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72" r:id="rId2"/>
    <p:sldId id="256" r:id="rId3"/>
    <p:sldId id="257" r:id="rId4"/>
    <p:sldId id="258" r:id="rId5"/>
    <p:sldId id="261" r:id="rId6"/>
    <p:sldId id="259" r:id="rId7"/>
    <p:sldId id="263" r:id="rId8"/>
    <p:sldId id="264" r:id="rId9"/>
    <p:sldId id="275" r:id="rId10"/>
    <p:sldId id="269" r:id="rId11"/>
    <p:sldId id="274" r:id="rId12"/>
    <p:sldId id="271" r:id="rId13"/>
    <p:sldId id="266"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C8C31"/>
    <a:srgbClr val="526389"/>
    <a:srgbClr val="676B74"/>
    <a:srgbClr val="BEBEBE"/>
    <a:srgbClr val="FFFFFF"/>
    <a:srgbClr val="9FBBD5"/>
    <a:srgbClr val="5D739A"/>
    <a:srgbClr val="517189"/>
    <a:srgbClr val="878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6" autoAdjust="0"/>
    <p:restoredTop sz="71481" autoAdjust="0"/>
  </p:normalViewPr>
  <p:slideViewPr>
    <p:cSldViewPr snapToGrid="0">
      <p:cViewPr varScale="1">
        <p:scale>
          <a:sx n="51" d="100"/>
          <a:sy n="51"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alee\Downloads\nrg_cb_pem$defaultview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D:\Raw%20Images\H2%20Drainage%20Capillary%20Pressure\Images%20processing%20parameter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Raw%20Images\H2%20Drainage%20Capillary%20Pressure\Images%20processing%20parameter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Raw%20Images\H2%20Drainage%20Capillary%20Pressure\Images%20processing%20parameter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solidFill>
                <a:latin typeface="Verdana" panose="020B0604030504040204" pitchFamily="34" charset="0"/>
                <a:ea typeface="Verdana" panose="020B0604030504040204" pitchFamily="34" charset="0"/>
                <a:cs typeface="+mj-cs"/>
              </a:defRPr>
            </a:pPr>
            <a:r>
              <a:rPr lang="en-GB" dirty="0">
                <a:latin typeface="Times New Roman" panose="02020603050405020304" pitchFamily="18" charset="0"/>
                <a:cs typeface="Times New Roman" panose="02020603050405020304" pitchFamily="18" charset="0"/>
              </a:rPr>
              <a:t>Energy demand in France</a:t>
            </a:r>
          </a:p>
        </c:rich>
      </c:tx>
      <c:layout>
        <c:manualLayout>
          <c:xMode val="edge"/>
          <c:yMode val="edge"/>
          <c:x val="0.30464549383071565"/>
          <c:y val="2.984110200605046E-2"/>
        </c:manualLayout>
      </c:layout>
      <c:overlay val="1"/>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solidFill>
              <a:latin typeface="Verdana" panose="020B0604030504040204" pitchFamily="34" charset="0"/>
              <a:ea typeface="Verdana" panose="020B0604030504040204" pitchFamily="34" charset="0"/>
              <a:cs typeface="+mj-cs"/>
            </a:defRPr>
          </a:pPr>
          <a:endParaRPr lang="en-US"/>
        </a:p>
      </c:txPr>
    </c:title>
    <c:autoTitleDeleted val="0"/>
    <c:plotArea>
      <c:layout>
        <c:manualLayout>
          <c:layoutTarget val="inner"/>
          <c:xMode val="edge"/>
          <c:yMode val="edge"/>
          <c:x val="0.22425071207462233"/>
          <c:y val="0.14656954601971783"/>
          <c:w val="0.75477077120385683"/>
          <c:h val="0.56553705172261859"/>
        </c:manualLayout>
      </c:layout>
      <c:barChart>
        <c:barDir val="col"/>
        <c:grouping val="clustered"/>
        <c:varyColors val="0"/>
        <c:ser>
          <c:idx val="0"/>
          <c:order val="0"/>
          <c:spPr>
            <a:solidFill>
              <a:schemeClr val="accent4"/>
            </a:solidFill>
            <a:ln>
              <a:noFill/>
            </a:ln>
            <a:effectLst/>
          </c:spPr>
          <c:invertIfNegative val="0"/>
          <c:cat>
            <c:strRef>
              <c:f>'Sheet 1'!$B$9:$U$9</c:f>
              <c:strCache>
                <c:ptCount val="19"/>
                <c:pt idx="0">
                  <c:v>2021-09</c:v>
                </c:pt>
                <c:pt idx="2">
                  <c:v>2021-10</c:v>
                </c:pt>
                <c:pt idx="4">
                  <c:v>2021-11</c:v>
                </c:pt>
                <c:pt idx="6">
                  <c:v>2021-12</c:v>
                </c:pt>
                <c:pt idx="8">
                  <c:v>2022-01</c:v>
                </c:pt>
                <c:pt idx="10">
                  <c:v>2022-02</c:v>
                </c:pt>
                <c:pt idx="12">
                  <c:v>2022-03</c:v>
                </c:pt>
                <c:pt idx="14">
                  <c:v>2022-04</c:v>
                </c:pt>
                <c:pt idx="16">
                  <c:v>2022-05</c:v>
                </c:pt>
                <c:pt idx="18">
                  <c:v>2022-06</c:v>
                </c:pt>
              </c:strCache>
            </c:strRef>
          </c:cat>
          <c:val>
            <c:numRef>
              <c:f>'Sheet 1'!$B$22:$T$22</c:f>
              <c:numCache>
                <c:formatCode>#,##0</c:formatCode>
                <c:ptCount val="19"/>
                <c:pt idx="0" formatCode="#,##0.##########">
                  <c:v>38932.680999999997</c:v>
                </c:pt>
                <c:pt idx="1">
                  <c:v>0</c:v>
                </c:pt>
                <c:pt idx="2" formatCode="#,##0.##########">
                  <c:v>42245.125999999997</c:v>
                </c:pt>
                <c:pt idx="3">
                  <c:v>0</c:v>
                </c:pt>
                <c:pt idx="4" formatCode="#,##0.##########">
                  <c:v>45119.103999999999</c:v>
                </c:pt>
                <c:pt idx="5">
                  <c:v>0</c:v>
                </c:pt>
                <c:pt idx="6" formatCode="#,##0.##########">
                  <c:v>48871.637999999999</c:v>
                </c:pt>
                <c:pt idx="7">
                  <c:v>0</c:v>
                </c:pt>
                <c:pt idx="8" formatCode="#,##0.##########">
                  <c:v>52922.332000000002</c:v>
                </c:pt>
                <c:pt idx="9">
                  <c:v>0</c:v>
                </c:pt>
                <c:pt idx="10" formatCode="#,##0.##########">
                  <c:v>46306.002999999997</c:v>
                </c:pt>
                <c:pt idx="11">
                  <c:v>0</c:v>
                </c:pt>
                <c:pt idx="12" formatCode="#,##0.##########">
                  <c:v>43244.911</c:v>
                </c:pt>
                <c:pt idx="13">
                  <c:v>0</c:v>
                </c:pt>
                <c:pt idx="14" formatCode="#,##0.##########">
                  <c:v>36894.067000000003</c:v>
                </c:pt>
                <c:pt idx="15">
                  <c:v>0</c:v>
                </c:pt>
                <c:pt idx="16" formatCode="#,##0.##########">
                  <c:v>34181.928</c:v>
                </c:pt>
                <c:pt idx="17">
                  <c:v>0</c:v>
                </c:pt>
                <c:pt idx="18" formatCode="#,##0.##########">
                  <c:v>31921.412</c:v>
                </c:pt>
              </c:numCache>
            </c:numRef>
          </c:val>
          <c:extLst>
            <c:ext xmlns:c16="http://schemas.microsoft.com/office/drawing/2014/chart" uri="{C3380CC4-5D6E-409C-BE32-E72D297353CC}">
              <c16:uniqueId val="{00000000-D594-4993-AF38-7DB37AB3F93A}"/>
            </c:ext>
          </c:extLst>
        </c:ser>
        <c:dLbls>
          <c:showLegendKey val="0"/>
          <c:showVal val="0"/>
          <c:showCatName val="0"/>
          <c:showSerName val="0"/>
          <c:showPercent val="0"/>
          <c:showBubbleSize val="0"/>
        </c:dLbls>
        <c:gapWidth val="80"/>
        <c:overlap val="25"/>
        <c:axId val="118178143"/>
        <c:axId val="118204351"/>
      </c:barChart>
      <c:catAx>
        <c:axId val="118178143"/>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solidFill>
                    <a:latin typeface="Verdana" panose="020B0604030504040204" pitchFamily="34" charset="0"/>
                    <a:ea typeface="Verdana" panose="020B0604030504040204" pitchFamily="34" charset="0"/>
                    <a:cs typeface="+mn-cs"/>
                  </a:defRPr>
                </a:pPr>
                <a:r>
                  <a:rPr lang="en-GB" dirty="0"/>
                  <a:t>Date</a:t>
                </a:r>
              </a:p>
            </c:rich>
          </c:tx>
          <c:layout>
            <c:manualLayout>
              <c:xMode val="edge"/>
              <c:yMode val="edge"/>
              <c:x val="0.49851568203006003"/>
              <c:y val="0.92539567852282634"/>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solidFill>
                <a:latin typeface="Times New Roman" panose="02020603050405020304" pitchFamily="18" charset="0"/>
                <a:ea typeface="Verdana" panose="020B0604030504040204" pitchFamily="34" charset="0"/>
                <a:cs typeface="Times New Roman" panose="02020603050405020304" pitchFamily="18" charset="0"/>
              </a:defRPr>
            </a:pPr>
            <a:endParaRPr lang="en-US"/>
          </a:p>
        </c:txPr>
        <c:crossAx val="118204351"/>
        <c:crosses val="autoZero"/>
        <c:auto val="1"/>
        <c:lblAlgn val="ctr"/>
        <c:lblOffset val="100"/>
        <c:noMultiLvlLbl val="0"/>
      </c:catAx>
      <c:valAx>
        <c:axId val="118204351"/>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solidFill>
                    <a:latin typeface="Verdana" panose="020B0604030504040204" pitchFamily="34" charset="0"/>
                    <a:ea typeface="Verdana" panose="020B0604030504040204" pitchFamily="34" charset="0"/>
                    <a:cs typeface="+mn-cs"/>
                  </a:defRPr>
                </a:pPr>
                <a:r>
                  <a:rPr lang="en-GB" dirty="0"/>
                  <a:t>GWh</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solidFill>
                  <a:latin typeface="Verdana" panose="020B0604030504040204" pitchFamily="34" charset="0"/>
                  <a:ea typeface="Verdana" panose="020B0604030504040204" pitchFamily="34" charset="0"/>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solidFill>
                <a:latin typeface="Times New Roman" panose="02020603050405020304" pitchFamily="18" charset="0"/>
                <a:ea typeface="Verdana" panose="020B0604030504040204" pitchFamily="34" charset="0"/>
                <a:cs typeface="Times New Roman" panose="02020603050405020304" pitchFamily="18" charset="0"/>
              </a:defRPr>
            </a:pPr>
            <a:endParaRPr lang="en-US"/>
          </a:p>
        </c:txPr>
        <c:crossAx val="11817814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chemeClr val="tx1"/>
          </a:solidFill>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286566344600768E-2"/>
          <c:y val="3.273809523809524E-2"/>
          <c:w val="0.90097512748874442"/>
          <c:h val="0.84133436445444321"/>
        </c:manualLayout>
      </c:layout>
      <c:scatterChart>
        <c:scatterStyle val="smoothMarker"/>
        <c:varyColors val="0"/>
        <c:ser>
          <c:idx val="0"/>
          <c:order val="0"/>
          <c:tx>
            <c:v>Higgs et al. (2023) Bentheimer sandstone</c:v>
          </c:tx>
          <c:spPr>
            <a:ln w="19050" cap="rnd">
              <a:solidFill>
                <a:sysClr val="windowText" lastClr="000000"/>
              </a:solidFill>
              <a:prstDash val="sysDash"/>
              <a:round/>
            </a:ln>
            <a:effectLst/>
          </c:spPr>
          <c:marker>
            <c:symbol val="none"/>
          </c:marker>
          <c:xVal>
            <c:numRef>
              <c:f>'MICP and drainage Pc'!$J$15:$J$35</c:f>
              <c:numCache>
                <c:formatCode>General</c:formatCode>
                <c:ptCount val="21"/>
                <c:pt idx="0">
                  <c:v>1</c:v>
                </c:pt>
                <c:pt idx="1">
                  <c:v>0.98</c:v>
                </c:pt>
                <c:pt idx="2">
                  <c:v>0.97</c:v>
                </c:pt>
                <c:pt idx="3">
                  <c:v>0.95</c:v>
                </c:pt>
                <c:pt idx="4">
                  <c:v>0.93</c:v>
                </c:pt>
                <c:pt idx="5">
                  <c:v>0.9</c:v>
                </c:pt>
                <c:pt idx="6">
                  <c:v>0.85</c:v>
                </c:pt>
                <c:pt idx="7">
                  <c:v>0.8</c:v>
                </c:pt>
                <c:pt idx="8">
                  <c:v>0.75</c:v>
                </c:pt>
                <c:pt idx="9">
                  <c:v>0.65</c:v>
                </c:pt>
                <c:pt idx="10">
                  <c:v>0.6</c:v>
                </c:pt>
                <c:pt idx="11">
                  <c:v>0.5</c:v>
                </c:pt>
                <c:pt idx="12">
                  <c:v>0.4</c:v>
                </c:pt>
                <c:pt idx="13">
                  <c:v>0.35</c:v>
                </c:pt>
                <c:pt idx="14">
                  <c:v>0.3</c:v>
                </c:pt>
                <c:pt idx="15">
                  <c:v>0.25</c:v>
                </c:pt>
                <c:pt idx="16">
                  <c:v>0.2</c:v>
                </c:pt>
                <c:pt idx="17">
                  <c:v>0.15</c:v>
                </c:pt>
                <c:pt idx="18">
                  <c:v>0.12</c:v>
                </c:pt>
                <c:pt idx="19">
                  <c:v>0.1</c:v>
                </c:pt>
                <c:pt idx="20">
                  <c:v>8.5000000000000006E-2</c:v>
                </c:pt>
              </c:numCache>
            </c:numRef>
          </c:xVal>
          <c:yVal>
            <c:numRef>
              <c:f>'MICP and drainage Pc'!$K$15:$K$35</c:f>
              <c:numCache>
                <c:formatCode>General</c:formatCode>
                <c:ptCount val="21"/>
                <c:pt idx="0">
                  <c:v>2</c:v>
                </c:pt>
                <c:pt idx="1">
                  <c:v>3.2</c:v>
                </c:pt>
                <c:pt idx="2">
                  <c:v>3.8</c:v>
                </c:pt>
                <c:pt idx="3">
                  <c:v>5</c:v>
                </c:pt>
                <c:pt idx="4">
                  <c:v>5.5</c:v>
                </c:pt>
                <c:pt idx="5">
                  <c:v>6.2</c:v>
                </c:pt>
                <c:pt idx="6">
                  <c:v>7</c:v>
                </c:pt>
                <c:pt idx="7">
                  <c:v>7.4</c:v>
                </c:pt>
                <c:pt idx="8">
                  <c:v>7.7</c:v>
                </c:pt>
                <c:pt idx="9">
                  <c:v>8.1</c:v>
                </c:pt>
                <c:pt idx="10">
                  <c:v>8.3000000000000007</c:v>
                </c:pt>
                <c:pt idx="11">
                  <c:v>8.6</c:v>
                </c:pt>
                <c:pt idx="12">
                  <c:v>9</c:v>
                </c:pt>
                <c:pt idx="13">
                  <c:v>9.3000000000000007</c:v>
                </c:pt>
                <c:pt idx="14">
                  <c:v>9.6</c:v>
                </c:pt>
                <c:pt idx="15">
                  <c:v>10.4</c:v>
                </c:pt>
                <c:pt idx="16">
                  <c:v>11.6</c:v>
                </c:pt>
                <c:pt idx="17">
                  <c:v>14.5</c:v>
                </c:pt>
                <c:pt idx="18">
                  <c:v>20</c:v>
                </c:pt>
                <c:pt idx="19">
                  <c:v>27</c:v>
                </c:pt>
                <c:pt idx="20">
                  <c:v>40</c:v>
                </c:pt>
              </c:numCache>
            </c:numRef>
          </c:yVal>
          <c:smooth val="1"/>
          <c:extLst>
            <c:ext xmlns:c16="http://schemas.microsoft.com/office/drawing/2014/chart" uri="{C3380CC4-5D6E-409C-BE32-E72D297353CC}">
              <c16:uniqueId val="{00000000-A17F-4044-AB58-9DD62270CA38}"/>
            </c:ext>
          </c:extLst>
        </c:ser>
        <c:ser>
          <c:idx val="1"/>
          <c:order val="1"/>
          <c:tx>
            <c:v>Boon et al. (2022) Berea sandstone</c:v>
          </c:tx>
          <c:spPr>
            <a:ln w="19050" cap="rnd">
              <a:solidFill>
                <a:schemeClr val="accent2"/>
              </a:solidFill>
              <a:prstDash val="sysDash"/>
              <a:round/>
            </a:ln>
            <a:effectLst/>
          </c:spPr>
          <c:marker>
            <c:symbol val="none"/>
          </c:marker>
          <c:xVal>
            <c:numRef>
              <c:f>'MICP and drainage Pc'!$J$48:$J$63</c:f>
              <c:numCache>
                <c:formatCode>General</c:formatCode>
                <c:ptCount val="16"/>
                <c:pt idx="0">
                  <c:v>1</c:v>
                </c:pt>
                <c:pt idx="1">
                  <c:v>0.98</c:v>
                </c:pt>
                <c:pt idx="2">
                  <c:v>0.97</c:v>
                </c:pt>
                <c:pt idx="3">
                  <c:v>0.95</c:v>
                </c:pt>
                <c:pt idx="4">
                  <c:v>0.93</c:v>
                </c:pt>
                <c:pt idx="5">
                  <c:v>0.9</c:v>
                </c:pt>
                <c:pt idx="6">
                  <c:v>0.85</c:v>
                </c:pt>
                <c:pt idx="7">
                  <c:v>0.8</c:v>
                </c:pt>
                <c:pt idx="8">
                  <c:v>0.75</c:v>
                </c:pt>
                <c:pt idx="9">
                  <c:v>0.65</c:v>
                </c:pt>
                <c:pt idx="10">
                  <c:v>0.6</c:v>
                </c:pt>
                <c:pt idx="11">
                  <c:v>0.5</c:v>
                </c:pt>
                <c:pt idx="12">
                  <c:v>0.45</c:v>
                </c:pt>
                <c:pt idx="13">
                  <c:v>0.4</c:v>
                </c:pt>
                <c:pt idx="14">
                  <c:v>0.38</c:v>
                </c:pt>
                <c:pt idx="15">
                  <c:v>0.35</c:v>
                </c:pt>
              </c:numCache>
            </c:numRef>
          </c:xVal>
          <c:yVal>
            <c:numRef>
              <c:f>'MICP and drainage Pc'!$K$48:$K$63</c:f>
              <c:numCache>
                <c:formatCode>General</c:formatCode>
                <c:ptCount val="16"/>
                <c:pt idx="0">
                  <c:v>8</c:v>
                </c:pt>
                <c:pt idx="1">
                  <c:v>8.8000000000000007</c:v>
                </c:pt>
                <c:pt idx="2">
                  <c:v>9.1</c:v>
                </c:pt>
                <c:pt idx="3">
                  <c:v>9.5</c:v>
                </c:pt>
                <c:pt idx="4">
                  <c:v>9.9</c:v>
                </c:pt>
                <c:pt idx="5">
                  <c:v>10.4</c:v>
                </c:pt>
                <c:pt idx="6">
                  <c:v>11</c:v>
                </c:pt>
                <c:pt idx="7">
                  <c:v>11.6</c:v>
                </c:pt>
                <c:pt idx="8">
                  <c:v>12</c:v>
                </c:pt>
                <c:pt idx="9">
                  <c:v>13.1</c:v>
                </c:pt>
                <c:pt idx="10">
                  <c:v>14</c:v>
                </c:pt>
                <c:pt idx="11">
                  <c:v>16.399999999999999</c:v>
                </c:pt>
                <c:pt idx="12">
                  <c:v>18.5</c:v>
                </c:pt>
                <c:pt idx="13">
                  <c:v>22.1</c:v>
                </c:pt>
                <c:pt idx="14">
                  <c:v>24.8</c:v>
                </c:pt>
                <c:pt idx="15">
                  <c:v>30</c:v>
                </c:pt>
              </c:numCache>
            </c:numRef>
          </c:yVal>
          <c:smooth val="1"/>
          <c:extLst>
            <c:ext xmlns:c16="http://schemas.microsoft.com/office/drawing/2014/chart" uri="{C3380CC4-5D6E-409C-BE32-E72D297353CC}">
              <c16:uniqueId val="{00000001-A17F-4044-AB58-9DD62270CA38}"/>
            </c:ext>
          </c:extLst>
        </c:ser>
        <c:ser>
          <c:idx val="2"/>
          <c:order val="2"/>
          <c:tx>
            <c:v>Yekta et al. (2018) Vosges sandstone</c:v>
          </c:tx>
          <c:spPr>
            <a:ln w="19050" cap="rnd">
              <a:solidFill>
                <a:schemeClr val="accent3"/>
              </a:solidFill>
              <a:prstDash val="sysDash"/>
              <a:round/>
            </a:ln>
            <a:effectLst/>
          </c:spPr>
          <c:marker>
            <c:symbol val="none"/>
          </c:marker>
          <c:xVal>
            <c:numRef>
              <c:f>'MICP and drainage Pc'!$I$122:$I$144</c:f>
              <c:numCache>
                <c:formatCode>General</c:formatCode>
                <c:ptCount val="23"/>
                <c:pt idx="0">
                  <c:v>1</c:v>
                </c:pt>
                <c:pt idx="1">
                  <c:v>0.98</c:v>
                </c:pt>
                <c:pt idx="2">
                  <c:v>0.97</c:v>
                </c:pt>
                <c:pt idx="3">
                  <c:v>0.95</c:v>
                </c:pt>
                <c:pt idx="4">
                  <c:v>0.93</c:v>
                </c:pt>
                <c:pt idx="5">
                  <c:v>0.9</c:v>
                </c:pt>
                <c:pt idx="6">
                  <c:v>0.85</c:v>
                </c:pt>
                <c:pt idx="7">
                  <c:v>0.8</c:v>
                </c:pt>
                <c:pt idx="8">
                  <c:v>0.75</c:v>
                </c:pt>
                <c:pt idx="9">
                  <c:v>0.65</c:v>
                </c:pt>
                <c:pt idx="10">
                  <c:v>0.6</c:v>
                </c:pt>
                <c:pt idx="11">
                  <c:v>0.5</c:v>
                </c:pt>
                <c:pt idx="12">
                  <c:v>0.45</c:v>
                </c:pt>
                <c:pt idx="13">
                  <c:v>0.4</c:v>
                </c:pt>
                <c:pt idx="14">
                  <c:v>0.38</c:v>
                </c:pt>
                <c:pt idx="15">
                  <c:v>0.35</c:v>
                </c:pt>
                <c:pt idx="16">
                  <c:v>0.3</c:v>
                </c:pt>
                <c:pt idx="17">
                  <c:v>0.25</c:v>
                </c:pt>
                <c:pt idx="18">
                  <c:v>0.2</c:v>
                </c:pt>
                <c:pt idx="19">
                  <c:v>0.15</c:v>
                </c:pt>
                <c:pt idx="20">
                  <c:v>0.13</c:v>
                </c:pt>
                <c:pt idx="21">
                  <c:v>0.12</c:v>
                </c:pt>
                <c:pt idx="22">
                  <c:v>0.11</c:v>
                </c:pt>
              </c:numCache>
            </c:numRef>
          </c:xVal>
          <c:yVal>
            <c:numRef>
              <c:f>'MICP and drainage Pc'!$J$122:$J$144</c:f>
              <c:numCache>
                <c:formatCode>General</c:formatCode>
                <c:ptCount val="23"/>
                <c:pt idx="0">
                  <c:v>4</c:v>
                </c:pt>
                <c:pt idx="1">
                  <c:v>4.8000000000000007</c:v>
                </c:pt>
                <c:pt idx="2">
                  <c:v>5</c:v>
                </c:pt>
                <c:pt idx="3">
                  <c:v>5.3</c:v>
                </c:pt>
                <c:pt idx="4">
                  <c:v>5.8</c:v>
                </c:pt>
                <c:pt idx="5">
                  <c:v>6.4</c:v>
                </c:pt>
                <c:pt idx="6">
                  <c:v>6.8</c:v>
                </c:pt>
                <c:pt idx="7">
                  <c:v>7.1</c:v>
                </c:pt>
                <c:pt idx="8">
                  <c:v>7.5</c:v>
                </c:pt>
                <c:pt idx="9">
                  <c:v>8</c:v>
                </c:pt>
                <c:pt idx="10">
                  <c:v>8.5</c:v>
                </c:pt>
                <c:pt idx="11">
                  <c:v>9</c:v>
                </c:pt>
                <c:pt idx="12">
                  <c:v>9.5</c:v>
                </c:pt>
                <c:pt idx="13">
                  <c:v>10</c:v>
                </c:pt>
                <c:pt idx="14">
                  <c:v>10.3</c:v>
                </c:pt>
                <c:pt idx="15">
                  <c:v>10.5</c:v>
                </c:pt>
                <c:pt idx="16">
                  <c:v>11.5</c:v>
                </c:pt>
                <c:pt idx="17">
                  <c:v>14</c:v>
                </c:pt>
                <c:pt idx="18">
                  <c:v>22</c:v>
                </c:pt>
                <c:pt idx="19">
                  <c:v>50</c:v>
                </c:pt>
                <c:pt idx="20">
                  <c:v>75</c:v>
                </c:pt>
                <c:pt idx="21">
                  <c:v>100</c:v>
                </c:pt>
                <c:pt idx="22">
                  <c:v>120</c:v>
                </c:pt>
              </c:numCache>
            </c:numRef>
          </c:yVal>
          <c:smooth val="1"/>
          <c:extLst>
            <c:ext xmlns:c16="http://schemas.microsoft.com/office/drawing/2014/chart" uri="{C3380CC4-5D6E-409C-BE32-E72D297353CC}">
              <c16:uniqueId val="{00000002-A17F-4044-AB58-9DD62270CA38}"/>
            </c:ext>
          </c:extLst>
        </c:ser>
        <c:ser>
          <c:idx val="3"/>
          <c:order val="3"/>
          <c:tx>
            <c:v>Yekta et al. (2018) Experimental</c:v>
          </c:tx>
          <c:spPr>
            <a:ln w="19050" cap="rnd">
              <a:noFill/>
              <a:round/>
            </a:ln>
            <a:effectLst/>
          </c:spPr>
          <c:marker>
            <c:symbol val="square"/>
            <c:size val="5"/>
            <c:spPr>
              <a:solidFill>
                <a:schemeClr val="bg2">
                  <a:lumMod val="75000"/>
                </a:schemeClr>
              </a:solidFill>
              <a:ln w="9525">
                <a:solidFill>
                  <a:schemeClr val="tx1"/>
                </a:solidFill>
              </a:ln>
              <a:effectLst/>
            </c:spPr>
          </c:marker>
          <c:xVal>
            <c:numRef>
              <c:f>'MICP and drainage Pc'!$L$122:$L$125</c:f>
              <c:numCache>
                <c:formatCode>General</c:formatCode>
                <c:ptCount val="4"/>
                <c:pt idx="0">
                  <c:v>0.15</c:v>
                </c:pt>
                <c:pt idx="1">
                  <c:v>0.14299999999999999</c:v>
                </c:pt>
                <c:pt idx="2">
                  <c:v>0.126</c:v>
                </c:pt>
                <c:pt idx="3">
                  <c:v>0.115</c:v>
                </c:pt>
              </c:numCache>
            </c:numRef>
          </c:xVal>
          <c:yVal>
            <c:numRef>
              <c:f>'MICP and drainage Pc'!$M$122:$M$125</c:f>
              <c:numCache>
                <c:formatCode>General</c:formatCode>
                <c:ptCount val="4"/>
                <c:pt idx="0">
                  <c:v>67</c:v>
                </c:pt>
                <c:pt idx="1">
                  <c:v>73</c:v>
                </c:pt>
                <c:pt idx="2">
                  <c:v>84</c:v>
                </c:pt>
                <c:pt idx="3">
                  <c:v>104</c:v>
                </c:pt>
              </c:numCache>
            </c:numRef>
          </c:yVal>
          <c:smooth val="1"/>
          <c:extLst>
            <c:ext xmlns:c16="http://schemas.microsoft.com/office/drawing/2014/chart" uri="{C3380CC4-5D6E-409C-BE32-E72D297353CC}">
              <c16:uniqueId val="{00000003-A17F-4044-AB58-9DD62270CA38}"/>
            </c:ext>
          </c:extLst>
        </c:ser>
        <c:ser>
          <c:idx val="4"/>
          <c:order val="4"/>
          <c:tx>
            <c:v>Boon et al. (2022) Experimental</c:v>
          </c:tx>
          <c:spPr>
            <a:ln w="19050" cap="rnd">
              <a:noFill/>
              <a:round/>
            </a:ln>
            <a:effectLst/>
          </c:spPr>
          <c:marker>
            <c:symbol val="square"/>
            <c:size val="5"/>
            <c:spPr>
              <a:solidFill>
                <a:schemeClr val="accent2"/>
              </a:solidFill>
              <a:ln w="9525">
                <a:solidFill>
                  <a:schemeClr val="tx1"/>
                </a:solidFill>
              </a:ln>
              <a:effectLst/>
            </c:spPr>
          </c:marker>
          <c:xVal>
            <c:numRef>
              <c:f>'MICP and drainage Pc'!$M$48:$M$52</c:f>
              <c:numCache>
                <c:formatCode>General</c:formatCode>
                <c:ptCount val="5"/>
                <c:pt idx="0">
                  <c:v>0.82</c:v>
                </c:pt>
                <c:pt idx="1">
                  <c:v>0.79</c:v>
                </c:pt>
                <c:pt idx="2">
                  <c:v>0.745</c:v>
                </c:pt>
                <c:pt idx="3">
                  <c:v>0.66500000000000004</c:v>
                </c:pt>
                <c:pt idx="4">
                  <c:v>0.65</c:v>
                </c:pt>
              </c:numCache>
            </c:numRef>
          </c:xVal>
          <c:yVal>
            <c:numRef>
              <c:f>'MICP and drainage Pc'!$N$48:$N$52</c:f>
              <c:numCache>
                <c:formatCode>General</c:formatCode>
                <c:ptCount val="5"/>
                <c:pt idx="0">
                  <c:v>11</c:v>
                </c:pt>
                <c:pt idx="1">
                  <c:v>12.2</c:v>
                </c:pt>
                <c:pt idx="2">
                  <c:v>11.2</c:v>
                </c:pt>
                <c:pt idx="3">
                  <c:v>12.5</c:v>
                </c:pt>
                <c:pt idx="4">
                  <c:v>13.8</c:v>
                </c:pt>
              </c:numCache>
            </c:numRef>
          </c:yVal>
          <c:smooth val="1"/>
          <c:extLst>
            <c:ext xmlns:c16="http://schemas.microsoft.com/office/drawing/2014/chart" uri="{C3380CC4-5D6E-409C-BE32-E72D297353CC}">
              <c16:uniqueId val="{00000004-A17F-4044-AB58-9DD62270CA38}"/>
            </c:ext>
          </c:extLst>
        </c:ser>
        <c:ser>
          <c:idx val="5"/>
          <c:order val="5"/>
          <c:tx>
            <c:v>Higgs et al. (2023) Experimental</c:v>
          </c:tx>
          <c:spPr>
            <a:ln w="19050" cap="rnd">
              <a:noFill/>
              <a:round/>
            </a:ln>
            <a:effectLst/>
          </c:spPr>
          <c:marker>
            <c:symbol val="square"/>
            <c:size val="5"/>
            <c:spPr>
              <a:solidFill>
                <a:schemeClr val="tx1"/>
              </a:solidFill>
              <a:ln w="9525">
                <a:solidFill>
                  <a:schemeClr val="tx1"/>
                </a:solidFill>
              </a:ln>
              <a:effectLst/>
            </c:spPr>
          </c:marker>
          <c:xVal>
            <c:numRef>
              <c:f>'MICP and drainage Pc'!$L$15</c:f>
              <c:numCache>
                <c:formatCode>General</c:formatCode>
                <c:ptCount val="1"/>
                <c:pt idx="0">
                  <c:v>0.25</c:v>
                </c:pt>
              </c:numCache>
            </c:numRef>
          </c:xVal>
          <c:yVal>
            <c:numRef>
              <c:f>'MICP and drainage Pc'!$M$15</c:f>
              <c:numCache>
                <c:formatCode>General</c:formatCode>
                <c:ptCount val="1"/>
                <c:pt idx="0">
                  <c:v>9</c:v>
                </c:pt>
              </c:numCache>
            </c:numRef>
          </c:yVal>
          <c:smooth val="1"/>
          <c:extLst>
            <c:ext xmlns:c16="http://schemas.microsoft.com/office/drawing/2014/chart" uri="{C3380CC4-5D6E-409C-BE32-E72D297353CC}">
              <c16:uniqueId val="{00000005-A17F-4044-AB58-9DD62270CA38}"/>
            </c:ext>
          </c:extLst>
        </c:ser>
        <c:dLbls>
          <c:showLegendKey val="0"/>
          <c:showVal val="0"/>
          <c:showCatName val="0"/>
          <c:showSerName val="0"/>
          <c:showPercent val="0"/>
          <c:showBubbleSize val="0"/>
        </c:dLbls>
        <c:axId val="1892267712"/>
        <c:axId val="1900492144"/>
      </c:scatterChart>
      <c:valAx>
        <c:axId val="1892267712"/>
        <c:scaling>
          <c:orientation val="minMax"/>
          <c:max val="1"/>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b="1" dirty="0"/>
                  <a:t>Saturation (</a:t>
                </a:r>
                <a:r>
                  <a:rPr lang="en-GB" b="1" dirty="0" err="1"/>
                  <a:t>Sw</a:t>
                </a:r>
                <a:r>
                  <a:rPr lang="en-GB" b="1"/>
                  <a:t>)</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00492144"/>
        <c:crosses val="autoZero"/>
        <c:crossBetween val="midCat"/>
      </c:valAx>
      <c:valAx>
        <c:axId val="1900492144"/>
        <c:scaling>
          <c:orientation val="minMax"/>
          <c:max val="12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b="1"/>
                  <a:t>Capillary pressure, KPa</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892267712"/>
        <c:crosses val="autoZero"/>
        <c:crossBetween val="midCat"/>
      </c:valAx>
      <c:spPr>
        <a:noFill/>
        <a:ln>
          <a:noFill/>
        </a:ln>
        <a:effectLst/>
      </c:spPr>
    </c:plotArea>
    <c:legend>
      <c:legendPos val="r"/>
      <c:layout>
        <c:manualLayout>
          <c:xMode val="edge"/>
          <c:yMode val="edge"/>
          <c:x val="0.47692453135301205"/>
          <c:y val="4.7642257974237379E-2"/>
          <c:w val="0.45419560774873746"/>
          <c:h val="0.33598070872466579"/>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286566344600768E-2"/>
          <c:y val="3.273809523809524E-2"/>
          <c:w val="0.87377234156613748"/>
          <c:h val="0.79699317585301832"/>
        </c:manualLayout>
      </c:layout>
      <c:scatterChart>
        <c:scatterStyle val="smoothMarker"/>
        <c:varyColors val="0"/>
        <c:ser>
          <c:idx val="0"/>
          <c:order val="0"/>
          <c:tx>
            <c:v>Higgs et al. (2023) MICP</c:v>
          </c:tx>
          <c:spPr>
            <a:ln w="19050" cap="rnd">
              <a:solidFill>
                <a:sysClr val="windowText" lastClr="000000"/>
              </a:solidFill>
              <a:prstDash val="sysDash"/>
              <a:round/>
            </a:ln>
            <a:effectLst/>
          </c:spPr>
          <c:marker>
            <c:symbol val="none"/>
          </c:marker>
          <c:xVal>
            <c:numRef>
              <c:f>'MICP and drainage Pc'!$J$15:$J$35</c:f>
              <c:numCache>
                <c:formatCode>General</c:formatCode>
                <c:ptCount val="21"/>
                <c:pt idx="0">
                  <c:v>1</c:v>
                </c:pt>
                <c:pt idx="1">
                  <c:v>0.98</c:v>
                </c:pt>
                <c:pt idx="2">
                  <c:v>0.97</c:v>
                </c:pt>
                <c:pt idx="3">
                  <c:v>0.95</c:v>
                </c:pt>
                <c:pt idx="4">
                  <c:v>0.93</c:v>
                </c:pt>
                <c:pt idx="5">
                  <c:v>0.9</c:v>
                </c:pt>
                <c:pt idx="6">
                  <c:v>0.85</c:v>
                </c:pt>
                <c:pt idx="7">
                  <c:v>0.8</c:v>
                </c:pt>
                <c:pt idx="8">
                  <c:v>0.75</c:v>
                </c:pt>
                <c:pt idx="9">
                  <c:v>0.65</c:v>
                </c:pt>
                <c:pt idx="10">
                  <c:v>0.6</c:v>
                </c:pt>
                <c:pt idx="11">
                  <c:v>0.5</c:v>
                </c:pt>
                <c:pt idx="12">
                  <c:v>0.4</c:v>
                </c:pt>
                <c:pt idx="13">
                  <c:v>0.35</c:v>
                </c:pt>
                <c:pt idx="14">
                  <c:v>0.3</c:v>
                </c:pt>
                <c:pt idx="15">
                  <c:v>0.25</c:v>
                </c:pt>
                <c:pt idx="16">
                  <c:v>0.2</c:v>
                </c:pt>
                <c:pt idx="17">
                  <c:v>0.15</c:v>
                </c:pt>
                <c:pt idx="18">
                  <c:v>0.12</c:v>
                </c:pt>
                <c:pt idx="19">
                  <c:v>0.1</c:v>
                </c:pt>
                <c:pt idx="20">
                  <c:v>8.5000000000000006E-2</c:v>
                </c:pt>
              </c:numCache>
            </c:numRef>
          </c:xVal>
          <c:yVal>
            <c:numRef>
              <c:f>'MICP and drainage Pc'!$K$15:$K$35</c:f>
              <c:numCache>
                <c:formatCode>General</c:formatCode>
                <c:ptCount val="21"/>
                <c:pt idx="0">
                  <c:v>2</c:v>
                </c:pt>
                <c:pt idx="1">
                  <c:v>3.2</c:v>
                </c:pt>
                <c:pt idx="2">
                  <c:v>3.8</c:v>
                </c:pt>
                <c:pt idx="3">
                  <c:v>5</c:v>
                </c:pt>
                <c:pt idx="4">
                  <c:v>5.5</c:v>
                </c:pt>
                <c:pt idx="5">
                  <c:v>6.2</c:v>
                </c:pt>
                <c:pt idx="6">
                  <c:v>7</c:v>
                </c:pt>
                <c:pt idx="7">
                  <c:v>7.4</c:v>
                </c:pt>
                <c:pt idx="8">
                  <c:v>7.7</c:v>
                </c:pt>
                <c:pt idx="9">
                  <c:v>8.1</c:v>
                </c:pt>
                <c:pt idx="10">
                  <c:v>8.3000000000000007</c:v>
                </c:pt>
                <c:pt idx="11">
                  <c:v>8.6</c:v>
                </c:pt>
                <c:pt idx="12">
                  <c:v>9</c:v>
                </c:pt>
                <c:pt idx="13">
                  <c:v>9.3000000000000007</c:v>
                </c:pt>
                <c:pt idx="14">
                  <c:v>9.6</c:v>
                </c:pt>
                <c:pt idx="15">
                  <c:v>10.4</c:v>
                </c:pt>
                <c:pt idx="16">
                  <c:v>11.6</c:v>
                </c:pt>
                <c:pt idx="17">
                  <c:v>14.5</c:v>
                </c:pt>
                <c:pt idx="18">
                  <c:v>20</c:v>
                </c:pt>
                <c:pt idx="19">
                  <c:v>27</c:v>
                </c:pt>
                <c:pt idx="20">
                  <c:v>40</c:v>
                </c:pt>
              </c:numCache>
            </c:numRef>
          </c:yVal>
          <c:smooth val="1"/>
          <c:extLst>
            <c:ext xmlns:c16="http://schemas.microsoft.com/office/drawing/2014/chart" uri="{C3380CC4-5D6E-409C-BE32-E72D297353CC}">
              <c16:uniqueId val="{00000000-608A-4251-8414-EFFB620A5E4C}"/>
            </c:ext>
          </c:extLst>
        </c:ser>
        <c:ser>
          <c:idx val="5"/>
          <c:order val="1"/>
          <c:tx>
            <c:v>Higgs et al. (2023) Experimental</c:v>
          </c:tx>
          <c:spPr>
            <a:ln w="19050" cap="rnd">
              <a:noFill/>
              <a:round/>
            </a:ln>
            <a:effectLst/>
          </c:spPr>
          <c:marker>
            <c:symbol val="square"/>
            <c:size val="5"/>
            <c:spPr>
              <a:solidFill>
                <a:schemeClr val="tx1"/>
              </a:solidFill>
              <a:ln w="9525">
                <a:solidFill>
                  <a:schemeClr val="tx1"/>
                </a:solidFill>
              </a:ln>
              <a:effectLst/>
            </c:spPr>
          </c:marker>
          <c:xVal>
            <c:numRef>
              <c:f>'MICP and drainage Pc'!$L$15</c:f>
              <c:numCache>
                <c:formatCode>General</c:formatCode>
                <c:ptCount val="1"/>
                <c:pt idx="0">
                  <c:v>0.25</c:v>
                </c:pt>
              </c:numCache>
            </c:numRef>
          </c:xVal>
          <c:yVal>
            <c:numRef>
              <c:f>'MICP and drainage Pc'!$M$15</c:f>
              <c:numCache>
                <c:formatCode>General</c:formatCode>
                <c:ptCount val="1"/>
                <c:pt idx="0">
                  <c:v>9</c:v>
                </c:pt>
              </c:numCache>
            </c:numRef>
          </c:yVal>
          <c:smooth val="1"/>
          <c:extLst>
            <c:ext xmlns:c16="http://schemas.microsoft.com/office/drawing/2014/chart" uri="{C3380CC4-5D6E-409C-BE32-E72D297353CC}">
              <c16:uniqueId val="{00000001-608A-4251-8414-EFFB620A5E4C}"/>
            </c:ext>
          </c:extLst>
        </c:ser>
        <c:ser>
          <c:idx val="1"/>
          <c:order val="2"/>
          <c:tx>
            <c:v>This work </c:v>
          </c:tx>
          <c:spPr>
            <a:ln w="19050" cap="rnd">
              <a:noFill/>
              <a:round/>
            </a:ln>
            <a:effectLst/>
          </c:spPr>
          <c:marker>
            <c:symbol val="square"/>
            <c:size val="5"/>
            <c:spPr>
              <a:noFill/>
              <a:ln w="9525">
                <a:noFill/>
              </a:ln>
              <a:effectLst/>
            </c:spPr>
          </c:marker>
          <c:xVal>
            <c:numRef>
              <c:f>'MICP and drainage Pc'!$Q$55:$Q$57</c:f>
              <c:numCache>
                <c:formatCode>General</c:formatCode>
                <c:ptCount val="3"/>
                <c:pt idx="0">
                  <c:v>0.43999999999999995</c:v>
                </c:pt>
                <c:pt idx="1">
                  <c:v>0.27</c:v>
                </c:pt>
                <c:pt idx="2">
                  <c:v>0.09</c:v>
                </c:pt>
              </c:numCache>
            </c:numRef>
          </c:xVal>
          <c:yVal>
            <c:numRef>
              <c:f>'MICP and drainage Pc'!$R$55:$R$57</c:f>
              <c:numCache>
                <c:formatCode>General</c:formatCode>
                <c:ptCount val="3"/>
                <c:pt idx="0">
                  <c:v>7</c:v>
                </c:pt>
                <c:pt idx="1">
                  <c:v>9.8000000000000007</c:v>
                </c:pt>
                <c:pt idx="2">
                  <c:v>18</c:v>
                </c:pt>
              </c:numCache>
            </c:numRef>
          </c:yVal>
          <c:smooth val="1"/>
          <c:extLst>
            <c:ext xmlns:c16="http://schemas.microsoft.com/office/drawing/2014/chart" uri="{C3380CC4-5D6E-409C-BE32-E72D297353CC}">
              <c16:uniqueId val="{00000002-608A-4251-8414-EFFB620A5E4C}"/>
            </c:ext>
          </c:extLst>
        </c:ser>
        <c:dLbls>
          <c:showLegendKey val="0"/>
          <c:showVal val="0"/>
          <c:showCatName val="0"/>
          <c:showSerName val="0"/>
          <c:showPercent val="0"/>
          <c:showBubbleSize val="0"/>
        </c:dLbls>
        <c:axId val="1892267712"/>
        <c:axId val="1900492144"/>
      </c:scatterChart>
      <c:valAx>
        <c:axId val="1892267712"/>
        <c:scaling>
          <c:orientation val="minMax"/>
          <c:max val="1"/>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sz="1050" b="0"/>
                  <a:t>Saturation (S</a:t>
                </a:r>
                <a:r>
                  <a:rPr lang="en-GB" sz="1050" b="0" baseline="-25000"/>
                  <a:t>w</a:t>
                </a:r>
                <a:r>
                  <a:rPr lang="en-GB" sz="1050" b="0"/>
                  <a:t>), fraction</a:t>
                </a:r>
              </a:p>
            </c:rich>
          </c:tx>
          <c:layout>
            <c:manualLayout>
              <c:xMode val="edge"/>
              <c:yMode val="edge"/>
              <c:x val="0.38666556540572289"/>
              <c:y val="0.89930555555555558"/>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900492144"/>
        <c:crosses val="autoZero"/>
        <c:crossBetween val="midCat"/>
      </c:valAx>
      <c:valAx>
        <c:axId val="1900492144"/>
        <c:scaling>
          <c:orientation val="minMax"/>
          <c:max val="4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sz="1050" b="0"/>
                  <a:t>Capillary Pressure,</a:t>
                </a:r>
                <a:r>
                  <a:rPr lang="en-GB" sz="1050" b="0" baseline="0"/>
                  <a:t> </a:t>
                </a:r>
                <a:r>
                  <a:rPr lang="en-GB" sz="1050" b="0"/>
                  <a:t>KPa</a:t>
                </a:r>
              </a:p>
            </c:rich>
          </c:tx>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892267712"/>
        <c:crosses val="autoZero"/>
        <c:crossBetween val="midCat"/>
      </c:valAx>
      <c:spPr>
        <a:noFill/>
        <a:ln>
          <a:noFill/>
        </a:ln>
        <a:effectLst/>
      </c:spPr>
    </c:plotArea>
    <c:legend>
      <c:legendPos val="r"/>
      <c:layout>
        <c:manualLayout>
          <c:xMode val="edge"/>
          <c:yMode val="edge"/>
          <c:x val="0.52820622946607199"/>
          <c:y val="3.6114965827291394E-2"/>
          <c:w val="0.41817227392030543"/>
          <c:h val="0.2832972116109248"/>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90820083343446E-2"/>
          <c:y val="0.14157726737294277"/>
          <c:w val="0.94628283073482733"/>
          <c:h val="0.80651106792364469"/>
        </c:manualLayout>
      </c:layout>
      <c:scatterChart>
        <c:scatterStyle val="smoothMarker"/>
        <c:varyColors val="0"/>
        <c:ser>
          <c:idx val="4"/>
          <c:order val="1"/>
          <c:tx>
            <c:v>poro</c:v>
          </c:tx>
          <c:spPr>
            <a:ln w="19050" cap="rnd">
              <a:solidFill>
                <a:srgbClr val="7030A0"/>
              </a:solidFill>
              <a:prstDash val="sysDot"/>
              <a:round/>
            </a:ln>
            <a:effectLst/>
          </c:spPr>
          <c:marker>
            <c:symbol val="none"/>
          </c:marker>
          <c:xVal>
            <c:numRef>
              <c:f>uni_expn_saturation!$C$2:$C$3081</c:f>
              <c:numCache>
                <c:formatCode>General</c:formatCode>
                <c:ptCount val="308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numCache>
            </c:numRef>
          </c:xVal>
          <c:yVal>
            <c:numRef>
              <c:f>uni_expn_saturation!$H$2:$H$3081</c:f>
              <c:numCache>
                <c:formatCode>General</c:formatCode>
                <c:ptCount val="3080"/>
                <c:pt idx="0">
                  <c:v>0.22630190290448254</c:v>
                </c:pt>
                <c:pt idx="1">
                  <c:v>0.22316890345588222</c:v>
                </c:pt>
                <c:pt idx="2">
                  <c:v>0.22490642262604046</c:v>
                </c:pt>
                <c:pt idx="3">
                  <c:v>0.22379550605290596</c:v>
                </c:pt>
                <c:pt idx="4">
                  <c:v>0.22193225933643262</c:v>
                </c:pt>
                <c:pt idx="5">
                  <c:v>0.22035119722080415</c:v>
                </c:pt>
                <c:pt idx="6">
                  <c:v>0.21957763720102599</c:v>
                </c:pt>
                <c:pt idx="7">
                  <c:v>0.21987715247655379</c:v>
                </c:pt>
                <c:pt idx="8">
                  <c:v>0.22092872603827646</c:v>
                </c:pt>
                <c:pt idx="9">
                  <c:v>0.22061888571304028</c:v>
                </c:pt>
                <c:pt idx="10">
                  <c:v>0.21991536103807197</c:v>
                </c:pt>
                <c:pt idx="11">
                  <c:v>0.2201506356888315</c:v>
                </c:pt>
                <c:pt idx="12">
                  <c:v>0.22022306845963868</c:v>
                </c:pt>
                <c:pt idx="13">
                  <c:v>0.21951078022280529</c:v>
                </c:pt>
                <c:pt idx="14">
                  <c:v>0.21802470439845159</c:v>
                </c:pt>
                <c:pt idx="15">
                  <c:v>0.21682714913308435</c:v>
                </c:pt>
                <c:pt idx="16">
                  <c:v>0.2155319623873434</c:v>
                </c:pt>
                <c:pt idx="17">
                  <c:v>0.21570108787493084</c:v>
                </c:pt>
                <c:pt idx="18">
                  <c:v>0.21600834921555526</c:v>
                </c:pt>
                <c:pt idx="19">
                  <c:v>0.21644663766730993</c:v>
                </c:pt>
                <c:pt idx="20">
                  <c:v>0.21625427719645479</c:v>
                </c:pt>
                <c:pt idx="21">
                  <c:v>0.2155202348877803</c:v>
                </c:pt>
                <c:pt idx="22">
                  <c:v>0.2153157970603416</c:v>
                </c:pt>
                <c:pt idx="23">
                  <c:v>0.21675439631038915</c:v>
                </c:pt>
                <c:pt idx="24">
                  <c:v>0.21757589874990296</c:v>
                </c:pt>
                <c:pt idx="25">
                  <c:v>0.21723998205300574</c:v>
                </c:pt>
                <c:pt idx="26">
                  <c:v>0.21612397377453982</c:v>
                </c:pt>
                <c:pt idx="27">
                  <c:v>0.21476411805716944</c:v>
                </c:pt>
                <c:pt idx="28">
                  <c:v>0.2132307044812054</c:v>
                </c:pt>
                <c:pt idx="29">
                  <c:v>0.21174910636877411</c:v>
                </c:pt>
                <c:pt idx="30">
                  <c:v>0.21149473059683849</c:v>
                </c:pt>
                <c:pt idx="31">
                  <c:v>0.21257099911391253</c:v>
                </c:pt>
                <c:pt idx="32">
                  <c:v>0.21392144629717644</c:v>
                </c:pt>
                <c:pt idx="33">
                  <c:v>0.21552721855608414</c:v>
                </c:pt>
                <c:pt idx="34">
                  <c:v>0.21726109992533038</c:v>
                </c:pt>
                <c:pt idx="35">
                  <c:v>0.21828682411435674</c:v>
                </c:pt>
                <c:pt idx="36">
                  <c:v>0.21933910182043254</c:v>
                </c:pt>
                <c:pt idx="37">
                  <c:v>0.21857471007127383</c:v>
                </c:pt>
                <c:pt idx="38">
                  <c:v>0.21665324426444457</c:v>
                </c:pt>
                <c:pt idx="39">
                  <c:v>0.21534006888491383</c:v>
                </c:pt>
                <c:pt idx="40">
                  <c:v>0.21533390478641035</c:v>
                </c:pt>
                <c:pt idx="41">
                  <c:v>0.21635138363589543</c:v>
                </c:pt>
                <c:pt idx="42">
                  <c:v>0.21708546379686633</c:v>
                </c:pt>
                <c:pt idx="43">
                  <c:v>0.21789396022149218</c:v>
                </c:pt>
                <c:pt idx="44">
                  <c:v>0.21809898867502447</c:v>
                </c:pt>
                <c:pt idx="45">
                  <c:v>0.21764667515607047</c:v>
                </c:pt>
                <c:pt idx="46">
                  <c:v>0.2178303892743372</c:v>
                </c:pt>
                <c:pt idx="47">
                  <c:v>0.21781264463862474</c:v>
                </c:pt>
                <c:pt idx="48">
                  <c:v>0.21782003830161981</c:v>
                </c:pt>
                <c:pt idx="49">
                  <c:v>0.21891254498674692</c:v>
                </c:pt>
                <c:pt idx="50">
                  <c:v>0.21953120139364152</c:v>
                </c:pt>
                <c:pt idx="51">
                  <c:v>0.21929745171127377</c:v>
                </c:pt>
                <c:pt idx="52">
                  <c:v>0.21939292051638148</c:v>
                </c:pt>
                <c:pt idx="53">
                  <c:v>0.21903454451888141</c:v>
                </c:pt>
                <c:pt idx="54">
                  <c:v>0.21773503443884484</c:v>
                </c:pt>
                <c:pt idx="55">
                  <c:v>0.21705975757970861</c:v>
                </c:pt>
                <c:pt idx="56">
                  <c:v>0.21646344963687789</c:v>
                </c:pt>
                <c:pt idx="57">
                  <c:v>0.2159822393714611</c:v>
                </c:pt>
                <c:pt idx="58">
                  <c:v>0.2148354100108146</c:v>
                </c:pt>
                <c:pt idx="59">
                  <c:v>0.21545543183907315</c:v>
                </c:pt>
                <c:pt idx="60">
                  <c:v>0.21466771590604555</c:v>
                </c:pt>
                <c:pt idx="61">
                  <c:v>0.21381306724334628</c:v>
                </c:pt>
                <c:pt idx="62">
                  <c:v>0.21362905385221406</c:v>
                </c:pt>
                <c:pt idx="63">
                  <c:v>0.21377051312019241</c:v>
                </c:pt>
                <c:pt idx="64">
                  <c:v>0.21425429902373755</c:v>
                </c:pt>
                <c:pt idx="65">
                  <c:v>0.21414320820951799</c:v>
                </c:pt>
                <c:pt idx="66">
                  <c:v>0.21511334895484641</c:v>
                </c:pt>
                <c:pt idx="67">
                  <c:v>0.21555267890363389</c:v>
                </c:pt>
                <c:pt idx="68">
                  <c:v>0.21536806601814137</c:v>
                </c:pt>
                <c:pt idx="69">
                  <c:v>0.2148818220552349</c:v>
                </c:pt>
                <c:pt idx="70">
                  <c:v>0.21419026161552815</c:v>
                </c:pt>
                <c:pt idx="71">
                  <c:v>0.21352236006388592</c:v>
                </c:pt>
                <c:pt idx="72">
                  <c:v>0.21262300329864575</c:v>
                </c:pt>
                <c:pt idx="73">
                  <c:v>0.21269460022085365</c:v>
                </c:pt>
                <c:pt idx="74">
                  <c:v>0.2131440312281945</c:v>
                </c:pt>
                <c:pt idx="75">
                  <c:v>0.21314394630905711</c:v>
                </c:pt>
                <c:pt idx="76">
                  <c:v>0.21182275069312867</c:v>
                </c:pt>
                <c:pt idx="77">
                  <c:v>0.21117600175467321</c:v>
                </c:pt>
                <c:pt idx="78">
                  <c:v>0.21030128571208073</c:v>
                </c:pt>
                <c:pt idx="79">
                  <c:v>0.21011967684935842</c:v>
                </c:pt>
                <c:pt idx="80">
                  <c:v>0.21130330816475326</c:v>
                </c:pt>
                <c:pt idx="81">
                  <c:v>0.21173657265685003</c:v>
                </c:pt>
                <c:pt idx="82">
                  <c:v>0.21111109395006031</c:v>
                </c:pt>
                <c:pt idx="83">
                  <c:v>0.21114062903028999</c:v>
                </c:pt>
                <c:pt idx="84">
                  <c:v>0.21053423801032814</c:v>
                </c:pt>
                <c:pt idx="85">
                  <c:v>0.2100161725400147</c:v>
                </c:pt>
                <c:pt idx="86">
                  <c:v>0.21049828327240391</c:v>
                </c:pt>
                <c:pt idx="87">
                  <c:v>0.21172756227485778</c:v>
                </c:pt>
                <c:pt idx="88">
                  <c:v>0.21323377188028492</c:v>
                </c:pt>
                <c:pt idx="89">
                  <c:v>0.21310306737646253</c:v>
                </c:pt>
                <c:pt idx="90">
                  <c:v>0.21440624549916137</c:v>
                </c:pt>
                <c:pt idx="91">
                  <c:v>0.2164284705966304</c:v>
                </c:pt>
                <c:pt idx="92">
                  <c:v>0.21792630857952283</c:v>
                </c:pt>
                <c:pt idx="93">
                  <c:v>0.21954767007474546</c:v>
                </c:pt>
                <c:pt idx="94">
                  <c:v>0.22068041147240869</c:v>
                </c:pt>
                <c:pt idx="95">
                  <c:v>0.21980865709952163</c:v>
                </c:pt>
                <c:pt idx="96">
                  <c:v>0.21942763121061507</c:v>
                </c:pt>
                <c:pt idx="97">
                  <c:v>0.21882330081995879</c:v>
                </c:pt>
                <c:pt idx="98">
                  <c:v>0.21841695115944082</c:v>
                </c:pt>
                <c:pt idx="99">
                  <c:v>0.2188885935335842</c:v>
                </c:pt>
                <c:pt idx="100">
                  <c:v>0.21938950219967684</c:v>
                </c:pt>
                <c:pt idx="101">
                  <c:v>0.21965649240858179</c:v>
                </c:pt>
                <c:pt idx="102">
                  <c:v>0.21988400439961855</c:v>
                </c:pt>
                <c:pt idx="103">
                  <c:v>0.2201888542386386</c:v>
                </c:pt>
                <c:pt idx="104">
                  <c:v>0.22226541857945648</c:v>
                </c:pt>
                <c:pt idx="105">
                  <c:v>0.2238725155071066</c:v>
                </c:pt>
                <c:pt idx="106">
                  <c:v>0.22381729047885859</c:v>
                </c:pt>
                <c:pt idx="107">
                  <c:v>0.22287526961208615</c:v>
                </c:pt>
                <c:pt idx="108">
                  <c:v>0.22037758461023649</c:v>
                </c:pt>
                <c:pt idx="109">
                  <c:v>0.21911445287659775</c:v>
                </c:pt>
                <c:pt idx="110">
                  <c:v>0.21940020901241636</c:v>
                </c:pt>
                <c:pt idx="111">
                  <c:v>0.2191436958901383</c:v>
                </c:pt>
                <c:pt idx="112">
                  <c:v>0.21796842962060864</c:v>
                </c:pt>
                <c:pt idx="113">
                  <c:v>0.21865629653116478</c:v>
                </c:pt>
                <c:pt idx="114">
                  <c:v>0.22039715658547443</c:v>
                </c:pt>
                <c:pt idx="115">
                  <c:v>0.22222967000933741</c:v>
                </c:pt>
                <c:pt idx="116">
                  <c:v>0.22301787728145525</c:v>
                </c:pt>
                <c:pt idx="117">
                  <c:v>0.2241381033120689</c:v>
                </c:pt>
                <c:pt idx="118">
                  <c:v>0.22450668811444371</c:v>
                </c:pt>
                <c:pt idx="119">
                  <c:v>0.22390934136690366</c:v>
                </c:pt>
                <c:pt idx="120">
                  <c:v>0.22213644560614348</c:v>
                </c:pt>
                <c:pt idx="121">
                  <c:v>0.22054922886300099</c:v>
                </c:pt>
                <c:pt idx="122">
                  <c:v>0.21929275400179754</c:v>
                </c:pt>
                <c:pt idx="123">
                  <c:v>0.21772835633138943</c:v>
                </c:pt>
                <c:pt idx="124">
                  <c:v>0.21694417283605716</c:v>
                </c:pt>
                <c:pt idx="125">
                  <c:v>0.2156891261440472</c:v>
                </c:pt>
                <c:pt idx="126">
                  <c:v>0.2156989887525467</c:v>
                </c:pt>
                <c:pt idx="127">
                  <c:v>0.21475170580251735</c:v>
                </c:pt>
                <c:pt idx="128">
                  <c:v>0.21419527680991096</c:v>
                </c:pt>
                <c:pt idx="129">
                  <c:v>0.2129963072343862</c:v>
                </c:pt>
                <c:pt idx="130">
                  <c:v>0.21224119058515042</c:v>
                </c:pt>
                <c:pt idx="131">
                  <c:v>0.21141513004920781</c:v>
                </c:pt>
                <c:pt idx="132">
                  <c:v>0.21235031178441496</c:v>
                </c:pt>
                <c:pt idx="133">
                  <c:v>0.21366647576887951</c:v>
                </c:pt>
                <c:pt idx="134">
                  <c:v>0.21450069776699077</c:v>
                </c:pt>
                <c:pt idx="135">
                  <c:v>0.21546601893589448</c:v>
                </c:pt>
                <c:pt idx="136">
                  <c:v>0.21663615233993166</c:v>
                </c:pt>
                <c:pt idx="137">
                  <c:v>0.21677270484247901</c:v>
                </c:pt>
                <c:pt idx="138">
                  <c:v>0.21598135348513345</c:v>
                </c:pt>
                <c:pt idx="139">
                  <c:v>0.21486016450869719</c:v>
                </c:pt>
                <c:pt idx="140">
                  <c:v>0.2151397657501852</c:v>
                </c:pt>
                <c:pt idx="141">
                  <c:v>0.21816176379205346</c:v>
                </c:pt>
                <c:pt idx="142">
                  <c:v>0.22142291923685622</c:v>
                </c:pt>
                <c:pt idx="143">
                  <c:v>0.22484988409364984</c:v>
                </c:pt>
                <c:pt idx="144">
                  <c:v>0.22630941042711544</c:v>
                </c:pt>
                <c:pt idx="145">
                  <c:v>0.22745527747687957</c:v>
                </c:pt>
                <c:pt idx="146">
                  <c:v>0.22722963106717101</c:v>
                </c:pt>
                <c:pt idx="147">
                  <c:v>0.22696994542359303</c:v>
                </c:pt>
                <c:pt idx="148">
                  <c:v>0.22682770759181758</c:v>
                </c:pt>
                <c:pt idx="149">
                  <c:v>0.22655405320852939</c:v>
                </c:pt>
                <c:pt idx="150">
                  <c:v>0.22640035409635051</c:v>
                </c:pt>
                <c:pt idx="151">
                  <c:v>0.22444191827709839</c:v>
                </c:pt>
                <c:pt idx="152">
                  <c:v>0.22291351501408299</c:v>
                </c:pt>
                <c:pt idx="153">
                  <c:v>0.22180572500588205</c:v>
                </c:pt>
                <c:pt idx="154">
                  <c:v>0.22054756353063135</c:v>
                </c:pt>
                <c:pt idx="155">
                  <c:v>0.22094638255467236</c:v>
                </c:pt>
                <c:pt idx="156">
                  <c:v>0.22091472737860571</c:v>
                </c:pt>
                <c:pt idx="157">
                  <c:v>0.2212779709959832</c:v>
                </c:pt>
                <c:pt idx="158">
                  <c:v>0.22089656117361667</c:v>
                </c:pt>
                <c:pt idx="159">
                  <c:v>0.22017266625896517</c:v>
                </c:pt>
                <c:pt idx="160">
                  <c:v>0.21959926086307302</c:v>
                </c:pt>
                <c:pt idx="161">
                  <c:v>0.21906157445915378</c:v>
                </c:pt>
                <c:pt idx="162">
                  <c:v>0.21940950514758484</c:v>
                </c:pt>
                <c:pt idx="163">
                  <c:v>0.21937606329873757</c:v>
                </c:pt>
                <c:pt idx="164">
                  <c:v>0.22022147387815827</c:v>
                </c:pt>
                <c:pt idx="165">
                  <c:v>0.22164191777791284</c:v>
                </c:pt>
                <c:pt idx="166">
                  <c:v>0.22273236194884014</c:v>
                </c:pt>
                <c:pt idx="167">
                  <c:v>0.22500167938048823</c:v>
                </c:pt>
                <c:pt idx="168">
                  <c:v>0.22575425509298047</c:v>
                </c:pt>
                <c:pt idx="169">
                  <c:v>0.2256304727725171</c:v>
                </c:pt>
                <c:pt idx="170">
                  <c:v>0.22578098985569098</c:v>
                </c:pt>
                <c:pt idx="171">
                  <c:v>0.22534923152655476</c:v>
                </c:pt>
                <c:pt idx="172">
                  <c:v>0.22398370937881465</c:v>
                </c:pt>
                <c:pt idx="173">
                  <c:v>0.22271295490623527</c:v>
                </c:pt>
                <c:pt idx="174">
                  <c:v>0.22215222131647075</c:v>
                </c:pt>
                <c:pt idx="175">
                  <c:v>0.22098030483285269</c:v>
                </c:pt>
                <c:pt idx="176">
                  <c:v>0.22057452243775849</c:v>
                </c:pt>
                <c:pt idx="177">
                  <c:v>0.22076741387068494</c:v>
                </c:pt>
                <c:pt idx="178">
                  <c:v>0.221397359504615</c:v>
                </c:pt>
                <c:pt idx="179">
                  <c:v>0.22234920882375869</c:v>
                </c:pt>
                <c:pt idx="180">
                  <c:v>0.22383282450850017</c:v>
                </c:pt>
                <c:pt idx="181">
                  <c:v>0.22573819874659798</c:v>
                </c:pt>
                <c:pt idx="182">
                  <c:v>0.22842812560707371</c:v>
                </c:pt>
                <c:pt idx="183">
                  <c:v>0.22887851390044711</c:v>
                </c:pt>
                <c:pt idx="184">
                  <c:v>0.22979510279365356</c:v>
                </c:pt>
                <c:pt idx="185">
                  <c:v>0.22916049440773745</c:v>
                </c:pt>
                <c:pt idx="186">
                  <c:v>0.22852653084245686</c:v>
                </c:pt>
                <c:pt idx="187">
                  <c:v>0.22780704789670056</c:v>
                </c:pt>
                <c:pt idx="188">
                  <c:v>0.22669440685787584</c:v>
                </c:pt>
                <c:pt idx="189">
                  <c:v>0.22501089603696689</c:v>
                </c:pt>
                <c:pt idx="190">
                  <c:v>0.22398286169166653</c:v>
                </c:pt>
                <c:pt idx="191">
                  <c:v>0.2220562795525314</c:v>
                </c:pt>
                <c:pt idx="192">
                  <c:v>0.22146102788495839</c:v>
                </c:pt>
                <c:pt idx="193">
                  <c:v>0.22039018847955674</c:v>
                </c:pt>
                <c:pt idx="194">
                  <c:v>0.22012090656583336</c:v>
                </c:pt>
                <c:pt idx="195">
                  <c:v>0.21869270582383937</c:v>
                </c:pt>
                <c:pt idx="196">
                  <c:v>0.21834006650299886</c:v>
                </c:pt>
                <c:pt idx="197">
                  <c:v>0.21690047724362704</c:v>
                </c:pt>
                <c:pt idx="198">
                  <c:v>0.2154321226880882</c:v>
                </c:pt>
                <c:pt idx="199">
                  <c:v>0.21570676325655969</c:v>
                </c:pt>
                <c:pt idx="200">
                  <c:v>0.2162349145285887</c:v>
                </c:pt>
                <c:pt idx="201">
                  <c:v>0.2170513107079437</c:v>
                </c:pt>
                <c:pt idx="202">
                  <c:v>0.21769174024118468</c:v>
                </c:pt>
                <c:pt idx="203">
                  <c:v>0.21687703207083053</c:v>
                </c:pt>
                <c:pt idx="204">
                  <c:v>0.21664890043306165</c:v>
                </c:pt>
                <c:pt idx="205">
                  <c:v>0.2166079651949406</c:v>
                </c:pt>
                <c:pt idx="206">
                  <c:v>0.21706526598122486</c:v>
                </c:pt>
                <c:pt idx="207">
                  <c:v>0.21703111467073954</c:v>
                </c:pt>
                <c:pt idx="208">
                  <c:v>0.21862677446327056</c:v>
                </c:pt>
                <c:pt idx="209">
                  <c:v>0.2197984854518755</c:v>
                </c:pt>
                <c:pt idx="210">
                  <c:v>0.2211417172009755</c:v>
                </c:pt>
                <c:pt idx="211">
                  <c:v>0.22338450113345079</c:v>
                </c:pt>
                <c:pt idx="212">
                  <c:v>0.2267364386561852</c:v>
                </c:pt>
                <c:pt idx="213">
                  <c:v>0.22941457747704386</c:v>
                </c:pt>
                <c:pt idx="214">
                  <c:v>0.2315438918859494</c:v>
                </c:pt>
                <c:pt idx="215">
                  <c:v>0.23219087457729395</c:v>
                </c:pt>
                <c:pt idx="216">
                  <c:v>0.23129275948540226</c:v>
                </c:pt>
                <c:pt idx="217">
                  <c:v>0.23081877100373732</c:v>
                </c:pt>
                <c:pt idx="218">
                  <c:v>0.22973123869836537</c:v>
                </c:pt>
                <c:pt idx="219">
                  <c:v>0.22867122019094721</c:v>
                </c:pt>
                <c:pt idx="220">
                  <c:v>0.22823754417182526</c:v>
                </c:pt>
                <c:pt idx="221">
                  <c:v>0.22869342709983534</c:v>
                </c:pt>
                <c:pt idx="222">
                  <c:v>0.22800451028909699</c:v>
                </c:pt>
                <c:pt idx="223">
                  <c:v>0.22766267233200468</c:v>
                </c:pt>
                <c:pt idx="224">
                  <c:v>0.22806516125091811</c:v>
                </c:pt>
                <c:pt idx="225">
                  <c:v>0.22886189691161077</c:v>
                </c:pt>
                <c:pt idx="226">
                  <c:v>0.22936128451700491</c:v>
                </c:pt>
                <c:pt idx="227">
                  <c:v>0.22955768835758741</c:v>
                </c:pt>
                <c:pt idx="228">
                  <c:v>0.23050234917127768</c:v>
                </c:pt>
                <c:pt idx="229">
                  <c:v>0.23136899564690289</c:v>
                </c:pt>
                <c:pt idx="230">
                  <c:v>0.23057949815748341</c:v>
                </c:pt>
                <c:pt idx="231">
                  <c:v>0.22764173542720256</c:v>
                </c:pt>
                <c:pt idx="232">
                  <c:v>0.2251196875</c:v>
                </c:pt>
                <c:pt idx="233">
                  <c:v>0.22305786851439927</c:v>
                </c:pt>
                <c:pt idx="234">
                  <c:v>0.2219816475443305</c:v>
                </c:pt>
                <c:pt idx="235">
                  <c:v>0.221150731354813</c:v>
                </c:pt>
                <c:pt idx="236">
                  <c:v>0.21941167322436667</c:v>
                </c:pt>
                <c:pt idx="237">
                  <c:v>0.21933562556664349</c:v>
                </c:pt>
                <c:pt idx="238">
                  <c:v>0.21914062925156846</c:v>
                </c:pt>
                <c:pt idx="239">
                  <c:v>0.21924649886949948</c:v>
                </c:pt>
                <c:pt idx="240">
                  <c:v>0.2202027841974617</c:v>
                </c:pt>
                <c:pt idx="241">
                  <c:v>0.22028459947363263</c:v>
                </c:pt>
                <c:pt idx="242">
                  <c:v>0.2203172083177686</c:v>
                </c:pt>
                <c:pt idx="243">
                  <c:v>0.22005371642334512</c:v>
                </c:pt>
                <c:pt idx="244">
                  <c:v>0.22047898505603986</c:v>
                </c:pt>
                <c:pt idx="245">
                  <c:v>0.22079077342767101</c:v>
                </c:pt>
                <c:pt idx="246">
                  <c:v>0.22259407570966114</c:v>
                </c:pt>
                <c:pt idx="247">
                  <c:v>0.22418929996174655</c:v>
                </c:pt>
                <c:pt idx="248">
                  <c:v>0.22582122337307015</c:v>
                </c:pt>
                <c:pt idx="249">
                  <c:v>0.22640029154655755</c:v>
                </c:pt>
                <c:pt idx="250">
                  <c:v>0.22569400046581936</c:v>
                </c:pt>
                <c:pt idx="251">
                  <c:v>0.22280372082868749</c:v>
                </c:pt>
                <c:pt idx="252">
                  <c:v>0.22115208521506213</c:v>
                </c:pt>
                <c:pt idx="253">
                  <c:v>0.22069621474871887</c:v>
                </c:pt>
                <c:pt idx="254">
                  <c:v>0.21963919658327036</c:v>
                </c:pt>
                <c:pt idx="255">
                  <c:v>0.21919973382505217</c:v>
                </c:pt>
                <c:pt idx="256">
                  <c:v>0.21915005091610115</c:v>
                </c:pt>
                <c:pt idx="257">
                  <c:v>0.21938901812482117</c:v>
                </c:pt>
                <c:pt idx="258">
                  <c:v>0.22053939131706982</c:v>
                </c:pt>
                <c:pt idx="259">
                  <c:v>0.22075941642745509</c:v>
                </c:pt>
                <c:pt idx="260">
                  <c:v>0.22131738578581381</c:v>
                </c:pt>
                <c:pt idx="261">
                  <c:v>0.22324198947424245</c:v>
                </c:pt>
                <c:pt idx="262">
                  <c:v>0.223667506155733</c:v>
                </c:pt>
                <c:pt idx="263">
                  <c:v>0.22359477980826845</c:v>
                </c:pt>
                <c:pt idx="264">
                  <c:v>0.22397934736293357</c:v>
                </c:pt>
                <c:pt idx="265">
                  <c:v>0.22420163606844012</c:v>
                </c:pt>
                <c:pt idx="266">
                  <c:v>0.22419462359044492</c:v>
                </c:pt>
                <c:pt idx="267">
                  <c:v>0.22398613896931999</c:v>
                </c:pt>
                <c:pt idx="268">
                  <c:v>0.22429360359361658</c:v>
                </c:pt>
                <c:pt idx="269">
                  <c:v>0.2250992903590702</c:v>
                </c:pt>
                <c:pt idx="270">
                  <c:v>0.22588399176394991</c:v>
                </c:pt>
                <c:pt idx="271">
                  <c:v>0.22555142576696319</c:v>
                </c:pt>
                <c:pt idx="272">
                  <c:v>0.22490990350653833</c:v>
                </c:pt>
                <c:pt idx="273">
                  <c:v>0.22304101393126077</c:v>
                </c:pt>
                <c:pt idx="274">
                  <c:v>0.22087721319540887</c:v>
                </c:pt>
                <c:pt idx="275">
                  <c:v>0.21906049220160026</c:v>
                </c:pt>
                <c:pt idx="276">
                  <c:v>0.21903902475422984</c:v>
                </c:pt>
                <c:pt idx="277">
                  <c:v>0.22010620537499398</c:v>
                </c:pt>
                <c:pt idx="278">
                  <c:v>0.22040719770659481</c:v>
                </c:pt>
                <c:pt idx="279">
                  <c:v>0.2209346574365586</c:v>
                </c:pt>
                <c:pt idx="280">
                  <c:v>0.22125406291028188</c:v>
                </c:pt>
                <c:pt idx="281">
                  <c:v>0.22086118337980845</c:v>
                </c:pt>
                <c:pt idx="282">
                  <c:v>0.22116395112333478</c:v>
                </c:pt>
                <c:pt idx="283">
                  <c:v>0.22215847365033051</c:v>
                </c:pt>
                <c:pt idx="284">
                  <c:v>0.22161538545430184</c:v>
                </c:pt>
                <c:pt idx="285">
                  <c:v>0.22014219447560923</c:v>
                </c:pt>
                <c:pt idx="286">
                  <c:v>0.21987697266889031</c:v>
                </c:pt>
                <c:pt idx="287">
                  <c:v>0.21970883874600625</c:v>
                </c:pt>
                <c:pt idx="288">
                  <c:v>0.21990954731652371</c:v>
                </c:pt>
                <c:pt idx="289">
                  <c:v>0.22054672129106168</c:v>
                </c:pt>
                <c:pt idx="290">
                  <c:v>0.22306377270493913</c:v>
                </c:pt>
                <c:pt idx="291">
                  <c:v>0.22434339554289712</c:v>
                </c:pt>
                <c:pt idx="292">
                  <c:v>0.22465845426246892</c:v>
                </c:pt>
                <c:pt idx="293">
                  <c:v>0.22575187205903044</c:v>
                </c:pt>
                <c:pt idx="294">
                  <c:v>0.2273300315878119</c:v>
                </c:pt>
                <c:pt idx="295">
                  <c:v>0.22795804171710735</c:v>
                </c:pt>
                <c:pt idx="296">
                  <c:v>0.22897169017329447</c:v>
                </c:pt>
                <c:pt idx="297">
                  <c:v>0.2285923795019319</c:v>
                </c:pt>
                <c:pt idx="298">
                  <c:v>0.22894790048728192</c:v>
                </c:pt>
                <c:pt idx="299">
                  <c:v>0.22898590476429315</c:v>
                </c:pt>
                <c:pt idx="300">
                  <c:v>0.22985504427721332</c:v>
                </c:pt>
                <c:pt idx="301">
                  <c:v>0.2303565460396762</c:v>
                </c:pt>
                <c:pt idx="302">
                  <c:v>0.22925878313762993</c:v>
                </c:pt>
                <c:pt idx="303">
                  <c:v>0.22844933877914236</c:v>
                </c:pt>
                <c:pt idx="304">
                  <c:v>0.22703573529964072</c:v>
                </c:pt>
                <c:pt idx="305">
                  <c:v>0.22703064312696977</c:v>
                </c:pt>
                <c:pt idx="306">
                  <c:v>0.22652267291529468</c:v>
                </c:pt>
                <c:pt idx="307">
                  <c:v>0.22646434532068019</c:v>
                </c:pt>
                <c:pt idx="308">
                  <c:v>0.22615196239409266</c:v>
                </c:pt>
                <c:pt idx="309">
                  <c:v>0.22621836885654811</c:v>
                </c:pt>
                <c:pt idx="310">
                  <c:v>0.22574961505092273</c:v>
                </c:pt>
                <c:pt idx="311">
                  <c:v>0.22573632746855921</c:v>
                </c:pt>
                <c:pt idx="312">
                  <c:v>0.22608762278855504</c:v>
                </c:pt>
                <c:pt idx="313">
                  <c:v>0.22585561852648037</c:v>
                </c:pt>
                <c:pt idx="314">
                  <c:v>0.22546899836047896</c:v>
                </c:pt>
                <c:pt idx="315">
                  <c:v>0.22436645164514107</c:v>
                </c:pt>
                <c:pt idx="316">
                  <c:v>0.22263599905196715</c:v>
                </c:pt>
                <c:pt idx="317">
                  <c:v>0.22118733024345269</c:v>
                </c:pt>
                <c:pt idx="318">
                  <c:v>0.22099702424979487</c:v>
                </c:pt>
                <c:pt idx="319">
                  <c:v>0.22047155729399329</c:v>
                </c:pt>
                <c:pt idx="320">
                  <c:v>0.22000292506390795</c:v>
                </c:pt>
                <c:pt idx="321">
                  <c:v>0.21969114131187167</c:v>
                </c:pt>
                <c:pt idx="322">
                  <c:v>0.21958888598554138</c:v>
                </c:pt>
                <c:pt idx="323">
                  <c:v>0.2201882303144797</c:v>
                </c:pt>
                <c:pt idx="324">
                  <c:v>0.22001923130782228</c:v>
                </c:pt>
                <c:pt idx="325">
                  <c:v>0.22145039107346201</c:v>
                </c:pt>
                <c:pt idx="326">
                  <c:v>0.22189108452659775</c:v>
                </c:pt>
                <c:pt idx="327">
                  <c:v>0.22358956193912116</c:v>
                </c:pt>
                <c:pt idx="328">
                  <c:v>0.22515905255921501</c:v>
                </c:pt>
                <c:pt idx="329">
                  <c:v>0.22676197136165879</c:v>
                </c:pt>
                <c:pt idx="330">
                  <c:v>0.22742567888017054</c:v>
                </c:pt>
                <c:pt idx="331">
                  <c:v>0.22785041226814814</c:v>
                </c:pt>
                <c:pt idx="332">
                  <c:v>0.22827356757188572</c:v>
                </c:pt>
                <c:pt idx="333">
                  <c:v>0.22835871865605825</c:v>
                </c:pt>
                <c:pt idx="334">
                  <c:v>0.22861044259767607</c:v>
                </c:pt>
                <c:pt idx="335">
                  <c:v>0.22934077287400079</c:v>
                </c:pt>
                <c:pt idx="336">
                  <c:v>0.2290469256703275</c:v>
                </c:pt>
                <c:pt idx="337">
                  <c:v>0.22913250798646922</c:v>
                </c:pt>
                <c:pt idx="338">
                  <c:v>0.22836364262966366</c:v>
                </c:pt>
                <c:pt idx="339">
                  <c:v>0.22654870578813344</c:v>
                </c:pt>
                <c:pt idx="340">
                  <c:v>0.2225765512940443</c:v>
                </c:pt>
                <c:pt idx="341">
                  <c:v>0.21798440244851425</c:v>
                </c:pt>
                <c:pt idx="342">
                  <c:v>0.21483635991832714</c:v>
                </c:pt>
                <c:pt idx="343">
                  <c:v>0.21306485245617618</c:v>
                </c:pt>
                <c:pt idx="344">
                  <c:v>0.21267026054038005</c:v>
                </c:pt>
                <c:pt idx="345">
                  <c:v>0.21432863047150949</c:v>
                </c:pt>
                <c:pt idx="346">
                  <c:v>0.21629169477986396</c:v>
                </c:pt>
                <c:pt idx="347">
                  <c:v>0.21911991729305774</c:v>
                </c:pt>
                <c:pt idx="348">
                  <c:v>0.22137070962094674</c:v>
                </c:pt>
                <c:pt idx="349">
                  <c:v>0.22238712905704847</c:v>
                </c:pt>
                <c:pt idx="350">
                  <c:v>0.22383638267687783</c:v>
                </c:pt>
                <c:pt idx="351">
                  <c:v>0.22537469468887569</c:v>
                </c:pt>
                <c:pt idx="352">
                  <c:v>0.2253622373076298</c:v>
                </c:pt>
                <c:pt idx="353">
                  <c:v>0.22432929971114063</c:v>
                </c:pt>
                <c:pt idx="354">
                  <c:v>0.2230432076716585</c:v>
                </c:pt>
                <c:pt idx="355">
                  <c:v>0.22073635505958034</c:v>
                </c:pt>
                <c:pt idx="356">
                  <c:v>0.21978476525007271</c:v>
                </c:pt>
                <c:pt idx="357">
                  <c:v>0.22048176643542339</c:v>
                </c:pt>
                <c:pt idx="358">
                  <c:v>0.22193323785941024</c:v>
                </c:pt>
                <c:pt idx="359">
                  <c:v>0.22323606723606726</c:v>
                </c:pt>
                <c:pt idx="360">
                  <c:v>0.22210110594366797</c:v>
                </c:pt>
                <c:pt idx="361">
                  <c:v>0.22118440417695201</c:v>
                </c:pt>
                <c:pt idx="362">
                  <c:v>0.22128445625391327</c:v>
                </c:pt>
                <c:pt idx="363">
                  <c:v>0.22137585669781931</c:v>
                </c:pt>
                <c:pt idx="364">
                  <c:v>0.22143628215333283</c:v>
                </c:pt>
                <c:pt idx="365">
                  <c:v>0.22120720830160115</c:v>
                </c:pt>
                <c:pt idx="366">
                  <c:v>0.21969332377238515</c:v>
                </c:pt>
                <c:pt idx="367">
                  <c:v>0.21758548564667224</c:v>
                </c:pt>
                <c:pt idx="368">
                  <c:v>0.21743283359624394</c:v>
                </c:pt>
                <c:pt idx="369">
                  <c:v>0.21779032295638265</c:v>
                </c:pt>
                <c:pt idx="370">
                  <c:v>0.2195270155727774</c:v>
                </c:pt>
                <c:pt idx="371">
                  <c:v>0.22080552376949006</c:v>
                </c:pt>
                <c:pt idx="372">
                  <c:v>0.22127061454671751</c:v>
                </c:pt>
                <c:pt idx="373">
                  <c:v>0.22033792006573522</c:v>
                </c:pt>
                <c:pt idx="374">
                  <c:v>0.21936611505220174</c:v>
                </c:pt>
                <c:pt idx="375">
                  <c:v>0.21966144982719413</c:v>
                </c:pt>
                <c:pt idx="376">
                  <c:v>0.21961576029813418</c:v>
                </c:pt>
                <c:pt idx="377">
                  <c:v>0.22039970491374644</c:v>
                </c:pt>
                <c:pt idx="378">
                  <c:v>0.22096078028363761</c:v>
                </c:pt>
                <c:pt idx="379">
                  <c:v>0.22149476370059865</c:v>
                </c:pt>
                <c:pt idx="380">
                  <c:v>0.2225320339429617</c:v>
                </c:pt>
                <c:pt idx="381">
                  <c:v>0.22393996007535424</c:v>
                </c:pt>
                <c:pt idx="382">
                  <c:v>0.22473286043148388</c:v>
                </c:pt>
                <c:pt idx="383">
                  <c:v>0.2255852079680179</c:v>
                </c:pt>
                <c:pt idx="384">
                  <c:v>0.22674215060390804</c:v>
                </c:pt>
                <c:pt idx="385">
                  <c:v>0.22634815190126792</c:v>
                </c:pt>
                <c:pt idx="386">
                  <c:v>0.22566408887444048</c:v>
                </c:pt>
                <c:pt idx="387">
                  <c:v>0.22470314464426558</c:v>
                </c:pt>
                <c:pt idx="388">
                  <c:v>0.22365085334510967</c:v>
                </c:pt>
                <c:pt idx="389">
                  <c:v>0.22218562864918284</c:v>
                </c:pt>
                <c:pt idx="390">
                  <c:v>0.22190765586773253</c:v>
                </c:pt>
                <c:pt idx="391">
                  <c:v>0.22267592435225564</c:v>
                </c:pt>
                <c:pt idx="392">
                  <c:v>0.22334383775351013</c:v>
                </c:pt>
                <c:pt idx="393">
                  <c:v>0.22306713291512384</c:v>
                </c:pt>
                <c:pt idx="394">
                  <c:v>0.22134062863577533</c:v>
                </c:pt>
                <c:pt idx="395">
                  <c:v>0.21949363938913252</c:v>
                </c:pt>
                <c:pt idx="396">
                  <c:v>0.21820738126161282</c:v>
                </c:pt>
                <c:pt idx="397">
                  <c:v>0.21890136229955667</c:v>
                </c:pt>
                <c:pt idx="398">
                  <c:v>0.21957674014949563</c:v>
                </c:pt>
                <c:pt idx="399">
                  <c:v>0.2201379218059292</c:v>
                </c:pt>
                <c:pt idx="400">
                  <c:v>0.222451486580864</c:v>
                </c:pt>
                <c:pt idx="401">
                  <c:v>0.22464692497145883</c:v>
                </c:pt>
                <c:pt idx="402">
                  <c:v>0.227391987628001</c:v>
                </c:pt>
                <c:pt idx="403">
                  <c:v>0.22941535229375057</c:v>
                </c:pt>
                <c:pt idx="404">
                  <c:v>0.23062228890325742</c:v>
                </c:pt>
                <c:pt idx="405">
                  <c:v>0.23084905497486158</c:v>
                </c:pt>
                <c:pt idx="406">
                  <c:v>0.23174154611758385</c:v>
                </c:pt>
                <c:pt idx="407">
                  <c:v>0.23171689150555136</c:v>
                </c:pt>
                <c:pt idx="408">
                  <c:v>0.23127412339242812</c:v>
                </c:pt>
                <c:pt idx="409">
                  <c:v>0.23057957595065834</c:v>
                </c:pt>
                <c:pt idx="410">
                  <c:v>0.23023221150074527</c:v>
                </c:pt>
                <c:pt idx="411">
                  <c:v>0.22968129052089445</c:v>
                </c:pt>
                <c:pt idx="412">
                  <c:v>0.22935017450556755</c:v>
                </c:pt>
                <c:pt idx="413">
                  <c:v>0.22969788026874605</c:v>
                </c:pt>
                <c:pt idx="414">
                  <c:v>0.23043657706008822</c:v>
                </c:pt>
                <c:pt idx="415">
                  <c:v>0.23076923076923078</c:v>
                </c:pt>
                <c:pt idx="416">
                  <c:v>0.23218317107858158</c:v>
                </c:pt>
                <c:pt idx="417">
                  <c:v>0.23223123222227465</c:v>
                </c:pt>
                <c:pt idx="418">
                  <c:v>0.23138525079305255</c:v>
                </c:pt>
                <c:pt idx="419">
                  <c:v>0.22872264409350601</c:v>
                </c:pt>
                <c:pt idx="420">
                  <c:v>0.22533301245788506</c:v>
                </c:pt>
                <c:pt idx="421">
                  <c:v>0.22298240688751642</c:v>
                </c:pt>
                <c:pt idx="422">
                  <c:v>0.22311279992263081</c:v>
                </c:pt>
                <c:pt idx="423">
                  <c:v>0.22645275316529939</c:v>
                </c:pt>
                <c:pt idx="424">
                  <c:v>0.22928123961396885</c:v>
                </c:pt>
                <c:pt idx="425">
                  <c:v>0.2304198075607414</c:v>
                </c:pt>
                <c:pt idx="426">
                  <c:v>0.23092619249068755</c:v>
                </c:pt>
                <c:pt idx="427">
                  <c:v>0.23073207021244538</c:v>
                </c:pt>
                <c:pt idx="428">
                  <c:v>0.23121562445536892</c:v>
                </c:pt>
                <c:pt idx="429">
                  <c:v>0.23117007697730246</c:v>
                </c:pt>
                <c:pt idx="430">
                  <c:v>0.23035088379915966</c:v>
                </c:pt>
                <c:pt idx="431">
                  <c:v>0.22907450596850232</c:v>
                </c:pt>
                <c:pt idx="432">
                  <c:v>0.22950962329975305</c:v>
                </c:pt>
                <c:pt idx="433">
                  <c:v>0.23024257000892714</c:v>
                </c:pt>
                <c:pt idx="434">
                  <c:v>0.23036218080482529</c:v>
                </c:pt>
                <c:pt idx="435">
                  <c:v>0.22964259280167598</c:v>
                </c:pt>
                <c:pt idx="436">
                  <c:v>0.22911144585395218</c:v>
                </c:pt>
                <c:pt idx="437">
                  <c:v>0.22925827858174172</c:v>
                </c:pt>
                <c:pt idx="438">
                  <c:v>0.22878734930602024</c:v>
                </c:pt>
                <c:pt idx="439">
                  <c:v>0.22865411765443261</c:v>
                </c:pt>
                <c:pt idx="440">
                  <c:v>0.22835212968779617</c:v>
                </c:pt>
                <c:pt idx="441">
                  <c:v>0.22843181337490306</c:v>
                </c:pt>
                <c:pt idx="442">
                  <c:v>0.22953470247961097</c:v>
                </c:pt>
                <c:pt idx="443">
                  <c:v>0.23161915891887475</c:v>
                </c:pt>
                <c:pt idx="444">
                  <c:v>0.23442451321191971</c:v>
                </c:pt>
                <c:pt idx="445">
                  <c:v>0.23679031001271345</c:v>
                </c:pt>
                <c:pt idx="446">
                  <c:v>0.23897988787267799</c:v>
                </c:pt>
                <c:pt idx="447">
                  <c:v>0.24004674914717603</c:v>
                </c:pt>
                <c:pt idx="448">
                  <c:v>0.24022818150758604</c:v>
                </c:pt>
                <c:pt idx="449">
                  <c:v>0.24170840901856511</c:v>
                </c:pt>
                <c:pt idx="450">
                  <c:v>0.24276414955279663</c:v>
                </c:pt>
                <c:pt idx="451">
                  <c:v>0.2424819822389564</c:v>
                </c:pt>
                <c:pt idx="452">
                  <c:v>0.2427752637126622</c:v>
                </c:pt>
                <c:pt idx="453">
                  <c:v>0.24237195210840895</c:v>
                </c:pt>
                <c:pt idx="454">
                  <c:v>0.2415319228448774</c:v>
                </c:pt>
                <c:pt idx="455">
                  <c:v>0.24032515000656501</c:v>
                </c:pt>
                <c:pt idx="456">
                  <c:v>0.2404611685044851</c:v>
                </c:pt>
                <c:pt idx="457">
                  <c:v>0.24139403438776483</c:v>
                </c:pt>
                <c:pt idx="458">
                  <c:v>0.24175255446247013</c:v>
                </c:pt>
                <c:pt idx="459">
                  <c:v>0.24120866944419822</c:v>
                </c:pt>
                <c:pt idx="460">
                  <c:v>0.238877074459345</c:v>
                </c:pt>
                <c:pt idx="461">
                  <c:v>0.23751781455814372</c:v>
                </c:pt>
                <c:pt idx="462">
                  <c:v>0.23577789055284651</c:v>
                </c:pt>
                <c:pt idx="463">
                  <c:v>0.23495310322016677</c:v>
                </c:pt>
                <c:pt idx="464">
                  <c:v>0.23340039798334133</c:v>
                </c:pt>
                <c:pt idx="465">
                  <c:v>0.23243062704818188</c:v>
                </c:pt>
                <c:pt idx="466">
                  <c:v>0.2312931045312363</c:v>
                </c:pt>
                <c:pt idx="467">
                  <c:v>0.23172655055899138</c:v>
                </c:pt>
                <c:pt idx="468">
                  <c:v>0.23351424481256</c:v>
                </c:pt>
                <c:pt idx="469">
                  <c:v>0.23557877154832815</c:v>
                </c:pt>
                <c:pt idx="470">
                  <c:v>0.2371459268772147</c:v>
                </c:pt>
                <c:pt idx="471">
                  <c:v>0.23798410204999884</c:v>
                </c:pt>
                <c:pt idx="472">
                  <c:v>0.2384978883761186</c:v>
                </c:pt>
                <c:pt idx="473">
                  <c:v>0.23860159565814185</c:v>
                </c:pt>
                <c:pt idx="474">
                  <c:v>0.23856757448341001</c:v>
                </c:pt>
                <c:pt idx="475">
                  <c:v>0.2369830102064962</c:v>
                </c:pt>
                <c:pt idx="476">
                  <c:v>0.23540038000888575</c:v>
                </c:pt>
                <c:pt idx="477">
                  <c:v>0.23312799882995502</c:v>
                </c:pt>
                <c:pt idx="478">
                  <c:v>0.23043724559129528</c:v>
                </c:pt>
                <c:pt idx="479">
                  <c:v>0.22830183063422091</c:v>
                </c:pt>
                <c:pt idx="480">
                  <c:v>0.22575714942269995</c:v>
                </c:pt>
                <c:pt idx="481">
                  <c:v>0.22386745143210329</c:v>
                </c:pt>
                <c:pt idx="482">
                  <c:v>0.22320168097376675</c:v>
                </c:pt>
                <c:pt idx="483">
                  <c:v>0.22396489234505776</c:v>
                </c:pt>
                <c:pt idx="484">
                  <c:v>0.22559071855257934</c:v>
                </c:pt>
                <c:pt idx="485">
                  <c:v>0.2269460300173996</c:v>
                </c:pt>
                <c:pt idx="486">
                  <c:v>0.22717990772678615</c:v>
                </c:pt>
                <c:pt idx="487">
                  <c:v>0.22780078634496778</c:v>
                </c:pt>
                <c:pt idx="488">
                  <c:v>0.22765075369016979</c:v>
                </c:pt>
                <c:pt idx="489">
                  <c:v>0.22807875909939487</c:v>
                </c:pt>
                <c:pt idx="490">
                  <c:v>0.22909341417231999</c:v>
                </c:pt>
                <c:pt idx="491">
                  <c:v>0.22832851116357103</c:v>
                </c:pt>
                <c:pt idx="492">
                  <c:v>0.22786789495359475</c:v>
                </c:pt>
                <c:pt idx="493">
                  <c:v>0.22878549254302047</c:v>
                </c:pt>
                <c:pt idx="494">
                  <c:v>0.22819702739067305</c:v>
                </c:pt>
                <c:pt idx="495">
                  <c:v>0.22753940832330088</c:v>
                </c:pt>
                <c:pt idx="496">
                  <c:v>0.22769660264861261</c:v>
                </c:pt>
                <c:pt idx="497">
                  <c:v>0.22784595846102532</c:v>
                </c:pt>
                <c:pt idx="498">
                  <c:v>0.22929391586815837</c:v>
                </c:pt>
                <c:pt idx="499">
                  <c:v>0.23144727377807653</c:v>
                </c:pt>
                <c:pt idx="500">
                  <c:v>0.23381226023495794</c:v>
                </c:pt>
                <c:pt idx="501">
                  <c:v>0.23517132847304048</c:v>
                </c:pt>
                <c:pt idx="502">
                  <c:v>0.23576671210963049</c:v>
                </c:pt>
                <c:pt idx="503">
                  <c:v>0.23616162221304318</c:v>
                </c:pt>
                <c:pt idx="504">
                  <c:v>0.23613269179835789</c:v>
                </c:pt>
                <c:pt idx="505">
                  <c:v>0.23645678926685881</c:v>
                </c:pt>
                <c:pt idx="506">
                  <c:v>0.23691558267420912</c:v>
                </c:pt>
                <c:pt idx="507">
                  <c:v>0.23703231587649162</c:v>
                </c:pt>
                <c:pt idx="508">
                  <c:v>0.23753511524111942</c:v>
                </c:pt>
                <c:pt idx="509">
                  <c:v>0.23820969904260206</c:v>
                </c:pt>
                <c:pt idx="510">
                  <c:v>0.23830166570863681</c:v>
                </c:pt>
                <c:pt idx="511">
                  <c:v>0.23888608018908167</c:v>
                </c:pt>
                <c:pt idx="512">
                  <c:v>0.24003453707042147</c:v>
                </c:pt>
                <c:pt idx="513">
                  <c:v>0.24138455644420803</c:v>
                </c:pt>
                <c:pt idx="514">
                  <c:v>0.24214685810960657</c:v>
                </c:pt>
                <c:pt idx="515">
                  <c:v>0.24218401238176257</c:v>
                </c:pt>
                <c:pt idx="516">
                  <c:v>0.2398975971056477</c:v>
                </c:pt>
                <c:pt idx="517">
                  <c:v>0.2369491348956953</c:v>
                </c:pt>
                <c:pt idx="518">
                  <c:v>0.23436773412546616</c:v>
                </c:pt>
                <c:pt idx="519">
                  <c:v>0.2332722039603026</c:v>
                </c:pt>
                <c:pt idx="520">
                  <c:v>0.23353023626779007</c:v>
                </c:pt>
                <c:pt idx="521">
                  <c:v>0.23541992935267259</c:v>
                </c:pt>
                <c:pt idx="522">
                  <c:v>0.23642646634467554</c:v>
                </c:pt>
                <c:pt idx="523">
                  <c:v>0.23681449374116698</c:v>
                </c:pt>
                <c:pt idx="524">
                  <c:v>0.23637170667251134</c:v>
                </c:pt>
                <c:pt idx="525">
                  <c:v>0.23634515925575528</c:v>
                </c:pt>
                <c:pt idx="526">
                  <c:v>0.23759274838257555</c:v>
                </c:pt>
                <c:pt idx="527">
                  <c:v>0.24030361173636366</c:v>
                </c:pt>
                <c:pt idx="528">
                  <c:v>0.24289475644803604</c:v>
                </c:pt>
                <c:pt idx="529">
                  <c:v>0.24525697914118999</c:v>
                </c:pt>
                <c:pt idx="530">
                  <c:v>0.24595981745608012</c:v>
                </c:pt>
                <c:pt idx="531">
                  <c:v>0.24546696336816559</c:v>
                </c:pt>
                <c:pt idx="532">
                  <c:v>0.24513192974544556</c:v>
                </c:pt>
                <c:pt idx="533">
                  <c:v>0.24390326310930488</c:v>
                </c:pt>
                <c:pt idx="534">
                  <c:v>0.2440065230806327</c:v>
                </c:pt>
                <c:pt idx="535">
                  <c:v>0.24497324929749642</c:v>
                </c:pt>
                <c:pt idx="536">
                  <c:v>0.24597996456858681</c:v>
                </c:pt>
                <c:pt idx="537">
                  <c:v>0.24454910338063351</c:v>
                </c:pt>
                <c:pt idx="538">
                  <c:v>0.24130581037334872</c:v>
                </c:pt>
                <c:pt idx="539">
                  <c:v>0.238409445535923</c:v>
                </c:pt>
                <c:pt idx="540">
                  <c:v>0.23656474224528096</c:v>
                </c:pt>
                <c:pt idx="541">
                  <c:v>0.23549537796390918</c:v>
                </c:pt>
                <c:pt idx="542">
                  <c:v>0.23623529300480683</c:v>
                </c:pt>
                <c:pt idx="543">
                  <c:v>0.23622830153282498</c:v>
                </c:pt>
                <c:pt idx="544">
                  <c:v>0.23586909583773305</c:v>
                </c:pt>
                <c:pt idx="545">
                  <c:v>0.23574479015645289</c:v>
                </c:pt>
                <c:pt idx="546">
                  <c:v>0.23527598325779805</c:v>
                </c:pt>
                <c:pt idx="547">
                  <c:v>0.23346331227663966</c:v>
                </c:pt>
                <c:pt idx="548">
                  <c:v>0.23320107442669455</c:v>
                </c:pt>
                <c:pt idx="549">
                  <c:v>0.23546209802064899</c:v>
                </c:pt>
                <c:pt idx="550">
                  <c:v>0.23710745105463263</c:v>
                </c:pt>
                <c:pt idx="551">
                  <c:v>0.23765037706724079</c:v>
                </c:pt>
                <c:pt idx="552">
                  <c:v>0.23745387861514328</c:v>
                </c:pt>
                <c:pt idx="553">
                  <c:v>0.23726276358724807</c:v>
                </c:pt>
                <c:pt idx="554">
                  <c:v>0.23692230759887242</c:v>
                </c:pt>
                <c:pt idx="555">
                  <c:v>0.23639948722234397</c:v>
                </c:pt>
                <c:pt idx="556">
                  <c:v>0.23642980700849769</c:v>
                </c:pt>
                <c:pt idx="557">
                  <c:v>0.23730381652406907</c:v>
                </c:pt>
                <c:pt idx="558">
                  <c:v>0.23852024899975202</c:v>
                </c:pt>
                <c:pt idx="559">
                  <c:v>0.24007297065200717</c:v>
                </c:pt>
                <c:pt idx="560">
                  <c:v>0.24347446176877308</c:v>
                </c:pt>
                <c:pt idx="561">
                  <c:v>0.24537155272637176</c:v>
                </c:pt>
                <c:pt idx="562">
                  <c:v>0.24771010950612457</c:v>
                </c:pt>
                <c:pt idx="563">
                  <c:v>0.24730396328611537</c:v>
                </c:pt>
                <c:pt idx="564">
                  <c:v>0.24695473650229235</c:v>
                </c:pt>
                <c:pt idx="565">
                  <c:v>0.24553466192668272</c:v>
                </c:pt>
                <c:pt idx="566">
                  <c:v>0.24348468701631523</c:v>
                </c:pt>
                <c:pt idx="567">
                  <c:v>0.24165406413750401</c:v>
                </c:pt>
                <c:pt idx="568">
                  <c:v>0.23978824801798754</c:v>
                </c:pt>
                <c:pt idx="569">
                  <c:v>0.23856745699527696</c:v>
                </c:pt>
                <c:pt idx="570">
                  <c:v>0.23857383864934545</c:v>
                </c:pt>
                <c:pt idx="571">
                  <c:v>0.23957031064737969</c:v>
                </c:pt>
                <c:pt idx="572">
                  <c:v>0.24001306298541403</c:v>
                </c:pt>
                <c:pt idx="573">
                  <c:v>0.23932190906102216</c:v>
                </c:pt>
                <c:pt idx="574">
                  <c:v>0.238058659879434</c:v>
                </c:pt>
                <c:pt idx="575">
                  <c:v>0.23696124055465287</c:v>
                </c:pt>
                <c:pt idx="576">
                  <c:v>0.23615599746499386</c:v>
                </c:pt>
                <c:pt idx="577">
                  <c:v>0.23528485973239902</c:v>
                </c:pt>
                <c:pt idx="578">
                  <c:v>0.2345201170146772</c:v>
                </c:pt>
                <c:pt idx="579">
                  <c:v>0.2346022553715443</c:v>
                </c:pt>
                <c:pt idx="580">
                  <c:v>0.2349094374094374</c:v>
                </c:pt>
                <c:pt idx="581">
                  <c:v>0.23644419282398063</c:v>
                </c:pt>
                <c:pt idx="582">
                  <c:v>0.23820834425665111</c:v>
                </c:pt>
                <c:pt idx="583">
                  <c:v>0.23912509561710171</c:v>
                </c:pt>
                <c:pt idx="584">
                  <c:v>0.23756511115460624</c:v>
                </c:pt>
                <c:pt idx="585">
                  <c:v>0.23756215057565241</c:v>
                </c:pt>
                <c:pt idx="586">
                  <c:v>0.23824525718509018</c:v>
                </c:pt>
                <c:pt idx="587">
                  <c:v>0.23986780309619063</c:v>
                </c:pt>
                <c:pt idx="588">
                  <c:v>0.24116174007743665</c:v>
                </c:pt>
                <c:pt idx="589">
                  <c:v>0.24145431630413788</c:v>
                </c:pt>
                <c:pt idx="590">
                  <c:v>0.24094178011730705</c:v>
                </c:pt>
                <c:pt idx="591">
                  <c:v>0.24089907022749754</c:v>
                </c:pt>
                <c:pt idx="592">
                  <c:v>0.24144895687707502</c:v>
                </c:pt>
                <c:pt idx="593">
                  <c:v>0.23900056566984473</c:v>
                </c:pt>
                <c:pt idx="594">
                  <c:v>0.23701851556793746</c:v>
                </c:pt>
                <c:pt idx="595">
                  <c:v>0.23583977002835246</c:v>
                </c:pt>
                <c:pt idx="596">
                  <c:v>0.23501789930087993</c:v>
                </c:pt>
                <c:pt idx="597">
                  <c:v>0.23457655830824845</c:v>
                </c:pt>
                <c:pt idx="598">
                  <c:v>0.23489377382825233</c:v>
                </c:pt>
                <c:pt idx="599">
                  <c:v>0.23690837105856746</c:v>
                </c:pt>
                <c:pt idx="600">
                  <c:v>0.23827891581866298</c:v>
                </c:pt>
                <c:pt idx="601">
                  <c:v>0.23968586470206946</c:v>
                </c:pt>
                <c:pt idx="602">
                  <c:v>0.24003482210207211</c:v>
                </c:pt>
                <c:pt idx="603">
                  <c:v>0.23947630473336301</c:v>
                </c:pt>
                <c:pt idx="604">
                  <c:v>0.23947741943641845</c:v>
                </c:pt>
                <c:pt idx="605">
                  <c:v>0.23945646830847331</c:v>
                </c:pt>
                <c:pt idx="606">
                  <c:v>0.23963453673681998</c:v>
                </c:pt>
                <c:pt idx="607">
                  <c:v>0.24127950231902867</c:v>
                </c:pt>
                <c:pt idx="608">
                  <c:v>0.24277488711627856</c:v>
                </c:pt>
                <c:pt idx="609">
                  <c:v>0.24330266326933475</c:v>
                </c:pt>
                <c:pt idx="610">
                  <c:v>0.24344143755569861</c:v>
                </c:pt>
                <c:pt idx="611">
                  <c:v>0.24414029342560992</c:v>
                </c:pt>
                <c:pt idx="612">
                  <c:v>0.24270271555242121</c:v>
                </c:pt>
                <c:pt idx="613">
                  <c:v>0.24031341149375837</c:v>
                </c:pt>
                <c:pt idx="614">
                  <c:v>0.24027781512418955</c:v>
                </c:pt>
                <c:pt idx="615">
                  <c:v>0.24234014709097651</c:v>
                </c:pt>
                <c:pt idx="616">
                  <c:v>0.24378853465600955</c:v>
                </c:pt>
                <c:pt idx="617">
                  <c:v>0.24469544126214132</c:v>
                </c:pt>
                <c:pt idx="618">
                  <c:v>0.24575847605732262</c:v>
                </c:pt>
                <c:pt idx="619">
                  <c:v>0.24764893175211111</c:v>
                </c:pt>
                <c:pt idx="620">
                  <c:v>0.24872119503766343</c:v>
                </c:pt>
                <c:pt idx="621">
                  <c:v>0.24722925179698199</c:v>
                </c:pt>
                <c:pt idx="622">
                  <c:v>0.24520839884009363</c:v>
                </c:pt>
                <c:pt idx="623">
                  <c:v>0.24383778073178233</c:v>
                </c:pt>
                <c:pt idx="624">
                  <c:v>0.2432262913060988</c:v>
                </c:pt>
                <c:pt idx="625">
                  <c:v>0.24397590552580145</c:v>
                </c:pt>
                <c:pt idx="626">
                  <c:v>0.24516750878909038</c:v>
                </c:pt>
                <c:pt idx="627">
                  <c:v>0.24756927208624488</c:v>
                </c:pt>
                <c:pt idx="628">
                  <c:v>0.25004200588879522</c:v>
                </c:pt>
                <c:pt idx="629">
                  <c:v>0.25235815155416008</c:v>
                </c:pt>
                <c:pt idx="630">
                  <c:v>0.25375442310551977</c:v>
                </c:pt>
                <c:pt idx="631">
                  <c:v>0.2546089917340561</c:v>
                </c:pt>
                <c:pt idx="632">
                  <c:v>0.25335945255141923</c:v>
                </c:pt>
                <c:pt idx="633">
                  <c:v>0.2527265232694314</c:v>
                </c:pt>
                <c:pt idx="634">
                  <c:v>0.25234379866442846</c:v>
                </c:pt>
                <c:pt idx="635">
                  <c:v>0.25226824457593688</c:v>
                </c:pt>
                <c:pt idx="636">
                  <c:v>0.25180655955452241</c:v>
                </c:pt>
                <c:pt idx="637">
                  <c:v>0.25115703138712919</c:v>
                </c:pt>
                <c:pt idx="638">
                  <c:v>0.25101292866180452</c:v>
                </c:pt>
                <c:pt idx="639">
                  <c:v>0.25239795991713165</c:v>
                </c:pt>
                <c:pt idx="640">
                  <c:v>0.25473025738847677</c:v>
                </c:pt>
                <c:pt idx="641">
                  <c:v>0.25534633285675173</c:v>
                </c:pt>
                <c:pt idx="642">
                  <c:v>0.25484867884064466</c:v>
                </c:pt>
                <c:pt idx="643">
                  <c:v>0.25437290825435627</c:v>
                </c:pt>
                <c:pt idx="644">
                  <c:v>0.25443739271081472</c:v>
                </c:pt>
                <c:pt idx="645">
                  <c:v>0.25421291297775861</c:v>
                </c:pt>
                <c:pt idx="646">
                  <c:v>0.25489089294144951</c:v>
                </c:pt>
                <c:pt idx="647">
                  <c:v>0.256161938831581</c:v>
                </c:pt>
                <c:pt idx="648">
                  <c:v>0.25759961122632113</c:v>
                </c:pt>
                <c:pt idx="649">
                  <c:v>0.25829812227291477</c:v>
                </c:pt>
                <c:pt idx="650">
                  <c:v>0.25728847476705646</c:v>
                </c:pt>
                <c:pt idx="651">
                  <c:v>0.25654413261177178</c:v>
                </c:pt>
                <c:pt idx="652">
                  <c:v>0.25523817604344096</c:v>
                </c:pt>
                <c:pt idx="653">
                  <c:v>0.25448282702879116</c:v>
                </c:pt>
                <c:pt idx="654">
                  <c:v>0.25267430083168518</c:v>
                </c:pt>
                <c:pt idx="655">
                  <c:v>0.2504704433968884</c:v>
                </c:pt>
                <c:pt idx="656">
                  <c:v>0.24876679953943104</c:v>
                </c:pt>
                <c:pt idx="657">
                  <c:v>0.24710190682649932</c:v>
                </c:pt>
                <c:pt idx="658">
                  <c:v>0.24642484147409618</c:v>
                </c:pt>
                <c:pt idx="659">
                  <c:v>0.24638624791959093</c:v>
                </c:pt>
                <c:pt idx="660">
                  <c:v>0.24722459938981908</c:v>
                </c:pt>
                <c:pt idx="661">
                  <c:v>0.24801433125834627</c:v>
                </c:pt>
                <c:pt idx="662">
                  <c:v>0.24953825510628497</c:v>
                </c:pt>
                <c:pt idx="663">
                  <c:v>0.24921798701557338</c:v>
                </c:pt>
                <c:pt idx="664">
                  <c:v>0.24749050167692335</c:v>
                </c:pt>
                <c:pt idx="665">
                  <c:v>0.24799664475998415</c:v>
                </c:pt>
                <c:pt idx="666">
                  <c:v>0.2499986449281254</c:v>
                </c:pt>
                <c:pt idx="667">
                  <c:v>0.2509959714411073</c:v>
                </c:pt>
                <c:pt idx="668">
                  <c:v>0.25128648690054245</c:v>
                </c:pt>
                <c:pt idx="669">
                  <c:v>0.24994659873813613</c:v>
                </c:pt>
                <c:pt idx="670">
                  <c:v>0.24796701643925875</c:v>
                </c:pt>
                <c:pt idx="671">
                  <c:v>0.24578197064323382</c:v>
                </c:pt>
                <c:pt idx="672">
                  <c:v>0.24338309798853541</c:v>
                </c:pt>
                <c:pt idx="673">
                  <c:v>0.2411237246230456</c:v>
                </c:pt>
                <c:pt idx="674">
                  <c:v>0.23853537643087647</c:v>
                </c:pt>
                <c:pt idx="675">
                  <c:v>0.23733007219219696</c:v>
                </c:pt>
                <c:pt idx="676">
                  <c:v>0.23557591705533845</c:v>
                </c:pt>
                <c:pt idx="677">
                  <c:v>0.23395075910166674</c:v>
                </c:pt>
                <c:pt idx="678">
                  <c:v>0.23362185326071572</c:v>
                </c:pt>
                <c:pt idx="679">
                  <c:v>0.23441104473147731</c:v>
                </c:pt>
                <c:pt idx="680">
                  <c:v>0.23442878710833262</c:v>
                </c:pt>
                <c:pt idx="681">
                  <c:v>0.2356661991584853</c:v>
                </c:pt>
                <c:pt idx="682">
                  <c:v>0.2357398269946907</c:v>
                </c:pt>
                <c:pt idx="683">
                  <c:v>0.23498584930175714</c:v>
                </c:pt>
                <c:pt idx="684">
                  <c:v>0.23498902261938887</c:v>
                </c:pt>
                <c:pt idx="685">
                  <c:v>0.23579324278748412</c:v>
                </c:pt>
                <c:pt idx="686">
                  <c:v>0.23714232521741324</c:v>
                </c:pt>
                <c:pt idx="687">
                  <c:v>0.23837592921024831</c:v>
                </c:pt>
                <c:pt idx="688">
                  <c:v>0.23928152608537606</c:v>
                </c:pt>
                <c:pt idx="689">
                  <c:v>0.23975540728560588</c:v>
                </c:pt>
                <c:pt idx="690">
                  <c:v>0.23976634538762187</c:v>
                </c:pt>
                <c:pt idx="691">
                  <c:v>0.23870771544526648</c:v>
                </c:pt>
                <c:pt idx="692">
                  <c:v>0.23810843415347396</c:v>
                </c:pt>
                <c:pt idx="693">
                  <c:v>0.23896762205132502</c:v>
                </c:pt>
                <c:pt idx="694">
                  <c:v>0.23932904469874183</c:v>
                </c:pt>
                <c:pt idx="695">
                  <c:v>0.23838071156582699</c:v>
                </c:pt>
                <c:pt idx="696">
                  <c:v>0.23691758251292333</c:v>
                </c:pt>
                <c:pt idx="697">
                  <c:v>0.23544861422501057</c:v>
                </c:pt>
                <c:pt idx="698">
                  <c:v>0.23458223646921011</c:v>
                </c:pt>
                <c:pt idx="699">
                  <c:v>0.23535725595164012</c:v>
                </c:pt>
                <c:pt idx="700">
                  <c:v>0.23602027739552747</c:v>
                </c:pt>
                <c:pt idx="701">
                  <c:v>0.23666887469442471</c:v>
                </c:pt>
                <c:pt idx="702">
                  <c:v>0.23690130091791456</c:v>
                </c:pt>
                <c:pt idx="703">
                  <c:v>0.23892103358813846</c:v>
                </c:pt>
                <c:pt idx="704">
                  <c:v>0.24069630738412415</c:v>
                </c:pt>
                <c:pt idx="705">
                  <c:v>0.24140226718596627</c:v>
                </c:pt>
                <c:pt idx="706">
                  <c:v>0.24059143230093746</c:v>
                </c:pt>
                <c:pt idx="707">
                  <c:v>0.24092964366824665</c:v>
                </c:pt>
                <c:pt idx="708">
                  <c:v>0.24356568959884287</c:v>
                </c:pt>
                <c:pt idx="709">
                  <c:v>0.24443580371724088</c:v>
                </c:pt>
                <c:pt idx="710">
                  <c:v>0.24606977982249134</c:v>
                </c:pt>
                <c:pt idx="711">
                  <c:v>0.24700413338146868</c:v>
                </c:pt>
                <c:pt idx="712">
                  <c:v>0.24811084085728474</c:v>
                </c:pt>
                <c:pt idx="713">
                  <c:v>0.24882128175355939</c:v>
                </c:pt>
                <c:pt idx="714">
                  <c:v>0.24875518804368943</c:v>
                </c:pt>
                <c:pt idx="715">
                  <c:v>0.24843167850205397</c:v>
                </c:pt>
                <c:pt idx="716">
                  <c:v>0.2481850438636288</c:v>
                </c:pt>
                <c:pt idx="717">
                  <c:v>0.24734750626773741</c:v>
                </c:pt>
                <c:pt idx="718">
                  <c:v>0.24768471150587235</c:v>
                </c:pt>
                <c:pt idx="719">
                  <c:v>0.24875777584542907</c:v>
                </c:pt>
                <c:pt idx="720">
                  <c:v>0.25092162737346568</c:v>
                </c:pt>
                <c:pt idx="721">
                  <c:v>0.25348476588914803</c:v>
                </c:pt>
                <c:pt idx="722">
                  <c:v>0.2553195065918496</c:v>
                </c:pt>
                <c:pt idx="723">
                  <c:v>0.2559381026518282</c:v>
                </c:pt>
                <c:pt idx="724">
                  <c:v>0.25573876821516595</c:v>
                </c:pt>
                <c:pt idx="725">
                  <c:v>0.25606818629641909</c:v>
                </c:pt>
                <c:pt idx="726">
                  <c:v>0.25569264277249293</c:v>
                </c:pt>
                <c:pt idx="727">
                  <c:v>0.25438692481705816</c:v>
                </c:pt>
                <c:pt idx="728">
                  <c:v>0.25246776522605874</c:v>
                </c:pt>
                <c:pt idx="729">
                  <c:v>0.24987454768622572</c:v>
                </c:pt>
                <c:pt idx="730">
                  <c:v>0.24732613132555226</c:v>
                </c:pt>
                <c:pt idx="731">
                  <c:v>0.24487358402197296</c:v>
                </c:pt>
                <c:pt idx="732">
                  <c:v>0.24377820535800682</c:v>
                </c:pt>
                <c:pt idx="733">
                  <c:v>0.24254372064425753</c:v>
                </c:pt>
                <c:pt idx="734">
                  <c:v>0.24138449116585398</c:v>
                </c:pt>
                <c:pt idx="735">
                  <c:v>0.24233424331103015</c:v>
                </c:pt>
                <c:pt idx="736">
                  <c:v>0.24398516936715969</c:v>
                </c:pt>
                <c:pt idx="737">
                  <c:v>0.24521349577899595</c:v>
                </c:pt>
                <c:pt idx="738">
                  <c:v>0.24566956903001969</c:v>
                </c:pt>
                <c:pt idx="739">
                  <c:v>0.2450682443203831</c:v>
                </c:pt>
                <c:pt idx="740">
                  <c:v>0.2447923281095222</c:v>
                </c:pt>
                <c:pt idx="741">
                  <c:v>0.24427590781280747</c:v>
                </c:pt>
                <c:pt idx="742">
                  <c:v>0.2444265643374389</c:v>
                </c:pt>
                <c:pt idx="743">
                  <c:v>0.24509313850810066</c:v>
                </c:pt>
                <c:pt idx="744">
                  <c:v>0.24758557262694281</c:v>
                </c:pt>
                <c:pt idx="745">
                  <c:v>0.25041759363363075</c:v>
                </c:pt>
                <c:pt idx="746">
                  <c:v>0.25257584229276159</c:v>
                </c:pt>
                <c:pt idx="747">
                  <c:v>0.25602744970517521</c:v>
                </c:pt>
                <c:pt idx="748">
                  <c:v>0.25895895381601869</c:v>
                </c:pt>
                <c:pt idx="749">
                  <c:v>0.26105871757345733</c:v>
                </c:pt>
                <c:pt idx="750">
                  <c:v>0.26220501973510529</c:v>
                </c:pt>
                <c:pt idx="751">
                  <c:v>0.26387877439768409</c:v>
                </c:pt>
                <c:pt idx="752">
                  <c:v>0.26474448928503452</c:v>
                </c:pt>
                <c:pt idx="753">
                  <c:v>0.26589878788270171</c:v>
                </c:pt>
                <c:pt idx="754">
                  <c:v>0.2659749623822224</c:v>
                </c:pt>
                <c:pt idx="755">
                  <c:v>0.26466384304718649</c:v>
                </c:pt>
                <c:pt idx="756">
                  <c:v>0.26300639487121663</c:v>
                </c:pt>
                <c:pt idx="757">
                  <c:v>0.25893904800439294</c:v>
                </c:pt>
                <c:pt idx="758">
                  <c:v>0.25515105140486127</c:v>
                </c:pt>
                <c:pt idx="759">
                  <c:v>0.25308022258659429</c:v>
                </c:pt>
                <c:pt idx="760">
                  <c:v>0.25109202426578758</c:v>
                </c:pt>
                <c:pt idx="761">
                  <c:v>0.24969135261350145</c:v>
                </c:pt>
                <c:pt idx="762">
                  <c:v>0.25088360813969263</c:v>
                </c:pt>
                <c:pt idx="763">
                  <c:v>0.25205949985628057</c:v>
                </c:pt>
                <c:pt idx="764">
                  <c:v>0.25298732263595847</c:v>
                </c:pt>
                <c:pt idx="765">
                  <c:v>0.25502151253617439</c:v>
                </c:pt>
                <c:pt idx="766">
                  <c:v>0.25831358055202941</c:v>
                </c:pt>
                <c:pt idx="767">
                  <c:v>0.26106895520179618</c:v>
                </c:pt>
                <c:pt idx="768">
                  <c:v>0.26370565206950297</c:v>
                </c:pt>
                <c:pt idx="769">
                  <c:v>0.26518754588802917</c:v>
                </c:pt>
                <c:pt idx="770">
                  <c:v>0.26573323840842572</c:v>
                </c:pt>
                <c:pt idx="771">
                  <c:v>0.26622362974817959</c:v>
                </c:pt>
                <c:pt idx="772">
                  <c:v>0.26655585439331891</c:v>
                </c:pt>
                <c:pt idx="773">
                  <c:v>0.26580695987963243</c:v>
                </c:pt>
                <c:pt idx="774">
                  <c:v>0.26670807874865504</c:v>
                </c:pt>
                <c:pt idx="775">
                  <c:v>0.26687574830706884</c:v>
                </c:pt>
                <c:pt idx="776">
                  <c:v>0.26615545356772596</c:v>
                </c:pt>
                <c:pt idx="777">
                  <c:v>0.26353450220775454</c:v>
                </c:pt>
                <c:pt idx="778">
                  <c:v>0.25957207894643841</c:v>
                </c:pt>
                <c:pt idx="779">
                  <c:v>0.25586917627310313</c:v>
                </c:pt>
                <c:pt idx="780">
                  <c:v>0.25206622656152688</c:v>
                </c:pt>
                <c:pt idx="781">
                  <c:v>0.25007812151243247</c:v>
                </c:pt>
                <c:pt idx="782">
                  <c:v>0.24833200662293828</c:v>
                </c:pt>
                <c:pt idx="783">
                  <c:v>0.2477184266723528</c:v>
                </c:pt>
                <c:pt idx="784">
                  <c:v>0.2471247840844385</c:v>
                </c:pt>
                <c:pt idx="785">
                  <c:v>0.24676240918797471</c:v>
                </c:pt>
                <c:pt idx="786">
                  <c:v>0.24833782026074591</c:v>
                </c:pt>
                <c:pt idx="787">
                  <c:v>0.25051155239205564</c:v>
                </c:pt>
                <c:pt idx="788">
                  <c:v>0.25213550325056416</c:v>
                </c:pt>
                <c:pt idx="789">
                  <c:v>0.25350802867429356</c:v>
                </c:pt>
                <c:pt idx="790">
                  <c:v>0.25409926791075454</c:v>
                </c:pt>
                <c:pt idx="791">
                  <c:v>0.25470913661961236</c:v>
                </c:pt>
                <c:pt idx="792">
                  <c:v>0.25525237194081274</c:v>
                </c:pt>
                <c:pt idx="793">
                  <c:v>0.25676353669092428</c:v>
                </c:pt>
                <c:pt idx="794">
                  <c:v>0.25793507541590655</c:v>
                </c:pt>
                <c:pt idx="795">
                  <c:v>0.25786695672820847</c:v>
                </c:pt>
                <c:pt idx="796">
                  <c:v>0.25840079477171179</c:v>
                </c:pt>
                <c:pt idx="797">
                  <c:v>0.25783785431368739</c:v>
                </c:pt>
                <c:pt idx="798">
                  <c:v>0.25736814758746324</c:v>
                </c:pt>
                <c:pt idx="799">
                  <c:v>0.25678277985618891</c:v>
                </c:pt>
                <c:pt idx="800">
                  <c:v>0.25415680948976216</c:v>
                </c:pt>
                <c:pt idx="801">
                  <c:v>0.25103608052500492</c:v>
                </c:pt>
                <c:pt idx="802">
                  <c:v>0.24986792750598991</c:v>
                </c:pt>
                <c:pt idx="803">
                  <c:v>0.24906332195310793</c:v>
                </c:pt>
                <c:pt idx="804">
                  <c:v>0.24775359308930084</c:v>
                </c:pt>
                <c:pt idx="805">
                  <c:v>0.24707070578542367</c:v>
                </c:pt>
                <c:pt idx="806">
                  <c:v>0.24689726899877068</c:v>
                </c:pt>
                <c:pt idx="807">
                  <c:v>0.24752741002146342</c:v>
                </c:pt>
                <c:pt idx="808">
                  <c:v>0.24702915734277411</c:v>
                </c:pt>
                <c:pt idx="809">
                  <c:v>0.24671407969904965</c:v>
                </c:pt>
                <c:pt idx="810">
                  <c:v>0.24635530745437381</c:v>
                </c:pt>
                <c:pt idx="811">
                  <c:v>0.24667213573463576</c:v>
                </c:pt>
                <c:pt idx="812">
                  <c:v>0.24769135543165557</c:v>
                </c:pt>
                <c:pt idx="813">
                  <c:v>0.24823560313606877</c:v>
                </c:pt>
                <c:pt idx="814">
                  <c:v>0.24908880343323575</c:v>
                </c:pt>
                <c:pt idx="815">
                  <c:v>0.24912024418102657</c:v>
                </c:pt>
                <c:pt idx="816">
                  <c:v>0.24914327587854843</c:v>
                </c:pt>
                <c:pt idx="817">
                  <c:v>0.24906831902387747</c:v>
                </c:pt>
                <c:pt idx="818">
                  <c:v>0.24964286738762514</c:v>
                </c:pt>
                <c:pt idx="819">
                  <c:v>0.25008736158449679</c:v>
                </c:pt>
                <c:pt idx="820">
                  <c:v>0.25056513619247961</c:v>
                </c:pt>
                <c:pt idx="821">
                  <c:v>0.25024849682144101</c:v>
                </c:pt>
                <c:pt idx="822">
                  <c:v>0.24949668145999829</c:v>
                </c:pt>
                <c:pt idx="823">
                  <c:v>0.2484692829585424</c:v>
                </c:pt>
                <c:pt idx="824">
                  <c:v>0.24853612049240237</c:v>
                </c:pt>
                <c:pt idx="825">
                  <c:v>0.24662237357549857</c:v>
                </c:pt>
                <c:pt idx="826">
                  <c:v>0.24508668133850342</c:v>
                </c:pt>
                <c:pt idx="827">
                  <c:v>0.24434901833831621</c:v>
                </c:pt>
                <c:pt idx="828">
                  <c:v>0.24424017391028385</c:v>
                </c:pt>
                <c:pt idx="829">
                  <c:v>0.24438854777816041</c:v>
                </c:pt>
                <c:pt idx="830">
                  <c:v>0.24505157389293972</c:v>
                </c:pt>
                <c:pt idx="831">
                  <c:v>0.24533792647792207</c:v>
                </c:pt>
                <c:pt idx="832">
                  <c:v>0.24549925186081753</c:v>
                </c:pt>
                <c:pt idx="833">
                  <c:v>0.2456702419682798</c:v>
                </c:pt>
                <c:pt idx="834">
                  <c:v>0.24591380030791277</c:v>
                </c:pt>
                <c:pt idx="835">
                  <c:v>0.24703417457818488</c:v>
                </c:pt>
                <c:pt idx="836">
                  <c:v>0.24896892027707829</c:v>
                </c:pt>
                <c:pt idx="837">
                  <c:v>0.25042833313665513</c:v>
                </c:pt>
                <c:pt idx="838">
                  <c:v>0.25132121962663057</c:v>
                </c:pt>
                <c:pt idx="839">
                  <c:v>0.25206294052458955</c:v>
                </c:pt>
                <c:pt idx="840">
                  <c:v>0.25254304705583536</c:v>
                </c:pt>
                <c:pt idx="841">
                  <c:v>0.25147827280533464</c:v>
                </c:pt>
                <c:pt idx="842">
                  <c:v>0.25178434020760099</c:v>
                </c:pt>
                <c:pt idx="843">
                  <c:v>0.25258527873534758</c:v>
                </c:pt>
                <c:pt idx="844">
                  <c:v>0.25335929208066388</c:v>
                </c:pt>
                <c:pt idx="845">
                  <c:v>0.25339822431669445</c:v>
                </c:pt>
                <c:pt idx="846">
                  <c:v>0.2528262693244917</c:v>
                </c:pt>
                <c:pt idx="847">
                  <c:v>0.25138700693463567</c:v>
                </c:pt>
                <c:pt idx="848">
                  <c:v>0.25085079160471452</c:v>
                </c:pt>
                <c:pt idx="849">
                  <c:v>0.25142936034309116</c:v>
                </c:pt>
                <c:pt idx="850">
                  <c:v>0.25227644431951035</c:v>
                </c:pt>
                <c:pt idx="851">
                  <c:v>0.25171711366538957</c:v>
                </c:pt>
                <c:pt idx="852">
                  <c:v>0.25102768904787581</c:v>
                </c:pt>
                <c:pt idx="853">
                  <c:v>0.25182138210149035</c:v>
                </c:pt>
                <c:pt idx="854">
                  <c:v>0.25197901315190718</c:v>
                </c:pt>
                <c:pt idx="855">
                  <c:v>0.25329208470726633</c:v>
                </c:pt>
                <c:pt idx="856">
                  <c:v>0.25395780326206724</c:v>
                </c:pt>
                <c:pt idx="857">
                  <c:v>0.25346472767034295</c:v>
                </c:pt>
                <c:pt idx="858">
                  <c:v>0.25244035677319604</c:v>
                </c:pt>
                <c:pt idx="859">
                  <c:v>0.25189509028002854</c:v>
                </c:pt>
                <c:pt idx="860">
                  <c:v>0.25125487492739468</c:v>
                </c:pt>
                <c:pt idx="861">
                  <c:v>0.25243880233705907</c:v>
                </c:pt>
                <c:pt idx="862">
                  <c:v>0.25525755504400643</c:v>
                </c:pt>
                <c:pt idx="863">
                  <c:v>0.25777839443596096</c:v>
                </c:pt>
                <c:pt idx="864">
                  <c:v>0.26120471967291692</c:v>
                </c:pt>
                <c:pt idx="865">
                  <c:v>0.26442562125397279</c:v>
                </c:pt>
                <c:pt idx="866">
                  <c:v>0.26670107506037621</c:v>
                </c:pt>
                <c:pt idx="867">
                  <c:v>0.26705247424762679</c:v>
                </c:pt>
                <c:pt idx="868">
                  <c:v>0.26587580635787761</c:v>
                </c:pt>
                <c:pt idx="869">
                  <c:v>0.26484306697680116</c:v>
                </c:pt>
                <c:pt idx="870">
                  <c:v>0.2655086488213782</c:v>
                </c:pt>
                <c:pt idx="871">
                  <c:v>0.26556819832469863</c:v>
                </c:pt>
                <c:pt idx="872">
                  <c:v>0.2649578054647207</c:v>
                </c:pt>
                <c:pt idx="873">
                  <c:v>0.26446478505287802</c:v>
                </c:pt>
                <c:pt idx="874">
                  <c:v>0.26332032087026153</c:v>
                </c:pt>
                <c:pt idx="875">
                  <c:v>0.26179446579257343</c:v>
                </c:pt>
                <c:pt idx="876">
                  <c:v>0.2599284034088718</c:v>
                </c:pt>
                <c:pt idx="877">
                  <c:v>0.25766076131271431</c:v>
                </c:pt>
                <c:pt idx="878">
                  <c:v>0.25696440135674947</c:v>
                </c:pt>
                <c:pt idx="879">
                  <c:v>0.2572772444710964</c:v>
                </c:pt>
                <c:pt idx="880">
                  <c:v>0.25825832861294357</c:v>
                </c:pt>
                <c:pt idx="881">
                  <c:v>0.26053846116749108</c:v>
                </c:pt>
                <c:pt idx="882">
                  <c:v>0.26274787352934542</c:v>
                </c:pt>
                <c:pt idx="883">
                  <c:v>0.26431867653461039</c:v>
                </c:pt>
                <c:pt idx="884">
                  <c:v>0.26449356228712972</c:v>
                </c:pt>
                <c:pt idx="885">
                  <c:v>0.26462829484807771</c:v>
                </c:pt>
                <c:pt idx="886">
                  <c:v>0.26434830282996047</c:v>
                </c:pt>
                <c:pt idx="887">
                  <c:v>0.2649212412965341</c:v>
                </c:pt>
                <c:pt idx="888">
                  <c:v>0.26502722542653168</c:v>
                </c:pt>
                <c:pt idx="889">
                  <c:v>0.26484881235633345</c:v>
                </c:pt>
                <c:pt idx="890">
                  <c:v>0.26403459421119235</c:v>
                </c:pt>
                <c:pt idx="891">
                  <c:v>0.2640456918828557</c:v>
                </c:pt>
                <c:pt idx="892">
                  <c:v>0.26472791381504557</c:v>
                </c:pt>
                <c:pt idx="893">
                  <c:v>0.26449246965364764</c:v>
                </c:pt>
                <c:pt idx="894">
                  <c:v>0.26463227775215081</c:v>
                </c:pt>
                <c:pt idx="895">
                  <c:v>0.26336822871432786</c:v>
                </c:pt>
                <c:pt idx="896">
                  <c:v>0.26077266690035988</c:v>
                </c:pt>
                <c:pt idx="897">
                  <c:v>0.25932672694858905</c:v>
                </c:pt>
                <c:pt idx="898">
                  <c:v>0.25786693318103937</c:v>
                </c:pt>
                <c:pt idx="899">
                  <c:v>0.25620756500424552</c:v>
                </c:pt>
                <c:pt idx="900">
                  <c:v>0.25530833404041742</c:v>
                </c:pt>
                <c:pt idx="901">
                  <c:v>0.25431364895734021</c:v>
                </c:pt>
                <c:pt idx="902">
                  <c:v>0.25339767957108195</c:v>
                </c:pt>
                <c:pt idx="903">
                  <c:v>0.25176460446263654</c:v>
                </c:pt>
                <c:pt idx="904">
                  <c:v>0.25287106912711893</c:v>
                </c:pt>
                <c:pt idx="905">
                  <c:v>0.25420173578121347</c:v>
                </c:pt>
                <c:pt idx="906">
                  <c:v>0.25328373237860818</c:v>
                </c:pt>
                <c:pt idx="907">
                  <c:v>0.25404366725627486</c:v>
                </c:pt>
                <c:pt idx="908">
                  <c:v>0.25467989675792357</c:v>
                </c:pt>
                <c:pt idx="909">
                  <c:v>0.25586139403617636</c:v>
                </c:pt>
                <c:pt idx="910">
                  <c:v>0.25671379366165692</c:v>
                </c:pt>
                <c:pt idx="911">
                  <c:v>0.25741788155828993</c:v>
                </c:pt>
                <c:pt idx="912">
                  <c:v>0.2579653620619119</c:v>
                </c:pt>
                <c:pt idx="913">
                  <c:v>0.25752725593151293</c:v>
                </c:pt>
                <c:pt idx="914">
                  <c:v>0.25801074923792716</c:v>
                </c:pt>
                <c:pt idx="915">
                  <c:v>0.25867315162605542</c:v>
                </c:pt>
                <c:pt idx="916">
                  <c:v>0.25924001194808366</c:v>
                </c:pt>
                <c:pt idx="917">
                  <c:v>0.2608748227167037</c:v>
                </c:pt>
                <c:pt idx="918">
                  <c:v>0.26168211065933167</c:v>
                </c:pt>
                <c:pt idx="919">
                  <c:v>0.26122861591317048</c:v>
                </c:pt>
                <c:pt idx="920">
                  <c:v>0.26102146560485789</c:v>
                </c:pt>
                <c:pt idx="921">
                  <c:v>0.26046526581106455</c:v>
                </c:pt>
                <c:pt idx="922">
                  <c:v>0.25956391767315673</c:v>
                </c:pt>
                <c:pt idx="923">
                  <c:v>0.25931376170363113</c:v>
                </c:pt>
                <c:pt idx="924">
                  <c:v>0.25956666232975623</c:v>
                </c:pt>
                <c:pt idx="925">
                  <c:v>0.26053037682892716</c:v>
                </c:pt>
                <c:pt idx="926">
                  <c:v>0.26278326011620268</c:v>
                </c:pt>
                <c:pt idx="927">
                  <c:v>0.26364833202809013</c:v>
                </c:pt>
                <c:pt idx="928">
                  <c:v>0.26430281543677719</c:v>
                </c:pt>
                <c:pt idx="929">
                  <c:v>0.26404615910351142</c:v>
                </c:pt>
                <c:pt idx="930">
                  <c:v>0.26125946739709105</c:v>
                </c:pt>
                <c:pt idx="931">
                  <c:v>0.25975723187793476</c:v>
                </c:pt>
                <c:pt idx="932">
                  <c:v>0.26052216181808246</c:v>
                </c:pt>
                <c:pt idx="933">
                  <c:v>0.26014048044892041</c:v>
                </c:pt>
                <c:pt idx="934">
                  <c:v>0.26021213168234891</c:v>
                </c:pt>
                <c:pt idx="935">
                  <c:v>0.26017268920122005</c:v>
                </c:pt>
                <c:pt idx="936">
                  <c:v>0.26027906707638504</c:v>
                </c:pt>
                <c:pt idx="937">
                  <c:v>0.26205266037918046</c:v>
                </c:pt>
                <c:pt idx="938">
                  <c:v>0.26472574901292872</c:v>
                </c:pt>
                <c:pt idx="939">
                  <c:v>0.26710646019801204</c:v>
                </c:pt>
                <c:pt idx="940">
                  <c:v>0.268305310915399</c:v>
                </c:pt>
                <c:pt idx="941">
                  <c:v>0.26897100281265279</c:v>
                </c:pt>
                <c:pt idx="942">
                  <c:v>0.26888457716917435</c:v>
                </c:pt>
                <c:pt idx="943">
                  <c:v>0.26859266929305842</c:v>
                </c:pt>
                <c:pt idx="944">
                  <c:v>0.26880516904077273</c:v>
                </c:pt>
                <c:pt idx="945">
                  <c:v>0.26812214150327007</c:v>
                </c:pt>
                <c:pt idx="946">
                  <c:v>0.26637736397551642</c:v>
                </c:pt>
                <c:pt idx="947">
                  <c:v>0.26437285741467553</c:v>
                </c:pt>
                <c:pt idx="948">
                  <c:v>0.26370778893217056</c:v>
                </c:pt>
                <c:pt idx="949">
                  <c:v>0.26341718469535402</c:v>
                </c:pt>
                <c:pt idx="950">
                  <c:v>0.26583706243583038</c:v>
                </c:pt>
                <c:pt idx="951">
                  <c:v>0.26869102628819946</c:v>
                </c:pt>
                <c:pt idx="952">
                  <c:v>0.2696558680854646</c:v>
                </c:pt>
                <c:pt idx="953">
                  <c:v>0.26862938922899704</c:v>
                </c:pt>
                <c:pt idx="954">
                  <c:v>0.26709052831615587</c:v>
                </c:pt>
                <c:pt idx="955">
                  <c:v>0.26539544010947869</c:v>
                </c:pt>
                <c:pt idx="956">
                  <c:v>0.26429516977615253</c:v>
                </c:pt>
                <c:pt idx="957">
                  <c:v>0.2635508822818467</c:v>
                </c:pt>
                <c:pt idx="958">
                  <c:v>0.26190668548557117</c:v>
                </c:pt>
                <c:pt idx="959">
                  <c:v>0.26014637509502009</c:v>
                </c:pt>
                <c:pt idx="960">
                  <c:v>0.25822849605576492</c:v>
                </c:pt>
                <c:pt idx="961">
                  <c:v>0.25665020209434486</c:v>
                </c:pt>
                <c:pt idx="962">
                  <c:v>0.25614236325828332</c:v>
                </c:pt>
                <c:pt idx="963">
                  <c:v>0.25643316694842605</c:v>
                </c:pt>
                <c:pt idx="964">
                  <c:v>0.25608444842440153</c:v>
                </c:pt>
                <c:pt idx="965">
                  <c:v>0.25658056679123853</c:v>
                </c:pt>
                <c:pt idx="966">
                  <c:v>0.25613678998184952</c:v>
                </c:pt>
                <c:pt idx="967">
                  <c:v>0.25580586368047975</c:v>
                </c:pt>
                <c:pt idx="968">
                  <c:v>0.25576631417447798</c:v>
                </c:pt>
                <c:pt idx="969">
                  <c:v>0.2570174763631467</c:v>
                </c:pt>
                <c:pt idx="970">
                  <c:v>0.25899474977120562</c:v>
                </c:pt>
                <c:pt idx="971">
                  <c:v>0.26170927931261967</c:v>
                </c:pt>
                <c:pt idx="972">
                  <c:v>0.26396669116793686</c:v>
                </c:pt>
                <c:pt idx="973">
                  <c:v>0.26659327950172107</c:v>
                </c:pt>
                <c:pt idx="974">
                  <c:v>0.26804329932583326</c:v>
                </c:pt>
                <c:pt idx="975">
                  <c:v>0.268601584820923</c:v>
                </c:pt>
                <c:pt idx="976">
                  <c:v>0.26867454284817477</c:v>
                </c:pt>
                <c:pt idx="977">
                  <c:v>0.2690298899982036</c:v>
                </c:pt>
                <c:pt idx="978">
                  <c:v>0.26810386233195388</c:v>
                </c:pt>
                <c:pt idx="979">
                  <c:v>0.26663462967390111</c:v>
                </c:pt>
                <c:pt idx="980">
                  <c:v>0.26549476476967571</c:v>
                </c:pt>
                <c:pt idx="981">
                  <c:v>0.26455681301421335</c:v>
                </c:pt>
                <c:pt idx="982">
                  <c:v>0.26489694263693936</c:v>
                </c:pt>
                <c:pt idx="983">
                  <c:v>0.26509795443582024</c:v>
                </c:pt>
                <c:pt idx="984">
                  <c:v>0.26607663853497787</c:v>
                </c:pt>
                <c:pt idx="985">
                  <c:v>0.26720130446235374</c:v>
                </c:pt>
                <c:pt idx="986">
                  <c:v>0.26796963179767469</c:v>
                </c:pt>
                <c:pt idx="987">
                  <c:v>0.26918117541939957</c:v>
                </c:pt>
                <c:pt idx="988">
                  <c:v>0.27107798953395629</c:v>
                </c:pt>
                <c:pt idx="989">
                  <c:v>0.2720924308942298</c:v>
                </c:pt>
                <c:pt idx="990">
                  <c:v>0.27248898446058345</c:v>
                </c:pt>
                <c:pt idx="991">
                  <c:v>0.2708525739626268</c:v>
                </c:pt>
                <c:pt idx="992">
                  <c:v>0.26999290554986843</c:v>
                </c:pt>
                <c:pt idx="993">
                  <c:v>0.27032540083731904</c:v>
                </c:pt>
                <c:pt idx="994">
                  <c:v>0.2719610066627407</c:v>
                </c:pt>
                <c:pt idx="995">
                  <c:v>0.27397061953747137</c:v>
                </c:pt>
                <c:pt idx="996">
                  <c:v>0.27573487059834234</c:v>
                </c:pt>
                <c:pt idx="997">
                  <c:v>0.27704689744583683</c:v>
                </c:pt>
                <c:pt idx="998">
                  <c:v>0.27754485895883874</c:v>
                </c:pt>
                <c:pt idx="999">
                  <c:v>0.27480762508637158</c:v>
                </c:pt>
                <c:pt idx="1000">
                  <c:v>0.27262055085777354</c:v>
                </c:pt>
                <c:pt idx="1001">
                  <c:v>0.27131440578624549</c:v>
                </c:pt>
                <c:pt idx="1002">
                  <c:v>0.27083722973049629</c:v>
                </c:pt>
                <c:pt idx="1003">
                  <c:v>0.27088163029807977</c:v>
                </c:pt>
                <c:pt idx="1004">
                  <c:v>0.2708212120377228</c:v>
                </c:pt>
                <c:pt idx="1005">
                  <c:v>0.27089114752079041</c:v>
                </c:pt>
                <c:pt idx="1006">
                  <c:v>0.26990783402675095</c:v>
                </c:pt>
                <c:pt idx="1007">
                  <c:v>0.26814736348419549</c:v>
                </c:pt>
                <c:pt idx="1008">
                  <c:v>0.26764361647095336</c:v>
                </c:pt>
                <c:pt idx="1009">
                  <c:v>0.26681109199441039</c:v>
                </c:pt>
                <c:pt idx="1010">
                  <c:v>0.26598032014077799</c:v>
                </c:pt>
                <c:pt idx="1011">
                  <c:v>0.26547999057544647</c:v>
                </c:pt>
                <c:pt idx="1012">
                  <c:v>0.26639384107532471</c:v>
                </c:pt>
                <c:pt idx="1013">
                  <c:v>0.26813188234932622</c:v>
                </c:pt>
                <c:pt idx="1014">
                  <c:v>0.26951001534844865</c:v>
                </c:pt>
                <c:pt idx="1015">
                  <c:v>0.27026206525630619</c:v>
                </c:pt>
                <c:pt idx="1016">
                  <c:v>0.26917838927977755</c:v>
                </c:pt>
                <c:pt idx="1017">
                  <c:v>0.26913303704087344</c:v>
                </c:pt>
                <c:pt idx="1018">
                  <c:v>0.27089171974522291</c:v>
                </c:pt>
                <c:pt idx="1019">
                  <c:v>0.27343586079217891</c:v>
                </c:pt>
                <c:pt idx="1020">
                  <c:v>0.27540915611855527</c:v>
                </c:pt>
                <c:pt idx="1021">
                  <c:v>0.27675826537790166</c:v>
                </c:pt>
                <c:pt idx="1022">
                  <c:v>0.27765645241451231</c:v>
                </c:pt>
                <c:pt idx="1023">
                  <c:v>0.2782017508110135</c:v>
                </c:pt>
                <c:pt idx="1024">
                  <c:v>0.27762113790934656</c:v>
                </c:pt>
                <c:pt idx="1025">
                  <c:v>0.27605438058598758</c:v>
                </c:pt>
                <c:pt idx="1026">
                  <c:v>0.27372794905948478</c:v>
                </c:pt>
                <c:pt idx="1027">
                  <c:v>0.2728715555375188</c:v>
                </c:pt>
                <c:pt idx="1028">
                  <c:v>0.27361323845427921</c:v>
                </c:pt>
                <c:pt idx="1029">
                  <c:v>0.27350760085753262</c:v>
                </c:pt>
                <c:pt idx="1030">
                  <c:v>0.27334382373526511</c:v>
                </c:pt>
                <c:pt idx="1031">
                  <c:v>0.27119104861366666</c:v>
                </c:pt>
                <c:pt idx="1032">
                  <c:v>0.26965620982340921</c:v>
                </c:pt>
                <c:pt idx="1033">
                  <c:v>0.26847522772824994</c:v>
                </c:pt>
                <c:pt idx="1034">
                  <c:v>0.26461195315246733</c:v>
                </c:pt>
                <c:pt idx="1035">
                  <c:v>0.26023381286292185</c:v>
                </c:pt>
                <c:pt idx="1036">
                  <c:v>0.25741423160433485</c:v>
                </c:pt>
                <c:pt idx="1037">
                  <c:v>0.25642557282486778</c:v>
                </c:pt>
                <c:pt idx="1038">
                  <c:v>0.25753735963074992</c:v>
                </c:pt>
                <c:pt idx="1039">
                  <c:v>0.25752659028508379</c:v>
                </c:pt>
                <c:pt idx="1040">
                  <c:v>0.25869114351575395</c:v>
                </c:pt>
                <c:pt idx="1041">
                  <c:v>0.26098379584957609</c:v>
                </c:pt>
                <c:pt idx="1042">
                  <c:v>0.2631572842561089</c:v>
                </c:pt>
                <c:pt idx="1043">
                  <c:v>0.26351481790040399</c:v>
                </c:pt>
                <c:pt idx="1044">
                  <c:v>0.26423948585322438</c:v>
                </c:pt>
                <c:pt idx="1045">
                  <c:v>0.26414409301815672</c:v>
                </c:pt>
                <c:pt idx="1046">
                  <c:v>0.26415107115679776</c:v>
                </c:pt>
                <c:pt idx="1047">
                  <c:v>0.264599457783039</c:v>
                </c:pt>
                <c:pt idx="1048">
                  <c:v>0.26676672294158982</c:v>
                </c:pt>
                <c:pt idx="1049">
                  <c:v>0.26942109557637883</c:v>
                </c:pt>
                <c:pt idx="1050">
                  <c:v>0.27099582607286138</c:v>
                </c:pt>
                <c:pt idx="1051">
                  <c:v>0.27183444468053697</c:v>
                </c:pt>
                <c:pt idx="1052">
                  <c:v>0.27299467975433034</c:v>
                </c:pt>
                <c:pt idx="1053">
                  <c:v>0.2738058724336126</c:v>
                </c:pt>
                <c:pt idx="1054">
                  <c:v>0.27343668033618906</c:v>
                </c:pt>
                <c:pt idx="1055">
                  <c:v>0.2709000111838874</c:v>
                </c:pt>
                <c:pt idx="1056">
                  <c:v>0.26838835121070603</c:v>
                </c:pt>
                <c:pt idx="1057">
                  <c:v>0.26588139763143959</c:v>
                </c:pt>
                <c:pt idx="1058">
                  <c:v>0.26406950202786789</c:v>
                </c:pt>
                <c:pt idx="1059">
                  <c:v>0.2629275496761268</c:v>
                </c:pt>
                <c:pt idx="1060">
                  <c:v>0.26124333731137794</c:v>
                </c:pt>
                <c:pt idx="1061">
                  <c:v>0.26048518672712745</c:v>
                </c:pt>
                <c:pt idx="1062">
                  <c:v>0.25926738397302068</c:v>
                </c:pt>
                <c:pt idx="1063">
                  <c:v>0.25869968264975418</c:v>
                </c:pt>
                <c:pt idx="1064">
                  <c:v>0.25919785074358426</c:v>
                </c:pt>
                <c:pt idx="1065">
                  <c:v>0.25947358953025568</c:v>
                </c:pt>
                <c:pt idx="1066">
                  <c:v>0.26042122081061619</c:v>
                </c:pt>
                <c:pt idx="1067">
                  <c:v>0.26083115062233397</c:v>
                </c:pt>
                <c:pt idx="1068">
                  <c:v>0.26082766959460651</c:v>
                </c:pt>
                <c:pt idx="1069">
                  <c:v>0.26100813714138688</c:v>
                </c:pt>
                <c:pt idx="1070">
                  <c:v>0.26218079858098725</c:v>
                </c:pt>
                <c:pt idx="1071">
                  <c:v>0.26359219702731623</c:v>
                </c:pt>
                <c:pt idx="1072">
                  <c:v>0.26598107243297697</c:v>
                </c:pt>
                <c:pt idx="1073">
                  <c:v>0.26748695618441726</c:v>
                </c:pt>
                <c:pt idx="1074">
                  <c:v>0.26809431710496101</c:v>
                </c:pt>
                <c:pt idx="1075">
                  <c:v>0.2679870382916934</c:v>
                </c:pt>
                <c:pt idx="1076">
                  <c:v>0.26940017386264853</c:v>
                </c:pt>
                <c:pt idx="1077">
                  <c:v>0.27116961728188926</c:v>
                </c:pt>
                <c:pt idx="1078">
                  <c:v>0.27224945202390166</c:v>
                </c:pt>
                <c:pt idx="1079">
                  <c:v>0.2715297539998735</c:v>
                </c:pt>
                <c:pt idx="1080">
                  <c:v>0.27036623615638344</c:v>
                </c:pt>
                <c:pt idx="1081">
                  <c:v>0.26846197150289242</c:v>
                </c:pt>
                <c:pt idx="1082">
                  <c:v>0.26659790617019113</c:v>
                </c:pt>
                <c:pt idx="1083">
                  <c:v>0.26631540357303207</c:v>
                </c:pt>
                <c:pt idx="1084">
                  <c:v>0.26489590811198854</c:v>
                </c:pt>
                <c:pt idx="1085">
                  <c:v>0.26340453781539686</c:v>
                </c:pt>
                <c:pt idx="1086">
                  <c:v>0.26336675142034927</c:v>
                </c:pt>
                <c:pt idx="1087">
                  <c:v>0.26409635524143626</c:v>
                </c:pt>
                <c:pt idx="1088">
                  <c:v>0.26594817565385859</c:v>
                </c:pt>
                <c:pt idx="1089">
                  <c:v>0.26778382101386244</c:v>
                </c:pt>
                <c:pt idx="1090">
                  <c:v>0.26866521913588243</c:v>
                </c:pt>
                <c:pt idx="1091">
                  <c:v>0.26590792776939159</c:v>
                </c:pt>
                <c:pt idx="1092">
                  <c:v>0.26388862920565948</c:v>
                </c:pt>
                <c:pt idx="1093">
                  <c:v>0.26339315060547669</c:v>
                </c:pt>
                <c:pt idx="1094">
                  <c:v>0.26311340206185568</c:v>
                </c:pt>
                <c:pt idx="1095">
                  <c:v>0.2624356402487128</c:v>
                </c:pt>
                <c:pt idx="1096">
                  <c:v>0.26186618517016524</c:v>
                </c:pt>
                <c:pt idx="1097">
                  <c:v>0.26122761811010958</c:v>
                </c:pt>
                <c:pt idx="1098">
                  <c:v>0.26015794624877658</c:v>
                </c:pt>
                <c:pt idx="1099">
                  <c:v>0.2591526000719388</c:v>
                </c:pt>
                <c:pt idx="1100">
                  <c:v>0.25841749247743223</c:v>
                </c:pt>
                <c:pt idx="1101">
                  <c:v>0.25708567187196912</c:v>
                </c:pt>
                <c:pt idx="1102">
                  <c:v>0.25696209024605271</c:v>
                </c:pt>
                <c:pt idx="1103">
                  <c:v>0.25715806433512622</c:v>
                </c:pt>
                <c:pt idx="1104">
                  <c:v>0.2562884794383824</c:v>
                </c:pt>
                <c:pt idx="1105">
                  <c:v>0.25454270575361404</c:v>
                </c:pt>
                <c:pt idx="1106">
                  <c:v>0.25348321611253194</c:v>
                </c:pt>
                <c:pt idx="1107">
                  <c:v>0.25249970052468079</c:v>
                </c:pt>
                <c:pt idx="1108">
                  <c:v>0.25258439062881854</c:v>
                </c:pt>
                <c:pt idx="1109">
                  <c:v>0.25426241648632353</c:v>
                </c:pt>
                <c:pt idx="1110">
                  <c:v>0.25604038993198935</c:v>
                </c:pt>
                <c:pt idx="1111">
                  <c:v>0.25880422830265915</c:v>
                </c:pt>
                <c:pt idx="1112">
                  <c:v>0.26105596814501997</c:v>
                </c:pt>
                <c:pt idx="1113">
                  <c:v>0.26240398748758337</c:v>
                </c:pt>
                <c:pt idx="1114">
                  <c:v>0.26327911532711246</c:v>
                </c:pt>
                <c:pt idx="1115">
                  <c:v>0.26434826777176673</c:v>
                </c:pt>
                <c:pt idx="1116">
                  <c:v>0.26459592668812781</c:v>
                </c:pt>
                <c:pt idx="1117">
                  <c:v>0.26450066281556306</c:v>
                </c:pt>
                <c:pt idx="1118">
                  <c:v>0.2635997086352268</c:v>
                </c:pt>
                <c:pt idx="1119">
                  <c:v>0.26238818945809317</c:v>
                </c:pt>
                <c:pt idx="1120">
                  <c:v>0.26253562492150445</c:v>
                </c:pt>
                <c:pt idx="1121">
                  <c:v>0.26272582333521216</c:v>
                </c:pt>
                <c:pt idx="1122">
                  <c:v>0.26333480489934813</c:v>
                </c:pt>
                <c:pt idx="1123">
                  <c:v>0.26463780083804023</c:v>
                </c:pt>
                <c:pt idx="1124">
                  <c:v>0.26563504823151124</c:v>
                </c:pt>
                <c:pt idx="1125">
                  <c:v>0.26659521297990951</c:v>
                </c:pt>
                <c:pt idx="1126">
                  <c:v>0.26780098955470039</c:v>
                </c:pt>
                <c:pt idx="1127">
                  <c:v>0.26936720500433864</c:v>
                </c:pt>
                <c:pt idx="1128">
                  <c:v>0.27038705882924791</c:v>
                </c:pt>
                <c:pt idx="1129">
                  <c:v>0.26926305871992418</c:v>
                </c:pt>
                <c:pt idx="1130">
                  <c:v>0.26830484676133071</c:v>
                </c:pt>
                <c:pt idx="1131">
                  <c:v>0.26810803554388157</c:v>
                </c:pt>
                <c:pt idx="1132">
                  <c:v>0.26834874184077068</c:v>
                </c:pt>
                <c:pt idx="1133">
                  <c:v>0.26686848024198245</c:v>
                </c:pt>
                <c:pt idx="1134">
                  <c:v>0.26517955544798094</c:v>
                </c:pt>
                <c:pt idx="1135">
                  <c:v>0.26324795550772362</c:v>
                </c:pt>
                <c:pt idx="1136">
                  <c:v>0.26143322307880412</c:v>
                </c:pt>
                <c:pt idx="1137">
                  <c:v>0.25981304356907475</c:v>
                </c:pt>
                <c:pt idx="1138">
                  <c:v>0.25939133256023877</c:v>
                </c:pt>
                <c:pt idx="1139">
                  <c:v>0.26019591298827577</c:v>
                </c:pt>
                <c:pt idx="1140">
                  <c:v>0.26060567086963293</c:v>
                </c:pt>
                <c:pt idx="1141">
                  <c:v>0.2616350744071323</c:v>
                </c:pt>
                <c:pt idx="1142">
                  <c:v>0.26296233657248796</c:v>
                </c:pt>
                <c:pt idx="1143">
                  <c:v>0.26598613095670565</c:v>
                </c:pt>
                <c:pt idx="1144">
                  <c:v>0.26782423388915755</c:v>
                </c:pt>
                <c:pt idx="1145">
                  <c:v>0.26956378131749636</c:v>
                </c:pt>
                <c:pt idx="1146">
                  <c:v>0.27288296551220348</c:v>
                </c:pt>
                <c:pt idx="1147">
                  <c:v>0.27536351866550424</c:v>
                </c:pt>
                <c:pt idx="1148">
                  <c:v>0.27805131281059958</c:v>
                </c:pt>
                <c:pt idx="1149">
                  <c:v>0.27894535110925539</c:v>
                </c:pt>
                <c:pt idx="1150">
                  <c:v>0.2793462388748848</c:v>
                </c:pt>
                <c:pt idx="1151">
                  <c:v>0.28007849232055165</c:v>
                </c:pt>
                <c:pt idx="1152">
                  <c:v>0.28012930506689743</c:v>
                </c:pt>
                <c:pt idx="1153">
                  <c:v>0.2777136813767907</c:v>
                </c:pt>
                <c:pt idx="1154">
                  <c:v>0.2755196192143205</c:v>
                </c:pt>
                <c:pt idx="1155">
                  <c:v>0.2732363902082573</c:v>
                </c:pt>
                <c:pt idx="1156">
                  <c:v>0.27143818490207461</c:v>
                </c:pt>
                <c:pt idx="1157">
                  <c:v>0.27113492814899354</c:v>
                </c:pt>
                <c:pt idx="1158">
                  <c:v>0.27119537110442088</c:v>
                </c:pt>
                <c:pt idx="1159">
                  <c:v>0.27077366636630601</c:v>
                </c:pt>
                <c:pt idx="1160">
                  <c:v>0.26956162720097149</c:v>
                </c:pt>
                <c:pt idx="1161">
                  <c:v>0.26917756667470577</c:v>
                </c:pt>
                <c:pt idx="1162">
                  <c:v>0.26894827382522529</c:v>
                </c:pt>
                <c:pt idx="1163">
                  <c:v>0.2694308319208148</c:v>
                </c:pt>
                <c:pt idx="1164">
                  <c:v>0.26901133331067639</c:v>
                </c:pt>
                <c:pt idx="1165">
                  <c:v>0.2685892147061012</c:v>
                </c:pt>
                <c:pt idx="1166">
                  <c:v>0.26768485887031584</c:v>
                </c:pt>
                <c:pt idx="1167">
                  <c:v>0.26674162204075696</c:v>
                </c:pt>
                <c:pt idx="1168">
                  <c:v>0.26545930479324381</c:v>
                </c:pt>
                <c:pt idx="1169">
                  <c:v>0.26427305722121808</c:v>
                </c:pt>
                <c:pt idx="1170">
                  <c:v>0.26250827208102212</c:v>
                </c:pt>
                <c:pt idx="1171">
                  <c:v>0.26198584003000019</c:v>
                </c:pt>
                <c:pt idx="1172">
                  <c:v>0.2631095346023799</c:v>
                </c:pt>
                <c:pt idx="1173">
                  <c:v>0.26502982960503596</c:v>
                </c:pt>
                <c:pt idx="1174">
                  <c:v>0.26674076168167682</c:v>
                </c:pt>
                <c:pt idx="1175">
                  <c:v>0.26815493470262397</c:v>
                </c:pt>
                <c:pt idx="1176">
                  <c:v>0.27006457841004616</c:v>
                </c:pt>
                <c:pt idx="1177">
                  <c:v>0.27220956719817763</c:v>
                </c:pt>
                <c:pt idx="1178">
                  <c:v>0.2737238537221644</c:v>
                </c:pt>
                <c:pt idx="1179">
                  <c:v>0.27281998425541926</c:v>
                </c:pt>
                <c:pt idx="1180">
                  <c:v>0.27237187974609606</c:v>
                </c:pt>
                <c:pt idx="1181">
                  <c:v>0.27257373763601395</c:v>
                </c:pt>
                <c:pt idx="1182">
                  <c:v>0.27140888389520396</c:v>
                </c:pt>
                <c:pt idx="1183">
                  <c:v>0.27001263239724027</c:v>
                </c:pt>
                <c:pt idx="1184">
                  <c:v>0.26626260701633142</c:v>
                </c:pt>
                <c:pt idx="1185">
                  <c:v>0.26370930444297264</c:v>
                </c:pt>
                <c:pt idx="1186">
                  <c:v>0.26367136011034803</c:v>
                </c:pt>
                <c:pt idx="1187">
                  <c:v>0.26386533223742525</c:v>
                </c:pt>
                <c:pt idx="1188">
                  <c:v>0.26503627922582812</c:v>
                </c:pt>
                <c:pt idx="1189">
                  <c:v>0.26546075349671788</c:v>
                </c:pt>
                <c:pt idx="1190">
                  <c:v>0.26638197616867632</c:v>
                </c:pt>
                <c:pt idx="1191">
                  <c:v>0.26740582839337779</c:v>
                </c:pt>
                <c:pt idx="1192">
                  <c:v>0.26851085029568189</c:v>
                </c:pt>
                <c:pt idx="1193">
                  <c:v>0.27169604185010954</c:v>
                </c:pt>
                <c:pt idx="1194">
                  <c:v>0.27486380728344506</c:v>
                </c:pt>
                <c:pt idx="1195">
                  <c:v>0.27686959410170903</c:v>
                </c:pt>
                <c:pt idx="1196">
                  <c:v>0.27830934853059119</c:v>
                </c:pt>
                <c:pt idx="1197">
                  <c:v>0.27958454358539214</c:v>
                </c:pt>
                <c:pt idx="1198">
                  <c:v>0.2786791096007683</c:v>
                </c:pt>
                <c:pt idx="1199">
                  <c:v>0.27767185336048883</c:v>
                </c:pt>
                <c:pt idx="1200">
                  <c:v>0.27638778795430169</c:v>
                </c:pt>
                <c:pt idx="1201">
                  <c:v>0.27412033847633654</c:v>
                </c:pt>
                <c:pt idx="1202">
                  <c:v>0.27303308402748805</c:v>
                </c:pt>
                <c:pt idx="1203">
                  <c:v>0.27186868441113976</c:v>
                </c:pt>
                <c:pt idx="1204">
                  <c:v>0.27227663171694949</c:v>
                </c:pt>
                <c:pt idx="1205">
                  <c:v>0.27216057965465379</c:v>
                </c:pt>
                <c:pt idx="1206">
                  <c:v>0.27211224923509197</c:v>
                </c:pt>
                <c:pt idx="1207">
                  <c:v>0.27142322079160242</c:v>
                </c:pt>
                <c:pt idx="1208">
                  <c:v>0.27205479674269212</c:v>
                </c:pt>
                <c:pt idx="1209">
                  <c:v>0.27295537554989208</c:v>
                </c:pt>
                <c:pt idx="1210">
                  <c:v>0.27315461085485782</c:v>
                </c:pt>
                <c:pt idx="1211">
                  <c:v>0.27324910778942857</c:v>
                </c:pt>
                <c:pt idx="1212">
                  <c:v>0.27222652149718601</c:v>
                </c:pt>
                <c:pt idx="1213">
                  <c:v>0.27002092531347482</c:v>
                </c:pt>
                <c:pt idx="1214">
                  <c:v>0.26822024372690301</c:v>
                </c:pt>
                <c:pt idx="1215">
                  <c:v>0.26793246625576417</c:v>
                </c:pt>
                <c:pt idx="1216">
                  <c:v>0.26933665483422436</c:v>
                </c:pt>
                <c:pt idx="1217">
                  <c:v>0.27131191790482212</c:v>
                </c:pt>
                <c:pt idx="1218">
                  <c:v>0.27419402010197219</c:v>
                </c:pt>
                <c:pt idx="1219">
                  <c:v>0.27505593132154005</c:v>
                </c:pt>
                <c:pt idx="1220">
                  <c:v>0.27598845373439362</c:v>
                </c:pt>
                <c:pt idx="1221">
                  <c:v>0.27527154336155962</c:v>
                </c:pt>
                <c:pt idx="1222">
                  <c:v>0.27358858295531507</c:v>
                </c:pt>
                <c:pt idx="1223">
                  <c:v>0.27199185706059353</c:v>
                </c:pt>
                <c:pt idx="1224">
                  <c:v>0.26991308516099566</c:v>
                </c:pt>
                <c:pt idx="1225">
                  <c:v>0.26908816670415869</c:v>
                </c:pt>
                <c:pt idx="1226">
                  <c:v>0.26960594634238744</c:v>
                </c:pt>
                <c:pt idx="1227">
                  <c:v>0.26967491021900414</c:v>
                </c:pt>
                <c:pt idx="1228">
                  <c:v>0.27009859262150765</c:v>
                </c:pt>
                <c:pt idx="1229">
                  <c:v>0.27129386739991118</c:v>
                </c:pt>
                <c:pt idx="1230">
                  <c:v>0.27120971650992876</c:v>
                </c:pt>
                <c:pt idx="1231">
                  <c:v>0.2723830803630829</c:v>
                </c:pt>
                <c:pt idx="1232">
                  <c:v>0.27371443143905061</c:v>
                </c:pt>
                <c:pt idx="1233">
                  <c:v>0.27423349669803959</c:v>
                </c:pt>
                <c:pt idx="1234">
                  <c:v>0.27272908760984094</c:v>
                </c:pt>
                <c:pt idx="1235">
                  <c:v>0.27132248985044816</c:v>
                </c:pt>
                <c:pt idx="1236">
                  <c:v>0.26983814650704807</c:v>
                </c:pt>
                <c:pt idx="1237">
                  <c:v>0.26862377097850898</c:v>
                </c:pt>
                <c:pt idx="1238">
                  <c:v>0.26993649924774038</c:v>
                </c:pt>
                <c:pt idx="1239">
                  <c:v>0.27151117351952081</c:v>
                </c:pt>
                <c:pt idx="1240">
                  <c:v>0.27165073166934772</c:v>
                </c:pt>
                <c:pt idx="1241">
                  <c:v>0.2708462237808702</c:v>
                </c:pt>
                <c:pt idx="1242">
                  <c:v>0.27063426221486236</c:v>
                </c:pt>
                <c:pt idx="1243">
                  <c:v>0.27162736090007317</c:v>
                </c:pt>
                <c:pt idx="1244">
                  <c:v>0.27239986629367363</c:v>
                </c:pt>
                <c:pt idx="1245">
                  <c:v>0.27255517381842259</c:v>
                </c:pt>
                <c:pt idx="1246">
                  <c:v>0.27196415101991162</c:v>
                </c:pt>
                <c:pt idx="1247">
                  <c:v>0.27069372330150582</c:v>
                </c:pt>
                <c:pt idx="1248">
                  <c:v>0.26970803037909091</c:v>
                </c:pt>
                <c:pt idx="1249">
                  <c:v>0.27050270766019918</c:v>
                </c:pt>
                <c:pt idx="1250">
                  <c:v>0.2702426988645108</c:v>
                </c:pt>
                <c:pt idx="1251">
                  <c:v>0.2720657113237821</c:v>
                </c:pt>
                <c:pt idx="1252">
                  <c:v>0.27394069965246465</c:v>
                </c:pt>
                <c:pt idx="1253">
                  <c:v>0.27537902261692726</c:v>
                </c:pt>
                <c:pt idx="1254">
                  <c:v>0.27669818816511016</c:v>
                </c:pt>
                <c:pt idx="1255">
                  <c:v>0.27811842907393342</c:v>
                </c:pt>
                <c:pt idx="1256">
                  <c:v>0.27839774880087126</c:v>
                </c:pt>
                <c:pt idx="1257">
                  <c:v>0.27786867746924393</c:v>
                </c:pt>
                <c:pt idx="1258">
                  <c:v>0.27632912834703344</c:v>
                </c:pt>
                <c:pt idx="1259">
                  <c:v>0.27444137437831156</c:v>
                </c:pt>
                <c:pt idx="1260">
                  <c:v>0.27315810666874502</c:v>
                </c:pt>
                <c:pt idx="1261">
                  <c:v>0.27305791510806315</c:v>
                </c:pt>
                <c:pt idx="1262">
                  <c:v>0.27348917206141732</c:v>
                </c:pt>
                <c:pt idx="1263">
                  <c:v>0.27580574569203259</c:v>
                </c:pt>
                <c:pt idx="1264">
                  <c:v>0.27882168747400782</c:v>
                </c:pt>
                <c:pt idx="1265">
                  <c:v>0.28050738956479138</c:v>
                </c:pt>
                <c:pt idx="1266">
                  <c:v>0.28209069192118208</c:v>
                </c:pt>
                <c:pt idx="1267">
                  <c:v>0.28355858067980172</c:v>
                </c:pt>
                <c:pt idx="1268">
                  <c:v>0.28369926638758503</c:v>
                </c:pt>
                <c:pt idx="1269">
                  <c:v>0.28409966674036041</c:v>
                </c:pt>
                <c:pt idx="1270">
                  <c:v>0.28594651241740454</c:v>
                </c:pt>
                <c:pt idx="1271">
                  <c:v>0.28634304791121534</c:v>
                </c:pt>
                <c:pt idx="1272">
                  <c:v>0.28556654381385826</c:v>
                </c:pt>
                <c:pt idx="1273">
                  <c:v>0.28518776511004323</c:v>
                </c:pt>
                <c:pt idx="1274">
                  <c:v>0.28415717051153133</c:v>
                </c:pt>
                <c:pt idx="1275">
                  <c:v>0.28363988494287251</c:v>
                </c:pt>
                <c:pt idx="1276">
                  <c:v>0.28344049341652972</c:v>
                </c:pt>
                <c:pt idx="1277">
                  <c:v>0.28342600488755831</c:v>
                </c:pt>
                <c:pt idx="1278">
                  <c:v>0.28324045843377726</c:v>
                </c:pt>
                <c:pt idx="1279">
                  <c:v>0.2827943637639691</c:v>
                </c:pt>
                <c:pt idx="1280">
                  <c:v>0.28144224090734526</c:v>
                </c:pt>
                <c:pt idx="1281">
                  <c:v>0.28062798066244199</c:v>
                </c:pt>
                <c:pt idx="1282">
                  <c:v>0.27952689603853759</c:v>
                </c:pt>
                <c:pt idx="1283">
                  <c:v>0.2784385847350821</c:v>
                </c:pt>
                <c:pt idx="1284">
                  <c:v>0.27846550675582038</c:v>
                </c:pt>
                <c:pt idx="1285">
                  <c:v>0.27895216705566511</c:v>
                </c:pt>
                <c:pt idx="1286">
                  <c:v>0.27998625573153951</c:v>
                </c:pt>
                <c:pt idx="1287">
                  <c:v>0.28010327269640345</c:v>
                </c:pt>
                <c:pt idx="1288">
                  <c:v>0.2793819260438829</c:v>
                </c:pt>
                <c:pt idx="1289">
                  <c:v>0.27931770348979496</c:v>
                </c:pt>
                <c:pt idx="1290">
                  <c:v>0.27942011013665108</c:v>
                </c:pt>
                <c:pt idx="1291">
                  <c:v>0.27892174451983298</c:v>
                </c:pt>
                <c:pt idx="1292">
                  <c:v>0.27706442786879903</c:v>
                </c:pt>
                <c:pt idx="1293">
                  <c:v>0.27432626787423559</c:v>
                </c:pt>
                <c:pt idx="1294">
                  <c:v>0.27328744546146866</c:v>
                </c:pt>
                <c:pt idx="1295">
                  <c:v>0.27149067476982847</c:v>
                </c:pt>
                <c:pt idx="1296">
                  <c:v>0.26930917767263274</c:v>
                </c:pt>
                <c:pt idx="1297">
                  <c:v>0.26731512981923083</c:v>
                </c:pt>
                <c:pt idx="1298">
                  <c:v>0.26617288974145337</c:v>
                </c:pt>
                <c:pt idx="1299">
                  <c:v>0.26667786644267111</c:v>
                </c:pt>
                <c:pt idx="1300">
                  <c:v>0.26779410005270693</c:v>
                </c:pt>
                <c:pt idx="1301">
                  <c:v>0.26930801566195051</c:v>
                </c:pt>
                <c:pt idx="1302">
                  <c:v>0.27151147424557631</c:v>
                </c:pt>
                <c:pt idx="1303">
                  <c:v>0.27323408304161173</c:v>
                </c:pt>
                <c:pt idx="1304">
                  <c:v>0.2753863669632256</c:v>
                </c:pt>
                <c:pt idx="1305">
                  <c:v>0.27619652131172623</c:v>
                </c:pt>
                <c:pt idx="1306">
                  <c:v>0.27768388463418608</c:v>
                </c:pt>
                <c:pt idx="1307">
                  <c:v>0.27992409774251997</c:v>
                </c:pt>
                <c:pt idx="1308">
                  <c:v>0.28120032809599749</c:v>
                </c:pt>
                <c:pt idx="1309">
                  <c:v>0.28153674916685328</c:v>
                </c:pt>
                <c:pt idx="1310">
                  <c:v>0.28180691693530985</c:v>
                </c:pt>
                <c:pt idx="1311">
                  <c:v>0.28144236724994814</c:v>
                </c:pt>
                <c:pt idx="1312">
                  <c:v>0.28014328327017612</c:v>
                </c:pt>
                <c:pt idx="1313">
                  <c:v>0.2783393384091169</c:v>
                </c:pt>
                <c:pt idx="1314">
                  <c:v>0.27746648680000263</c:v>
                </c:pt>
                <c:pt idx="1315">
                  <c:v>0.27645666471316016</c:v>
                </c:pt>
                <c:pt idx="1316">
                  <c:v>0.27623522748172613</c:v>
                </c:pt>
                <c:pt idx="1317">
                  <c:v>0.27454143836785377</c:v>
                </c:pt>
                <c:pt idx="1318">
                  <c:v>0.27212057598214173</c:v>
                </c:pt>
                <c:pt idx="1319">
                  <c:v>0.27238406480265986</c:v>
                </c:pt>
                <c:pt idx="1320">
                  <c:v>0.27446201955583294</c:v>
                </c:pt>
                <c:pt idx="1321">
                  <c:v>0.27690709293312232</c:v>
                </c:pt>
                <c:pt idx="1322">
                  <c:v>0.27780061045265736</c:v>
                </c:pt>
                <c:pt idx="1323">
                  <c:v>0.27627779342088771</c:v>
                </c:pt>
                <c:pt idx="1324">
                  <c:v>0.27450529125037992</c:v>
                </c:pt>
                <c:pt idx="1325">
                  <c:v>0.27358198216342022</c:v>
                </c:pt>
                <c:pt idx="1326">
                  <c:v>0.27444265122001565</c:v>
                </c:pt>
                <c:pt idx="1327">
                  <c:v>0.27600753761484609</c:v>
                </c:pt>
                <c:pt idx="1328">
                  <c:v>0.27787927333886353</c:v>
                </c:pt>
                <c:pt idx="1329">
                  <c:v>0.27889629188651394</c:v>
                </c:pt>
                <c:pt idx="1330">
                  <c:v>0.27763194770321703</c:v>
                </c:pt>
                <c:pt idx="1331">
                  <c:v>0.27571015794303116</c:v>
                </c:pt>
                <c:pt idx="1332">
                  <c:v>0.27379612166225614</c:v>
                </c:pt>
                <c:pt idx="1333">
                  <c:v>0.27306672554963296</c:v>
                </c:pt>
                <c:pt idx="1334">
                  <c:v>0.27214687734748544</c:v>
                </c:pt>
                <c:pt idx="1335">
                  <c:v>0.27241994846063466</c:v>
                </c:pt>
                <c:pt idx="1336">
                  <c:v>0.27235313780916431</c:v>
                </c:pt>
                <c:pt idx="1337">
                  <c:v>0.27211306177610561</c:v>
                </c:pt>
                <c:pt idx="1338">
                  <c:v>0.27114292523105399</c:v>
                </c:pt>
                <c:pt idx="1339">
                  <c:v>0.26951008440232693</c:v>
                </c:pt>
                <c:pt idx="1340">
                  <c:v>0.26812393462348338</c:v>
                </c:pt>
                <c:pt idx="1341">
                  <c:v>0.26704655811240324</c:v>
                </c:pt>
                <c:pt idx="1342">
                  <c:v>0.26687341264968761</c:v>
                </c:pt>
                <c:pt idx="1343">
                  <c:v>0.26705150847756148</c:v>
                </c:pt>
                <c:pt idx="1344">
                  <c:v>0.26827876117645533</c:v>
                </c:pt>
                <c:pt idx="1345">
                  <c:v>0.27078699577005982</c:v>
                </c:pt>
                <c:pt idx="1346">
                  <c:v>0.27282928943510959</c:v>
                </c:pt>
                <c:pt idx="1347">
                  <c:v>0.2730341310725401</c:v>
                </c:pt>
                <c:pt idx="1348">
                  <c:v>0.27255984549718426</c:v>
                </c:pt>
                <c:pt idx="1349">
                  <c:v>0.27250609378093549</c:v>
                </c:pt>
                <c:pt idx="1350">
                  <c:v>0.27366212831483233</c:v>
                </c:pt>
                <c:pt idx="1351">
                  <c:v>0.27347861534913487</c:v>
                </c:pt>
                <c:pt idx="1352">
                  <c:v>0.27231200854159976</c:v>
                </c:pt>
                <c:pt idx="1353">
                  <c:v>0.27160661607897257</c:v>
                </c:pt>
                <c:pt idx="1354">
                  <c:v>0.27186877534468773</c:v>
                </c:pt>
                <c:pt idx="1355">
                  <c:v>0.27126489147141031</c:v>
                </c:pt>
                <c:pt idx="1356">
                  <c:v>0.27228525857886682</c:v>
                </c:pt>
                <c:pt idx="1357">
                  <c:v>0.27299867200462363</c:v>
                </c:pt>
                <c:pt idx="1358">
                  <c:v>0.27301330120998313</c:v>
                </c:pt>
                <c:pt idx="1359">
                  <c:v>0.27188211669597151</c:v>
                </c:pt>
                <c:pt idx="1360">
                  <c:v>0.2718729014530461</c:v>
                </c:pt>
                <c:pt idx="1361">
                  <c:v>0.27307656713485745</c:v>
                </c:pt>
                <c:pt idx="1362">
                  <c:v>0.2750867561493604</c:v>
                </c:pt>
                <c:pt idx="1363">
                  <c:v>0.27589699196490458</c:v>
                </c:pt>
                <c:pt idx="1364">
                  <c:v>0.27742000648386933</c:v>
                </c:pt>
                <c:pt idx="1365">
                  <c:v>0.27814594040394658</c:v>
                </c:pt>
                <c:pt idx="1366">
                  <c:v>0.27854727361071707</c:v>
                </c:pt>
                <c:pt idx="1367">
                  <c:v>0.2778868405441875</c:v>
                </c:pt>
                <c:pt idx="1368">
                  <c:v>0.27723963135141827</c:v>
                </c:pt>
                <c:pt idx="1369">
                  <c:v>0.27619238274733449</c:v>
                </c:pt>
                <c:pt idx="1370">
                  <c:v>0.27329929735847708</c:v>
                </c:pt>
                <c:pt idx="1371">
                  <c:v>0.27058447019475856</c:v>
                </c:pt>
                <c:pt idx="1372">
                  <c:v>0.26848903312226802</c:v>
                </c:pt>
                <c:pt idx="1373">
                  <c:v>0.26773450345912508</c:v>
                </c:pt>
                <c:pt idx="1374">
                  <c:v>0.2690229608805636</c:v>
                </c:pt>
                <c:pt idx="1375">
                  <c:v>0.27062994856570588</c:v>
                </c:pt>
                <c:pt idx="1376">
                  <c:v>0.27281600677879159</c:v>
                </c:pt>
                <c:pt idx="1377">
                  <c:v>0.27530683078684648</c:v>
                </c:pt>
                <c:pt idx="1378">
                  <c:v>0.27754028033713452</c:v>
                </c:pt>
                <c:pt idx="1379">
                  <c:v>0.28000946791926151</c:v>
                </c:pt>
                <c:pt idx="1380">
                  <c:v>0.28198149592331551</c:v>
                </c:pt>
                <c:pt idx="1381">
                  <c:v>0.28274790853500936</c:v>
                </c:pt>
                <c:pt idx="1382">
                  <c:v>0.28252176131735707</c:v>
                </c:pt>
                <c:pt idx="1383">
                  <c:v>0.28349643916962519</c:v>
                </c:pt>
                <c:pt idx="1384">
                  <c:v>0.28483389259545688</c:v>
                </c:pt>
                <c:pt idx="1385">
                  <c:v>0.2865653691927047</c:v>
                </c:pt>
                <c:pt idx="1386">
                  <c:v>0.28706884382683828</c:v>
                </c:pt>
                <c:pt idx="1387">
                  <c:v>0.28573117500254158</c:v>
                </c:pt>
                <c:pt idx="1388">
                  <c:v>0.28506078673672408</c:v>
                </c:pt>
                <c:pt idx="1389">
                  <c:v>0.28481479539503651</c:v>
                </c:pt>
                <c:pt idx="1390">
                  <c:v>0.28334680837831377</c:v>
                </c:pt>
                <c:pt idx="1391">
                  <c:v>0.28156243156047034</c:v>
                </c:pt>
                <c:pt idx="1392">
                  <c:v>0.27888641345476367</c:v>
                </c:pt>
                <c:pt idx="1393">
                  <c:v>0.27716544154175166</c:v>
                </c:pt>
                <c:pt idx="1394">
                  <c:v>0.2760835849071957</c:v>
                </c:pt>
                <c:pt idx="1395">
                  <c:v>0.27421322222186112</c:v>
                </c:pt>
                <c:pt idx="1396">
                  <c:v>0.27178697825600368</c:v>
                </c:pt>
                <c:pt idx="1397">
                  <c:v>0.26969635634086081</c:v>
                </c:pt>
                <c:pt idx="1398">
                  <c:v>0.26847820811885481</c:v>
                </c:pt>
                <c:pt idx="1399">
                  <c:v>0.26819011052636682</c:v>
                </c:pt>
                <c:pt idx="1400">
                  <c:v>0.26834726825409916</c:v>
                </c:pt>
                <c:pt idx="1401">
                  <c:v>0.27007170519720958</c:v>
                </c:pt>
                <c:pt idx="1402">
                  <c:v>0.27145062328935932</c:v>
                </c:pt>
                <c:pt idx="1403">
                  <c:v>0.27229164908910364</c:v>
                </c:pt>
                <c:pt idx="1404">
                  <c:v>0.27343629469034447</c:v>
                </c:pt>
                <c:pt idx="1405">
                  <c:v>0.27475497407902932</c:v>
                </c:pt>
                <c:pt idx="1406">
                  <c:v>0.27656648601481137</c:v>
                </c:pt>
                <c:pt idx="1407">
                  <c:v>0.27843951812100454</c:v>
                </c:pt>
                <c:pt idx="1408">
                  <c:v>0.27910484281407821</c:v>
                </c:pt>
                <c:pt idx="1409">
                  <c:v>0.27813388885357115</c:v>
                </c:pt>
                <c:pt idx="1410">
                  <c:v>0.27876578283857878</c:v>
                </c:pt>
                <c:pt idx="1411">
                  <c:v>0.28079637763661042</c:v>
                </c:pt>
                <c:pt idx="1412">
                  <c:v>0.28144117613412584</c:v>
                </c:pt>
                <c:pt idx="1413">
                  <c:v>0.28027331281582407</c:v>
                </c:pt>
                <c:pt idx="1414">
                  <c:v>0.27870466853545062</c:v>
                </c:pt>
                <c:pt idx="1415">
                  <c:v>0.27527273436940952</c:v>
                </c:pt>
                <c:pt idx="1416">
                  <c:v>0.27292679205098486</c:v>
                </c:pt>
                <c:pt idx="1417">
                  <c:v>0.27069866554314093</c:v>
                </c:pt>
                <c:pt idx="1418">
                  <c:v>0.26945676598004231</c:v>
                </c:pt>
                <c:pt idx="1419">
                  <c:v>0.26838279301342255</c:v>
                </c:pt>
                <c:pt idx="1420">
                  <c:v>0.26818430296874701</c:v>
                </c:pt>
                <c:pt idx="1421">
                  <c:v>0.26909485521179283</c:v>
                </c:pt>
                <c:pt idx="1422">
                  <c:v>0.27104041080236457</c:v>
                </c:pt>
                <c:pt idx="1423">
                  <c:v>0.27445888008737229</c:v>
                </c:pt>
                <c:pt idx="1424">
                  <c:v>0.27785793436104683</c:v>
                </c:pt>
                <c:pt idx="1425">
                  <c:v>0.28096713700917053</c:v>
                </c:pt>
                <c:pt idx="1426">
                  <c:v>0.28439422999752673</c:v>
                </c:pt>
                <c:pt idx="1427">
                  <c:v>0.28718905840137365</c:v>
                </c:pt>
                <c:pt idx="1428">
                  <c:v>0.28872961428409427</c:v>
                </c:pt>
                <c:pt idx="1429">
                  <c:v>0.28782613265711687</c:v>
                </c:pt>
                <c:pt idx="1430">
                  <c:v>0.28444437164198666</c:v>
                </c:pt>
                <c:pt idx="1431">
                  <c:v>0.28112657278560116</c:v>
                </c:pt>
                <c:pt idx="1432">
                  <c:v>0.27850003587104688</c:v>
                </c:pt>
                <c:pt idx="1433">
                  <c:v>0.27651698545080999</c:v>
                </c:pt>
                <c:pt idx="1434">
                  <c:v>0.27444905853575285</c:v>
                </c:pt>
                <c:pt idx="1435">
                  <c:v>0.27384451682600541</c:v>
                </c:pt>
                <c:pt idx="1436">
                  <c:v>0.27336047404770686</c:v>
                </c:pt>
                <c:pt idx="1437">
                  <c:v>0.27437109243588226</c:v>
                </c:pt>
                <c:pt idx="1438">
                  <c:v>0.27588605514678366</c:v>
                </c:pt>
                <c:pt idx="1439">
                  <c:v>0.2788768160852802</c:v>
                </c:pt>
                <c:pt idx="1440">
                  <c:v>0.28095791968817535</c:v>
                </c:pt>
                <c:pt idx="1441">
                  <c:v>0.28198232663838274</c:v>
                </c:pt>
                <c:pt idx="1442">
                  <c:v>0.28250956789113868</c:v>
                </c:pt>
                <c:pt idx="1443">
                  <c:v>0.28237499959115453</c:v>
                </c:pt>
                <c:pt idx="1444">
                  <c:v>0.28234970899284872</c:v>
                </c:pt>
                <c:pt idx="1445">
                  <c:v>0.2817139429285021</c:v>
                </c:pt>
                <c:pt idx="1446">
                  <c:v>0.28186279558291033</c:v>
                </c:pt>
                <c:pt idx="1447">
                  <c:v>0.28139254799875152</c:v>
                </c:pt>
                <c:pt idx="1448">
                  <c:v>0.28008910162123157</c:v>
                </c:pt>
                <c:pt idx="1449">
                  <c:v>0.27988032103734822</c:v>
                </c:pt>
                <c:pt idx="1450">
                  <c:v>0.27918803753442178</c:v>
                </c:pt>
                <c:pt idx="1451">
                  <c:v>0.27833049664814663</c:v>
                </c:pt>
                <c:pt idx="1452">
                  <c:v>0.27846592567350537</c:v>
                </c:pt>
                <c:pt idx="1453">
                  <c:v>0.27735183010166597</c:v>
                </c:pt>
                <c:pt idx="1454">
                  <c:v>0.27901434732398595</c:v>
                </c:pt>
                <c:pt idx="1455">
                  <c:v>0.28012472553036916</c:v>
                </c:pt>
                <c:pt idx="1456">
                  <c:v>0.28102104996610117</c:v>
                </c:pt>
                <c:pt idx="1457">
                  <c:v>0.28217352771891269</c:v>
                </c:pt>
                <c:pt idx="1458">
                  <c:v>0.28406900233523186</c:v>
                </c:pt>
                <c:pt idx="1459">
                  <c:v>0.28471301053845749</c:v>
                </c:pt>
                <c:pt idx="1460">
                  <c:v>0.28425891956342292</c:v>
                </c:pt>
                <c:pt idx="1461">
                  <c:v>0.28549443991783247</c:v>
                </c:pt>
                <c:pt idx="1462">
                  <c:v>0.28599346931545899</c:v>
                </c:pt>
                <c:pt idx="1463">
                  <c:v>0.28558380128704347</c:v>
                </c:pt>
                <c:pt idx="1464">
                  <c:v>0.28420518212443846</c:v>
                </c:pt>
                <c:pt idx="1465">
                  <c:v>0.28206154485063412</c:v>
                </c:pt>
                <c:pt idx="1466">
                  <c:v>0.28043691254564096</c:v>
                </c:pt>
                <c:pt idx="1467">
                  <c:v>0.27847247019078225</c:v>
                </c:pt>
                <c:pt idx="1468">
                  <c:v>0.27643235271136118</c:v>
                </c:pt>
                <c:pt idx="1469">
                  <c:v>0.27514119791776775</c:v>
                </c:pt>
                <c:pt idx="1470">
                  <c:v>0.27314721150114718</c:v>
                </c:pt>
                <c:pt idx="1471">
                  <c:v>0.27219554064271595</c:v>
                </c:pt>
                <c:pt idx="1472">
                  <c:v>0.27177567031444888</c:v>
                </c:pt>
                <c:pt idx="1473">
                  <c:v>0.27137114884771479</c:v>
                </c:pt>
                <c:pt idx="1474">
                  <c:v>0.27154913223555971</c:v>
                </c:pt>
                <c:pt idx="1475">
                  <c:v>0.27284750258515589</c:v>
                </c:pt>
                <c:pt idx="1476">
                  <c:v>0.27359423448943493</c:v>
                </c:pt>
                <c:pt idx="1477">
                  <c:v>0.27500524392801917</c:v>
                </c:pt>
                <c:pt idx="1478">
                  <c:v>0.2756183187975747</c:v>
                </c:pt>
                <c:pt idx="1479">
                  <c:v>0.27625446803523646</c:v>
                </c:pt>
                <c:pt idx="1480">
                  <c:v>0.2784978672336651</c:v>
                </c:pt>
                <c:pt idx="1481">
                  <c:v>0.28156217667816802</c:v>
                </c:pt>
                <c:pt idx="1482">
                  <c:v>0.28306856488299786</c:v>
                </c:pt>
                <c:pt idx="1483">
                  <c:v>0.28482446150442847</c:v>
                </c:pt>
                <c:pt idx="1484">
                  <c:v>0.28552721537354225</c:v>
                </c:pt>
                <c:pt idx="1485">
                  <c:v>0.28646807994001705</c:v>
                </c:pt>
                <c:pt idx="1486">
                  <c:v>0.28622395081493923</c:v>
                </c:pt>
                <c:pt idx="1487">
                  <c:v>0.28607923185807616</c:v>
                </c:pt>
                <c:pt idx="1488">
                  <c:v>0.28524641486733904</c:v>
                </c:pt>
                <c:pt idx="1489">
                  <c:v>0.28496954481917797</c:v>
                </c:pt>
                <c:pt idx="1490">
                  <c:v>0.28497253611599066</c:v>
                </c:pt>
                <c:pt idx="1491">
                  <c:v>0.28350301332015176</c:v>
                </c:pt>
                <c:pt idx="1492">
                  <c:v>0.28130866928862391</c:v>
                </c:pt>
                <c:pt idx="1493">
                  <c:v>0.27775605177740409</c:v>
                </c:pt>
                <c:pt idx="1494">
                  <c:v>0.27522177284931154</c:v>
                </c:pt>
                <c:pt idx="1495">
                  <c:v>0.27419248955980563</c:v>
                </c:pt>
                <c:pt idx="1496">
                  <c:v>0.27388820836406524</c:v>
                </c:pt>
                <c:pt idx="1497">
                  <c:v>0.2751360748326202</c:v>
                </c:pt>
                <c:pt idx="1498">
                  <c:v>0.27655265826947528</c:v>
                </c:pt>
                <c:pt idx="1499">
                  <c:v>0.27702092870625056</c:v>
                </c:pt>
                <c:pt idx="1500">
                  <c:v>0.27790670386691346</c:v>
                </c:pt>
                <c:pt idx="1501">
                  <c:v>0.27834438414096341</c:v>
                </c:pt>
                <c:pt idx="1502">
                  <c:v>0.27829709607424713</c:v>
                </c:pt>
                <c:pt idx="1503">
                  <c:v>0.27735081580524934</c:v>
                </c:pt>
                <c:pt idx="1504">
                  <c:v>0.27658169220675838</c:v>
                </c:pt>
                <c:pt idx="1505">
                  <c:v>0.27721482494930499</c:v>
                </c:pt>
                <c:pt idx="1506">
                  <c:v>0.27768352790699569</c:v>
                </c:pt>
                <c:pt idx="1507">
                  <c:v>0.27820440723661799</c:v>
                </c:pt>
                <c:pt idx="1508">
                  <c:v>0.27724029194607375</c:v>
                </c:pt>
                <c:pt idx="1509">
                  <c:v>0.2757160752924333</c:v>
                </c:pt>
                <c:pt idx="1510">
                  <c:v>0.27616759080086384</c:v>
                </c:pt>
                <c:pt idx="1511">
                  <c:v>0.27742637032885942</c:v>
                </c:pt>
                <c:pt idx="1512">
                  <c:v>0.27860583429810681</c:v>
                </c:pt>
                <c:pt idx="1513">
                  <c:v>0.27979709283916604</c:v>
                </c:pt>
                <c:pt idx="1514">
                  <c:v>0.28048322432615602</c:v>
                </c:pt>
                <c:pt idx="1515">
                  <c:v>0.28101363229402887</c:v>
                </c:pt>
                <c:pt idx="1516">
                  <c:v>0.28074668992620322</c:v>
                </c:pt>
                <c:pt idx="1517">
                  <c:v>0.2804051240600583</c:v>
                </c:pt>
                <c:pt idx="1518">
                  <c:v>0.27821862229387306</c:v>
                </c:pt>
                <c:pt idx="1519">
                  <c:v>0.27688576243863122</c:v>
                </c:pt>
                <c:pt idx="1520">
                  <c:v>0.2760237581872178</c:v>
                </c:pt>
                <c:pt idx="1521">
                  <c:v>0.27648217483314341</c:v>
                </c:pt>
                <c:pt idx="1522">
                  <c:v>0.27680541375812312</c:v>
                </c:pt>
                <c:pt idx="1523">
                  <c:v>0.27746560100093509</c:v>
                </c:pt>
                <c:pt idx="1524">
                  <c:v>0.28001230815439715</c:v>
                </c:pt>
                <c:pt idx="1525">
                  <c:v>0.28338707143184483</c:v>
                </c:pt>
                <c:pt idx="1526">
                  <c:v>0.28528747426533263</c:v>
                </c:pt>
                <c:pt idx="1527">
                  <c:v>0.2867393305665914</c:v>
                </c:pt>
                <c:pt idx="1528">
                  <c:v>0.28737285923269779</c:v>
                </c:pt>
                <c:pt idx="1529">
                  <c:v>0.28826706141748842</c:v>
                </c:pt>
                <c:pt idx="1530">
                  <c:v>0.28725105684383334</c:v>
                </c:pt>
                <c:pt idx="1531">
                  <c:v>0.28428268176189631</c:v>
                </c:pt>
                <c:pt idx="1532">
                  <c:v>0.28073232801709214</c:v>
                </c:pt>
                <c:pt idx="1533">
                  <c:v>0.2784857329202674</c:v>
                </c:pt>
                <c:pt idx="1534">
                  <c:v>0.27811927442964351</c:v>
                </c:pt>
                <c:pt idx="1535">
                  <c:v>0.2807233638723145</c:v>
                </c:pt>
                <c:pt idx="1536">
                  <c:v>0.28348944180716978</c:v>
                </c:pt>
                <c:pt idx="1537">
                  <c:v>0.28538988396759352</c:v>
                </c:pt>
                <c:pt idx="1538">
                  <c:v>0.28787880281065525</c:v>
                </c:pt>
                <c:pt idx="1539">
                  <c:v>0.28874794139593901</c:v>
                </c:pt>
                <c:pt idx="1540">
                  <c:v>0.28817388904313712</c:v>
                </c:pt>
                <c:pt idx="1541">
                  <c:v>0.28629152250979778</c:v>
                </c:pt>
                <c:pt idx="1542">
                  <c:v>0.28484408540482087</c:v>
                </c:pt>
                <c:pt idx="1543">
                  <c:v>0.28382095065320362</c:v>
                </c:pt>
                <c:pt idx="1544">
                  <c:v>0.28516366532976462</c:v>
                </c:pt>
                <c:pt idx="1545">
                  <c:v>0.28669038363397981</c:v>
                </c:pt>
                <c:pt idx="1546">
                  <c:v>0.28795971734466935</c:v>
                </c:pt>
                <c:pt idx="1547">
                  <c:v>0.28868078644317385</c:v>
                </c:pt>
                <c:pt idx="1548">
                  <c:v>0.28934445772692069</c:v>
                </c:pt>
                <c:pt idx="1549">
                  <c:v>0.2897815273674722</c:v>
                </c:pt>
                <c:pt idx="1550">
                  <c:v>0.29049798479006106</c:v>
                </c:pt>
                <c:pt idx="1551">
                  <c:v>0.29023336399221406</c:v>
                </c:pt>
                <c:pt idx="1552">
                  <c:v>0.29042039541458631</c:v>
                </c:pt>
                <c:pt idx="1553">
                  <c:v>0.29001566222245617</c:v>
                </c:pt>
                <c:pt idx="1554">
                  <c:v>0.28999496581359691</c:v>
                </c:pt>
                <c:pt idx="1555">
                  <c:v>0.28968465964228968</c:v>
                </c:pt>
                <c:pt idx="1556">
                  <c:v>0.28945341343204795</c:v>
                </c:pt>
                <c:pt idx="1557">
                  <c:v>0.28926843785865319</c:v>
                </c:pt>
                <c:pt idx="1558">
                  <c:v>0.29031276535522216</c:v>
                </c:pt>
                <c:pt idx="1559">
                  <c:v>0.29148474996129436</c:v>
                </c:pt>
                <c:pt idx="1560">
                  <c:v>0.29283533217480767</c:v>
                </c:pt>
                <c:pt idx="1561">
                  <c:v>0.29503037269727389</c:v>
                </c:pt>
                <c:pt idx="1562">
                  <c:v>0.29522843612229288</c:v>
                </c:pt>
                <c:pt idx="1563">
                  <c:v>0.29354533262289323</c:v>
                </c:pt>
                <c:pt idx="1564">
                  <c:v>0.290676671681244</c:v>
                </c:pt>
                <c:pt idx="1565">
                  <c:v>0.28749704468437232</c:v>
                </c:pt>
                <c:pt idx="1566">
                  <c:v>0.28487258093850826</c:v>
                </c:pt>
                <c:pt idx="1567">
                  <c:v>0.28208297842077124</c:v>
                </c:pt>
                <c:pt idx="1568">
                  <c:v>0.28082495847277822</c:v>
                </c:pt>
                <c:pt idx="1569">
                  <c:v>0.28242217781106804</c:v>
                </c:pt>
                <c:pt idx="1570">
                  <c:v>0.28421203480630686</c:v>
                </c:pt>
                <c:pt idx="1571">
                  <c:v>0.28535896885281103</c:v>
                </c:pt>
                <c:pt idx="1572">
                  <c:v>0.28602453504772529</c:v>
                </c:pt>
                <c:pt idx="1573">
                  <c:v>0.28640159985038316</c:v>
                </c:pt>
                <c:pt idx="1574">
                  <c:v>0.28745361583071172</c:v>
                </c:pt>
                <c:pt idx="1575">
                  <c:v>0.28869400151860286</c:v>
                </c:pt>
                <c:pt idx="1576">
                  <c:v>0.28949797311186942</c:v>
                </c:pt>
                <c:pt idx="1577">
                  <c:v>0.28954844407604219</c:v>
                </c:pt>
                <c:pt idx="1578">
                  <c:v>0.28996285243301756</c:v>
                </c:pt>
                <c:pt idx="1579">
                  <c:v>0.28963384085514987</c:v>
                </c:pt>
                <c:pt idx="1580">
                  <c:v>0.28943261408318216</c:v>
                </c:pt>
                <c:pt idx="1581">
                  <c:v>0.2896440701662048</c:v>
                </c:pt>
                <c:pt idx="1582">
                  <c:v>0.29069043166793962</c:v>
                </c:pt>
                <c:pt idx="1583">
                  <c:v>0.29209009160433652</c:v>
                </c:pt>
                <c:pt idx="1584">
                  <c:v>0.2927191821135986</c:v>
                </c:pt>
                <c:pt idx="1585">
                  <c:v>0.29342937689082138</c:v>
                </c:pt>
                <c:pt idx="1586">
                  <c:v>0.29398186042827351</c:v>
                </c:pt>
                <c:pt idx="1587">
                  <c:v>0.29620110660541266</c:v>
                </c:pt>
                <c:pt idx="1588">
                  <c:v>0.29795975222973375</c:v>
                </c:pt>
                <c:pt idx="1589">
                  <c:v>0.29869223456303473</c:v>
                </c:pt>
                <c:pt idx="1590">
                  <c:v>0.29839135445540621</c:v>
                </c:pt>
                <c:pt idx="1591">
                  <c:v>0.29648118968057263</c:v>
                </c:pt>
                <c:pt idx="1592">
                  <c:v>0.29568282840968052</c:v>
                </c:pt>
                <c:pt idx="1593">
                  <c:v>0.29543838635492525</c:v>
                </c:pt>
                <c:pt idx="1594">
                  <c:v>0.29631878269265105</c:v>
                </c:pt>
                <c:pt idx="1595">
                  <c:v>0.29488756335244026</c:v>
                </c:pt>
                <c:pt idx="1596">
                  <c:v>0.29316029217496853</c:v>
                </c:pt>
                <c:pt idx="1597">
                  <c:v>0.29208365466374009</c:v>
                </c:pt>
                <c:pt idx="1598">
                  <c:v>0.29032252862441543</c:v>
                </c:pt>
                <c:pt idx="1599">
                  <c:v>0.28729246802369968</c:v>
                </c:pt>
                <c:pt idx="1600">
                  <c:v>0.28453522354220867</c:v>
                </c:pt>
                <c:pt idx="1601">
                  <c:v>0.28237797119652497</c:v>
                </c:pt>
                <c:pt idx="1602">
                  <c:v>0.28220853719159622</c:v>
                </c:pt>
                <c:pt idx="1603">
                  <c:v>0.28300674470584775</c:v>
                </c:pt>
                <c:pt idx="1604">
                  <c:v>0.28560832446594842</c:v>
                </c:pt>
                <c:pt idx="1605">
                  <c:v>0.28822866061527092</c:v>
                </c:pt>
                <c:pt idx="1606">
                  <c:v>0.29143727240236056</c:v>
                </c:pt>
                <c:pt idx="1607">
                  <c:v>0.29386595114094666</c:v>
                </c:pt>
                <c:pt idx="1608">
                  <c:v>0.29547162235844221</c:v>
                </c:pt>
                <c:pt idx="1609">
                  <c:v>0.29727952612594727</c:v>
                </c:pt>
                <c:pt idx="1610">
                  <c:v>0.29794069833660003</c:v>
                </c:pt>
                <c:pt idx="1611">
                  <c:v>0.29758506210332075</c:v>
                </c:pt>
                <c:pt idx="1612">
                  <c:v>0.29822395196889773</c:v>
                </c:pt>
                <c:pt idx="1613">
                  <c:v>0.29675722923847386</c:v>
                </c:pt>
                <c:pt idx="1614">
                  <c:v>0.2957487596968405</c:v>
                </c:pt>
                <c:pt idx="1615">
                  <c:v>0.29369456567473251</c:v>
                </c:pt>
                <c:pt idx="1616">
                  <c:v>0.29059098129264294</c:v>
                </c:pt>
                <c:pt idx="1617">
                  <c:v>0.28663145665098433</c:v>
                </c:pt>
                <c:pt idx="1618">
                  <c:v>0.28430777824005976</c:v>
                </c:pt>
                <c:pt idx="1619">
                  <c:v>0.28226084567481291</c:v>
                </c:pt>
                <c:pt idx="1620">
                  <c:v>0.28066184192689064</c:v>
                </c:pt>
                <c:pt idx="1621">
                  <c:v>0.27963596839815325</c:v>
                </c:pt>
                <c:pt idx="1622">
                  <c:v>0.27773853812748001</c:v>
                </c:pt>
                <c:pt idx="1623">
                  <c:v>0.27603969821932478</c:v>
                </c:pt>
                <c:pt idx="1624">
                  <c:v>0.27622035440433729</c:v>
                </c:pt>
                <c:pt idx="1625">
                  <c:v>0.27778942633784154</c:v>
                </c:pt>
                <c:pt idx="1626">
                  <c:v>0.28102371184383157</c:v>
                </c:pt>
                <c:pt idx="1627">
                  <c:v>0.28397022990764398</c:v>
                </c:pt>
                <c:pt idx="1628">
                  <c:v>0.28619715398810747</c:v>
                </c:pt>
                <c:pt idx="1629">
                  <c:v>0.28799436578074183</c:v>
                </c:pt>
                <c:pt idx="1630">
                  <c:v>0.28892694112715644</c:v>
                </c:pt>
                <c:pt idx="1631">
                  <c:v>0.28960482408027188</c:v>
                </c:pt>
                <c:pt idx="1632">
                  <c:v>0.28939009611194694</c:v>
                </c:pt>
                <c:pt idx="1633">
                  <c:v>0.28883505534206227</c:v>
                </c:pt>
                <c:pt idx="1634">
                  <c:v>0.28853766314011231</c:v>
                </c:pt>
                <c:pt idx="1635">
                  <c:v>0.28744223008140496</c:v>
                </c:pt>
                <c:pt idx="1636">
                  <c:v>0.28719978790500383</c:v>
                </c:pt>
                <c:pt idx="1637">
                  <c:v>0.28821072069289555</c:v>
                </c:pt>
                <c:pt idx="1638">
                  <c:v>0.28986290598515552</c:v>
                </c:pt>
                <c:pt idx="1639">
                  <c:v>0.29329586353184905</c:v>
                </c:pt>
                <c:pt idx="1640">
                  <c:v>0.29754973671232965</c:v>
                </c:pt>
                <c:pt idx="1641">
                  <c:v>0.29920835915467286</c:v>
                </c:pt>
                <c:pt idx="1642">
                  <c:v>0.30176305736290993</c:v>
                </c:pt>
                <c:pt idx="1643">
                  <c:v>0.3040846721884044</c:v>
                </c:pt>
                <c:pt idx="1644">
                  <c:v>0.3054605257680979</c:v>
                </c:pt>
                <c:pt idx="1645">
                  <c:v>0.30618719909374115</c:v>
                </c:pt>
                <c:pt idx="1646">
                  <c:v>0.30610331156716419</c:v>
                </c:pt>
                <c:pt idx="1647">
                  <c:v>0.3060092176337631</c:v>
                </c:pt>
                <c:pt idx="1648">
                  <c:v>0.30560149324310826</c:v>
                </c:pt>
                <c:pt idx="1649">
                  <c:v>0.30431117713205891</c:v>
                </c:pt>
                <c:pt idx="1650">
                  <c:v>0.30316494763118795</c:v>
                </c:pt>
                <c:pt idx="1651">
                  <c:v>0.30302166127973545</c:v>
                </c:pt>
                <c:pt idx="1652">
                  <c:v>0.30251401993355481</c:v>
                </c:pt>
                <c:pt idx="1653">
                  <c:v>0.30064788536149645</c:v>
                </c:pt>
                <c:pt idx="1654">
                  <c:v>0.2984690920531885</c:v>
                </c:pt>
                <c:pt idx="1655">
                  <c:v>0.29708920288752294</c:v>
                </c:pt>
                <c:pt idx="1656">
                  <c:v>0.29745891182733786</c:v>
                </c:pt>
                <c:pt idx="1657">
                  <c:v>0.29670117242405702</c:v>
                </c:pt>
                <c:pt idx="1658">
                  <c:v>0.29757907556670482</c:v>
                </c:pt>
                <c:pt idx="1659">
                  <c:v>0.29888433927323205</c:v>
                </c:pt>
                <c:pt idx="1660">
                  <c:v>0.3008023330463474</c:v>
                </c:pt>
                <c:pt idx="1661">
                  <c:v>0.30333007547916219</c:v>
                </c:pt>
                <c:pt idx="1662">
                  <c:v>0.30741134923241864</c:v>
                </c:pt>
                <c:pt idx="1663">
                  <c:v>0.30971762481480924</c:v>
                </c:pt>
                <c:pt idx="1664">
                  <c:v>0.31080295741074437</c:v>
                </c:pt>
                <c:pt idx="1665">
                  <c:v>0.31135837918290216</c:v>
                </c:pt>
                <c:pt idx="1666">
                  <c:v>0.31023208795615564</c:v>
                </c:pt>
                <c:pt idx="1667">
                  <c:v>0.30702382004043621</c:v>
                </c:pt>
                <c:pt idx="1668">
                  <c:v>0.30425957959236621</c:v>
                </c:pt>
                <c:pt idx="1669">
                  <c:v>0.30318281760784693</c:v>
                </c:pt>
                <c:pt idx="1670">
                  <c:v>0.30350505712119807</c:v>
                </c:pt>
                <c:pt idx="1671">
                  <c:v>0.3051743068259562</c:v>
                </c:pt>
                <c:pt idx="1672">
                  <c:v>0.30705804595401931</c:v>
                </c:pt>
                <c:pt idx="1673">
                  <c:v>0.30948375029226094</c:v>
                </c:pt>
                <c:pt idx="1674">
                  <c:v>0.30851173579647384</c:v>
                </c:pt>
                <c:pt idx="1675">
                  <c:v>0.30841646461629346</c:v>
                </c:pt>
                <c:pt idx="1676">
                  <c:v>0.30811648629214833</c:v>
                </c:pt>
                <c:pt idx="1677">
                  <c:v>0.30785501492885858</c:v>
                </c:pt>
                <c:pt idx="1678">
                  <c:v>0.30826150796564128</c:v>
                </c:pt>
                <c:pt idx="1679">
                  <c:v>0.30900968957952835</c:v>
                </c:pt>
                <c:pt idx="1680">
                  <c:v>0.30845499299112211</c:v>
                </c:pt>
                <c:pt idx="1681">
                  <c:v>0.30629475062599643</c:v>
                </c:pt>
                <c:pt idx="1682">
                  <c:v>0.30362038924375789</c:v>
                </c:pt>
                <c:pt idx="1683">
                  <c:v>0.30069403320544147</c:v>
                </c:pt>
                <c:pt idx="1684">
                  <c:v>0.29858648237760715</c:v>
                </c:pt>
                <c:pt idx="1685">
                  <c:v>0.29698939777369793</c:v>
                </c:pt>
                <c:pt idx="1686">
                  <c:v>0.29607882287992432</c:v>
                </c:pt>
                <c:pt idx="1687">
                  <c:v>0.29693239387699411</c:v>
                </c:pt>
                <c:pt idx="1688">
                  <c:v>0.29858744056717668</c:v>
                </c:pt>
                <c:pt idx="1689">
                  <c:v>0.29961521823801912</c:v>
                </c:pt>
                <c:pt idx="1690">
                  <c:v>0.29883792813849513</c:v>
                </c:pt>
                <c:pt idx="1691">
                  <c:v>0.29652447392875919</c:v>
                </c:pt>
                <c:pt idx="1692">
                  <c:v>0.29503928463481061</c:v>
                </c:pt>
                <c:pt idx="1693">
                  <c:v>0.29523238834027682</c:v>
                </c:pt>
                <c:pt idx="1694">
                  <c:v>0.29414680440548557</c:v>
                </c:pt>
                <c:pt idx="1695">
                  <c:v>0.29350404988534945</c:v>
                </c:pt>
                <c:pt idx="1696">
                  <c:v>0.29281981230379606</c:v>
                </c:pt>
                <c:pt idx="1697">
                  <c:v>0.29235694248031202</c:v>
                </c:pt>
                <c:pt idx="1698">
                  <c:v>0.29013020816194907</c:v>
                </c:pt>
                <c:pt idx="1699">
                  <c:v>0.28716543446573262</c:v>
                </c:pt>
                <c:pt idx="1700">
                  <c:v>0.28530470714348932</c:v>
                </c:pt>
                <c:pt idx="1701">
                  <c:v>0.28460092066248383</c:v>
                </c:pt>
                <c:pt idx="1702">
                  <c:v>0.28572287487395581</c:v>
                </c:pt>
                <c:pt idx="1703">
                  <c:v>0.28687022950873475</c:v>
                </c:pt>
                <c:pt idx="1704">
                  <c:v>0.28856363950077646</c:v>
                </c:pt>
                <c:pt idx="1705">
                  <c:v>0.29062907459984366</c:v>
                </c:pt>
                <c:pt idx="1706">
                  <c:v>0.29322482806392558</c:v>
                </c:pt>
                <c:pt idx="1707">
                  <c:v>0.29582705909571655</c:v>
                </c:pt>
                <c:pt idx="1708">
                  <c:v>0.29970349890519354</c:v>
                </c:pt>
                <c:pt idx="1709">
                  <c:v>0.30144457870119873</c:v>
                </c:pt>
                <c:pt idx="1710">
                  <c:v>0.30180069663040737</c:v>
                </c:pt>
                <c:pt idx="1711">
                  <c:v>0.30170240033998869</c:v>
                </c:pt>
                <c:pt idx="1712">
                  <c:v>0.30123889384892649</c:v>
                </c:pt>
                <c:pt idx="1713">
                  <c:v>0.30208944343612643</c:v>
                </c:pt>
                <c:pt idx="1714">
                  <c:v>0.303251234883891</c:v>
                </c:pt>
                <c:pt idx="1715">
                  <c:v>0.30440849196434067</c:v>
                </c:pt>
                <c:pt idx="1716">
                  <c:v>0.30392109354862845</c:v>
                </c:pt>
                <c:pt idx="1717">
                  <c:v>0.30206580347964995</c:v>
                </c:pt>
                <c:pt idx="1718">
                  <c:v>0.30102958843011407</c:v>
                </c:pt>
                <c:pt idx="1719">
                  <c:v>0.29981420237816975</c:v>
                </c:pt>
                <c:pt idx="1720">
                  <c:v>0.29894929973195322</c:v>
                </c:pt>
                <c:pt idx="1721">
                  <c:v>0.29701797219396409</c:v>
                </c:pt>
                <c:pt idx="1722">
                  <c:v>0.29590368434883063</c:v>
                </c:pt>
                <c:pt idx="1723">
                  <c:v>0.29544951245543377</c:v>
                </c:pt>
                <c:pt idx="1724">
                  <c:v>0.29743388427700845</c:v>
                </c:pt>
                <c:pt idx="1725">
                  <c:v>0.3010583282724198</c:v>
                </c:pt>
                <c:pt idx="1726">
                  <c:v>0.30289571940599092</c:v>
                </c:pt>
                <c:pt idx="1727">
                  <c:v>0.30429744628753547</c:v>
                </c:pt>
                <c:pt idx="1728">
                  <c:v>0.30524330641026493</c:v>
                </c:pt>
                <c:pt idx="1729">
                  <c:v>0.30677751500394163</c:v>
                </c:pt>
                <c:pt idx="1730">
                  <c:v>0.30796954678828381</c:v>
                </c:pt>
                <c:pt idx="1731">
                  <c:v>0.30926890761914944</c:v>
                </c:pt>
                <c:pt idx="1732">
                  <c:v>0.30972096255058867</c:v>
                </c:pt>
                <c:pt idx="1733">
                  <c:v>0.30924313358823236</c:v>
                </c:pt>
                <c:pt idx="1734">
                  <c:v>0.30839976373380679</c:v>
                </c:pt>
                <c:pt idx="1735">
                  <c:v>0.30790198861504131</c:v>
                </c:pt>
                <c:pt idx="1736">
                  <c:v>0.30870406405831741</c:v>
                </c:pt>
                <c:pt idx="1737">
                  <c:v>0.30932379498961454</c:v>
                </c:pt>
                <c:pt idx="1738">
                  <c:v>0.3081687060530991</c:v>
                </c:pt>
                <c:pt idx="1739">
                  <c:v>0.30697554455165016</c:v>
                </c:pt>
                <c:pt idx="1740">
                  <c:v>0.30668445214667189</c:v>
                </c:pt>
                <c:pt idx="1741">
                  <c:v>0.30662606475865467</c:v>
                </c:pt>
                <c:pt idx="1742">
                  <c:v>0.3061204702480495</c:v>
                </c:pt>
                <c:pt idx="1743">
                  <c:v>0.30639329595908271</c:v>
                </c:pt>
                <c:pt idx="1744">
                  <c:v>0.30736067946272561</c:v>
                </c:pt>
                <c:pt idx="1745">
                  <c:v>0.30930091170184343</c:v>
                </c:pt>
                <c:pt idx="1746">
                  <c:v>0.31177205024952448</c:v>
                </c:pt>
                <c:pt idx="1747">
                  <c:v>0.31202997127028187</c:v>
                </c:pt>
                <c:pt idx="1748">
                  <c:v>0.31132242738238786</c:v>
                </c:pt>
                <c:pt idx="1749">
                  <c:v>0.31071799783696313</c:v>
                </c:pt>
                <c:pt idx="1750">
                  <c:v>0.31026779492783779</c:v>
                </c:pt>
                <c:pt idx="1751">
                  <c:v>0.30947966279450367</c:v>
                </c:pt>
                <c:pt idx="1752">
                  <c:v>0.30885417257852898</c:v>
                </c:pt>
                <c:pt idx="1753">
                  <c:v>0.30829234881501411</c:v>
                </c:pt>
                <c:pt idx="1754">
                  <c:v>0.30619313837363299</c:v>
                </c:pt>
                <c:pt idx="1755">
                  <c:v>0.30337140938459412</c:v>
                </c:pt>
                <c:pt idx="1756">
                  <c:v>0.30140749764733804</c:v>
                </c:pt>
                <c:pt idx="1757">
                  <c:v>0.30035695569397736</c:v>
                </c:pt>
                <c:pt idx="1758">
                  <c:v>0.30048106904970412</c:v>
                </c:pt>
                <c:pt idx="1759">
                  <c:v>0.30121243853503027</c:v>
                </c:pt>
                <c:pt idx="1760">
                  <c:v>0.30182595803109069</c:v>
                </c:pt>
                <c:pt idx="1761">
                  <c:v>0.30041620228475896</c:v>
                </c:pt>
                <c:pt idx="1762">
                  <c:v>0.29794657282093384</c:v>
                </c:pt>
                <c:pt idx="1763">
                  <c:v>0.29472812266761778</c:v>
                </c:pt>
                <c:pt idx="1764">
                  <c:v>0.29103421022733822</c:v>
                </c:pt>
                <c:pt idx="1765">
                  <c:v>0.28743838943101047</c:v>
                </c:pt>
                <c:pt idx="1766">
                  <c:v>0.28560555505455865</c:v>
                </c:pt>
                <c:pt idx="1767">
                  <c:v>0.28454120391683363</c:v>
                </c:pt>
                <c:pt idx="1768">
                  <c:v>0.28279923888555303</c:v>
                </c:pt>
                <c:pt idx="1769">
                  <c:v>0.28257225816477594</c:v>
                </c:pt>
                <c:pt idx="1770">
                  <c:v>0.28221627128844351</c:v>
                </c:pt>
                <c:pt idx="1771">
                  <c:v>0.28250538147985788</c:v>
                </c:pt>
                <c:pt idx="1772">
                  <c:v>0.2839038428788514</c:v>
                </c:pt>
                <c:pt idx="1773">
                  <c:v>0.28521184107002362</c:v>
                </c:pt>
                <c:pt idx="1774">
                  <c:v>0.28675554410420434</c:v>
                </c:pt>
                <c:pt idx="1775">
                  <c:v>0.28762840514211768</c:v>
                </c:pt>
                <c:pt idx="1776">
                  <c:v>0.28847606496172007</c:v>
                </c:pt>
                <c:pt idx="1777">
                  <c:v>0.28761179716237523</c:v>
                </c:pt>
                <c:pt idx="1778">
                  <c:v>0.28714969057272771</c:v>
                </c:pt>
                <c:pt idx="1779">
                  <c:v>0.28582510691609381</c:v>
                </c:pt>
                <c:pt idx="1780">
                  <c:v>0.28442493517385531</c:v>
                </c:pt>
                <c:pt idx="1781">
                  <c:v>0.28283984267633466</c:v>
                </c:pt>
                <c:pt idx="1782">
                  <c:v>0.28275271110994782</c:v>
                </c:pt>
                <c:pt idx="1783">
                  <c:v>0.28354008158401317</c:v>
                </c:pt>
                <c:pt idx="1784">
                  <c:v>0.28421972957569325</c:v>
                </c:pt>
                <c:pt idx="1785">
                  <c:v>0.28513387186912564</c:v>
                </c:pt>
                <c:pt idx="1786">
                  <c:v>0.28513807536866531</c:v>
                </c:pt>
                <c:pt idx="1787">
                  <c:v>0.28729945137026108</c:v>
                </c:pt>
                <c:pt idx="1788">
                  <c:v>0.29014943863851739</c:v>
                </c:pt>
                <c:pt idx="1789">
                  <c:v>0.29396092257121259</c:v>
                </c:pt>
                <c:pt idx="1790">
                  <c:v>0.29715029197201043</c:v>
                </c:pt>
                <c:pt idx="1791">
                  <c:v>0.30001984508564716</c:v>
                </c:pt>
                <c:pt idx="1792">
                  <c:v>0.30240648601064668</c:v>
                </c:pt>
                <c:pt idx="1793">
                  <c:v>0.30338593353402005</c:v>
                </c:pt>
                <c:pt idx="1794">
                  <c:v>0.30279613581309411</c:v>
                </c:pt>
                <c:pt idx="1795">
                  <c:v>0.30138612272400622</c:v>
                </c:pt>
                <c:pt idx="1796">
                  <c:v>0.29999171391624385</c:v>
                </c:pt>
                <c:pt idx="1797">
                  <c:v>0.29887078782899362</c:v>
                </c:pt>
                <c:pt idx="1798">
                  <c:v>0.2981404615664785</c:v>
                </c:pt>
                <c:pt idx="1799">
                  <c:v>0.29915274717263723</c:v>
                </c:pt>
                <c:pt idx="1800">
                  <c:v>0.29889386776747245</c:v>
                </c:pt>
                <c:pt idx="1801">
                  <c:v>0.29893608252204434</c:v>
                </c:pt>
                <c:pt idx="1802">
                  <c:v>0.29928490709227146</c:v>
                </c:pt>
                <c:pt idx="1803">
                  <c:v>0.30105939288854972</c:v>
                </c:pt>
                <c:pt idx="1804">
                  <c:v>0.30069329136601142</c:v>
                </c:pt>
                <c:pt idx="1805">
                  <c:v>0.29871962363276205</c:v>
                </c:pt>
                <c:pt idx="1806">
                  <c:v>0.29768128118561177</c:v>
                </c:pt>
                <c:pt idx="1807">
                  <c:v>0.29598756067810728</c:v>
                </c:pt>
                <c:pt idx="1808">
                  <c:v>0.2947409643883841</c:v>
                </c:pt>
                <c:pt idx="1809">
                  <c:v>0.29279583619261179</c:v>
                </c:pt>
                <c:pt idx="1810">
                  <c:v>0.29228777032682129</c:v>
                </c:pt>
                <c:pt idx="1811">
                  <c:v>0.29297388396280399</c:v>
                </c:pt>
                <c:pt idx="1812">
                  <c:v>0.29486700169432745</c:v>
                </c:pt>
                <c:pt idx="1813">
                  <c:v>0.2956214409593883</c:v>
                </c:pt>
                <c:pt idx="1814">
                  <c:v>0.29723890350224164</c:v>
                </c:pt>
                <c:pt idx="1815">
                  <c:v>0.29966105627791723</c:v>
                </c:pt>
                <c:pt idx="1816">
                  <c:v>0.30287210604494746</c:v>
                </c:pt>
                <c:pt idx="1817">
                  <c:v>0.30541705442359207</c:v>
                </c:pt>
                <c:pt idx="1818">
                  <c:v>0.30604168366981521</c:v>
                </c:pt>
                <c:pt idx="1819">
                  <c:v>0.30494658658398777</c:v>
                </c:pt>
                <c:pt idx="1820">
                  <c:v>0.30390085464329308</c:v>
                </c:pt>
                <c:pt idx="1821">
                  <c:v>0.30295074557919893</c:v>
                </c:pt>
                <c:pt idx="1822">
                  <c:v>0.30215951588582662</c:v>
                </c:pt>
                <c:pt idx="1823">
                  <c:v>0.3016440848469959</c:v>
                </c:pt>
                <c:pt idx="1824">
                  <c:v>0.30226197817620143</c:v>
                </c:pt>
                <c:pt idx="1825">
                  <c:v>0.30389979890977181</c:v>
                </c:pt>
                <c:pt idx="1826">
                  <c:v>0.30537126722483138</c:v>
                </c:pt>
                <c:pt idx="1827">
                  <c:v>0.30736076537153967</c:v>
                </c:pt>
                <c:pt idx="1828">
                  <c:v>0.30930911374057785</c:v>
                </c:pt>
                <c:pt idx="1829">
                  <c:v>0.31011228445395</c:v>
                </c:pt>
                <c:pt idx="1830">
                  <c:v>0.31015860497136022</c:v>
                </c:pt>
                <c:pt idx="1831">
                  <c:v>0.3103050092913196</c:v>
                </c:pt>
                <c:pt idx="1832">
                  <c:v>0.30956619914021449</c:v>
                </c:pt>
                <c:pt idx="1833">
                  <c:v>0.30843783634952815</c:v>
                </c:pt>
                <c:pt idx="1834">
                  <c:v>0.30743115365054485</c:v>
                </c:pt>
                <c:pt idx="1835">
                  <c:v>0.30650052654731591</c:v>
                </c:pt>
                <c:pt idx="1836">
                  <c:v>0.30597597882698996</c:v>
                </c:pt>
                <c:pt idx="1837">
                  <c:v>0.30558631219478083</c:v>
                </c:pt>
                <c:pt idx="1838">
                  <c:v>0.30770889054990214</c:v>
                </c:pt>
                <c:pt idx="1839">
                  <c:v>0.30931207402089123</c:v>
                </c:pt>
                <c:pt idx="1840">
                  <c:v>0.30952106598264223</c:v>
                </c:pt>
                <c:pt idx="1841">
                  <c:v>0.3101533925534084</c:v>
                </c:pt>
                <c:pt idx="1842">
                  <c:v>0.31058368879023757</c:v>
                </c:pt>
                <c:pt idx="1843">
                  <c:v>0.30880336382786239</c:v>
                </c:pt>
                <c:pt idx="1844">
                  <c:v>0.30676509300410981</c:v>
                </c:pt>
                <c:pt idx="1845">
                  <c:v>0.30610116866329973</c:v>
                </c:pt>
                <c:pt idx="1846">
                  <c:v>0.30415575861805139</c:v>
                </c:pt>
                <c:pt idx="1847">
                  <c:v>0.30275092170913698</c:v>
                </c:pt>
                <c:pt idx="1848">
                  <c:v>0.30048746344853433</c:v>
                </c:pt>
                <c:pt idx="1849">
                  <c:v>0.29860166845812547</c:v>
                </c:pt>
                <c:pt idx="1850">
                  <c:v>0.29843680140422923</c:v>
                </c:pt>
                <c:pt idx="1851">
                  <c:v>0.29869056531273397</c:v>
                </c:pt>
                <c:pt idx="1852">
                  <c:v>0.29928383712182721</c:v>
                </c:pt>
                <c:pt idx="1853">
                  <c:v>0.29921264454875784</c:v>
                </c:pt>
                <c:pt idx="1854">
                  <c:v>0.29832247937250694</c:v>
                </c:pt>
                <c:pt idx="1855">
                  <c:v>0.2971642952225601</c:v>
                </c:pt>
                <c:pt idx="1856">
                  <c:v>0.29787480571331149</c:v>
                </c:pt>
                <c:pt idx="1857">
                  <c:v>0.29870540727661815</c:v>
                </c:pt>
                <c:pt idx="1858">
                  <c:v>0.30084566490963482</c:v>
                </c:pt>
                <c:pt idx="1859">
                  <c:v>0.30123529323899761</c:v>
                </c:pt>
                <c:pt idx="1860">
                  <c:v>0.30151576270370495</c:v>
                </c:pt>
                <c:pt idx="1861">
                  <c:v>0.30063934758013411</c:v>
                </c:pt>
                <c:pt idx="1862">
                  <c:v>0.299115536276646</c:v>
                </c:pt>
                <c:pt idx="1863">
                  <c:v>0.29742644445326971</c:v>
                </c:pt>
                <c:pt idx="1864">
                  <c:v>0.29528372016188975</c:v>
                </c:pt>
                <c:pt idx="1865">
                  <c:v>0.29337343770783852</c:v>
                </c:pt>
                <c:pt idx="1866">
                  <c:v>0.29146257414059762</c:v>
                </c:pt>
                <c:pt idx="1867">
                  <c:v>0.28902095200519484</c:v>
                </c:pt>
                <c:pt idx="1868">
                  <c:v>0.28876346405613351</c:v>
                </c:pt>
                <c:pt idx="1869">
                  <c:v>0.28837913153207623</c:v>
                </c:pt>
                <c:pt idx="1870">
                  <c:v>0.28873126276951194</c:v>
                </c:pt>
                <c:pt idx="1871">
                  <c:v>0.29006391537177029</c:v>
                </c:pt>
                <c:pt idx="1872">
                  <c:v>0.29219992464894456</c:v>
                </c:pt>
                <c:pt idx="1873">
                  <c:v>0.29486482151025589</c:v>
                </c:pt>
                <c:pt idx="1874">
                  <c:v>0.297544078244739</c:v>
                </c:pt>
                <c:pt idx="1875">
                  <c:v>0.29905619686286466</c:v>
                </c:pt>
                <c:pt idx="1876">
                  <c:v>0.3005974918117354</c:v>
                </c:pt>
                <c:pt idx="1877">
                  <c:v>0.30136961291671782</c:v>
                </c:pt>
                <c:pt idx="1878">
                  <c:v>0.30339041761906266</c:v>
                </c:pt>
                <c:pt idx="1879">
                  <c:v>0.30451331960714823</c:v>
                </c:pt>
                <c:pt idx="1880">
                  <c:v>0.3048177274792353</c:v>
                </c:pt>
                <c:pt idx="1881">
                  <c:v>0.30393872066414779</c:v>
                </c:pt>
                <c:pt idx="1882">
                  <c:v>0.30417440798654716</c:v>
                </c:pt>
                <c:pt idx="1883">
                  <c:v>0.30435421965960263</c:v>
                </c:pt>
                <c:pt idx="1884">
                  <c:v>0.30405950442569135</c:v>
                </c:pt>
                <c:pt idx="1885">
                  <c:v>0.30487573330071444</c:v>
                </c:pt>
                <c:pt idx="1886">
                  <c:v>0.30645906259591338</c:v>
                </c:pt>
                <c:pt idx="1887">
                  <c:v>0.30607915909022759</c:v>
                </c:pt>
                <c:pt idx="1888">
                  <c:v>0.30539703036861904</c:v>
                </c:pt>
                <c:pt idx="1889">
                  <c:v>0.30583156513252346</c:v>
                </c:pt>
                <c:pt idx="1890">
                  <c:v>0.30595843431304948</c:v>
                </c:pt>
                <c:pt idx="1891">
                  <c:v>0.30414278868816436</c:v>
                </c:pt>
                <c:pt idx="1892">
                  <c:v>0.30188012220534144</c:v>
                </c:pt>
                <c:pt idx="1893">
                  <c:v>0.29855829831915376</c:v>
                </c:pt>
                <c:pt idx="1894">
                  <c:v>0.29661801528282816</c:v>
                </c:pt>
                <c:pt idx="1895">
                  <c:v>0.29570424183937527</c:v>
                </c:pt>
                <c:pt idx="1896">
                  <c:v>0.29487197796372538</c:v>
                </c:pt>
                <c:pt idx="1897">
                  <c:v>0.29425183008855404</c:v>
                </c:pt>
                <c:pt idx="1898">
                  <c:v>0.29247346567392002</c:v>
                </c:pt>
                <c:pt idx="1899">
                  <c:v>0.29192219098994598</c:v>
                </c:pt>
                <c:pt idx="1900">
                  <c:v>0.29174203709378221</c:v>
                </c:pt>
                <c:pt idx="1901">
                  <c:v>0.29111345669030725</c:v>
                </c:pt>
                <c:pt idx="1902">
                  <c:v>0.29142565142184196</c:v>
                </c:pt>
                <c:pt idx="1903">
                  <c:v>0.29137305670620128</c:v>
                </c:pt>
                <c:pt idx="1904">
                  <c:v>0.29163429917765432</c:v>
                </c:pt>
                <c:pt idx="1905">
                  <c:v>0.29187399083929216</c:v>
                </c:pt>
                <c:pt idx="1906">
                  <c:v>0.29153263198812757</c:v>
                </c:pt>
                <c:pt idx="1907">
                  <c:v>0.28997318505601527</c:v>
                </c:pt>
                <c:pt idx="1908">
                  <c:v>0.28801559833306778</c:v>
                </c:pt>
                <c:pt idx="1909">
                  <c:v>0.28774178493772501</c:v>
                </c:pt>
                <c:pt idx="1910">
                  <c:v>0.28779020115357834</c:v>
                </c:pt>
                <c:pt idx="1911">
                  <c:v>0.28825070850618145</c:v>
                </c:pt>
                <c:pt idx="1912">
                  <c:v>0.28767550702028083</c:v>
                </c:pt>
                <c:pt idx="1913">
                  <c:v>0.28659680142552657</c:v>
                </c:pt>
                <c:pt idx="1914">
                  <c:v>0.28507885623630486</c:v>
                </c:pt>
                <c:pt idx="1915">
                  <c:v>0.28454131130675248</c:v>
                </c:pt>
                <c:pt idx="1916">
                  <c:v>0.28483645843745342</c:v>
                </c:pt>
                <c:pt idx="1917">
                  <c:v>0.28538758514414053</c:v>
                </c:pt>
                <c:pt idx="1918">
                  <c:v>0.28410670972877095</c:v>
                </c:pt>
                <c:pt idx="1919">
                  <c:v>0.28253245393634846</c:v>
                </c:pt>
                <c:pt idx="1920">
                  <c:v>0.28157516165761948</c:v>
                </c:pt>
                <c:pt idx="1921">
                  <c:v>0.28118952962496346</c:v>
                </c:pt>
                <c:pt idx="1922">
                  <c:v>0.28252292512488997</c:v>
                </c:pt>
                <c:pt idx="1923">
                  <c:v>0.28496485446026321</c:v>
                </c:pt>
                <c:pt idx="1924">
                  <c:v>0.2881201668509431</c:v>
                </c:pt>
                <c:pt idx="1925">
                  <c:v>0.29152177744686386</c:v>
                </c:pt>
                <c:pt idx="1926">
                  <c:v>0.293949132058408</c:v>
                </c:pt>
                <c:pt idx="1927">
                  <c:v>0.29697665675853602</c:v>
                </c:pt>
                <c:pt idx="1928">
                  <c:v>0.30204246773349896</c:v>
                </c:pt>
                <c:pt idx="1929">
                  <c:v>0.30526550580182732</c:v>
                </c:pt>
                <c:pt idx="1930">
                  <c:v>0.30820152382414129</c:v>
                </c:pt>
                <c:pt idx="1931">
                  <c:v>0.30905527584502995</c:v>
                </c:pt>
                <c:pt idx="1932">
                  <c:v>0.30808753123613347</c:v>
                </c:pt>
                <c:pt idx="1933">
                  <c:v>0.30551213088334939</c:v>
                </c:pt>
                <c:pt idx="1934">
                  <c:v>0.30251930548426909</c:v>
                </c:pt>
                <c:pt idx="1935">
                  <c:v>0.30021489044898175</c:v>
                </c:pt>
                <c:pt idx="1936">
                  <c:v>0.29797375483516414</c:v>
                </c:pt>
                <c:pt idx="1937">
                  <c:v>0.29795359151094403</c:v>
                </c:pt>
                <c:pt idx="1938">
                  <c:v>0.29580401696464126</c:v>
                </c:pt>
                <c:pt idx="1939">
                  <c:v>0.29587705103433687</c:v>
                </c:pt>
                <c:pt idx="1940">
                  <c:v>0.29539423923547731</c:v>
                </c:pt>
                <c:pt idx="1941">
                  <c:v>0.29448055716509586</c:v>
                </c:pt>
                <c:pt idx="1942">
                  <c:v>0.29396234766953527</c:v>
                </c:pt>
                <c:pt idx="1943">
                  <c:v>0.29381182442575537</c:v>
                </c:pt>
                <c:pt idx="1944">
                  <c:v>0.29298275990007178</c:v>
                </c:pt>
                <c:pt idx="1945">
                  <c:v>0.2918504444905739</c:v>
                </c:pt>
                <c:pt idx="1946">
                  <c:v>0.29067169522966163</c:v>
                </c:pt>
                <c:pt idx="1947">
                  <c:v>0.28996799146532254</c:v>
                </c:pt>
                <c:pt idx="1948">
                  <c:v>0.29164251442747224</c:v>
                </c:pt>
                <c:pt idx="1949">
                  <c:v>0.29314190203959117</c:v>
                </c:pt>
                <c:pt idx="1950">
                  <c:v>0.29395291116094935</c:v>
                </c:pt>
                <c:pt idx="1951">
                  <c:v>0.29559961467092533</c:v>
                </c:pt>
                <c:pt idx="1952">
                  <c:v>0.29704205244935128</c:v>
                </c:pt>
                <c:pt idx="1953">
                  <c:v>0.29787642582719082</c:v>
                </c:pt>
                <c:pt idx="1954">
                  <c:v>0.29923931988964469</c:v>
                </c:pt>
                <c:pt idx="1955">
                  <c:v>0.29945977804404317</c:v>
                </c:pt>
                <c:pt idx="1956">
                  <c:v>0.29802326524598688</c:v>
                </c:pt>
                <c:pt idx="1957">
                  <c:v>0.29765992641444172</c:v>
                </c:pt>
                <c:pt idx="1958">
                  <c:v>0.29711901499889992</c:v>
                </c:pt>
                <c:pt idx="1959">
                  <c:v>0.29597481290565703</c:v>
                </c:pt>
                <c:pt idx="1960">
                  <c:v>0.29487194307333325</c:v>
                </c:pt>
                <c:pt idx="1961">
                  <c:v>0.29251543693193244</c:v>
                </c:pt>
                <c:pt idx="1962">
                  <c:v>0.29191222384599796</c:v>
                </c:pt>
                <c:pt idx="1963">
                  <c:v>0.29059692914772522</c:v>
                </c:pt>
                <c:pt idx="1964">
                  <c:v>0.28901328347487021</c:v>
                </c:pt>
                <c:pt idx="1965">
                  <c:v>0.28893824824729392</c:v>
                </c:pt>
                <c:pt idx="1966">
                  <c:v>0.28779490379956807</c:v>
                </c:pt>
                <c:pt idx="1967">
                  <c:v>0.28683610559967443</c:v>
                </c:pt>
                <c:pt idx="1968">
                  <c:v>0.28624106200482258</c:v>
                </c:pt>
                <c:pt idx="1969">
                  <c:v>0.2873072032558231</c:v>
                </c:pt>
                <c:pt idx="1970">
                  <c:v>0.28804235342043621</c:v>
                </c:pt>
                <c:pt idx="1971">
                  <c:v>0.28912208906615022</c:v>
                </c:pt>
                <c:pt idx="1972">
                  <c:v>0.2901296620641089</c:v>
                </c:pt>
                <c:pt idx="1973">
                  <c:v>0.29009739066253365</c:v>
                </c:pt>
                <c:pt idx="1974">
                  <c:v>0.28914252599942453</c:v>
                </c:pt>
                <c:pt idx="1975">
                  <c:v>0.28852581624235013</c:v>
                </c:pt>
                <c:pt idx="1976">
                  <c:v>0.28709758872978641</c:v>
                </c:pt>
                <c:pt idx="1977">
                  <c:v>0.2849433034309613</c:v>
                </c:pt>
                <c:pt idx="1978">
                  <c:v>0.28331550027742725</c:v>
                </c:pt>
                <c:pt idx="1979">
                  <c:v>0.28357231027482932</c:v>
                </c:pt>
                <c:pt idx="1980">
                  <c:v>0.28544143588801968</c:v>
                </c:pt>
                <c:pt idx="1981">
                  <c:v>0.28904533074014399</c:v>
                </c:pt>
                <c:pt idx="1982">
                  <c:v>0.29209435687860985</c:v>
                </c:pt>
                <c:pt idx="1983">
                  <c:v>0.2937297268941394</c:v>
                </c:pt>
                <c:pt idx="1984">
                  <c:v>0.29465640267676263</c:v>
                </c:pt>
                <c:pt idx="1985">
                  <c:v>0.2959342348735392</c:v>
                </c:pt>
                <c:pt idx="1986">
                  <c:v>0.2959656745995673</c:v>
                </c:pt>
                <c:pt idx="1987">
                  <c:v>0.2962732895949744</c:v>
                </c:pt>
                <c:pt idx="1988">
                  <c:v>0.29772451561757829</c:v>
                </c:pt>
                <c:pt idx="1989">
                  <c:v>0.29833878214521664</c:v>
                </c:pt>
                <c:pt idx="1990">
                  <c:v>0.29829248617646575</c:v>
                </c:pt>
                <c:pt idx="1991">
                  <c:v>0.29779182307270902</c:v>
                </c:pt>
                <c:pt idx="1992">
                  <c:v>0.29733697683568239</c:v>
                </c:pt>
                <c:pt idx="1993">
                  <c:v>0.29598658226990326</c:v>
                </c:pt>
                <c:pt idx="1994">
                  <c:v>0.29475016863132975</c:v>
                </c:pt>
                <c:pt idx="1995">
                  <c:v>0.29336966544001819</c:v>
                </c:pt>
                <c:pt idx="1996">
                  <c:v>0.29278261113281862</c:v>
                </c:pt>
                <c:pt idx="1997">
                  <c:v>0.29362417491408876</c:v>
                </c:pt>
                <c:pt idx="1998">
                  <c:v>0.29395039522104327</c:v>
                </c:pt>
                <c:pt idx="1999">
                  <c:v>0.29368373814999715</c:v>
                </c:pt>
                <c:pt idx="2000">
                  <c:v>0.29284169150816469</c:v>
                </c:pt>
                <c:pt idx="2001">
                  <c:v>0.29292672791910984</c:v>
                </c:pt>
                <c:pt idx="2002">
                  <c:v>0.29287817779492609</c:v>
                </c:pt>
                <c:pt idx="2003">
                  <c:v>0.29365231870715469</c:v>
                </c:pt>
                <c:pt idx="2004">
                  <c:v>0.29590524987894024</c:v>
                </c:pt>
                <c:pt idx="2005">
                  <c:v>0.29769586006762117</c:v>
                </c:pt>
                <c:pt idx="2006">
                  <c:v>0.29896844026909675</c:v>
                </c:pt>
                <c:pt idx="2007">
                  <c:v>0.29964248362004808</c:v>
                </c:pt>
                <c:pt idx="2008">
                  <c:v>0.30000704882019791</c:v>
                </c:pt>
                <c:pt idx="2009">
                  <c:v>0.30128538334489524</c:v>
                </c:pt>
                <c:pt idx="2010">
                  <c:v>0.3028559061431349</c:v>
                </c:pt>
                <c:pt idx="2011">
                  <c:v>0.30448481630663365</c:v>
                </c:pt>
                <c:pt idx="2012">
                  <c:v>0.30390031505844672</c:v>
                </c:pt>
                <c:pt idx="2013">
                  <c:v>0.30307362462419035</c:v>
                </c:pt>
                <c:pt idx="2014">
                  <c:v>0.30223482372734417</c:v>
                </c:pt>
                <c:pt idx="2015">
                  <c:v>0.30119111681798649</c:v>
                </c:pt>
                <c:pt idx="2016">
                  <c:v>0.30005040439579383</c:v>
                </c:pt>
                <c:pt idx="2017">
                  <c:v>0.29831550815421221</c:v>
                </c:pt>
                <c:pt idx="2018">
                  <c:v>0.29703093131392333</c:v>
                </c:pt>
                <c:pt idx="2019">
                  <c:v>0.29719092758945853</c:v>
                </c:pt>
                <c:pt idx="2020">
                  <c:v>0.29758193806005345</c:v>
                </c:pt>
                <c:pt idx="2021">
                  <c:v>0.29773837149028076</c:v>
                </c:pt>
                <c:pt idx="2022">
                  <c:v>0.29688585724965594</c:v>
                </c:pt>
                <c:pt idx="2023">
                  <c:v>0.29579679771676748</c:v>
                </c:pt>
                <c:pt idx="2024">
                  <c:v>0.2940211762172189</c:v>
                </c:pt>
                <c:pt idx="2025">
                  <c:v>0.29196352283208471</c:v>
                </c:pt>
                <c:pt idx="2026">
                  <c:v>0.29077701306846337</c:v>
                </c:pt>
                <c:pt idx="2027">
                  <c:v>0.28941418293936277</c:v>
                </c:pt>
                <c:pt idx="2028">
                  <c:v>0.28861630289912948</c:v>
                </c:pt>
                <c:pt idx="2029">
                  <c:v>0.28939142045744187</c:v>
                </c:pt>
                <c:pt idx="2030">
                  <c:v>0.29079882865717444</c:v>
                </c:pt>
                <c:pt idx="2031">
                  <c:v>0.29407193268329396</c:v>
                </c:pt>
                <c:pt idx="2032">
                  <c:v>0.29733562107346195</c:v>
                </c:pt>
                <c:pt idx="2033">
                  <c:v>0.29892039910610302</c:v>
                </c:pt>
                <c:pt idx="2034">
                  <c:v>0.30101266825070766</c:v>
                </c:pt>
                <c:pt idx="2035">
                  <c:v>0.30207777850659423</c:v>
                </c:pt>
                <c:pt idx="2036">
                  <c:v>0.3023995018262694</c:v>
                </c:pt>
                <c:pt idx="2037">
                  <c:v>0.30082533573330456</c:v>
                </c:pt>
                <c:pt idx="2038">
                  <c:v>0.29838816508474802</c:v>
                </c:pt>
                <c:pt idx="2039">
                  <c:v>0.29617042097763613</c:v>
                </c:pt>
                <c:pt idx="2040">
                  <c:v>0.29365416720285881</c:v>
                </c:pt>
                <c:pt idx="2041">
                  <c:v>0.29223014457033153</c:v>
                </c:pt>
                <c:pt idx="2042">
                  <c:v>0.29112413638691259</c:v>
                </c:pt>
                <c:pt idx="2043">
                  <c:v>0.29035884195923872</c:v>
                </c:pt>
                <c:pt idx="2044">
                  <c:v>0.29147878620932727</c:v>
                </c:pt>
                <c:pt idx="2045">
                  <c:v>0.29333118836582917</c:v>
                </c:pt>
                <c:pt idx="2046">
                  <c:v>0.29384578669324368</c:v>
                </c:pt>
                <c:pt idx="2047">
                  <c:v>0.29506247233599792</c:v>
                </c:pt>
                <c:pt idx="2048">
                  <c:v>0.29530516199264251</c:v>
                </c:pt>
                <c:pt idx="2049">
                  <c:v>0.29556716173771092</c:v>
                </c:pt>
                <c:pt idx="2050">
                  <c:v>0.29699555694571489</c:v>
                </c:pt>
                <c:pt idx="2051">
                  <c:v>0.29765594678335183</c:v>
                </c:pt>
                <c:pt idx="2052">
                  <c:v>0.29836006086266825</c:v>
                </c:pt>
                <c:pt idx="2053">
                  <c:v>0.29881219149055999</c:v>
                </c:pt>
                <c:pt idx="2054">
                  <c:v>0.29778886589905151</c:v>
                </c:pt>
                <c:pt idx="2055">
                  <c:v>0.29713162510359475</c:v>
                </c:pt>
                <c:pt idx="2056">
                  <c:v>0.29641207277494785</c:v>
                </c:pt>
                <c:pt idx="2057">
                  <c:v>0.29339703504130271</c:v>
                </c:pt>
                <c:pt idx="2058">
                  <c:v>0.29144459889454716</c:v>
                </c:pt>
                <c:pt idx="2059">
                  <c:v>0.29068879356603666</c:v>
                </c:pt>
                <c:pt idx="2060">
                  <c:v>0.29027964331189232</c:v>
                </c:pt>
                <c:pt idx="2061">
                  <c:v>0.29091735367088395</c:v>
                </c:pt>
                <c:pt idx="2062">
                  <c:v>0.29187229476164195</c:v>
                </c:pt>
                <c:pt idx="2063">
                  <c:v>0.29198476127865075</c:v>
                </c:pt>
                <c:pt idx="2064">
                  <c:v>0.29261974751820746</c:v>
                </c:pt>
                <c:pt idx="2065">
                  <c:v>0.29423108374693208</c:v>
                </c:pt>
                <c:pt idx="2066">
                  <c:v>0.29857854768221798</c:v>
                </c:pt>
                <c:pt idx="2067">
                  <c:v>0.30250264972641105</c:v>
                </c:pt>
                <c:pt idx="2068">
                  <c:v>0.30332217344908574</c:v>
                </c:pt>
                <c:pt idx="2069">
                  <c:v>0.30140750061409155</c:v>
                </c:pt>
                <c:pt idx="2070">
                  <c:v>0.29997391765447046</c:v>
                </c:pt>
                <c:pt idx="2071">
                  <c:v>0.29770059776879321</c:v>
                </c:pt>
                <c:pt idx="2072">
                  <c:v>0.29601830484045588</c:v>
                </c:pt>
                <c:pt idx="2073">
                  <c:v>0.29360315659569552</c:v>
                </c:pt>
                <c:pt idx="2074">
                  <c:v>0.2908396852918903</c:v>
                </c:pt>
                <c:pt idx="2075">
                  <c:v>0.28856556661199617</c:v>
                </c:pt>
                <c:pt idx="2076">
                  <c:v>0.28801593776437329</c:v>
                </c:pt>
                <c:pt idx="2077">
                  <c:v>0.28873423271814036</c:v>
                </c:pt>
                <c:pt idx="2078">
                  <c:v>0.29035235021911532</c:v>
                </c:pt>
                <c:pt idx="2079">
                  <c:v>0.29032443283955411</c:v>
                </c:pt>
                <c:pt idx="2080">
                  <c:v>0.28969201621405583</c:v>
                </c:pt>
                <c:pt idx="2081">
                  <c:v>0.28920664700727527</c:v>
                </c:pt>
                <c:pt idx="2082">
                  <c:v>0.29061869463656143</c:v>
                </c:pt>
                <c:pt idx="2083">
                  <c:v>0.29228504241247644</c:v>
                </c:pt>
                <c:pt idx="2084">
                  <c:v>0.29243756294099904</c:v>
                </c:pt>
                <c:pt idx="2085">
                  <c:v>0.29197977850750007</c:v>
                </c:pt>
                <c:pt idx="2086">
                  <c:v>0.29121266981506455</c:v>
                </c:pt>
                <c:pt idx="2087">
                  <c:v>0.29277309475135022</c:v>
                </c:pt>
                <c:pt idx="2088">
                  <c:v>0.29386551553272622</c:v>
                </c:pt>
                <c:pt idx="2089">
                  <c:v>0.29318141711415152</c:v>
                </c:pt>
                <c:pt idx="2090">
                  <c:v>0.29215686597639134</c:v>
                </c:pt>
                <c:pt idx="2091">
                  <c:v>0.29171800971289624</c:v>
                </c:pt>
                <c:pt idx="2092">
                  <c:v>0.29222488608909175</c:v>
                </c:pt>
                <c:pt idx="2093">
                  <c:v>0.29235350425814915</c:v>
                </c:pt>
                <c:pt idx="2094">
                  <c:v>0.29366743603999856</c:v>
                </c:pt>
                <c:pt idx="2095">
                  <c:v>0.2940792036070054</c:v>
                </c:pt>
                <c:pt idx="2096">
                  <c:v>0.29558700279562222</c:v>
                </c:pt>
                <c:pt idx="2097">
                  <c:v>0.29694145101159125</c:v>
                </c:pt>
                <c:pt idx="2098">
                  <c:v>0.29772900547645492</c:v>
                </c:pt>
                <c:pt idx="2099">
                  <c:v>0.29965725985729325</c:v>
                </c:pt>
                <c:pt idx="2100">
                  <c:v>0.30217301744375286</c:v>
                </c:pt>
                <c:pt idx="2101">
                  <c:v>0.30404236781008959</c:v>
                </c:pt>
                <c:pt idx="2102">
                  <c:v>0.30569231507415018</c:v>
                </c:pt>
                <c:pt idx="2103">
                  <c:v>0.30527553681326275</c:v>
                </c:pt>
                <c:pt idx="2104">
                  <c:v>0.30466601588664377</c:v>
                </c:pt>
                <c:pt idx="2105">
                  <c:v>0.30386785432432567</c:v>
                </c:pt>
                <c:pt idx="2106">
                  <c:v>0.30368930180745629</c:v>
                </c:pt>
                <c:pt idx="2107">
                  <c:v>0.30357973094066032</c:v>
                </c:pt>
                <c:pt idx="2108">
                  <c:v>0.3024669703135745</c:v>
                </c:pt>
                <c:pt idx="2109">
                  <c:v>0.30022933840099891</c:v>
                </c:pt>
                <c:pt idx="2110">
                  <c:v>0.29751961513575415</c:v>
                </c:pt>
                <c:pt idx="2111">
                  <c:v>0.29524797061899011</c:v>
                </c:pt>
                <c:pt idx="2112">
                  <c:v>0.29453684597820329</c:v>
                </c:pt>
                <c:pt idx="2113">
                  <c:v>0.29373812977181107</c:v>
                </c:pt>
                <c:pt idx="2114">
                  <c:v>0.29373958384898441</c:v>
                </c:pt>
                <c:pt idx="2115">
                  <c:v>0.29435022559146568</c:v>
                </c:pt>
                <c:pt idx="2116">
                  <c:v>0.29456802400718568</c:v>
                </c:pt>
                <c:pt idx="2117">
                  <c:v>0.29534797416157282</c:v>
                </c:pt>
                <c:pt idx="2118">
                  <c:v>0.29616963271419217</c:v>
                </c:pt>
                <c:pt idx="2119">
                  <c:v>0.2970671935379281</c:v>
                </c:pt>
                <c:pt idx="2120">
                  <c:v>0.29774013101708718</c:v>
                </c:pt>
                <c:pt idx="2121">
                  <c:v>0.296188152113179</c:v>
                </c:pt>
                <c:pt idx="2122">
                  <c:v>0.29568406953590398</c:v>
                </c:pt>
                <c:pt idx="2123">
                  <c:v>0.29603683663939945</c:v>
                </c:pt>
                <c:pt idx="2124">
                  <c:v>0.29676446791486744</c:v>
                </c:pt>
                <c:pt idx="2125">
                  <c:v>0.29727437451253874</c:v>
                </c:pt>
                <c:pt idx="2126">
                  <c:v>0.29778887835106832</c:v>
                </c:pt>
                <c:pt idx="2127">
                  <c:v>0.2990043074884029</c:v>
                </c:pt>
                <c:pt idx="2128">
                  <c:v>0.29908304327079999</c:v>
                </c:pt>
                <c:pt idx="2129">
                  <c:v>0.30015170605646063</c:v>
                </c:pt>
                <c:pt idx="2130">
                  <c:v>0.30106189052406612</c:v>
                </c:pt>
                <c:pt idx="2131">
                  <c:v>0.29992707451021999</c:v>
                </c:pt>
                <c:pt idx="2132">
                  <c:v>0.29782279101177156</c:v>
                </c:pt>
                <c:pt idx="2133">
                  <c:v>0.29530121516879548</c:v>
                </c:pt>
                <c:pt idx="2134">
                  <c:v>0.29302327115379539</c:v>
                </c:pt>
                <c:pt idx="2135">
                  <c:v>0.29169124673788605</c:v>
                </c:pt>
                <c:pt idx="2136">
                  <c:v>0.29047871947099124</c:v>
                </c:pt>
                <c:pt idx="2137">
                  <c:v>0.28997302010331327</c:v>
                </c:pt>
                <c:pt idx="2138">
                  <c:v>0.29049597113966713</c:v>
                </c:pt>
                <c:pt idx="2139">
                  <c:v>0.29141879294556333</c:v>
                </c:pt>
                <c:pt idx="2140">
                  <c:v>0.29303073827263104</c:v>
                </c:pt>
                <c:pt idx="2141">
                  <c:v>0.29445651945950851</c:v>
                </c:pt>
                <c:pt idx="2142">
                  <c:v>0.29524821953266184</c:v>
                </c:pt>
                <c:pt idx="2143">
                  <c:v>0.2958154031239878</c:v>
                </c:pt>
                <c:pt idx="2144">
                  <c:v>0.29763850766547295</c:v>
                </c:pt>
                <c:pt idx="2145">
                  <c:v>0.29985001276497691</c:v>
                </c:pt>
                <c:pt idx="2146">
                  <c:v>0.3008008016311336</c:v>
                </c:pt>
                <c:pt idx="2147">
                  <c:v>0.29977011647163548</c:v>
                </c:pt>
                <c:pt idx="2148">
                  <c:v>0.29921472184432962</c:v>
                </c:pt>
                <c:pt idx="2149">
                  <c:v>0.30120991805291875</c:v>
                </c:pt>
                <c:pt idx="2150">
                  <c:v>0.30248190615173265</c:v>
                </c:pt>
                <c:pt idx="2151">
                  <c:v>0.30131111806010796</c:v>
                </c:pt>
                <c:pt idx="2152">
                  <c:v>0.30056630577210153</c:v>
                </c:pt>
                <c:pt idx="2153">
                  <c:v>0.29794246176256373</c:v>
                </c:pt>
                <c:pt idx="2154">
                  <c:v>0.2940769183326209</c:v>
                </c:pt>
                <c:pt idx="2155">
                  <c:v>0.2907687590437012</c:v>
                </c:pt>
                <c:pt idx="2156">
                  <c:v>0.28832545522953296</c:v>
                </c:pt>
                <c:pt idx="2157">
                  <c:v>0.28784449627172093</c:v>
                </c:pt>
                <c:pt idx="2158">
                  <c:v>0.28914569245717614</c:v>
                </c:pt>
                <c:pt idx="2159">
                  <c:v>0.2899450044170846</c:v>
                </c:pt>
                <c:pt idx="2160">
                  <c:v>0.2914856260026551</c:v>
                </c:pt>
                <c:pt idx="2161">
                  <c:v>0.29272949089949879</c:v>
                </c:pt>
                <c:pt idx="2162">
                  <c:v>0.2938853928088182</c:v>
                </c:pt>
                <c:pt idx="2163">
                  <c:v>0.29451259878527342</c:v>
                </c:pt>
                <c:pt idx="2164">
                  <c:v>0.29412448901079857</c:v>
                </c:pt>
                <c:pt idx="2165">
                  <c:v>0.2952888212371253</c:v>
                </c:pt>
                <c:pt idx="2166">
                  <c:v>0.29645412017307893</c:v>
                </c:pt>
                <c:pt idx="2167">
                  <c:v>0.29844337357378242</c:v>
                </c:pt>
                <c:pt idx="2168">
                  <c:v>0.30181270016752088</c:v>
                </c:pt>
                <c:pt idx="2169">
                  <c:v>0.30515189346650023</c:v>
                </c:pt>
                <c:pt idx="2170">
                  <c:v>0.30936957788721503</c:v>
                </c:pt>
                <c:pt idx="2171">
                  <c:v>0.31240091213875154</c:v>
                </c:pt>
                <c:pt idx="2172">
                  <c:v>0.31462510522609527</c:v>
                </c:pt>
                <c:pt idx="2173">
                  <c:v>0.31475621890138489</c:v>
                </c:pt>
                <c:pt idx="2174">
                  <c:v>0.31421635272190307</c:v>
                </c:pt>
                <c:pt idx="2175">
                  <c:v>0.31232454307338003</c:v>
                </c:pt>
                <c:pt idx="2176">
                  <c:v>0.30999802404413207</c:v>
                </c:pt>
                <c:pt idx="2177">
                  <c:v>0.30678403475469729</c:v>
                </c:pt>
                <c:pt idx="2178">
                  <c:v>0.30365858864585549</c:v>
                </c:pt>
                <c:pt idx="2179">
                  <c:v>0.30109385287656143</c:v>
                </c:pt>
                <c:pt idx="2180">
                  <c:v>0.29851462441316884</c:v>
                </c:pt>
                <c:pt idx="2181">
                  <c:v>0.29603350805517226</c:v>
                </c:pt>
                <c:pt idx="2182">
                  <c:v>0.29486311085533867</c:v>
                </c:pt>
                <c:pt idx="2183">
                  <c:v>0.29497284578098759</c:v>
                </c:pt>
                <c:pt idx="2184">
                  <c:v>0.29568178776266935</c:v>
                </c:pt>
                <c:pt idx="2185">
                  <c:v>0.29645512640971927</c:v>
                </c:pt>
                <c:pt idx="2186">
                  <c:v>0.2972285456431501</c:v>
                </c:pt>
                <c:pt idx="2187">
                  <c:v>0.29868181423682999</c:v>
                </c:pt>
                <c:pt idx="2188">
                  <c:v>0.30025608844682428</c:v>
                </c:pt>
                <c:pt idx="2189">
                  <c:v>0.3018516916718969</c:v>
                </c:pt>
                <c:pt idx="2190">
                  <c:v>0.30265085372843709</c:v>
                </c:pt>
                <c:pt idx="2191">
                  <c:v>0.30452314690922766</c:v>
                </c:pt>
                <c:pt idx="2192">
                  <c:v>0.30530362936991923</c:v>
                </c:pt>
                <c:pt idx="2193">
                  <c:v>0.3058953946837214</c:v>
                </c:pt>
                <c:pt idx="2194">
                  <c:v>0.30504900497658177</c:v>
                </c:pt>
                <c:pt idx="2195">
                  <c:v>0.30629533665866993</c:v>
                </c:pt>
                <c:pt idx="2196">
                  <c:v>0.30740747828000808</c:v>
                </c:pt>
                <c:pt idx="2197">
                  <c:v>0.30618500111778751</c:v>
                </c:pt>
                <c:pt idx="2198">
                  <c:v>0.30677978354711399</c:v>
                </c:pt>
                <c:pt idx="2199">
                  <c:v>0.30713454802650769</c:v>
                </c:pt>
                <c:pt idx="2200">
                  <c:v>0.30736107917123806</c:v>
                </c:pt>
                <c:pt idx="2201">
                  <c:v>0.30682103659603682</c:v>
                </c:pt>
                <c:pt idx="2202">
                  <c:v>0.30496560888132934</c:v>
                </c:pt>
                <c:pt idx="2203">
                  <c:v>0.3032434992894717</c:v>
                </c:pt>
                <c:pt idx="2204">
                  <c:v>0.30144511884430325</c:v>
                </c:pt>
                <c:pt idx="2205">
                  <c:v>0.30139230275157791</c:v>
                </c:pt>
                <c:pt idx="2206">
                  <c:v>0.30218114062328744</c:v>
                </c:pt>
                <c:pt idx="2207">
                  <c:v>0.30142097682786967</c:v>
                </c:pt>
                <c:pt idx="2208">
                  <c:v>0.30107014764690854</c:v>
                </c:pt>
                <c:pt idx="2209">
                  <c:v>0.30190360716218861</c:v>
                </c:pt>
                <c:pt idx="2210">
                  <c:v>0.30300724736278856</c:v>
                </c:pt>
                <c:pt idx="2211">
                  <c:v>0.30209150533041962</c:v>
                </c:pt>
                <c:pt idx="2212">
                  <c:v>0.29972934346556962</c:v>
                </c:pt>
                <c:pt idx="2213">
                  <c:v>0.2979133360920575</c:v>
                </c:pt>
                <c:pt idx="2214">
                  <c:v>0.29466919667210423</c:v>
                </c:pt>
                <c:pt idx="2215">
                  <c:v>0.29246291505097205</c:v>
                </c:pt>
                <c:pt idx="2216">
                  <c:v>0.29062383756719479</c:v>
                </c:pt>
                <c:pt idx="2217">
                  <c:v>0.2896641217858682</c:v>
                </c:pt>
                <c:pt idx="2218">
                  <c:v>0.28870142292256262</c:v>
                </c:pt>
                <c:pt idx="2219">
                  <c:v>0.2884096857886011</c:v>
                </c:pt>
                <c:pt idx="2220">
                  <c:v>0.28665568369028005</c:v>
                </c:pt>
                <c:pt idx="2221">
                  <c:v>0.28529183905713423</c:v>
                </c:pt>
                <c:pt idx="2222">
                  <c:v>0.28400841705354002</c:v>
                </c:pt>
                <c:pt idx="2223">
                  <c:v>0.28420937122791617</c:v>
                </c:pt>
                <c:pt idx="2224">
                  <c:v>0.28638342711079684</c:v>
                </c:pt>
                <c:pt idx="2225">
                  <c:v>0.28808082624637765</c:v>
                </c:pt>
                <c:pt idx="2226">
                  <c:v>0.29047022634919961</c:v>
                </c:pt>
                <c:pt idx="2227">
                  <c:v>0.29512870318983064</c:v>
                </c:pt>
                <c:pt idx="2228">
                  <c:v>0.29846225690212497</c:v>
                </c:pt>
                <c:pt idx="2229">
                  <c:v>0.30076225707721271</c:v>
                </c:pt>
                <c:pt idx="2230">
                  <c:v>0.30072606209597558</c:v>
                </c:pt>
                <c:pt idx="2231">
                  <c:v>0.29939697043514574</c:v>
                </c:pt>
                <c:pt idx="2232">
                  <c:v>0.29914061192672253</c:v>
                </c:pt>
                <c:pt idx="2233">
                  <c:v>0.29800804858951035</c:v>
                </c:pt>
                <c:pt idx="2234">
                  <c:v>0.29745465906289248</c:v>
                </c:pt>
                <c:pt idx="2235">
                  <c:v>0.29669311106591129</c:v>
                </c:pt>
                <c:pt idx="2236">
                  <c:v>0.296807182792996</c:v>
                </c:pt>
                <c:pt idx="2237">
                  <c:v>0.2973173406061087</c:v>
                </c:pt>
                <c:pt idx="2238">
                  <c:v>0.29709064227655724</c:v>
                </c:pt>
                <c:pt idx="2239">
                  <c:v>0.29620602657282319</c:v>
                </c:pt>
                <c:pt idx="2240">
                  <c:v>0.29557358890285873</c:v>
                </c:pt>
                <c:pt idx="2241">
                  <c:v>0.29555998334622019</c:v>
                </c:pt>
                <c:pt idx="2242">
                  <c:v>0.29459380035396354</c:v>
                </c:pt>
                <c:pt idx="2243">
                  <c:v>0.29369782465576239</c:v>
                </c:pt>
                <c:pt idx="2244">
                  <c:v>0.2931262333535628</c:v>
                </c:pt>
                <c:pt idx="2245">
                  <c:v>0.29489056621159904</c:v>
                </c:pt>
                <c:pt idx="2246">
                  <c:v>0.29680710475481686</c:v>
                </c:pt>
                <c:pt idx="2247">
                  <c:v>0.29795292420660935</c:v>
                </c:pt>
                <c:pt idx="2248">
                  <c:v>0.29975069994380693</c:v>
                </c:pt>
                <c:pt idx="2249">
                  <c:v>0.30015601522510166</c:v>
                </c:pt>
                <c:pt idx="2250">
                  <c:v>0.29983466704020445</c:v>
                </c:pt>
                <c:pt idx="2251">
                  <c:v>0.2998066348559067</c:v>
                </c:pt>
                <c:pt idx="2252">
                  <c:v>0.29908538445480487</c:v>
                </c:pt>
                <c:pt idx="2253">
                  <c:v>0.29912700647168761</c:v>
                </c:pt>
                <c:pt idx="2254">
                  <c:v>0.29914131234187236</c:v>
                </c:pt>
                <c:pt idx="2255">
                  <c:v>0.29815740661087237</c:v>
                </c:pt>
                <c:pt idx="2256">
                  <c:v>0.29731039936995574</c:v>
                </c:pt>
                <c:pt idx="2257">
                  <c:v>0.29734931962290251</c:v>
                </c:pt>
                <c:pt idx="2258">
                  <c:v>0.29758817835069457</c:v>
                </c:pt>
                <c:pt idx="2259">
                  <c:v>0.29848731358340347</c:v>
                </c:pt>
                <c:pt idx="2260">
                  <c:v>0.29983775534561902</c:v>
                </c:pt>
                <c:pt idx="2261">
                  <c:v>0.29888602688443672</c:v>
                </c:pt>
                <c:pt idx="2262">
                  <c:v>0.2964277034433388</c:v>
                </c:pt>
                <c:pt idx="2263">
                  <c:v>0.29414416167730884</c:v>
                </c:pt>
                <c:pt idx="2264">
                  <c:v>0.29084571598129921</c:v>
                </c:pt>
                <c:pt idx="2265">
                  <c:v>0.28905409394218873</c:v>
                </c:pt>
                <c:pt idx="2266">
                  <c:v>0.28758179743933737</c:v>
                </c:pt>
                <c:pt idx="2267">
                  <c:v>0.28734037557914643</c:v>
                </c:pt>
                <c:pt idx="2268">
                  <c:v>0.28747826459248754</c:v>
                </c:pt>
                <c:pt idx="2269">
                  <c:v>0.28960665140797004</c:v>
                </c:pt>
                <c:pt idx="2270">
                  <c:v>0.29240465713706443</c:v>
                </c:pt>
                <c:pt idx="2271">
                  <c:v>0.2952703618627226</c:v>
                </c:pt>
                <c:pt idx="2272">
                  <c:v>0.29713435377244551</c:v>
                </c:pt>
                <c:pt idx="2273">
                  <c:v>0.29767369556006479</c:v>
                </c:pt>
                <c:pt idx="2274">
                  <c:v>0.29774461074246517</c:v>
                </c:pt>
                <c:pt idx="2275">
                  <c:v>0.29742794659050292</c:v>
                </c:pt>
                <c:pt idx="2276">
                  <c:v>0.29782613317905909</c:v>
                </c:pt>
                <c:pt idx="2277">
                  <c:v>0.29853475559302267</c:v>
                </c:pt>
                <c:pt idx="2278">
                  <c:v>0.29791923808719772</c:v>
                </c:pt>
                <c:pt idx="2279">
                  <c:v>0.2980940991252003</c:v>
                </c:pt>
                <c:pt idx="2280">
                  <c:v>0.29947899182294879</c:v>
                </c:pt>
                <c:pt idx="2281">
                  <c:v>0.30063447040382174</c:v>
                </c:pt>
                <c:pt idx="2282">
                  <c:v>0.30296157051367273</c:v>
                </c:pt>
                <c:pt idx="2283">
                  <c:v>0.30500773572024176</c:v>
                </c:pt>
                <c:pt idx="2284">
                  <c:v>0.30762999637446109</c:v>
                </c:pt>
                <c:pt idx="2285">
                  <c:v>0.30932747471863209</c:v>
                </c:pt>
                <c:pt idx="2286">
                  <c:v>0.30876935118606502</c:v>
                </c:pt>
                <c:pt idx="2287">
                  <c:v>0.30597320415386287</c:v>
                </c:pt>
                <c:pt idx="2288">
                  <c:v>0.30363883502554528</c:v>
                </c:pt>
                <c:pt idx="2289">
                  <c:v>0.30280582340743695</c:v>
                </c:pt>
                <c:pt idx="2290">
                  <c:v>0.30069942626091717</c:v>
                </c:pt>
                <c:pt idx="2291">
                  <c:v>0.29842891742095312</c:v>
                </c:pt>
                <c:pt idx="2292">
                  <c:v>0.29700387526693889</c:v>
                </c:pt>
                <c:pt idx="2293">
                  <c:v>0.29731411657746049</c:v>
                </c:pt>
                <c:pt idx="2294">
                  <c:v>0.29766652987427367</c:v>
                </c:pt>
                <c:pt idx="2295">
                  <c:v>0.29704537671351844</c:v>
                </c:pt>
                <c:pt idx="2296">
                  <c:v>0.29596966926817342</c:v>
                </c:pt>
                <c:pt idx="2297">
                  <c:v>0.29535580483638624</c:v>
                </c:pt>
                <c:pt idx="2298">
                  <c:v>0.29529831527772271</c:v>
                </c:pt>
                <c:pt idx="2299">
                  <c:v>0.29538099100780929</c:v>
                </c:pt>
                <c:pt idx="2300">
                  <c:v>0.29596408850280065</c:v>
                </c:pt>
                <c:pt idx="2301">
                  <c:v>0.29811177015848001</c:v>
                </c:pt>
                <c:pt idx="2302">
                  <c:v>0.30012889669843545</c:v>
                </c:pt>
                <c:pt idx="2303">
                  <c:v>0.30081446119978167</c:v>
                </c:pt>
                <c:pt idx="2304">
                  <c:v>0.30150965278630737</c:v>
                </c:pt>
                <c:pt idx="2305">
                  <c:v>0.30192463506315831</c:v>
                </c:pt>
                <c:pt idx="2306">
                  <c:v>0.30247230375058137</c:v>
                </c:pt>
                <c:pt idx="2307">
                  <c:v>0.30257799684050007</c:v>
                </c:pt>
                <c:pt idx="2308">
                  <c:v>0.30280686123188827</c:v>
                </c:pt>
                <c:pt idx="2309">
                  <c:v>0.30238884000272387</c:v>
                </c:pt>
                <c:pt idx="2310">
                  <c:v>0.30158358301365951</c:v>
                </c:pt>
                <c:pt idx="2311">
                  <c:v>0.29948973202300255</c:v>
                </c:pt>
                <c:pt idx="2312">
                  <c:v>0.29783848477525371</c:v>
                </c:pt>
                <c:pt idx="2313">
                  <c:v>0.29786271354205462</c:v>
                </c:pt>
                <c:pt idx="2314">
                  <c:v>0.29868717922429827</c:v>
                </c:pt>
                <c:pt idx="2315">
                  <c:v>0.29941020792697781</c:v>
                </c:pt>
                <c:pt idx="2316">
                  <c:v>0.29945825730872039</c:v>
                </c:pt>
                <c:pt idx="2317">
                  <c:v>0.29984469808274405</c:v>
                </c:pt>
                <c:pt idx="2318">
                  <c:v>0.30002571916758958</c:v>
                </c:pt>
                <c:pt idx="2319">
                  <c:v>0.30063196656050956</c:v>
                </c:pt>
                <c:pt idx="2320">
                  <c:v>0.30149780408377347</c:v>
                </c:pt>
                <c:pt idx="2321">
                  <c:v>0.30118484959153297</c:v>
                </c:pt>
                <c:pt idx="2322">
                  <c:v>0.30057821998417666</c:v>
                </c:pt>
                <c:pt idx="2323">
                  <c:v>0.29788503616727219</c:v>
                </c:pt>
                <c:pt idx="2324">
                  <c:v>0.29507969205486695</c:v>
                </c:pt>
                <c:pt idx="2325">
                  <c:v>0.29343436134140505</c:v>
                </c:pt>
                <c:pt idx="2326">
                  <c:v>0.29293508909049543</c:v>
                </c:pt>
                <c:pt idx="2327">
                  <c:v>0.29351572923911395</c:v>
                </c:pt>
                <c:pt idx="2328">
                  <c:v>0.29407308627957107</c:v>
                </c:pt>
                <c:pt idx="2329">
                  <c:v>0.29550283695677315</c:v>
                </c:pt>
                <c:pt idx="2330">
                  <c:v>0.29746948555693825</c:v>
                </c:pt>
                <c:pt idx="2331">
                  <c:v>0.30077757556352247</c:v>
                </c:pt>
                <c:pt idx="2332">
                  <c:v>0.30278560094376461</c:v>
                </c:pt>
                <c:pt idx="2333">
                  <c:v>0.30339664489467527</c:v>
                </c:pt>
                <c:pt idx="2334">
                  <c:v>0.30502745318645036</c:v>
                </c:pt>
                <c:pt idx="2335">
                  <c:v>0.3061959131768896</c:v>
                </c:pt>
                <c:pt idx="2336">
                  <c:v>0.30659344636093533</c:v>
                </c:pt>
                <c:pt idx="2337">
                  <c:v>0.30826412577189205</c:v>
                </c:pt>
                <c:pt idx="2338">
                  <c:v>0.31004973827675331</c:v>
                </c:pt>
                <c:pt idx="2339">
                  <c:v>0.31167618693908827</c:v>
                </c:pt>
                <c:pt idx="2340">
                  <c:v>0.31245679782672009</c:v>
                </c:pt>
                <c:pt idx="2341">
                  <c:v>0.31308746837859608</c:v>
                </c:pt>
                <c:pt idx="2342">
                  <c:v>0.31357725982165147</c:v>
                </c:pt>
                <c:pt idx="2343">
                  <c:v>0.31530145904480089</c:v>
                </c:pt>
                <c:pt idx="2344">
                  <c:v>0.31351998591131669</c:v>
                </c:pt>
                <c:pt idx="2345">
                  <c:v>0.3129116029182023</c:v>
                </c:pt>
                <c:pt idx="2346">
                  <c:v>0.31126273128784698</c:v>
                </c:pt>
                <c:pt idx="2347">
                  <c:v>0.30951576295756905</c:v>
                </c:pt>
                <c:pt idx="2348">
                  <c:v>0.3078983758213053</c:v>
                </c:pt>
                <c:pt idx="2349">
                  <c:v>0.30666626671066183</c:v>
                </c:pt>
                <c:pt idx="2350">
                  <c:v>0.30390477863141263</c:v>
                </c:pt>
                <c:pt idx="2351">
                  <c:v>0.30132237272451184</c:v>
                </c:pt>
                <c:pt idx="2352">
                  <c:v>0.29975553026550905</c:v>
                </c:pt>
                <c:pt idx="2353">
                  <c:v>0.29873347523552096</c:v>
                </c:pt>
                <c:pt idx="2354">
                  <c:v>0.29870372686891977</c:v>
                </c:pt>
                <c:pt idx="2355">
                  <c:v>0.29949339524616814</c:v>
                </c:pt>
                <c:pt idx="2356">
                  <c:v>0.30021953532794338</c:v>
                </c:pt>
                <c:pt idx="2357">
                  <c:v>0.30219605029792151</c:v>
                </c:pt>
                <c:pt idx="2358">
                  <c:v>0.30350742553644217</c:v>
                </c:pt>
                <c:pt idx="2359">
                  <c:v>0.30517576810658215</c:v>
                </c:pt>
                <c:pt idx="2360">
                  <c:v>0.30682914259904936</c:v>
                </c:pt>
                <c:pt idx="2361">
                  <c:v>0.30634783942607902</c:v>
                </c:pt>
                <c:pt idx="2362">
                  <c:v>0.30625115825510396</c:v>
                </c:pt>
                <c:pt idx="2363">
                  <c:v>0.30602396017868622</c:v>
                </c:pt>
                <c:pt idx="2364">
                  <c:v>0.30488906331751281</c:v>
                </c:pt>
                <c:pt idx="2365">
                  <c:v>0.30353101493653839</c:v>
                </c:pt>
                <c:pt idx="2366">
                  <c:v>0.30136556803396225</c:v>
                </c:pt>
                <c:pt idx="2367">
                  <c:v>0.30061720292186789</c:v>
                </c:pt>
                <c:pt idx="2368">
                  <c:v>0.29932308712042749</c:v>
                </c:pt>
                <c:pt idx="2369">
                  <c:v>0.29798772372420096</c:v>
                </c:pt>
                <c:pt idx="2370">
                  <c:v>0.29749188756269451</c:v>
                </c:pt>
                <c:pt idx="2371">
                  <c:v>0.29798772372420096</c:v>
                </c:pt>
                <c:pt idx="2372">
                  <c:v>0.29876617643892256</c:v>
                </c:pt>
                <c:pt idx="2373">
                  <c:v>0.30070717651508366</c:v>
                </c:pt>
                <c:pt idx="2374">
                  <c:v>0.30195324490456704</c:v>
                </c:pt>
                <c:pt idx="2375">
                  <c:v>0.30412754861049895</c:v>
                </c:pt>
                <c:pt idx="2376">
                  <c:v>0.30548655416294834</c:v>
                </c:pt>
                <c:pt idx="2377">
                  <c:v>0.30556512910723865</c:v>
                </c:pt>
                <c:pt idx="2378">
                  <c:v>0.30649430567334879</c:v>
                </c:pt>
                <c:pt idx="2379">
                  <c:v>0.30726404728799261</c:v>
                </c:pt>
                <c:pt idx="2380">
                  <c:v>0.30735259240066493</c:v>
                </c:pt>
                <c:pt idx="2381">
                  <c:v>0.30645907834600472</c:v>
                </c:pt>
                <c:pt idx="2382">
                  <c:v>0.30453862171717588</c:v>
                </c:pt>
                <c:pt idx="2383">
                  <c:v>0.3029534723219271</c:v>
                </c:pt>
                <c:pt idx="2384">
                  <c:v>0.30137598173963126</c:v>
                </c:pt>
                <c:pt idx="2385">
                  <c:v>0.30048382544573998</c:v>
                </c:pt>
                <c:pt idx="2386">
                  <c:v>0.30022186699919079</c:v>
                </c:pt>
                <c:pt idx="2387">
                  <c:v>0.30039835748023141</c:v>
                </c:pt>
                <c:pt idx="2388">
                  <c:v>0.30082367676700644</c:v>
                </c:pt>
                <c:pt idx="2389">
                  <c:v>0.3013076195099284</c:v>
                </c:pt>
                <c:pt idx="2390">
                  <c:v>0.30133717320627529</c:v>
                </c:pt>
                <c:pt idx="2391">
                  <c:v>0.30058352179501852</c:v>
                </c:pt>
                <c:pt idx="2392">
                  <c:v>0.30089976386695155</c:v>
                </c:pt>
                <c:pt idx="2393">
                  <c:v>0.30121743575105631</c:v>
                </c:pt>
                <c:pt idx="2394">
                  <c:v>0.30224215246636771</c:v>
                </c:pt>
                <c:pt idx="2395">
                  <c:v>0.30330680934357918</c:v>
                </c:pt>
                <c:pt idx="2396">
                  <c:v>0.30613733726917597</c:v>
                </c:pt>
                <c:pt idx="2397">
                  <c:v>0.30911773600499559</c:v>
                </c:pt>
                <c:pt idx="2398">
                  <c:v>0.3116646337097449</c:v>
                </c:pt>
                <c:pt idx="2399">
                  <c:v>0.31347549511999812</c:v>
                </c:pt>
                <c:pt idx="2400">
                  <c:v>0.31211090361707894</c:v>
                </c:pt>
                <c:pt idx="2401">
                  <c:v>0.30872409286426061</c:v>
                </c:pt>
                <c:pt idx="2402">
                  <c:v>0.30385381573652515</c:v>
                </c:pt>
                <c:pt idx="2403">
                  <c:v>0.30051217068817965</c:v>
                </c:pt>
                <c:pt idx="2404">
                  <c:v>0.29932260011102552</c:v>
                </c:pt>
                <c:pt idx="2405">
                  <c:v>0.29831110902922314</c:v>
                </c:pt>
                <c:pt idx="2406">
                  <c:v>0.2982345254396408</c:v>
                </c:pt>
                <c:pt idx="2407">
                  <c:v>0.29978022967641405</c:v>
                </c:pt>
                <c:pt idx="2408">
                  <c:v>0.30012477617013661</c:v>
                </c:pt>
                <c:pt idx="2409">
                  <c:v>0.30153812983757849</c:v>
                </c:pt>
                <c:pt idx="2410">
                  <c:v>0.30321572162287486</c:v>
                </c:pt>
                <c:pt idx="2411">
                  <c:v>0.30451914405025721</c:v>
                </c:pt>
                <c:pt idx="2412">
                  <c:v>0.30380321457433329</c:v>
                </c:pt>
                <c:pt idx="2413">
                  <c:v>0.30276502136652733</c:v>
                </c:pt>
                <c:pt idx="2414">
                  <c:v>0.3015675115964066</c:v>
                </c:pt>
                <c:pt idx="2415">
                  <c:v>0.30205501631558407</c:v>
                </c:pt>
                <c:pt idx="2416">
                  <c:v>0.30132573431540793</c:v>
                </c:pt>
                <c:pt idx="2417">
                  <c:v>0.30002936728177076</c:v>
                </c:pt>
                <c:pt idx="2418">
                  <c:v>0.29948080554846623</c:v>
                </c:pt>
                <c:pt idx="2419">
                  <c:v>0.29896567871436713</c:v>
                </c:pt>
                <c:pt idx="2420">
                  <c:v>0.29782277730055562</c:v>
                </c:pt>
                <c:pt idx="2421">
                  <c:v>0.29583177260730814</c:v>
                </c:pt>
                <c:pt idx="2422">
                  <c:v>0.29406154676437096</c:v>
                </c:pt>
                <c:pt idx="2423">
                  <c:v>0.29393421796919866</c:v>
                </c:pt>
                <c:pt idx="2424">
                  <c:v>0.29424670377859619</c:v>
                </c:pt>
                <c:pt idx="2425">
                  <c:v>0.29498553655531445</c:v>
                </c:pt>
                <c:pt idx="2426">
                  <c:v>0.29443539529347673</c:v>
                </c:pt>
                <c:pt idx="2427">
                  <c:v>0.29282477602023327</c:v>
                </c:pt>
                <c:pt idx="2428">
                  <c:v>0.29132070127363568</c:v>
                </c:pt>
                <c:pt idx="2429">
                  <c:v>0.28907227341097946</c:v>
                </c:pt>
                <c:pt idx="2430">
                  <c:v>0.28855713217592782</c:v>
                </c:pt>
                <c:pt idx="2431">
                  <c:v>0.28899369104878503</c:v>
                </c:pt>
                <c:pt idx="2432">
                  <c:v>0.28974494352638147</c:v>
                </c:pt>
                <c:pt idx="2433">
                  <c:v>0.28976329774548132</c:v>
                </c:pt>
                <c:pt idx="2434">
                  <c:v>0.28988375626478396</c:v>
                </c:pt>
                <c:pt idx="2435">
                  <c:v>0.28951099253884749</c:v>
                </c:pt>
                <c:pt idx="2436">
                  <c:v>0.28929558011049722</c:v>
                </c:pt>
                <c:pt idx="2437">
                  <c:v>0.29090976191808965</c:v>
                </c:pt>
                <c:pt idx="2438">
                  <c:v>0.29260702319316989</c:v>
                </c:pt>
                <c:pt idx="2439">
                  <c:v>0.29347946524602281</c:v>
                </c:pt>
                <c:pt idx="2440">
                  <c:v>0.29364395621285766</c:v>
                </c:pt>
                <c:pt idx="2441">
                  <c:v>0.29460048425265756</c:v>
                </c:pt>
                <c:pt idx="2442">
                  <c:v>0.29690366002249646</c:v>
                </c:pt>
                <c:pt idx="2443">
                  <c:v>0.29867505460394128</c:v>
                </c:pt>
                <c:pt idx="2444">
                  <c:v>0.30155279491619119</c:v>
                </c:pt>
                <c:pt idx="2445">
                  <c:v>0.30287264431553251</c:v>
                </c:pt>
                <c:pt idx="2446">
                  <c:v>0.30420422512242506</c:v>
                </c:pt>
                <c:pt idx="2447">
                  <c:v>0.30471345425531565</c:v>
                </c:pt>
                <c:pt idx="2448">
                  <c:v>0.30411941874053017</c:v>
                </c:pt>
                <c:pt idx="2449">
                  <c:v>0.30309683199827164</c:v>
                </c:pt>
                <c:pt idx="2450">
                  <c:v>0.300522814784837</c:v>
                </c:pt>
                <c:pt idx="2451">
                  <c:v>0.2977993562789959</c:v>
                </c:pt>
                <c:pt idx="2452">
                  <c:v>0.29725334356863498</c:v>
                </c:pt>
                <c:pt idx="2453">
                  <c:v>0.29839994846251927</c:v>
                </c:pt>
                <c:pt idx="2454">
                  <c:v>0.29960173097034776</c:v>
                </c:pt>
                <c:pt idx="2455">
                  <c:v>0.30063231584132799</c:v>
                </c:pt>
                <c:pt idx="2456">
                  <c:v>0.30290803079811579</c:v>
                </c:pt>
                <c:pt idx="2457">
                  <c:v>0.30523082702521864</c:v>
                </c:pt>
                <c:pt idx="2458">
                  <c:v>0.30613896481479635</c:v>
                </c:pt>
                <c:pt idx="2459">
                  <c:v>0.30816000238561159</c:v>
                </c:pt>
                <c:pt idx="2460">
                  <c:v>0.3097115149809419</c:v>
                </c:pt>
                <c:pt idx="2461">
                  <c:v>0.31009219377065506</c:v>
                </c:pt>
                <c:pt idx="2462">
                  <c:v>0.30959128601134056</c:v>
                </c:pt>
                <c:pt idx="2463">
                  <c:v>0.30932394061039409</c:v>
                </c:pt>
                <c:pt idx="2464">
                  <c:v>0.30879364239953794</c:v>
                </c:pt>
                <c:pt idx="2465">
                  <c:v>0.30845503818016767</c:v>
                </c:pt>
                <c:pt idx="2466">
                  <c:v>0.30848457743987501</c:v>
                </c:pt>
                <c:pt idx="2467">
                  <c:v>0.30750840080041358</c:v>
                </c:pt>
                <c:pt idx="2468">
                  <c:v>0.30627282298691261</c:v>
                </c:pt>
                <c:pt idx="2469">
                  <c:v>0.3051971722908472</c:v>
                </c:pt>
                <c:pt idx="2470">
                  <c:v>0.30378888142536964</c:v>
                </c:pt>
                <c:pt idx="2471">
                  <c:v>0.3019861572803122</c:v>
                </c:pt>
                <c:pt idx="2472">
                  <c:v>0.30024798736777875</c:v>
                </c:pt>
                <c:pt idx="2473">
                  <c:v>0.29886681631841722</c:v>
                </c:pt>
                <c:pt idx="2474">
                  <c:v>0.29759814269945739</c:v>
                </c:pt>
                <c:pt idx="2475">
                  <c:v>0.29842177686299382</c:v>
                </c:pt>
                <c:pt idx="2476">
                  <c:v>0.30014678136601264</c:v>
                </c:pt>
                <c:pt idx="2477">
                  <c:v>0.30184736810385326</c:v>
                </c:pt>
                <c:pt idx="2478">
                  <c:v>0.30306184246867868</c:v>
                </c:pt>
                <c:pt idx="2479">
                  <c:v>0.30342738792411306</c:v>
                </c:pt>
                <c:pt idx="2480">
                  <c:v>0.3031950805733204</c:v>
                </c:pt>
                <c:pt idx="2481">
                  <c:v>0.30236911015773837</c:v>
                </c:pt>
                <c:pt idx="2482">
                  <c:v>0.300933230470597</c:v>
                </c:pt>
                <c:pt idx="2483">
                  <c:v>0.3014905059089098</c:v>
                </c:pt>
                <c:pt idx="2484">
                  <c:v>0.30201350569368668</c:v>
                </c:pt>
                <c:pt idx="2485">
                  <c:v>0.30092746180825153</c:v>
                </c:pt>
                <c:pt idx="2486">
                  <c:v>0.2996657561126802</c:v>
                </c:pt>
                <c:pt idx="2487">
                  <c:v>0.29796979102007032</c:v>
                </c:pt>
                <c:pt idx="2488">
                  <c:v>0.297258547977024</c:v>
                </c:pt>
                <c:pt idx="2489">
                  <c:v>0.29774460743915865</c:v>
                </c:pt>
                <c:pt idx="2490">
                  <c:v>0.29966984009122488</c:v>
                </c:pt>
                <c:pt idx="2491">
                  <c:v>0.29950318669773268</c:v>
                </c:pt>
                <c:pt idx="2492">
                  <c:v>0.29806178645385878</c:v>
                </c:pt>
                <c:pt idx="2493">
                  <c:v>0.29793407306383485</c:v>
                </c:pt>
                <c:pt idx="2494">
                  <c:v>0.29752126635736692</c:v>
                </c:pt>
                <c:pt idx="2495">
                  <c:v>0.29751992626395662</c:v>
                </c:pt>
                <c:pt idx="2496">
                  <c:v>0.29924151548077643</c:v>
                </c:pt>
                <c:pt idx="2497">
                  <c:v>0.30216111881434743</c:v>
                </c:pt>
                <c:pt idx="2498">
                  <c:v>0.30578114058298017</c:v>
                </c:pt>
                <c:pt idx="2499">
                  <c:v>0.309332184518542</c:v>
                </c:pt>
                <c:pt idx="2500">
                  <c:v>0.31371488019352645</c:v>
                </c:pt>
                <c:pt idx="2501">
                  <c:v>0.31643715208815271</c:v>
                </c:pt>
                <c:pt idx="2502">
                  <c:v>0.31826317308135205</c:v>
                </c:pt>
                <c:pt idx="2503">
                  <c:v>0.3183913650195867</c:v>
                </c:pt>
                <c:pt idx="2504">
                  <c:v>0.31815759702940172</c:v>
                </c:pt>
                <c:pt idx="2505">
                  <c:v>0.31702938103987449</c:v>
                </c:pt>
                <c:pt idx="2506">
                  <c:v>0.31390363675906813</c:v>
                </c:pt>
                <c:pt idx="2507">
                  <c:v>0.31256871315418583</c:v>
                </c:pt>
                <c:pt idx="2508">
                  <c:v>0.31190716171948457</c:v>
                </c:pt>
                <c:pt idx="2509">
                  <c:v>0.31153804814081965</c:v>
                </c:pt>
                <c:pt idx="2510">
                  <c:v>0.3101762193508501</c:v>
                </c:pt>
                <c:pt idx="2511">
                  <c:v>0.30836268619111423</c:v>
                </c:pt>
                <c:pt idx="2512">
                  <c:v>0.30706605990898628</c:v>
                </c:pt>
                <c:pt idx="2513">
                  <c:v>0.30709111719550924</c:v>
                </c:pt>
                <c:pt idx="2514">
                  <c:v>0.30682200232321333</c:v>
                </c:pt>
                <c:pt idx="2515">
                  <c:v>0.30544632422227475</c:v>
                </c:pt>
                <c:pt idx="2516">
                  <c:v>0.30381190711749984</c:v>
                </c:pt>
                <c:pt idx="2517">
                  <c:v>0.30134892474367442</c:v>
                </c:pt>
                <c:pt idx="2518">
                  <c:v>0.29872369039968732</c:v>
                </c:pt>
                <c:pt idx="2519">
                  <c:v>0.29590860338556169</c:v>
                </c:pt>
                <c:pt idx="2520">
                  <c:v>0.29394079899412079</c:v>
                </c:pt>
                <c:pt idx="2521">
                  <c:v>0.29478131336353791</c:v>
                </c:pt>
                <c:pt idx="2522">
                  <c:v>0.29664556725939106</c:v>
                </c:pt>
                <c:pt idx="2523">
                  <c:v>0.29712649325369322</c:v>
                </c:pt>
                <c:pt idx="2524">
                  <c:v>0.29691504267920554</c:v>
                </c:pt>
                <c:pt idx="2525">
                  <c:v>0.297121045183254</c:v>
                </c:pt>
                <c:pt idx="2526">
                  <c:v>0.29757749965662356</c:v>
                </c:pt>
                <c:pt idx="2527">
                  <c:v>0.29920867147605301</c:v>
                </c:pt>
                <c:pt idx="2528">
                  <c:v>0.30025884955385351</c:v>
                </c:pt>
                <c:pt idx="2529">
                  <c:v>0.30086450454814662</c:v>
                </c:pt>
                <c:pt idx="2530">
                  <c:v>0.3002752673907636</c:v>
                </c:pt>
                <c:pt idx="2531">
                  <c:v>0.30080174649018177</c:v>
                </c:pt>
                <c:pt idx="2532">
                  <c:v>0.3010928254499235</c:v>
                </c:pt>
                <c:pt idx="2533">
                  <c:v>0.30114802182495237</c:v>
                </c:pt>
                <c:pt idx="2534">
                  <c:v>0.30048485239261785</c:v>
                </c:pt>
                <c:pt idx="2535">
                  <c:v>0.298850290267756</c:v>
                </c:pt>
                <c:pt idx="2536">
                  <c:v>0.29834763703319794</c:v>
                </c:pt>
                <c:pt idx="2537">
                  <c:v>0.29829972063342786</c:v>
                </c:pt>
                <c:pt idx="2538">
                  <c:v>0.29860927808195131</c:v>
                </c:pt>
                <c:pt idx="2539">
                  <c:v>0.29882266396008711</c:v>
                </c:pt>
                <c:pt idx="2540">
                  <c:v>0.29889280555518744</c:v>
                </c:pt>
                <c:pt idx="2541">
                  <c:v>0.29978086242735474</c:v>
                </c:pt>
                <c:pt idx="2542">
                  <c:v>0.30051139528905224</c:v>
                </c:pt>
                <c:pt idx="2543">
                  <c:v>0.30239074193232268</c:v>
                </c:pt>
                <c:pt idx="2544">
                  <c:v>0.30425842327978958</c:v>
                </c:pt>
                <c:pt idx="2545">
                  <c:v>0.30461373800986663</c:v>
                </c:pt>
                <c:pt idx="2546">
                  <c:v>0.30439747218280516</c:v>
                </c:pt>
                <c:pt idx="2547">
                  <c:v>0.30356225509184526</c:v>
                </c:pt>
                <c:pt idx="2548">
                  <c:v>0.30196799925610557</c:v>
                </c:pt>
                <c:pt idx="2549">
                  <c:v>0.29920830599354448</c:v>
                </c:pt>
                <c:pt idx="2550">
                  <c:v>0.29545172924827723</c:v>
                </c:pt>
                <c:pt idx="2551">
                  <c:v>0.29342346622326038</c:v>
                </c:pt>
                <c:pt idx="2552">
                  <c:v>0.29240714551789843</c:v>
                </c:pt>
                <c:pt idx="2553">
                  <c:v>0.29173887830883077</c:v>
                </c:pt>
                <c:pt idx="2554">
                  <c:v>0.29232641365852374</c:v>
                </c:pt>
                <c:pt idx="2555">
                  <c:v>0.2912671356440486</c:v>
                </c:pt>
                <c:pt idx="2556">
                  <c:v>0.2923005250609404</c:v>
                </c:pt>
                <c:pt idx="2557">
                  <c:v>0.29268739026139429</c:v>
                </c:pt>
                <c:pt idx="2558">
                  <c:v>0.29285042953484924</c:v>
                </c:pt>
                <c:pt idx="2559">
                  <c:v>0.29437741125508254</c:v>
                </c:pt>
                <c:pt idx="2560">
                  <c:v>0.2965647401687298</c:v>
                </c:pt>
                <c:pt idx="2561">
                  <c:v>0.29913435566446639</c:v>
                </c:pt>
                <c:pt idx="2562">
                  <c:v>0.30182550691863996</c:v>
                </c:pt>
                <c:pt idx="2563">
                  <c:v>0.30546006315372348</c:v>
                </c:pt>
                <c:pt idx="2564">
                  <c:v>0.30750725155882858</c:v>
                </c:pt>
                <c:pt idx="2565">
                  <c:v>0.30950272866505435</c:v>
                </c:pt>
                <c:pt idx="2566">
                  <c:v>0.31253831502561186</c:v>
                </c:pt>
                <c:pt idx="2567">
                  <c:v>0.31287355169746373</c:v>
                </c:pt>
                <c:pt idx="2568">
                  <c:v>0.31241890823182056</c:v>
                </c:pt>
                <c:pt idx="2569">
                  <c:v>0.31143988947481971</c:v>
                </c:pt>
                <c:pt idx="2570">
                  <c:v>0.31051643272983132</c:v>
                </c:pt>
                <c:pt idx="2571">
                  <c:v>0.30764487698455051</c:v>
                </c:pt>
                <c:pt idx="2572">
                  <c:v>0.30584350336165106</c:v>
                </c:pt>
                <c:pt idx="2573">
                  <c:v>0.30463197418644195</c:v>
                </c:pt>
                <c:pt idx="2574">
                  <c:v>0.30265418213112089</c:v>
                </c:pt>
                <c:pt idx="2575">
                  <c:v>0.30174435606541045</c:v>
                </c:pt>
                <c:pt idx="2576">
                  <c:v>0.30170279948403034</c:v>
                </c:pt>
                <c:pt idx="2577">
                  <c:v>0.30186492571512064</c:v>
                </c:pt>
                <c:pt idx="2578">
                  <c:v>0.30036535874978648</c:v>
                </c:pt>
                <c:pt idx="2579">
                  <c:v>0.2994988216341995</c:v>
                </c:pt>
                <c:pt idx="2580">
                  <c:v>0.2979603931221827</c:v>
                </c:pt>
                <c:pt idx="2581">
                  <c:v>0.29637694458360403</c:v>
                </c:pt>
                <c:pt idx="2582">
                  <c:v>0.29513968570413873</c:v>
                </c:pt>
                <c:pt idx="2583">
                  <c:v>0.29462772161659662</c:v>
                </c:pt>
                <c:pt idx="2584">
                  <c:v>0.29528104251645892</c:v>
                </c:pt>
                <c:pt idx="2585">
                  <c:v>0.29777811607516763</c:v>
                </c:pt>
                <c:pt idx="2586">
                  <c:v>0.29985511952079608</c:v>
                </c:pt>
                <c:pt idx="2587">
                  <c:v>0.30186157185009788</c:v>
                </c:pt>
                <c:pt idx="2588">
                  <c:v>0.30349673137415295</c:v>
                </c:pt>
                <c:pt idx="2589">
                  <c:v>0.30430580301071836</c:v>
                </c:pt>
                <c:pt idx="2590">
                  <c:v>0.30563999079103821</c:v>
                </c:pt>
                <c:pt idx="2591">
                  <c:v>0.30732267357735849</c:v>
                </c:pt>
                <c:pt idx="2592">
                  <c:v>0.30708069507885177</c:v>
                </c:pt>
                <c:pt idx="2593">
                  <c:v>0.30676200542305315</c:v>
                </c:pt>
                <c:pt idx="2594">
                  <c:v>0.30508522871019506</c:v>
                </c:pt>
                <c:pt idx="2595">
                  <c:v>0.30406548798238436</c:v>
                </c:pt>
                <c:pt idx="2596">
                  <c:v>0.30456867149155648</c:v>
                </c:pt>
                <c:pt idx="2597">
                  <c:v>0.30597254816396485</c:v>
                </c:pt>
                <c:pt idx="2598">
                  <c:v>0.30701431641586047</c:v>
                </c:pt>
                <c:pt idx="2599">
                  <c:v>0.30677817801539237</c:v>
                </c:pt>
                <c:pt idx="2600">
                  <c:v>0.30525513105154173</c:v>
                </c:pt>
                <c:pt idx="2601">
                  <c:v>0.30265237784588811</c:v>
                </c:pt>
                <c:pt idx="2602">
                  <c:v>0.30207496046400412</c:v>
                </c:pt>
                <c:pt idx="2603">
                  <c:v>0.30032506920802537</c:v>
                </c:pt>
                <c:pt idx="2604">
                  <c:v>0.29788741386444739</c:v>
                </c:pt>
                <c:pt idx="2605">
                  <c:v>0.29636087776580133</c:v>
                </c:pt>
                <c:pt idx="2606">
                  <c:v>0.29522266323764784</c:v>
                </c:pt>
                <c:pt idx="2607">
                  <c:v>0.29488951530734414</c:v>
                </c:pt>
                <c:pt idx="2608">
                  <c:v>0.29459711571005209</c:v>
                </c:pt>
                <c:pt idx="2609">
                  <c:v>0.29470574831830237</c:v>
                </c:pt>
                <c:pt idx="2610">
                  <c:v>0.29479167760813496</c:v>
                </c:pt>
                <c:pt idx="2611">
                  <c:v>0.2934757820147576</c:v>
                </c:pt>
                <c:pt idx="2612">
                  <c:v>0.29302927885937802</c:v>
                </c:pt>
                <c:pt idx="2613">
                  <c:v>0.2937446905487478</c:v>
                </c:pt>
                <c:pt idx="2614">
                  <c:v>0.29481289920837006</c:v>
                </c:pt>
                <c:pt idx="2615">
                  <c:v>0.29585728362397207</c:v>
                </c:pt>
                <c:pt idx="2616">
                  <c:v>0.29556872792190836</c:v>
                </c:pt>
                <c:pt idx="2617">
                  <c:v>0.2962192143187754</c:v>
                </c:pt>
                <c:pt idx="2618">
                  <c:v>0.29653832956508946</c:v>
                </c:pt>
                <c:pt idx="2619">
                  <c:v>0.29862576305094518</c:v>
                </c:pt>
                <c:pt idx="2620">
                  <c:v>0.3010190706579991</c:v>
                </c:pt>
                <c:pt idx="2621">
                  <c:v>0.300726560944861</c:v>
                </c:pt>
                <c:pt idx="2622">
                  <c:v>0.30028339416330735</c:v>
                </c:pt>
                <c:pt idx="2623">
                  <c:v>0.29884050289046066</c:v>
                </c:pt>
                <c:pt idx="2624">
                  <c:v>0.29857706881475399</c:v>
                </c:pt>
                <c:pt idx="2625">
                  <c:v>0.29685238754451165</c:v>
                </c:pt>
                <c:pt idx="2626">
                  <c:v>0.29449991146728483</c:v>
                </c:pt>
                <c:pt idx="2627">
                  <c:v>0.29217288410449777</c:v>
                </c:pt>
                <c:pt idx="2628">
                  <c:v>0.28896388917201221</c:v>
                </c:pt>
                <c:pt idx="2629">
                  <c:v>0.28448866186776928</c:v>
                </c:pt>
                <c:pt idx="2630">
                  <c:v>0.28169951093210588</c:v>
                </c:pt>
                <c:pt idx="2631">
                  <c:v>0.28035595090329574</c:v>
                </c:pt>
                <c:pt idx="2632">
                  <c:v>0.28035336933785965</c:v>
                </c:pt>
                <c:pt idx="2633">
                  <c:v>0.28040565476384871</c:v>
                </c:pt>
                <c:pt idx="2634">
                  <c:v>0.28164282272603208</c:v>
                </c:pt>
                <c:pt idx="2635">
                  <c:v>0.28318276891859828</c:v>
                </c:pt>
                <c:pt idx="2636">
                  <c:v>0.28438525067726261</c:v>
                </c:pt>
                <c:pt idx="2637">
                  <c:v>0.28684607810961599</c:v>
                </c:pt>
                <c:pt idx="2638">
                  <c:v>0.28862140644641815</c:v>
                </c:pt>
                <c:pt idx="2639">
                  <c:v>0.28951102998610462</c:v>
                </c:pt>
                <c:pt idx="2640">
                  <c:v>0.29006736914838488</c:v>
                </c:pt>
                <c:pt idx="2641">
                  <c:v>0.28923320761169435</c:v>
                </c:pt>
                <c:pt idx="2642">
                  <c:v>0.28814612004054468</c:v>
                </c:pt>
                <c:pt idx="2643">
                  <c:v>0.2868492746011948</c:v>
                </c:pt>
                <c:pt idx="2644">
                  <c:v>0.28692087001621597</c:v>
                </c:pt>
                <c:pt idx="2645">
                  <c:v>0.28647910756564215</c:v>
                </c:pt>
                <c:pt idx="2646">
                  <c:v>0.2867099128785206</c:v>
                </c:pt>
                <c:pt idx="2647">
                  <c:v>0.28817176390184923</c:v>
                </c:pt>
                <c:pt idx="2648">
                  <c:v>0.28887365640446522</c:v>
                </c:pt>
                <c:pt idx="2649">
                  <c:v>0.28964344753536708</c:v>
                </c:pt>
                <c:pt idx="2650">
                  <c:v>0.29000606877205681</c:v>
                </c:pt>
                <c:pt idx="2651">
                  <c:v>0.29125090247814661</c:v>
                </c:pt>
                <c:pt idx="2652">
                  <c:v>0.29317107825691141</c:v>
                </c:pt>
                <c:pt idx="2653">
                  <c:v>0.2949770289820367</c:v>
                </c:pt>
                <c:pt idx="2654">
                  <c:v>0.29666342473020485</c:v>
                </c:pt>
                <c:pt idx="2655">
                  <c:v>0.29714971050454919</c:v>
                </c:pt>
                <c:pt idx="2656">
                  <c:v>0.29723200702431213</c:v>
                </c:pt>
                <c:pt idx="2657">
                  <c:v>0.29827286743864162</c:v>
                </c:pt>
                <c:pt idx="2658">
                  <c:v>0.2991565484313492</c:v>
                </c:pt>
                <c:pt idx="2659">
                  <c:v>0.29900935972831938</c:v>
                </c:pt>
                <c:pt idx="2660">
                  <c:v>0.29715657071489066</c:v>
                </c:pt>
                <c:pt idx="2661">
                  <c:v>0.29499663095033624</c:v>
                </c:pt>
                <c:pt idx="2662">
                  <c:v>0.29305665031941452</c:v>
                </c:pt>
                <c:pt idx="2663">
                  <c:v>0.29307137721549048</c:v>
                </c:pt>
                <c:pt idx="2664">
                  <c:v>0.2938220963060621</c:v>
                </c:pt>
                <c:pt idx="2665">
                  <c:v>0.29462719221688377</c:v>
                </c:pt>
                <c:pt idx="2666">
                  <c:v>0.29538544290141816</c:v>
                </c:pt>
                <c:pt idx="2667">
                  <c:v>0.29482606388987054</c:v>
                </c:pt>
                <c:pt idx="2668">
                  <c:v>0.29526156569702999</c:v>
                </c:pt>
                <c:pt idx="2669">
                  <c:v>0.29385688205134974</c:v>
                </c:pt>
                <c:pt idx="2670">
                  <c:v>0.29131644815501617</c:v>
                </c:pt>
                <c:pt idx="2671">
                  <c:v>0.28866709615498393</c:v>
                </c:pt>
                <c:pt idx="2672">
                  <c:v>0.28687317933779183</c:v>
                </c:pt>
                <c:pt idx="2673">
                  <c:v>0.28496961016785283</c:v>
                </c:pt>
                <c:pt idx="2674">
                  <c:v>0.28397862481988473</c:v>
                </c:pt>
                <c:pt idx="2675">
                  <c:v>0.28324225041525863</c:v>
                </c:pt>
                <c:pt idx="2676">
                  <c:v>0.28251814093044253</c:v>
                </c:pt>
                <c:pt idx="2677">
                  <c:v>0.28443731420222151</c:v>
                </c:pt>
                <c:pt idx="2678">
                  <c:v>0.28591811033503289</c:v>
                </c:pt>
                <c:pt idx="2679">
                  <c:v>0.28807205776465061</c:v>
                </c:pt>
                <c:pt idx="2680">
                  <c:v>0.29057084498488245</c:v>
                </c:pt>
                <c:pt idx="2681">
                  <c:v>0.29273591243318814</c:v>
                </c:pt>
                <c:pt idx="2682">
                  <c:v>0.29398465593010836</c:v>
                </c:pt>
                <c:pt idx="2683">
                  <c:v>0.29372555036933273</c:v>
                </c:pt>
                <c:pt idx="2684">
                  <c:v>0.29230647524462017</c:v>
                </c:pt>
                <c:pt idx="2685">
                  <c:v>0.29104224498733872</c:v>
                </c:pt>
                <c:pt idx="2686">
                  <c:v>0.29143953305170583</c:v>
                </c:pt>
                <c:pt idx="2687">
                  <c:v>0.29108449542846321</c:v>
                </c:pt>
                <c:pt idx="2688">
                  <c:v>0.29108482791347101</c:v>
                </c:pt>
                <c:pt idx="2689">
                  <c:v>0.29090955238206567</c:v>
                </c:pt>
                <c:pt idx="2690">
                  <c:v>0.29273010579248743</c:v>
                </c:pt>
                <c:pt idx="2691">
                  <c:v>0.29543300549687485</c:v>
                </c:pt>
                <c:pt idx="2692">
                  <c:v>0.29806356769070064</c:v>
                </c:pt>
                <c:pt idx="2693">
                  <c:v>0.29807733694446559</c:v>
                </c:pt>
                <c:pt idx="2694">
                  <c:v>0.29935475104724535</c:v>
                </c:pt>
                <c:pt idx="2695">
                  <c:v>0.30091769172066657</c:v>
                </c:pt>
                <c:pt idx="2696">
                  <c:v>0.30153891338661093</c:v>
                </c:pt>
                <c:pt idx="2697">
                  <c:v>0.30182255343061576</c:v>
                </c:pt>
                <c:pt idx="2698">
                  <c:v>0.30179291797400271</c:v>
                </c:pt>
                <c:pt idx="2699">
                  <c:v>0.30071293027946605</c:v>
                </c:pt>
                <c:pt idx="2700">
                  <c:v>0.29900754898891257</c:v>
                </c:pt>
                <c:pt idx="2701">
                  <c:v>0.29802966673343145</c:v>
                </c:pt>
                <c:pt idx="2702">
                  <c:v>0.29706000086013251</c:v>
                </c:pt>
                <c:pt idx="2703">
                  <c:v>0.29720502205958987</c:v>
                </c:pt>
                <c:pt idx="2704">
                  <c:v>0.29665375561383439</c:v>
                </c:pt>
                <c:pt idx="2705">
                  <c:v>0.29517695190495619</c:v>
                </c:pt>
                <c:pt idx="2706">
                  <c:v>0.29344864215776834</c:v>
                </c:pt>
                <c:pt idx="2707">
                  <c:v>0.29199723339583411</c:v>
                </c:pt>
                <c:pt idx="2708">
                  <c:v>0.29056925945615003</c:v>
                </c:pt>
                <c:pt idx="2709">
                  <c:v>0.28983971997052321</c:v>
                </c:pt>
                <c:pt idx="2710">
                  <c:v>0.28907969731492761</c:v>
                </c:pt>
                <c:pt idx="2711">
                  <c:v>0.28932037877131167</c:v>
                </c:pt>
                <c:pt idx="2712">
                  <c:v>0.28998952049261911</c:v>
                </c:pt>
                <c:pt idx="2713">
                  <c:v>0.29207456633968781</c:v>
                </c:pt>
                <c:pt idx="2714">
                  <c:v>0.29498684216124088</c:v>
                </c:pt>
                <c:pt idx="2715">
                  <c:v>0.29618084373672404</c:v>
                </c:pt>
                <c:pt idx="2716">
                  <c:v>0.29828214044092688</c:v>
                </c:pt>
                <c:pt idx="2717">
                  <c:v>0.30119963486353013</c:v>
                </c:pt>
                <c:pt idx="2718">
                  <c:v>0.30205256104385197</c:v>
                </c:pt>
                <c:pt idx="2719">
                  <c:v>0.30187918432368716</c:v>
                </c:pt>
                <c:pt idx="2720">
                  <c:v>0.30123580943277556</c:v>
                </c:pt>
                <c:pt idx="2721">
                  <c:v>0.30116903266488004</c:v>
                </c:pt>
                <c:pt idx="2722">
                  <c:v>0.30113582623269092</c:v>
                </c:pt>
                <c:pt idx="2723">
                  <c:v>0.30055214896909527</c:v>
                </c:pt>
                <c:pt idx="2724">
                  <c:v>0.29947979244729567</c:v>
                </c:pt>
                <c:pt idx="2725">
                  <c:v>0.29866576569414632</c:v>
                </c:pt>
                <c:pt idx="2726">
                  <c:v>0.29790118348092365</c:v>
                </c:pt>
                <c:pt idx="2727">
                  <c:v>0.29757052526365785</c:v>
                </c:pt>
                <c:pt idx="2728">
                  <c:v>0.2980802522983092</c:v>
                </c:pt>
                <c:pt idx="2729">
                  <c:v>0.29853516625318399</c:v>
                </c:pt>
                <c:pt idx="2730">
                  <c:v>0.299146381185453</c:v>
                </c:pt>
                <c:pt idx="2731">
                  <c:v>0.29857400751917051</c:v>
                </c:pt>
                <c:pt idx="2732">
                  <c:v>0.29992957964231298</c:v>
                </c:pt>
                <c:pt idx="2733">
                  <c:v>0.30148178026096734</c:v>
                </c:pt>
                <c:pt idx="2734">
                  <c:v>0.3038462625782215</c:v>
                </c:pt>
                <c:pt idx="2735">
                  <c:v>0.30610749077146554</c:v>
                </c:pt>
                <c:pt idx="2736">
                  <c:v>0.30613417732061798</c:v>
                </c:pt>
                <c:pt idx="2737">
                  <c:v>0.30490546695711934</c:v>
                </c:pt>
                <c:pt idx="2738">
                  <c:v>0.30362676899340285</c:v>
                </c:pt>
                <c:pt idx="2739">
                  <c:v>0.30237857949637897</c:v>
                </c:pt>
                <c:pt idx="2740">
                  <c:v>0.30220676101708993</c:v>
                </c:pt>
                <c:pt idx="2741">
                  <c:v>0.30058241969173194</c:v>
                </c:pt>
                <c:pt idx="2742">
                  <c:v>0.29865111518191062</c:v>
                </c:pt>
                <c:pt idx="2743">
                  <c:v>0.29815739846982442</c:v>
                </c:pt>
                <c:pt idx="2744">
                  <c:v>0.29836611751302788</c:v>
                </c:pt>
                <c:pt idx="2745">
                  <c:v>0.29765325036409374</c:v>
                </c:pt>
                <c:pt idx="2746">
                  <c:v>0.2969649151535903</c:v>
                </c:pt>
                <c:pt idx="2747">
                  <c:v>0.2958499496758264</c:v>
                </c:pt>
                <c:pt idx="2748">
                  <c:v>0.29602216191020853</c:v>
                </c:pt>
                <c:pt idx="2749">
                  <c:v>0.29655288848725769</c:v>
                </c:pt>
                <c:pt idx="2750">
                  <c:v>0.29820411975847644</c:v>
                </c:pt>
                <c:pt idx="2751">
                  <c:v>0.29816141245107841</c:v>
                </c:pt>
                <c:pt idx="2752">
                  <c:v>0.29783434530745195</c:v>
                </c:pt>
                <c:pt idx="2753">
                  <c:v>0.29640368159746849</c:v>
                </c:pt>
                <c:pt idx="2754">
                  <c:v>0.29455503168971647</c:v>
                </c:pt>
                <c:pt idx="2755">
                  <c:v>0.29414021681759889</c:v>
                </c:pt>
                <c:pt idx="2756">
                  <c:v>0.29504790576573392</c:v>
                </c:pt>
                <c:pt idx="2757">
                  <c:v>0.29571031046864599</c:v>
                </c:pt>
                <c:pt idx="2758">
                  <c:v>0.29584936342363066</c:v>
                </c:pt>
                <c:pt idx="2759">
                  <c:v>0.29607838406177994</c:v>
                </c:pt>
                <c:pt idx="2760">
                  <c:v>0.29695394630768135</c:v>
                </c:pt>
                <c:pt idx="2761">
                  <c:v>0.29698478238863885</c:v>
                </c:pt>
                <c:pt idx="2762">
                  <c:v>0.29684720767579476</c:v>
                </c:pt>
                <c:pt idx="2763">
                  <c:v>0.29582810101447432</c:v>
                </c:pt>
                <c:pt idx="2764">
                  <c:v>0.29392138291096426</c:v>
                </c:pt>
                <c:pt idx="2765">
                  <c:v>0.29365406696670138</c:v>
                </c:pt>
                <c:pt idx="2766">
                  <c:v>0.29353338062323697</c:v>
                </c:pt>
                <c:pt idx="2767">
                  <c:v>0.29394505949660149</c:v>
                </c:pt>
                <c:pt idx="2768">
                  <c:v>0.29518448410850023</c:v>
                </c:pt>
                <c:pt idx="2769">
                  <c:v>0.29588637666980117</c:v>
                </c:pt>
                <c:pt idx="2770">
                  <c:v>0.29734796154221599</c:v>
                </c:pt>
                <c:pt idx="2771">
                  <c:v>0.29855143506795684</c:v>
                </c:pt>
                <c:pt idx="2772">
                  <c:v>0.30019233957884267</c:v>
                </c:pt>
                <c:pt idx="2773">
                  <c:v>0.30222964736829872</c:v>
                </c:pt>
                <c:pt idx="2774">
                  <c:v>0.30488517175562996</c:v>
                </c:pt>
                <c:pt idx="2775">
                  <c:v>0.30678145903141846</c:v>
                </c:pt>
                <c:pt idx="2776">
                  <c:v>0.30834381762184654</c:v>
                </c:pt>
                <c:pt idx="2777">
                  <c:v>0.3099402965181543</c:v>
                </c:pt>
                <c:pt idx="2778">
                  <c:v>0.30957076420657115</c:v>
                </c:pt>
                <c:pt idx="2779">
                  <c:v>0.30864774390355837</c:v>
                </c:pt>
                <c:pt idx="2780">
                  <c:v>0.30724905336505048</c:v>
                </c:pt>
                <c:pt idx="2781">
                  <c:v>0.30599934382437144</c:v>
                </c:pt>
                <c:pt idx="2782">
                  <c:v>0.30223019312841459</c:v>
                </c:pt>
                <c:pt idx="2783">
                  <c:v>0.29911666865465913</c:v>
                </c:pt>
                <c:pt idx="2784">
                  <c:v>0.29826126979291528</c:v>
                </c:pt>
                <c:pt idx="2785">
                  <c:v>0.29907376575269162</c:v>
                </c:pt>
                <c:pt idx="2786">
                  <c:v>0.30032636623922343</c:v>
                </c:pt>
                <c:pt idx="2787">
                  <c:v>0.30053622905837751</c:v>
                </c:pt>
                <c:pt idx="2788">
                  <c:v>0.30124940737716888</c:v>
                </c:pt>
                <c:pt idx="2789">
                  <c:v>0.30229505534399637</c:v>
                </c:pt>
                <c:pt idx="2790">
                  <c:v>0.30162678437393664</c:v>
                </c:pt>
                <c:pt idx="2791">
                  <c:v>0.29888090607778728</c:v>
                </c:pt>
                <c:pt idx="2792">
                  <c:v>0.2978094334679422</c:v>
                </c:pt>
                <c:pt idx="2793">
                  <c:v>0.29828906718234166</c:v>
                </c:pt>
                <c:pt idx="2794">
                  <c:v>0.29870239564097678</c:v>
                </c:pt>
                <c:pt idx="2795">
                  <c:v>0.30055726938003779</c:v>
                </c:pt>
                <c:pt idx="2796">
                  <c:v>0.30314874919191465</c:v>
                </c:pt>
                <c:pt idx="2797">
                  <c:v>0.30589330531041981</c:v>
                </c:pt>
                <c:pt idx="2798">
                  <c:v>0.30790759736469014</c:v>
                </c:pt>
                <c:pt idx="2799">
                  <c:v>0.30795110706338802</c:v>
                </c:pt>
                <c:pt idx="2800">
                  <c:v>0.30673241488033837</c:v>
                </c:pt>
                <c:pt idx="2801">
                  <c:v>0.30453386926112502</c:v>
                </c:pt>
                <c:pt idx="2802">
                  <c:v>0.30284199945170426</c:v>
                </c:pt>
                <c:pt idx="2803">
                  <c:v>0.29991456537199712</c:v>
                </c:pt>
                <c:pt idx="2804">
                  <c:v>0.29661895807323752</c:v>
                </c:pt>
                <c:pt idx="2805">
                  <c:v>0.29528748087971479</c:v>
                </c:pt>
                <c:pt idx="2806">
                  <c:v>0.29646179939817796</c:v>
                </c:pt>
                <c:pt idx="2807">
                  <c:v>0.29696675231685554</c:v>
                </c:pt>
                <c:pt idx="2808">
                  <c:v>0.29646991855320326</c:v>
                </c:pt>
                <c:pt idx="2809">
                  <c:v>0.29674626136108062</c:v>
                </c:pt>
                <c:pt idx="2810">
                  <c:v>0.29637057108988679</c:v>
                </c:pt>
                <c:pt idx="2811">
                  <c:v>0.29632669734538442</c:v>
                </c:pt>
                <c:pt idx="2812">
                  <c:v>0.29671176287628348</c:v>
                </c:pt>
                <c:pt idx="2813">
                  <c:v>0.29823289143201526</c:v>
                </c:pt>
                <c:pt idx="2814">
                  <c:v>0.29800156934415323</c:v>
                </c:pt>
                <c:pt idx="2815">
                  <c:v>0.29752687015447754</c:v>
                </c:pt>
                <c:pt idx="2816">
                  <c:v>0.29695310561574723</c:v>
                </c:pt>
                <c:pt idx="2817">
                  <c:v>0.29622221046645419</c:v>
                </c:pt>
                <c:pt idx="2818">
                  <c:v>0.29582078058147815</c:v>
                </c:pt>
                <c:pt idx="2819">
                  <c:v>0.2955431271633801</c:v>
                </c:pt>
                <c:pt idx="2820">
                  <c:v>0.29388653565953771</c:v>
                </c:pt>
                <c:pt idx="2821">
                  <c:v>0.29212546264101691</c:v>
                </c:pt>
                <c:pt idx="2822">
                  <c:v>0.29086185864352709</c:v>
                </c:pt>
                <c:pt idx="2823">
                  <c:v>0.2908751475481085</c:v>
                </c:pt>
                <c:pt idx="2824">
                  <c:v>0.29146284822072677</c:v>
                </c:pt>
                <c:pt idx="2825">
                  <c:v>0.29151060556648123</c:v>
                </c:pt>
                <c:pt idx="2826">
                  <c:v>0.29227746986978875</c:v>
                </c:pt>
                <c:pt idx="2827">
                  <c:v>0.29282435649702243</c:v>
                </c:pt>
                <c:pt idx="2828">
                  <c:v>0.29409201855620082</c:v>
                </c:pt>
                <c:pt idx="2829">
                  <c:v>0.29472420189218196</c:v>
                </c:pt>
                <c:pt idx="2830">
                  <c:v>0.29551000693878837</c:v>
                </c:pt>
                <c:pt idx="2831">
                  <c:v>0.2963845303063618</c:v>
                </c:pt>
                <c:pt idx="2832">
                  <c:v>0.29782802243665074</c:v>
                </c:pt>
                <c:pt idx="2833">
                  <c:v>0.29829302681554626</c:v>
                </c:pt>
                <c:pt idx="2834">
                  <c:v>0.29928155887133789</c:v>
                </c:pt>
                <c:pt idx="2835">
                  <c:v>0.30079580769077641</c:v>
                </c:pt>
                <c:pt idx="2836">
                  <c:v>0.30163593645992931</c:v>
                </c:pt>
                <c:pt idx="2837">
                  <c:v>0.30166797651812188</c:v>
                </c:pt>
                <c:pt idx="2838">
                  <c:v>0.30197106599852891</c:v>
                </c:pt>
                <c:pt idx="2839">
                  <c:v>0.30146348623061398</c:v>
                </c:pt>
                <c:pt idx="2840">
                  <c:v>0.30118968873887553</c:v>
                </c:pt>
                <c:pt idx="2841">
                  <c:v>0.30137528309746714</c:v>
                </c:pt>
                <c:pt idx="2842">
                  <c:v>0.30260152980283167</c:v>
                </c:pt>
                <c:pt idx="2843">
                  <c:v>0.3031017646775338</c:v>
                </c:pt>
                <c:pt idx="2844">
                  <c:v>0.30247974136484812</c:v>
                </c:pt>
                <c:pt idx="2845">
                  <c:v>0.30175012305827864</c:v>
                </c:pt>
                <c:pt idx="2846">
                  <c:v>0.30172948585202441</c:v>
                </c:pt>
                <c:pt idx="2847">
                  <c:v>0.3011779931767572</c:v>
                </c:pt>
                <c:pt idx="2848">
                  <c:v>0.29993043735504804</c:v>
                </c:pt>
                <c:pt idx="2849">
                  <c:v>0.29865674413250903</c:v>
                </c:pt>
                <c:pt idx="2850">
                  <c:v>0.29785388830129716</c:v>
                </c:pt>
                <c:pt idx="2851">
                  <c:v>0.29753182115430121</c:v>
                </c:pt>
                <c:pt idx="2852">
                  <c:v>0.29726532818603085</c:v>
                </c:pt>
                <c:pt idx="2853">
                  <c:v>0.29823655351282974</c:v>
                </c:pt>
                <c:pt idx="2854">
                  <c:v>0.2988046537024921</c:v>
                </c:pt>
                <c:pt idx="2855">
                  <c:v>0.2991617830046906</c:v>
                </c:pt>
                <c:pt idx="2856">
                  <c:v>0.29926443661213326</c:v>
                </c:pt>
                <c:pt idx="2857">
                  <c:v>0.2993424323374807</c:v>
                </c:pt>
                <c:pt idx="2858">
                  <c:v>0.2986396935211118</c:v>
                </c:pt>
                <c:pt idx="2859">
                  <c:v>0.29777479111770239</c:v>
                </c:pt>
                <c:pt idx="2860">
                  <c:v>0.29820986378282077</c:v>
                </c:pt>
                <c:pt idx="2861">
                  <c:v>0.29950715752437079</c:v>
                </c:pt>
                <c:pt idx="2862">
                  <c:v>0.29856715109560256</c:v>
                </c:pt>
                <c:pt idx="2863">
                  <c:v>0.29813930926471344</c:v>
                </c:pt>
                <c:pt idx="2864">
                  <c:v>0.2971502873534696</c:v>
                </c:pt>
                <c:pt idx="2865">
                  <c:v>0.29528285523131437</c:v>
                </c:pt>
                <c:pt idx="2866">
                  <c:v>0.29270765669668325</c:v>
                </c:pt>
                <c:pt idx="2867">
                  <c:v>0.29071784826587216</c:v>
                </c:pt>
                <c:pt idx="2868">
                  <c:v>0.28882084054497847</c:v>
                </c:pt>
                <c:pt idx="2869">
                  <c:v>0.28795571579924278</c:v>
                </c:pt>
                <c:pt idx="2870">
                  <c:v>0.28915831027412914</c:v>
                </c:pt>
                <c:pt idx="2871">
                  <c:v>0.29093633205459607</c:v>
                </c:pt>
                <c:pt idx="2872">
                  <c:v>0.29219068023567224</c:v>
                </c:pt>
                <c:pt idx="2873">
                  <c:v>0.29265405578288262</c:v>
                </c:pt>
                <c:pt idx="2874">
                  <c:v>0.29481679498040614</c:v>
                </c:pt>
                <c:pt idx="2875">
                  <c:v>0.29617747447420145</c:v>
                </c:pt>
                <c:pt idx="2876">
                  <c:v>0.29716034575458045</c:v>
                </c:pt>
                <c:pt idx="2877">
                  <c:v>0.29865337123313762</c:v>
                </c:pt>
                <c:pt idx="2878">
                  <c:v>0.30062418203623009</c:v>
                </c:pt>
                <c:pt idx="2879">
                  <c:v>0.30176335893387529</c:v>
                </c:pt>
                <c:pt idx="2880">
                  <c:v>0.30348053009059928</c:v>
                </c:pt>
                <c:pt idx="2881">
                  <c:v>0.30513837544711736</c:v>
                </c:pt>
                <c:pt idx="2882">
                  <c:v>0.30641184134674659</c:v>
                </c:pt>
                <c:pt idx="2883">
                  <c:v>0.30593081227058033</c:v>
                </c:pt>
                <c:pt idx="2884">
                  <c:v>0.30298609836468743</c:v>
                </c:pt>
                <c:pt idx="2885">
                  <c:v>0.29989338920561454</c:v>
                </c:pt>
                <c:pt idx="2886">
                  <c:v>0.29734745324319495</c:v>
                </c:pt>
                <c:pt idx="2887">
                  <c:v>0.2954247392227316</c:v>
                </c:pt>
                <c:pt idx="2888">
                  <c:v>0.29570110757689666</c:v>
                </c:pt>
                <c:pt idx="2889">
                  <c:v>0.29584628014046682</c:v>
                </c:pt>
                <c:pt idx="2890">
                  <c:v>0.29737538469429287</c:v>
                </c:pt>
                <c:pt idx="2891">
                  <c:v>0.29765458541735618</c:v>
                </c:pt>
                <c:pt idx="2892">
                  <c:v>0.29898599678288801</c:v>
                </c:pt>
                <c:pt idx="2893">
                  <c:v>0.29993852154740097</c:v>
                </c:pt>
                <c:pt idx="2894">
                  <c:v>0.30130056472985728</c:v>
                </c:pt>
                <c:pt idx="2895">
                  <c:v>0.30127385779052246</c:v>
                </c:pt>
                <c:pt idx="2896">
                  <c:v>0.30144271199774286</c:v>
                </c:pt>
                <c:pt idx="2897">
                  <c:v>0.30219574004510386</c:v>
                </c:pt>
                <c:pt idx="2898">
                  <c:v>0.30175842857047991</c:v>
                </c:pt>
                <c:pt idx="2899">
                  <c:v>0.30186514630291283</c:v>
                </c:pt>
                <c:pt idx="2900">
                  <c:v>0.30109839577667419</c:v>
                </c:pt>
                <c:pt idx="2901">
                  <c:v>0.3010488284995097</c:v>
                </c:pt>
                <c:pt idx="2902">
                  <c:v>0.30065858959238412</c:v>
                </c:pt>
                <c:pt idx="2903">
                  <c:v>0.30211368777296205</c:v>
                </c:pt>
                <c:pt idx="2904">
                  <c:v>0.30472860054243828</c:v>
                </c:pt>
                <c:pt idx="2905">
                  <c:v>0.30594779841082942</c:v>
                </c:pt>
                <c:pt idx="2906">
                  <c:v>0.30637155499690133</c:v>
                </c:pt>
                <c:pt idx="2907">
                  <c:v>0.30544651294771802</c:v>
                </c:pt>
                <c:pt idx="2908">
                  <c:v>0.30375491311027314</c:v>
                </c:pt>
                <c:pt idx="2909">
                  <c:v>0.30173694634109094</c:v>
                </c:pt>
                <c:pt idx="2910">
                  <c:v>0.30110772735433156</c:v>
                </c:pt>
                <c:pt idx="2911">
                  <c:v>0.30190269218253479</c:v>
                </c:pt>
                <c:pt idx="2912">
                  <c:v>0.30085681345022935</c:v>
                </c:pt>
                <c:pt idx="2913">
                  <c:v>0.29959380650207901</c:v>
                </c:pt>
                <c:pt idx="2914">
                  <c:v>0.29813220412494351</c:v>
                </c:pt>
                <c:pt idx="2915">
                  <c:v>0.29864912086037604</c:v>
                </c:pt>
                <c:pt idx="2916">
                  <c:v>0.30092572623056885</c:v>
                </c:pt>
                <c:pt idx="2917">
                  <c:v>0.30193879601050011</c:v>
                </c:pt>
                <c:pt idx="2918">
                  <c:v>0.30230109366306546</c:v>
                </c:pt>
                <c:pt idx="2919">
                  <c:v>0.30309390741045417</c:v>
                </c:pt>
                <c:pt idx="2920">
                  <c:v>0.30389450578688304</c:v>
                </c:pt>
                <c:pt idx="2921">
                  <c:v>0.30422329523812691</c:v>
                </c:pt>
                <c:pt idx="2922">
                  <c:v>0.3036612393447311</c:v>
                </c:pt>
                <c:pt idx="2923">
                  <c:v>0.30321931923946283</c:v>
                </c:pt>
                <c:pt idx="2924">
                  <c:v>0.3029132859998438</c:v>
                </c:pt>
                <c:pt idx="2925">
                  <c:v>0.30291678706480724</c:v>
                </c:pt>
                <c:pt idx="2926">
                  <c:v>0.30331381137438396</c:v>
                </c:pt>
                <c:pt idx="2927">
                  <c:v>0.30280176549072518</c:v>
                </c:pt>
                <c:pt idx="2928">
                  <c:v>0.30378225039408829</c:v>
                </c:pt>
                <c:pt idx="2929">
                  <c:v>0.30336094363741239</c:v>
                </c:pt>
                <c:pt idx="2930">
                  <c:v>0.3015660358387241</c:v>
                </c:pt>
                <c:pt idx="2931">
                  <c:v>0.3006134378961372</c:v>
                </c:pt>
                <c:pt idx="2932">
                  <c:v>0.29961879681561499</c:v>
                </c:pt>
                <c:pt idx="2933">
                  <c:v>0.29968827058234598</c:v>
                </c:pt>
                <c:pt idx="2934">
                  <c:v>0.30071441497382984</c:v>
                </c:pt>
                <c:pt idx="2935">
                  <c:v>0.30349499968412824</c:v>
                </c:pt>
                <c:pt idx="2936">
                  <c:v>0.30671616735051682</c:v>
                </c:pt>
                <c:pt idx="2937">
                  <c:v>0.30875748229838856</c:v>
                </c:pt>
                <c:pt idx="2938">
                  <c:v>0.31049285188992237</c:v>
                </c:pt>
                <c:pt idx="2939">
                  <c:v>0.31090439524630376</c:v>
                </c:pt>
                <c:pt idx="2940">
                  <c:v>0.31020330381612549</c:v>
                </c:pt>
                <c:pt idx="2941">
                  <c:v>0.30995943328259684</c:v>
                </c:pt>
                <c:pt idx="2942">
                  <c:v>0.30919374827802121</c:v>
                </c:pt>
                <c:pt idx="2943">
                  <c:v>0.30853821476613114</c:v>
                </c:pt>
                <c:pt idx="2944">
                  <c:v>0.31016412441934293</c:v>
                </c:pt>
                <c:pt idx="2945">
                  <c:v>0.31251115139767016</c:v>
                </c:pt>
                <c:pt idx="2946">
                  <c:v>0.31381349297176475</c:v>
                </c:pt>
                <c:pt idx="2947">
                  <c:v>0.31434319999061278</c:v>
                </c:pt>
                <c:pt idx="2948">
                  <c:v>0.31479627129842197</c:v>
                </c:pt>
                <c:pt idx="2949">
                  <c:v>0.31482220370702646</c:v>
                </c:pt>
                <c:pt idx="2950">
                  <c:v>0.31410865254823883</c:v>
                </c:pt>
                <c:pt idx="2951">
                  <c:v>0.31159389706214441</c:v>
                </c:pt>
                <c:pt idx="2952">
                  <c:v>0.30932450575269266</c:v>
                </c:pt>
                <c:pt idx="2953">
                  <c:v>0.30849031513039765</c:v>
                </c:pt>
                <c:pt idx="2954">
                  <c:v>0.30753404036412085</c:v>
                </c:pt>
                <c:pt idx="2955">
                  <c:v>0.30643080221922325</c:v>
                </c:pt>
                <c:pt idx="2956">
                  <c:v>0.3058158647742184</c:v>
                </c:pt>
                <c:pt idx="2957">
                  <c:v>0.30598967649581549</c:v>
                </c:pt>
                <c:pt idx="2958">
                  <c:v>0.30649736847103831</c:v>
                </c:pt>
                <c:pt idx="2959">
                  <c:v>0.30569547436236866</c:v>
                </c:pt>
                <c:pt idx="2960">
                  <c:v>0.30631920469387214</c:v>
                </c:pt>
                <c:pt idx="2961">
                  <c:v>0.30779257347140615</c:v>
                </c:pt>
                <c:pt idx="2962">
                  <c:v>0.30794520822143567</c:v>
                </c:pt>
                <c:pt idx="2963">
                  <c:v>0.30734295231966069</c:v>
                </c:pt>
                <c:pt idx="2964">
                  <c:v>0.30791479225984653</c:v>
                </c:pt>
                <c:pt idx="2965">
                  <c:v>0.30817399894230385</c:v>
                </c:pt>
                <c:pt idx="2966">
                  <c:v>0.30910682150358115</c:v>
                </c:pt>
                <c:pt idx="2967">
                  <c:v>0.30930892320125836</c:v>
                </c:pt>
                <c:pt idx="2968">
                  <c:v>0.30854209637476554</c:v>
                </c:pt>
                <c:pt idx="2969">
                  <c:v>0.30699804153318422</c:v>
                </c:pt>
                <c:pt idx="2970">
                  <c:v>0.30751360442818459</c:v>
                </c:pt>
                <c:pt idx="2971">
                  <c:v>0.30771079896400017</c:v>
                </c:pt>
                <c:pt idx="2972">
                  <c:v>0.3069226235584912</c:v>
                </c:pt>
                <c:pt idx="2973">
                  <c:v>0.30599717356762152</c:v>
                </c:pt>
                <c:pt idx="2974">
                  <c:v>0.30585281413261617</c:v>
                </c:pt>
                <c:pt idx="2975">
                  <c:v>0.30673844869186123</c:v>
                </c:pt>
                <c:pt idx="2976">
                  <c:v>0.30670550632088706</c:v>
                </c:pt>
                <c:pt idx="2977">
                  <c:v>0.30596674372281113</c:v>
                </c:pt>
                <c:pt idx="2978">
                  <c:v>0.30557556549782477</c:v>
                </c:pt>
                <c:pt idx="2979">
                  <c:v>0.30579766951248138</c:v>
                </c:pt>
                <c:pt idx="2980">
                  <c:v>0.30574376466278708</c:v>
                </c:pt>
                <c:pt idx="2981">
                  <c:v>0.3075435278326622</c:v>
                </c:pt>
                <c:pt idx="2982">
                  <c:v>0.30836032013774534</c:v>
                </c:pt>
                <c:pt idx="2983">
                  <c:v>0.30910796742647079</c:v>
                </c:pt>
                <c:pt idx="2984">
                  <c:v>0.30945279686727672</c:v>
                </c:pt>
                <c:pt idx="2985">
                  <c:v>0.30934004338010862</c:v>
                </c:pt>
                <c:pt idx="2986">
                  <c:v>0.30885705303954641</c:v>
                </c:pt>
                <c:pt idx="2987">
                  <c:v>0.30714755805890237</c:v>
                </c:pt>
                <c:pt idx="2988">
                  <c:v>0.3047465021438876</c:v>
                </c:pt>
                <c:pt idx="2989">
                  <c:v>0.30412294837957538</c:v>
                </c:pt>
                <c:pt idx="2990">
                  <c:v>0.30265662844745383</c:v>
                </c:pt>
                <c:pt idx="2991">
                  <c:v>0.30084270594870771</c:v>
                </c:pt>
                <c:pt idx="2992">
                  <c:v>0.30041314317886703</c:v>
                </c:pt>
                <c:pt idx="2993">
                  <c:v>0.29928307414581284</c:v>
                </c:pt>
                <c:pt idx="2994">
                  <c:v>0.2995029940953331</c:v>
                </c:pt>
                <c:pt idx="2995">
                  <c:v>0.30071261227638024</c:v>
                </c:pt>
                <c:pt idx="2996">
                  <c:v>0.3027447223140578</c:v>
                </c:pt>
                <c:pt idx="2997">
                  <c:v>0.30476528609937109</c:v>
                </c:pt>
                <c:pt idx="2998">
                  <c:v>0.30527963812120668</c:v>
                </c:pt>
                <c:pt idx="2999">
                  <c:v>0.3051725852581047</c:v>
                </c:pt>
                <c:pt idx="3000">
                  <c:v>0.30433528378155833</c:v>
                </c:pt>
                <c:pt idx="3001">
                  <c:v>0.30423719310589165</c:v>
                </c:pt>
                <c:pt idx="3002">
                  <c:v>0.30239850816450936</c:v>
                </c:pt>
                <c:pt idx="3003">
                  <c:v>0.29884480576702643</c:v>
                </c:pt>
                <c:pt idx="3004">
                  <c:v>0.29548388477945531</c:v>
                </c:pt>
                <c:pt idx="3005">
                  <c:v>0.29242618909715445</c:v>
                </c:pt>
                <c:pt idx="3006">
                  <c:v>0.28994831320544268</c:v>
                </c:pt>
                <c:pt idx="3007">
                  <c:v>0.2895559319215702</c:v>
                </c:pt>
                <c:pt idx="3008">
                  <c:v>0.29028861373554404</c:v>
                </c:pt>
                <c:pt idx="3009">
                  <c:v>0.29084570984803965</c:v>
                </c:pt>
                <c:pt idx="3010">
                  <c:v>0.29144062688366484</c:v>
                </c:pt>
                <c:pt idx="3011">
                  <c:v>0.29292546236679701</c:v>
                </c:pt>
                <c:pt idx="3012">
                  <c:v>0.29371965373707576</c:v>
                </c:pt>
                <c:pt idx="3013">
                  <c:v>0.29596300648345086</c:v>
                </c:pt>
                <c:pt idx="3014">
                  <c:v>0.29951426625368527</c:v>
                </c:pt>
                <c:pt idx="3015">
                  <c:v>0.30340298428074913</c:v>
                </c:pt>
                <c:pt idx="3016">
                  <c:v>0.30646319998000693</c:v>
                </c:pt>
                <c:pt idx="3017">
                  <c:v>0.3089704161137235</c:v>
                </c:pt>
                <c:pt idx="3018">
                  <c:v>0.31032612671172788</c:v>
                </c:pt>
                <c:pt idx="3019">
                  <c:v>0.31117957749422709</c:v>
                </c:pt>
                <c:pt idx="3020">
                  <c:v>0.31185294615611109</c:v>
                </c:pt>
                <c:pt idx="3021">
                  <c:v>0.31352791493567406</c:v>
                </c:pt>
                <c:pt idx="3022">
                  <c:v>0.31539652346626723</c:v>
                </c:pt>
                <c:pt idx="3023">
                  <c:v>0.31594774022582633</c:v>
                </c:pt>
                <c:pt idx="3024">
                  <c:v>0.31643300903066801</c:v>
                </c:pt>
                <c:pt idx="3025">
                  <c:v>0.31681437483941283</c:v>
                </c:pt>
                <c:pt idx="3026">
                  <c:v>0.31450146081090596</c:v>
                </c:pt>
                <c:pt idx="3027">
                  <c:v>0.31202546202949966</c:v>
                </c:pt>
                <c:pt idx="3028">
                  <c:v>0.31008048543721761</c:v>
                </c:pt>
                <c:pt idx="3029">
                  <c:v>0.30846176637957939</c:v>
                </c:pt>
                <c:pt idx="3030">
                  <c:v>0.30753701041088216</c:v>
                </c:pt>
                <c:pt idx="3031">
                  <c:v>0.30818937352658038</c:v>
                </c:pt>
                <c:pt idx="3032">
                  <c:v>0.30951575181867375</c:v>
                </c:pt>
                <c:pt idx="3033">
                  <c:v>0.31024303473858345</c:v>
                </c:pt>
                <c:pt idx="3034">
                  <c:v>0.31043035241583994</c:v>
                </c:pt>
                <c:pt idx="3035">
                  <c:v>0.30941577133353149</c:v>
                </c:pt>
                <c:pt idx="3036">
                  <c:v>0.31045176864995672</c:v>
                </c:pt>
                <c:pt idx="3037">
                  <c:v>0.31129440803501102</c:v>
                </c:pt>
                <c:pt idx="3038">
                  <c:v>0.31191895052609209</c:v>
                </c:pt>
                <c:pt idx="3039">
                  <c:v>0.31269497651308936</c:v>
                </c:pt>
                <c:pt idx="3040">
                  <c:v>0.31384017653534307</c:v>
                </c:pt>
                <c:pt idx="3041">
                  <c:v>0.31508113334440246</c:v>
                </c:pt>
                <c:pt idx="3042">
                  <c:v>0.31623892728307379</c:v>
                </c:pt>
                <c:pt idx="3043">
                  <c:v>0.3168739383740517</c:v>
                </c:pt>
                <c:pt idx="3044">
                  <c:v>0.31683818906100952</c:v>
                </c:pt>
                <c:pt idx="3045">
                  <c:v>0.3179221385387761</c:v>
                </c:pt>
                <c:pt idx="3046">
                  <c:v>0.31675838049337524</c:v>
                </c:pt>
                <c:pt idx="3047">
                  <c:v>0.31624559780838846</c:v>
                </c:pt>
                <c:pt idx="3048">
                  <c:v>0.31768397853004043</c:v>
                </c:pt>
                <c:pt idx="3049">
                  <c:v>0.31846263710210332</c:v>
                </c:pt>
                <c:pt idx="3050">
                  <c:v>0.31972576090103072</c:v>
                </c:pt>
                <c:pt idx="3051">
                  <c:v>0.32041973050978173</c:v>
                </c:pt>
                <c:pt idx="3052">
                  <c:v>0.31922039481431885</c:v>
                </c:pt>
                <c:pt idx="3053">
                  <c:v>0.31512740275357531</c:v>
                </c:pt>
                <c:pt idx="3054">
                  <c:v>0.31036662962374983</c:v>
                </c:pt>
                <c:pt idx="3055">
                  <c:v>0.30595589557906522</c:v>
                </c:pt>
                <c:pt idx="3056">
                  <c:v>0.30348780183720486</c:v>
                </c:pt>
                <c:pt idx="3057">
                  <c:v>0.30275448460108356</c:v>
                </c:pt>
                <c:pt idx="3058">
                  <c:v>0.30021550416133957</c:v>
                </c:pt>
                <c:pt idx="3059">
                  <c:v>0.29780269070914156</c:v>
                </c:pt>
                <c:pt idx="3060">
                  <c:v>0.29730441436820598</c:v>
                </c:pt>
                <c:pt idx="3061">
                  <c:v>0.29843024020269432</c:v>
                </c:pt>
                <c:pt idx="3062">
                  <c:v>0.30004819540793998</c:v>
                </c:pt>
                <c:pt idx="3063">
                  <c:v>0.30093461387860204</c:v>
                </c:pt>
                <c:pt idx="3064">
                  <c:v>0.30087202131595497</c:v>
                </c:pt>
                <c:pt idx="3065">
                  <c:v>0.30152033258525446</c:v>
                </c:pt>
                <c:pt idx="3066">
                  <c:v>0.30219493868928093</c:v>
                </c:pt>
                <c:pt idx="3067">
                  <c:v>0.30155986812179814</c:v>
                </c:pt>
                <c:pt idx="3068">
                  <c:v>0.30186510810779399</c:v>
                </c:pt>
                <c:pt idx="3069">
                  <c:v>0.30347810921037544</c:v>
                </c:pt>
                <c:pt idx="3070">
                  <c:v>0.30490335670783969</c:v>
                </c:pt>
                <c:pt idx="3071">
                  <c:v>0.30570523312748565</c:v>
                </c:pt>
                <c:pt idx="3072">
                  <c:v>0.30687460204221101</c:v>
                </c:pt>
                <c:pt idx="3073">
                  <c:v>0.30669385622527173</c:v>
                </c:pt>
                <c:pt idx="3074">
                  <c:v>0.30648723033061004</c:v>
                </c:pt>
                <c:pt idx="3075">
                  <c:v>0.30696744862853864</c:v>
                </c:pt>
                <c:pt idx="3076">
                  <c:v>0.30742051951559896</c:v>
                </c:pt>
                <c:pt idx="3077">
                  <c:v>0.3093086083736028</c:v>
                </c:pt>
                <c:pt idx="3078">
                  <c:v>0.31028811406858087</c:v>
                </c:pt>
                <c:pt idx="3079">
                  <c:v>0.31400617680130172</c:v>
                </c:pt>
              </c:numCache>
            </c:numRef>
          </c:yVal>
          <c:smooth val="1"/>
          <c:extLst>
            <c:ext xmlns:c16="http://schemas.microsoft.com/office/drawing/2014/chart" uri="{C3380CC4-5D6E-409C-BE32-E72D297353CC}">
              <c16:uniqueId val="{00000003-9B85-44AC-BAE1-EEEEDEC5578A}"/>
            </c:ext>
          </c:extLst>
        </c:ser>
        <c:dLbls>
          <c:showLegendKey val="0"/>
          <c:showVal val="0"/>
          <c:showCatName val="0"/>
          <c:showSerName val="0"/>
          <c:showPercent val="0"/>
          <c:showBubbleSize val="0"/>
        </c:dLbls>
        <c:axId val="1939246831"/>
        <c:axId val="1931574511"/>
        <c:extLst>
          <c:ext xmlns:c15="http://schemas.microsoft.com/office/drawing/2012/chart" uri="{02D57815-91ED-43cb-92C2-25804820EDAC}">
            <c15:filteredScatterSeries>
              <c15:ser>
                <c:idx val="0"/>
                <c:order val="0"/>
                <c:tx>
                  <c:strRef>
                    <c:extLst>
                      <c:ext uri="{02D57815-91ED-43cb-92C2-25804820EDAC}">
                        <c15:formulaRef>
                          <c15:sqref>uni_expn_saturation!$J$2</c15:sqref>
                        </c15:formulaRef>
                      </c:ext>
                    </c:extLst>
                    <c:strCache>
                      <c:ptCount val="1"/>
                      <c:pt idx="0">
                        <c:v>1108_11-12KPa</c:v>
                      </c:pt>
                    </c:strCache>
                  </c:strRef>
                </c:tx>
                <c:spPr>
                  <a:ln w="19050" cap="rnd">
                    <a:solidFill>
                      <a:schemeClr val="accent1"/>
                    </a:solidFill>
                    <a:round/>
                  </a:ln>
                  <a:effectLst/>
                </c:spPr>
                <c:marker>
                  <c:symbol val="none"/>
                </c:marker>
                <c:xVal>
                  <c:numRef>
                    <c:extLst>
                      <c:ext uri="{02D57815-91ED-43cb-92C2-25804820EDAC}">
                        <c15:formulaRef>
                          <c15:sqref>uni_expn_saturation!$L$2:$L$2500</c15:sqref>
                        </c15:formulaRef>
                      </c:ext>
                    </c:extLst>
                    <c:numCache>
                      <c:formatCode>General</c:formatCode>
                      <c:ptCount val="249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numCache>
                  </c:numRef>
                </c:xVal>
                <c:yVal>
                  <c:numRef>
                    <c:extLst>
                      <c:ext uri="{02D57815-91ED-43cb-92C2-25804820EDAC}">
                        <c15:formulaRef>
                          <c15:sqref>uni_expn_saturation!$O$2:$O$3081</c15:sqref>
                        </c15:formulaRef>
                      </c:ext>
                    </c:extLst>
                    <c:numCache>
                      <c:formatCode>General</c:formatCode>
                      <c:ptCount val="3080"/>
                      <c:pt idx="0">
                        <c:v>0.94152798113183533</c:v>
                      </c:pt>
                      <c:pt idx="1">
                        <c:v>0.94260461463724154</c:v>
                      </c:pt>
                      <c:pt idx="2">
                        <c:v>0.94167723007110593</c:v>
                      </c:pt>
                      <c:pt idx="3">
                        <c:v>0.94148556970161079</c:v>
                      </c:pt>
                      <c:pt idx="4">
                        <c:v>0.94059344905153952</c:v>
                      </c:pt>
                      <c:pt idx="5">
                        <c:v>0.94074174629151897</c:v>
                      </c:pt>
                      <c:pt idx="6">
                        <c:v>0.94063560625065623</c:v>
                      </c:pt>
                      <c:pt idx="7">
                        <c:v>0.93940434498672343</c:v>
                      </c:pt>
                      <c:pt idx="8">
                        <c:v>0.93842183955157099</c:v>
                      </c:pt>
                      <c:pt idx="9">
                        <c:v>0.93695775614363019</c:v>
                      </c:pt>
                      <c:pt idx="10">
                        <c:v>0.93604703453915572</c:v>
                      </c:pt>
                      <c:pt idx="11">
                        <c:v>0.93521323076098317</c:v>
                      </c:pt>
                      <c:pt idx="12">
                        <c:v>0.93430899186561178</c:v>
                      </c:pt>
                      <c:pt idx="13">
                        <c:v>0.93459268095144188</c:v>
                      </c:pt>
                      <c:pt idx="14">
                        <c:v>0.93476266326855684</c:v>
                      </c:pt>
                      <c:pt idx="15">
                        <c:v>0.93526675352602284</c:v>
                      </c:pt>
                      <c:pt idx="16">
                        <c:v>0.9349278127179752</c:v>
                      </c:pt>
                      <c:pt idx="17">
                        <c:v>0.93582524358132002</c:v>
                      </c:pt>
                      <c:pt idx="18">
                        <c:v>0.93612801123108902</c:v>
                      </c:pt>
                      <c:pt idx="19">
                        <c:v>0.93549346514205955</c:v>
                      </c:pt>
                      <c:pt idx="20">
                        <c:v>0.93554764729141959</c:v>
                      </c:pt>
                      <c:pt idx="21">
                        <c:v>0.93618480170275076</c:v>
                      </c:pt>
                      <c:pt idx="22">
                        <c:v>0.93749122874288848</c:v>
                      </c:pt>
                      <c:pt idx="23">
                        <c:v>0.93952883312931379</c:v>
                      </c:pt>
                      <c:pt idx="24">
                        <c:v>0.94131744614275203</c:v>
                      </c:pt>
                      <c:pt idx="25">
                        <c:v>0.94399332915451428</c:v>
                      </c:pt>
                      <c:pt idx="26">
                        <c:v>0.94530019380860764</c:v>
                      </c:pt>
                      <c:pt idx="27">
                        <c:v>0.94573926337503955</c:v>
                      </c:pt>
                      <c:pt idx="28">
                        <c:v>0.94560803113162595</c:v>
                      </c:pt>
                      <c:pt idx="29">
                        <c:v>0.94561040569258936</c:v>
                      </c:pt>
                      <c:pt idx="30">
                        <c:v>0.94544355754619724</c:v>
                      </c:pt>
                      <c:pt idx="31">
                        <c:v>0.94422917027818476</c:v>
                      </c:pt>
                      <c:pt idx="32">
                        <c:v>0.94207176059683029</c:v>
                      </c:pt>
                      <c:pt idx="33">
                        <c:v>0.9409089895617202</c:v>
                      </c:pt>
                      <c:pt idx="34">
                        <c:v>0.94134970988386912</c:v>
                      </c:pt>
                      <c:pt idx="35">
                        <c:v>0.94179387703114648</c:v>
                      </c:pt>
                      <c:pt idx="36">
                        <c:v>0.94335936363356709</c:v>
                      </c:pt>
                      <c:pt idx="37">
                        <c:v>0.94429106758227144</c:v>
                      </c:pt>
                      <c:pt idx="38">
                        <c:v>0.94554131130492414</c:v>
                      </c:pt>
                      <c:pt idx="39">
                        <c:v>0.94529298425389119</c:v>
                      </c:pt>
                      <c:pt idx="40">
                        <c:v>0.94458763145172475</c:v>
                      </c:pt>
                      <c:pt idx="41">
                        <c:v>0.94295027351969207</c:v>
                      </c:pt>
                      <c:pt idx="42">
                        <c:v>0.94008932450097793</c:v>
                      </c:pt>
                      <c:pt idx="43">
                        <c:v>0.93654083468498428</c:v>
                      </c:pt>
                      <c:pt idx="44">
                        <c:v>0.93512261936240126</c:v>
                      </c:pt>
                      <c:pt idx="45">
                        <c:v>0.93552759924252105</c:v>
                      </c:pt>
                      <c:pt idx="46">
                        <c:v>0.93639650911463534</c:v>
                      </c:pt>
                      <c:pt idx="47">
                        <c:v>0.93634876729544247</c:v>
                      </c:pt>
                      <c:pt idx="48">
                        <c:v>0.93621021498488866</c:v>
                      </c:pt>
                      <c:pt idx="49">
                        <c:v>0.93748488431354515</c:v>
                      </c:pt>
                      <c:pt idx="50">
                        <c:v>0.93808117256385126</c:v>
                      </c:pt>
                      <c:pt idx="51">
                        <c:v>0.93766604238171747</c:v>
                      </c:pt>
                      <c:pt idx="52">
                        <c:v>0.93620479479886221</c:v>
                      </c:pt>
                      <c:pt idx="53">
                        <c:v>0.93614037314380005</c:v>
                      </c:pt>
                      <c:pt idx="54">
                        <c:v>0.93731633421503502</c:v>
                      </c:pt>
                      <c:pt idx="55">
                        <c:v>0.93954847457809076</c:v>
                      </c:pt>
                      <c:pt idx="56">
                        <c:v>0.94184600538024132</c:v>
                      </c:pt>
                      <c:pt idx="57">
                        <c:v>0.94345024549923395</c:v>
                      </c:pt>
                      <c:pt idx="58">
                        <c:v>0.943928866968473</c:v>
                      </c:pt>
                      <c:pt idx="59">
                        <c:v>0.94393100715157141</c:v>
                      </c:pt>
                      <c:pt idx="60">
                        <c:v>0.94385560677881097</c:v>
                      </c:pt>
                      <c:pt idx="61">
                        <c:v>0.94347787045146636</c:v>
                      </c:pt>
                      <c:pt idx="62">
                        <c:v>0.94367780254554456</c:v>
                      </c:pt>
                      <c:pt idx="63">
                        <c:v>0.94445471846654483</c:v>
                      </c:pt>
                      <c:pt idx="64">
                        <c:v>0.94477299950432603</c:v>
                      </c:pt>
                      <c:pt idx="65">
                        <c:v>0.94397774372946297</c:v>
                      </c:pt>
                      <c:pt idx="66">
                        <c:v>0.94290308537867462</c:v>
                      </c:pt>
                      <c:pt idx="67">
                        <c:v>0.94274792850929945</c:v>
                      </c:pt>
                      <c:pt idx="68">
                        <c:v>0.94230357390470909</c:v>
                      </c:pt>
                      <c:pt idx="69">
                        <c:v>0.94177205125238628</c:v>
                      </c:pt>
                      <c:pt idx="70">
                        <c:v>0.94094062937658529</c:v>
                      </c:pt>
                      <c:pt idx="71">
                        <c:v>0.93932170295086725</c:v>
                      </c:pt>
                      <c:pt idx="72">
                        <c:v>0.93773222980416948</c:v>
                      </c:pt>
                      <c:pt idx="73">
                        <c:v>0.93537686619278593</c:v>
                      </c:pt>
                      <c:pt idx="74">
                        <c:v>0.93304576701186515</c:v>
                      </c:pt>
                      <c:pt idx="75">
                        <c:v>0.93200548952314888</c:v>
                      </c:pt>
                      <c:pt idx="76">
                        <c:v>0.93270132395068939</c:v>
                      </c:pt>
                      <c:pt idx="77">
                        <c:v>0.93408411751733111</c:v>
                      </c:pt>
                      <c:pt idx="78">
                        <c:v>0.93475261147244271</c:v>
                      </c:pt>
                      <c:pt idx="79">
                        <c:v>0.93429906313675615</c:v>
                      </c:pt>
                      <c:pt idx="80">
                        <c:v>0.9339698897875347</c:v>
                      </c:pt>
                      <c:pt idx="81">
                        <c:v>0.93369075783144528</c:v>
                      </c:pt>
                      <c:pt idx="82">
                        <c:v>0.93249798547399587</c:v>
                      </c:pt>
                      <c:pt idx="83">
                        <c:v>0.93169773040005088</c:v>
                      </c:pt>
                      <c:pt idx="84">
                        <c:v>0.93061593899270922</c:v>
                      </c:pt>
                      <c:pt idx="85">
                        <c:v>0.93064845095705029</c:v>
                      </c:pt>
                      <c:pt idx="86">
                        <c:v>0.93052193419707274</c:v>
                      </c:pt>
                      <c:pt idx="87">
                        <c:v>0.92972090021779463</c:v>
                      </c:pt>
                      <c:pt idx="88">
                        <c:v>0.92934343797715258</c:v>
                      </c:pt>
                      <c:pt idx="89">
                        <c:v>0.92975010535327363</c:v>
                      </c:pt>
                      <c:pt idx="90">
                        <c:v>0.92970330913479005</c:v>
                      </c:pt>
                      <c:pt idx="91">
                        <c:v>0.92918479675091326</c:v>
                      </c:pt>
                      <c:pt idx="92">
                        <c:v>0.92818221418827096</c:v>
                      </c:pt>
                      <c:pt idx="93">
                        <c:v>0.92655830348424917</c:v>
                      </c:pt>
                      <c:pt idx="94">
                        <c:v>0.92597077061398203</c:v>
                      </c:pt>
                      <c:pt idx="95">
                        <c:v>0.92720053668724267</c:v>
                      </c:pt>
                      <c:pt idx="96">
                        <c:v>0.92747612565295834</c:v>
                      </c:pt>
                      <c:pt idx="97">
                        <c:v>0.92717770306030312</c:v>
                      </c:pt>
                      <c:pt idx="98">
                        <c:v>0.92770611191107877</c:v>
                      </c:pt>
                      <c:pt idx="99">
                        <c:v>0.92894147927618942</c:v>
                      </c:pt>
                      <c:pt idx="100">
                        <c:v>0.93070453141724419</c:v>
                      </c:pt>
                      <c:pt idx="101">
                        <c:v>0.93190154490161747</c:v>
                      </c:pt>
                      <c:pt idx="102">
                        <c:v>0.93262129508729741</c:v>
                      </c:pt>
                      <c:pt idx="103">
                        <c:v>0.93392740512936556</c:v>
                      </c:pt>
                      <c:pt idx="104">
                        <c:v>0.93381525076765615</c:v>
                      </c:pt>
                      <c:pt idx="105">
                        <c:v>0.9329622174470622</c:v>
                      </c:pt>
                      <c:pt idx="106">
                        <c:v>0.93300500066213055</c:v>
                      </c:pt>
                      <c:pt idx="107">
                        <c:v>0.93281393563328341</c:v>
                      </c:pt>
                      <c:pt idx="108">
                        <c:v>0.93340328440559961</c:v>
                      </c:pt>
                      <c:pt idx="109">
                        <c:v>0.93290802019068975</c:v>
                      </c:pt>
                      <c:pt idx="110">
                        <c:v>0.93121965357032976</c:v>
                      </c:pt>
                      <c:pt idx="111">
                        <c:v>0.93010088335099528</c:v>
                      </c:pt>
                      <c:pt idx="112">
                        <c:v>0.92964304488494953</c:v>
                      </c:pt>
                      <c:pt idx="113">
                        <c:v>0.93035743604106502</c:v>
                      </c:pt>
                      <c:pt idx="114">
                        <c:v>0.93006485581134668</c:v>
                      </c:pt>
                      <c:pt idx="115">
                        <c:v>0.93070198256647241</c:v>
                      </c:pt>
                      <c:pt idx="116">
                        <c:v>0.92999489338350183</c:v>
                      </c:pt>
                      <c:pt idx="117">
                        <c:v>0.92774481661926889</c:v>
                      </c:pt>
                      <c:pt idx="118">
                        <c:v>0.92587964418787261</c:v>
                      </c:pt>
                      <c:pt idx="119">
                        <c:v>0.92400868703908723</c:v>
                      </c:pt>
                      <c:pt idx="120">
                        <c:v>0.92203335129146036</c:v>
                      </c:pt>
                      <c:pt idx="121">
                        <c:v>0.91957139275664723</c:v>
                      </c:pt>
                      <c:pt idx="122">
                        <c:v>0.91843181463230916</c:v>
                      </c:pt>
                      <c:pt idx="123">
                        <c:v>0.91748846145138285</c:v>
                      </c:pt>
                      <c:pt idx="124">
                        <c:v>0.91647478095124169</c:v>
                      </c:pt>
                      <c:pt idx="125">
                        <c:v>0.91450210093083184</c:v>
                      </c:pt>
                      <c:pt idx="126">
                        <c:v>0.91269376043426176</c:v>
                      </c:pt>
                      <c:pt idx="127">
                        <c:v>0.91142815355242968</c:v>
                      </c:pt>
                      <c:pt idx="128">
                        <c:v>0.91347644154048302</c:v>
                      </c:pt>
                      <c:pt idx="129">
                        <c:v>0.91702686612670692</c:v>
                      </c:pt>
                      <c:pt idx="130">
                        <c:v>0.92028791233257867</c:v>
                      </c:pt>
                      <c:pt idx="131">
                        <c:v>0.92470581864600299</c:v>
                      </c:pt>
                      <c:pt idx="132">
                        <c:v>0.92617993949316113</c:v>
                      </c:pt>
                      <c:pt idx="133">
                        <c:v>0.92665663048358549</c:v>
                      </c:pt>
                      <c:pt idx="134">
                        <c:v>0.92710743878000135</c:v>
                      </c:pt>
                      <c:pt idx="135">
                        <c:v>0.92753377189260111</c:v>
                      </c:pt>
                      <c:pt idx="136">
                        <c:v>0.9288408575590642</c:v>
                      </c:pt>
                      <c:pt idx="137">
                        <c:v>0.93025058905313895</c:v>
                      </c:pt>
                      <c:pt idx="138">
                        <c:v>0.93070819154123896</c:v>
                      </c:pt>
                      <c:pt idx="139">
                        <c:v>0.93224065377012522</c:v>
                      </c:pt>
                      <c:pt idx="140">
                        <c:v>0.93327394957321741</c:v>
                      </c:pt>
                      <c:pt idx="141">
                        <c:v>0.93415143951698931</c:v>
                      </c:pt>
                      <c:pt idx="142">
                        <c:v>0.93397462903150319</c:v>
                      </c:pt>
                      <c:pt idx="143">
                        <c:v>0.93341552126902994</c:v>
                      </c:pt>
                      <c:pt idx="144">
                        <c:v>0.93315509392174556</c:v>
                      </c:pt>
                      <c:pt idx="145">
                        <c:v>0.93200048877472841</c:v>
                      </c:pt>
                      <c:pt idx="146">
                        <c:v>0.93115352535217411</c:v>
                      </c:pt>
                      <c:pt idx="147">
                        <c:v>0.92985061024235005</c:v>
                      </c:pt>
                      <c:pt idx="148">
                        <c:v>0.92900562789999608</c:v>
                      </c:pt>
                      <c:pt idx="149">
                        <c:v>0.92705456954968068</c:v>
                      </c:pt>
                      <c:pt idx="150">
                        <c:v>0.92452483294660626</c:v>
                      </c:pt>
                      <c:pt idx="151">
                        <c:v>0.9231714648828413</c:v>
                      </c:pt>
                      <c:pt idx="152">
                        <c:v>0.92350901115479012</c:v>
                      </c:pt>
                      <c:pt idx="153">
                        <c:v>0.92412872675241187</c:v>
                      </c:pt>
                      <c:pt idx="154">
                        <c:v>0.92620872704383161</c:v>
                      </c:pt>
                      <c:pt idx="155">
                        <c:v>0.92835784197342308</c:v>
                      </c:pt>
                      <c:pt idx="156">
                        <c:v>0.92998783019543285</c:v>
                      </c:pt>
                      <c:pt idx="157">
                        <c:v>0.92979984513954672</c:v>
                      </c:pt>
                      <c:pt idx="158">
                        <c:v>0.9294099803214424</c:v>
                      </c:pt>
                      <c:pt idx="159">
                        <c:v>0.92855058419498593</c:v>
                      </c:pt>
                      <c:pt idx="160">
                        <c:v>0.92829834415958001</c:v>
                      </c:pt>
                      <c:pt idx="161">
                        <c:v>0.92865224726147522</c:v>
                      </c:pt>
                      <c:pt idx="162">
                        <c:v>0.93011797408654062</c:v>
                      </c:pt>
                      <c:pt idx="163">
                        <c:v>0.93121623445673896</c:v>
                      </c:pt>
                      <c:pt idx="164">
                        <c:v>0.93339748255860899</c:v>
                      </c:pt>
                      <c:pt idx="165">
                        <c:v>0.93440804294308577</c:v>
                      </c:pt>
                      <c:pt idx="166">
                        <c:v>0.93388626913547279</c:v>
                      </c:pt>
                      <c:pt idx="167">
                        <c:v>0.9334855617634068</c:v>
                      </c:pt>
                      <c:pt idx="168">
                        <c:v>0.93230189102001015</c:v>
                      </c:pt>
                      <c:pt idx="169">
                        <c:v>0.93242191594588675</c:v>
                      </c:pt>
                      <c:pt idx="170">
                        <c:v>0.93272751508858631</c:v>
                      </c:pt>
                      <c:pt idx="171">
                        <c:v>0.93241204440641601</c:v>
                      </c:pt>
                      <c:pt idx="172">
                        <c:v>0.93127365613256241</c:v>
                      </c:pt>
                      <c:pt idx="173">
                        <c:v>0.92964647374028964</c:v>
                      </c:pt>
                      <c:pt idx="174">
                        <c:v>0.92777984380810707</c:v>
                      </c:pt>
                      <c:pt idx="175">
                        <c:v>0.92694329890889082</c:v>
                      </c:pt>
                      <c:pt idx="176">
                        <c:v>0.92781543894167973</c:v>
                      </c:pt>
                      <c:pt idx="177">
                        <c:v>0.92961036438682387</c:v>
                      </c:pt>
                      <c:pt idx="178">
                        <c:v>0.93242326164126121</c:v>
                      </c:pt>
                      <c:pt idx="179">
                        <c:v>0.93504635273073589</c:v>
                      </c:pt>
                      <c:pt idx="180">
                        <c:v>0.93535337695939846</c:v>
                      </c:pt>
                      <c:pt idx="181">
                        <c:v>0.93456865343017315</c:v>
                      </c:pt>
                      <c:pt idx="182">
                        <c:v>0.93414002126474738</c:v>
                      </c:pt>
                      <c:pt idx="183">
                        <c:v>0.93401517023743885</c:v>
                      </c:pt>
                      <c:pt idx="184">
                        <c:v>0.93407568205982128</c:v>
                      </c:pt>
                      <c:pt idx="185">
                        <c:v>0.93319134127879222</c:v>
                      </c:pt>
                      <c:pt idx="186">
                        <c:v>0.9330482561312935</c:v>
                      </c:pt>
                      <c:pt idx="187">
                        <c:v>0.93251247579918606</c:v>
                      </c:pt>
                      <c:pt idx="188">
                        <c:v>0.93124009823575549</c:v>
                      </c:pt>
                      <c:pt idx="189">
                        <c:v>0.92946243432287823</c:v>
                      </c:pt>
                      <c:pt idx="190">
                        <c:v>0.92858260531923031</c:v>
                      </c:pt>
                      <c:pt idx="191">
                        <c:v>0.92767196020219445</c:v>
                      </c:pt>
                      <c:pt idx="192">
                        <c:v>0.92508969341690217</c:v>
                      </c:pt>
                      <c:pt idx="193">
                        <c:v>0.92330727217097519</c:v>
                      </c:pt>
                      <c:pt idx="194">
                        <c:v>0.921734711163815</c:v>
                      </c:pt>
                      <c:pt idx="195">
                        <c:v>0.9210722880484099</c:v>
                      </c:pt>
                      <c:pt idx="196">
                        <c:v>0.92079891337740649</c:v>
                      </c:pt>
                      <c:pt idx="197">
                        <c:v>0.91968175541014485</c:v>
                      </c:pt>
                      <c:pt idx="198">
                        <c:v>0.91715698266191092</c:v>
                      </c:pt>
                      <c:pt idx="199">
                        <c:v>0.91438227436645891</c:v>
                      </c:pt>
                      <c:pt idx="200">
                        <c:v>0.91340574038186451</c:v>
                      </c:pt>
                      <c:pt idx="201">
                        <c:v>0.91174980734928779</c:v>
                      </c:pt>
                      <c:pt idx="202">
                        <c:v>0.91103445966310581</c:v>
                      </c:pt>
                      <c:pt idx="203">
                        <c:v>0.91082218024463113</c:v>
                      </c:pt>
                      <c:pt idx="204">
                        <c:v>0.91161725838762342</c:v>
                      </c:pt>
                      <c:pt idx="205">
                        <c:v>0.9123775868798617</c:v>
                      </c:pt>
                      <c:pt idx="206">
                        <c:v>0.91399964096761244</c:v>
                      </c:pt>
                      <c:pt idx="207">
                        <c:v>0.91385396801470731</c:v>
                      </c:pt>
                      <c:pt idx="208">
                        <c:v>0.91433500458245731</c:v>
                      </c:pt>
                      <c:pt idx="209">
                        <c:v>0.9156182960337621</c:v>
                      </c:pt>
                      <c:pt idx="210">
                        <c:v>0.91723509779674772</c:v>
                      </c:pt>
                      <c:pt idx="211">
                        <c:v>0.91941804043012576</c:v>
                      </c:pt>
                      <c:pt idx="212">
                        <c:v>0.92081555301336038</c:v>
                      </c:pt>
                      <c:pt idx="213">
                        <c:v>0.92189662084394841</c:v>
                      </c:pt>
                      <c:pt idx="214">
                        <c:v>0.92384404308473611</c:v>
                      </c:pt>
                      <c:pt idx="215">
                        <c:v>0.92391027275044602</c:v>
                      </c:pt>
                      <c:pt idx="216">
                        <c:v>0.9244757101141492</c:v>
                      </c:pt>
                      <c:pt idx="217">
                        <c:v>0.92469196838462386</c:v>
                      </c:pt>
                      <c:pt idx="218">
                        <c:v>0.92376309605136431</c:v>
                      </c:pt>
                      <c:pt idx="219">
                        <c:v>0.92323051692647562</c:v>
                      </c:pt>
                      <c:pt idx="220">
                        <c:v>0.92121748197874553</c:v>
                      </c:pt>
                      <c:pt idx="221">
                        <c:v>0.91999361205711228</c:v>
                      </c:pt>
                      <c:pt idx="222">
                        <c:v>0.91956041961713342</c:v>
                      </c:pt>
                      <c:pt idx="223">
                        <c:v>0.91943357693449801</c:v>
                      </c:pt>
                      <c:pt idx="224">
                        <c:v>0.91961723048185684</c:v>
                      </c:pt>
                      <c:pt idx="225">
                        <c:v>0.92128965632214554</c:v>
                      </c:pt>
                      <c:pt idx="226">
                        <c:v>0.92131587088790345</c:v>
                      </c:pt>
                      <c:pt idx="227">
                        <c:v>0.92317961704064211</c:v>
                      </c:pt>
                      <c:pt idx="228">
                        <c:v>0.92412021834743152</c:v>
                      </c:pt>
                      <c:pt idx="229">
                        <c:v>0.92413541393198573</c:v>
                      </c:pt>
                      <c:pt idx="230">
                        <c:v>0.92240045703428408</c:v>
                      </c:pt>
                      <c:pt idx="231">
                        <c:v>0.92188991666542774</c:v>
                      </c:pt>
                      <c:pt idx="232">
                        <c:v>0.92259048343345451</c:v>
                      </c:pt>
                      <c:pt idx="233">
                        <c:v>0.92093304265032661</c:v>
                      </c:pt>
                      <c:pt idx="234">
                        <c:v>0.91845945787339045</c:v>
                      </c:pt>
                      <c:pt idx="235">
                        <c:v>0.91622890577047245</c:v>
                      </c:pt>
                      <c:pt idx="236">
                        <c:v>0.91658672406935116</c:v>
                      </c:pt>
                      <c:pt idx="237">
                        <c:v>0.91841139650334558</c:v>
                      </c:pt>
                      <c:pt idx="238">
                        <c:v>0.9192388558575405</c:v>
                      </c:pt>
                      <c:pt idx="239">
                        <c:v>0.91911438118691202</c:v>
                      </c:pt>
                      <c:pt idx="240">
                        <c:v>0.91836809491347415</c:v>
                      </c:pt>
                      <c:pt idx="241">
                        <c:v>0.91811709517845341</c:v>
                      </c:pt>
                      <c:pt idx="242">
                        <c:v>0.91881646052599242</c:v>
                      </c:pt>
                      <c:pt idx="243">
                        <c:v>0.91817448373129851</c:v>
                      </c:pt>
                      <c:pt idx="244">
                        <c:v>0.91754145262329434</c:v>
                      </c:pt>
                      <c:pt idx="245">
                        <c:v>0.91784855402743204</c:v>
                      </c:pt>
                      <c:pt idx="246">
                        <c:v>0.91929488440744278</c:v>
                      </c:pt>
                      <c:pt idx="247">
                        <c:v>0.92099630984141223</c:v>
                      </c:pt>
                      <c:pt idx="248">
                        <c:v>0.92144632679429928</c:v>
                      </c:pt>
                      <c:pt idx="249">
                        <c:v>0.92271868506810206</c:v>
                      </c:pt>
                      <c:pt idx="250">
                        <c:v>0.92271045582725231</c:v>
                      </c:pt>
                      <c:pt idx="251">
                        <c:v>0.92153885742001773</c:v>
                      </c:pt>
                      <c:pt idx="252">
                        <c:v>0.9202972596377148</c:v>
                      </c:pt>
                      <c:pt idx="253">
                        <c:v>0.91911355011687512</c:v>
                      </c:pt>
                      <c:pt idx="254">
                        <c:v>0.9181385753456609</c:v>
                      </c:pt>
                      <c:pt idx="255">
                        <c:v>0.91643169279253744</c:v>
                      </c:pt>
                      <c:pt idx="256">
                        <c:v>0.9162526910096439</c:v>
                      </c:pt>
                      <c:pt idx="257">
                        <c:v>0.91636481627853505</c:v>
                      </c:pt>
                      <c:pt idx="258">
                        <c:v>0.91695848426865767</c:v>
                      </c:pt>
                      <c:pt idx="259">
                        <c:v>0.91767585915206418</c:v>
                      </c:pt>
                      <c:pt idx="260">
                        <c:v>0.91754658302117675</c:v>
                      </c:pt>
                      <c:pt idx="261">
                        <c:v>0.91685993159255852</c:v>
                      </c:pt>
                      <c:pt idx="262">
                        <c:v>0.91476865740504099</c:v>
                      </c:pt>
                      <c:pt idx="263">
                        <c:v>0.91442932507366748</c:v>
                      </c:pt>
                      <c:pt idx="264">
                        <c:v>0.91378385228929859</c:v>
                      </c:pt>
                      <c:pt idx="265">
                        <c:v>0.91304367852092716</c:v>
                      </c:pt>
                      <c:pt idx="266">
                        <c:v>0.91326616776263703</c:v>
                      </c:pt>
                      <c:pt idx="267">
                        <c:v>0.91453579994731571</c:v>
                      </c:pt>
                      <c:pt idx="268">
                        <c:v>0.91527375233255248</c:v>
                      </c:pt>
                      <c:pt idx="269">
                        <c:v>0.91572932084624536</c:v>
                      </c:pt>
                      <c:pt idx="270">
                        <c:v>0.91611402849726464</c:v>
                      </c:pt>
                      <c:pt idx="271">
                        <c:v>0.91481986637616675</c:v>
                      </c:pt>
                      <c:pt idx="272">
                        <c:v>0.91369782381036679</c:v>
                      </c:pt>
                      <c:pt idx="273">
                        <c:v>0.91356647792391277</c:v>
                      </c:pt>
                      <c:pt idx="274">
                        <c:v>0.91301267157710875</c:v>
                      </c:pt>
                      <c:pt idx="275">
                        <c:v>0.914255433450893</c:v>
                      </c:pt>
                      <c:pt idx="276">
                        <c:v>0.91681176811741394</c:v>
                      </c:pt>
                      <c:pt idx="277">
                        <c:v>0.91810385411303708</c:v>
                      </c:pt>
                      <c:pt idx="278">
                        <c:v>0.9207360174506114</c:v>
                      </c:pt>
                      <c:pt idx="279">
                        <c:v>0.92231504383703977</c:v>
                      </c:pt>
                      <c:pt idx="280">
                        <c:v>0.92297586577127499</c:v>
                      </c:pt>
                      <c:pt idx="281">
                        <c:v>0.92373249072294483</c:v>
                      </c:pt>
                      <c:pt idx="282">
                        <c:v>0.92473271447076066</c:v>
                      </c:pt>
                      <c:pt idx="283">
                        <c:v>0.92576407631147917</c:v>
                      </c:pt>
                      <c:pt idx="284">
                        <c:v>0.92588981210505406</c:v>
                      </c:pt>
                      <c:pt idx="285">
                        <c:v>0.92456485567627944</c:v>
                      </c:pt>
                      <c:pt idx="286">
                        <c:v>0.92413628403120518</c:v>
                      </c:pt>
                      <c:pt idx="287">
                        <c:v>0.92422725856594568</c:v>
                      </c:pt>
                      <c:pt idx="288">
                        <c:v>0.92502134904729461</c:v>
                      </c:pt>
                      <c:pt idx="289">
                        <c:v>0.92548619254435993</c:v>
                      </c:pt>
                      <c:pt idx="290">
                        <c:v>0.92492905220666588</c:v>
                      </c:pt>
                      <c:pt idx="291">
                        <c:v>0.92310172903664167</c:v>
                      </c:pt>
                      <c:pt idx="292">
                        <c:v>0.92096072463672429</c:v>
                      </c:pt>
                      <c:pt idx="293">
                        <c:v>0.92094761879091558</c:v>
                      </c:pt>
                      <c:pt idx="294">
                        <c:v>0.92108109379809444</c:v>
                      </c:pt>
                      <c:pt idx="295">
                        <c:v>0.92224601809266349</c:v>
                      </c:pt>
                      <c:pt idx="296">
                        <c:v>0.9223522763285037</c:v>
                      </c:pt>
                      <c:pt idx="297">
                        <c:v>0.92108919954211799</c:v>
                      </c:pt>
                      <c:pt idx="298">
                        <c:v>0.92014999627278049</c:v>
                      </c:pt>
                      <c:pt idx="299">
                        <c:v>0.91984034170563223</c:v>
                      </c:pt>
                      <c:pt idx="300">
                        <c:v>0.91939893276303486</c:v>
                      </c:pt>
                      <c:pt idx="301">
                        <c:v>0.91784909968078188</c:v>
                      </c:pt>
                      <c:pt idx="302">
                        <c:v>0.9169125115174197</c:v>
                      </c:pt>
                      <c:pt idx="303">
                        <c:v>0.91734597708966892</c:v>
                      </c:pt>
                      <c:pt idx="304">
                        <c:v>0.91770650077191984</c:v>
                      </c:pt>
                      <c:pt idx="305">
                        <c:v>0.91587434126052603</c:v>
                      </c:pt>
                      <c:pt idx="306">
                        <c:v>0.91410711808603029</c:v>
                      </c:pt>
                      <c:pt idx="307">
                        <c:v>0.91118052302785657</c:v>
                      </c:pt>
                      <c:pt idx="308">
                        <c:v>0.91010126363791488</c:v>
                      </c:pt>
                      <c:pt idx="309">
                        <c:v>0.90883819769827834</c:v>
                      </c:pt>
                      <c:pt idx="310">
                        <c:v>0.90750565921656978</c:v>
                      </c:pt>
                      <c:pt idx="311">
                        <c:v>0.90575299572786594</c:v>
                      </c:pt>
                      <c:pt idx="312">
                        <c:v>0.90529203944893555</c:v>
                      </c:pt>
                      <c:pt idx="313">
                        <c:v>0.90502151515250984</c:v>
                      </c:pt>
                      <c:pt idx="314">
                        <c:v>0.90425423580711428</c:v>
                      </c:pt>
                      <c:pt idx="315">
                        <c:v>0.90466949139144048</c:v>
                      </c:pt>
                      <c:pt idx="316">
                        <c:v>0.90351257775039451</c:v>
                      </c:pt>
                      <c:pt idx="317">
                        <c:v>0.90391003018156857</c:v>
                      </c:pt>
                      <c:pt idx="318">
                        <c:v>0.90582506738724755</c:v>
                      </c:pt>
                      <c:pt idx="319">
                        <c:v>0.90898636306500746</c:v>
                      </c:pt>
                      <c:pt idx="320">
                        <c:v>0.91051850197839124</c:v>
                      </c:pt>
                      <c:pt idx="321">
                        <c:v>0.91258023123545839</c:v>
                      </c:pt>
                      <c:pt idx="322">
                        <c:v>0.91560708961404669</c:v>
                      </c:pt>
                      <c:pt idx="323">
                        <c:v>0.919192835985433</c:v>
                      </c:pt>
                      <c:pt idx="324">
                        <c:v>0.92070052479008069</c:v>
                      </c:pt>
                      <c:pt idx="325">
                        <c:v>0.92084996241914829</c:v>
                      </c:pt>
                      <c:pt idx="326">
                        <c:v>0.92240423219759893</c:v>
                      </c:pt>
                      <c:pt idx="327">
                        <c:v>0.92276402858439355</c:v>
                      </c:pt>
                      <c:pt idx="328">
                        <c:v>0.92398144683798022</c:v>
                      </c:pt>
                      <c:pt idx="329">
                        <c:v>0.92416562684874459</c:v>
                      </c:pt>
                      <c:pt idx="330">
                        <c:v>0.92244198612674644</c:v>
                      </c:pt>
                      <c:pt idx="331">
                        <c:v>0.92080680630621969</c:v>
                      </c:pt>
                      <c:pt idx="332">
                        <c:v>0.91973299638804862</c:v>
                      </c:pt>
                      <c:pt idx="333">
                        <c:v>0.92005632556992778</c:v>
                      </c:pt>
                      <c:pt idx="334">
                        <c:v>0.92043028782182834</c:v>
                      </c:pt>
                      <c:pt idx="335">
                        <c:v>0.92250917833690749</c:v>
                      </c:pt>
                      <c:pt idx="336">
                        <c:v>0.92206922905616073</c:v>
                      </c:pt>
                      <c:pt idx="337">
                        <c:v>0.92031343618221961</c:v>
                      </c:pt>
                      <c:pt idx="338">
                        <c:v>0.91717612809315874</c:v>
                      </c:pt>
                      <c:pt idx="339">
                        <c:v>0.91581251114426265</c:v>
                      </c:pt>
                      <c:pt idx="340">
                        <c:v>0.91567649997235556</c:v>
                      </c:pt>
                      <c:pt idx="341">
                        <c:v>0.91509581949854901</c:v>
                      </c:pt>
                      <c:pt idx="342">
                        <c:v>0.91428358767389206</c:v>
                      </c:pt>
                      <c:pt idx="343">
                        <c:v>0.91405101570567915</c:v>
                      </c:pt>
                      <c:pt idx="344">
                        <c:v>0.91418132370195349</c:v>
                      </c:pt>
                      <c:pt idx="345">
                        <c:v>0.91428733433326259</c:v>
                      </c:pt>
                      <c:pt idx="346">
                        <c:v>0.91445475304385937</c:v>
                      </c:pt>
                      <c:pt idx="347">
                        <c:v>0.91547715114818762</c:v>
                      </c:pt>
                      <c:pt idx="348">
                        <c:v>0.91688598240157382</c:v>
                      </c:pt>
                      <c:pt idx="349">
                        <c:v>0.91905390342564752</c:v>
                      </c:pt>
                      <c:pt idx="350">
                        <c:v>0.92092690310992598</c:v>
                      </c:pt>
                      <c:pt idx="351">
                        <c:v>0.92250936962849861</c:v>
                      </c:pt>
                      <c:pt idx="352">
                        <c:v>0.92397388879879483</c:v>
                      </c:pt>
                      <c:pt idx="353">
                        <c:v>0.924812113052211</c:v>
                      </c:pt>
                      <c:pt idx="354">
                        <c:v>0.92419213599625583</c:v>
                      </c:pt>
                      <c:pt idx="355">
                        <c:v>0.92416551219724863</c:v>
                      </c:pt>
                      <c:pt idx="356">
                        <c:v>0.92341781134138678</c:v>
                      </c:pt>
                      <c:pt idx="357">
                        <c:v>0.92309461386320779</c:v>
                      </c:pt>
                      <c:pt idx="358">
                        <c:v>0.92090363603679737</c:v>
                      </c:pt>
                      <c:pt idx="359">
                        <c:v>0.91876079265226751</c:v>
                      </c:pt>
                      <c:pt idx="360">
                        <c:v>0.91736334006343656</c:v>
                      </c:pt>
                      <c:pt idx="361">
                        <c:v>0.9172730252376271</c:v>
                      </c:pt>
                      <c:pt idx="362">
                        <c:v>0.91777513688992429</c:v>
                      </c:pt>
                      <c:pt idx="363">
                        <c:v>0.91553818416308064</c:v>
                      </c:pt>
                      <c:pt idx="364">
                        <c:v>0.91498119409109835</c:v>
                      </c:pt>
                      <c:pt idx="365">
                        <c:v>0.91546756521261619</c:v>
                      </c:pt>
                      <c:pt idx="366">
                        <c:v>0.9158341354729036</c:v>
                      </c:pt>
                      <c:pt idx="367">
                        <c:v>0.91558592165163988</c:v>
                      </c:pt>
                      <c:pt idx="368">
                        <c:v>0.91451674491897794</c:v>
                      </c:pt>
                      <c:pt idx="369">
                        <c:v>0.9148229954492042</c:v>
                      </c:pt>
                      <c:pt idx="370">
                        <c:v>0.91591585533314768</c:v>
                      </c:pt>
                      <c:pt idx="371">
                        <c:v>0.91655968157478473</c:v>
                      </c:pt>
                      <c:pt idx="372">
                        <c:v>0.91777590034723544</c:v>
                      </c:pt>
                      <c:pt idx="373">
                        <c:v>0.91931293940038783</c:v>
                      </c:pt>
                      <c:pt idx="374">
                        <c:v>0.92017475144731964</c:v>
                      </c:pt>
                      <c:pt idx="375">
                        <c:v>0.92019240234402466</c:v>
                      </c:pt>
                      <c:pt idx="376">
                        <c:v>0.91862420307336157</c:v>
                      </c:pt>
                      <c:pt idx="377">
                        <c:v>0.91782976122147086</c:v>
                      </c:pt>
                      <c:pt idx="378">
                        <c:v>0.91686063379227478</c:v>
                      </c:pt>
                      <c:pt idx="379">
                        <c:v>0.91718360290821743</c:v>
                      </c:pt>
                      <c:pt idx="380">
                        <c:v>0.9177526773010799</c:v>
                      </c:pt>
                      <c:pt idx="381">
                        <c:v>0.91676166061682152</c:v>
                      </c:pt>
                      <c:pt idx="382">
                        <c:v>0.91448816389616283</c:v>
                      </c:pt>
                      <c:pt idx="383">
                        <c:v>0.91318912381055084</c:v>
                      </c:pt>
                      <c:pt idx="384">
                        <c:v>0.91226547381275158</c:v>
                      </c:pt>
                      <c:pt idx="385">
                        <c:v>0.91266692705727415</c:v>
                      </c:pt>
                      <c:pt idx="386">
                        <c:v>0.91328264401959214</c:v>
                      </c:pt>
                      <c:pt idx="387">
                        <c:v>0.91439105542399812</c:v>
                      </c:pt>
                      <c:pt idx="388">
                        <c:v>0.91505593210419267</c:v>
                      </c:pt>
                      <c:pt idx="389">
                        <c:v>0.91497534079940757</c:v>
                      </c:pt>
                      <c:pt idx="390">
                        <c:v>0.91543769072033521</c:v>
                      </c:pt>
                      <c:pt idx="391">
                        <c:v>0.91465572758383928</c:v>
                      </c:pt>
                      <c:pt idx="392">
                        <c:v>0.91490223746154486</c:v>
                      </c:pt>
                      <c:pt idx="393">
                        <c:v>0.91504055893100167</c:v>
                      </c:pt>
                      <c:pt idx="394">
                        <c:v>0.91662084112143238</c:v>
                      </c:pt>
                      <c:pt idx="395">
                        <c:v>0.91942771388930467</c:v>
                      </c:pt>
                      <c:pt idx="396">
                        <c:v>0.92068738722026411</c:v>
                      </c:pt>
                      <c:pt idx="397">
                        <c:v>0.92006941271202969</c:v>
                      </c:pt>
                      <c:pt idx="398">
                        <c:v>0.91933148849992385</c:v>
                      </c:pt>
                      <c:pt idx="399">
                        <c:v>0.918299383728299</c:v>
                      </c:pt>
                      <c:pt idx="400">
                        <c:v>0.91593563082662122</c:v>
                      </c:pt>
                      <c:pt idx="401">
                        <c:v>0.91585201022641549</c:v>
                      </c:pt>
                      <c:pt idx="402">
                        <c:v>0.91704578529862324</c:v>
                      </c:pt>
                      <c:pt idx="403">
                        <c:v>0.91774043267310967</c:v>
                      </c:pt>
                      <c:pt idx="404">
                        <c:v>0.9186405060521291</c:v>
                      </c:pt>
                      <c:pt idx="405">
                        <c:v>0.91792566709226553</c:v>
                      </c:pt>
                      <c:pt idx="406">
                        <c:v>0.91789452232454083</c:v>
                      </c:pt>
                      <c:pt idx="407">
                        <c:v>0.91846087945144606</c:v>
                      </c:pt>
                      <c:pt idx="408">
                        <c:v>0.92086060342195875</c:v>
                      </c:pt>
                      <c:pt idx="409">
                        <c:v>0.92215536415570465</c:v>
                      </c:pt>
                      <c:pt idx="410">
                        <c:v>0.92146290069404158</c:v>
                      </c:pt>
                      <c:pt idx="411">
                        <c:v>0.92096454216330514</c:v>
                      </c:pt>
                      <c:pt idx="412">
                        <c:v>0.91985769183412935</c:v>
                      </c:pt>
                      <c:pt idx="413">
                        <c:v>0.91932949018311672</c:v>
                      </c:pt>
                      <c:pt idx="414">
                        <c:v>0.91813467477227262</c:v>
                      </c:pt>
                      <c:pt idx="415">
                        <c:v>0.91643377343905519</c:v>
                      </c:pt>
                      <c:pt idx="416">
                        <c:v>0.91722982244852491</c:v>
                      </c:pt>
                      <c:pt idx="417">
                        <c:v>0.91856094204894612</c:v>
                      </c:pt>
                      <c:pt idx="418">
                        <c:v>0.91959534341205251</c:v>
                      </c:pt>
                      <c:pt idx="419">
                        <c:v>0.91929853718008725</c:v>
                      </c:pt>
                      <c:pt idx="420">
                        <c:v>0.91959439526098274</c:v>
                      </c:pt>
                      <c:pt idx="421">
                        <c:v>0.91975742603530852</c:v>
                      </c:pt>
                      <c:pt idx="422">
                        <c:v>0.92261162323066437</c:v>
                      </c:pt>
                      <c:pt idx="423">
                        <c:v>0.92492522386994225</c:v>
                      </c:pt>
                      <c:pt idx="424">
                        <c:v>0.92507781134792488</c:v>
                      </c:pt>
                      <c:pt idx="425">
                        <c:v>0.92417167460881078</c:v>
                      </c:pt>
                      <c:pt idx="426">
                        <c:v>0.92502372544085321</c:v>
                      </c:pt>
                      <c:pt idx="427">
                        <c:v>0.9260264904087343</c:v>
                      </c:pt>
                      <c:pt idx="428">
                        <c:v>0.92678199156955055</c:v>
                      </c:pt>
                      <c:pt idx="429">
                        <c:v>0.92632831979409636</c:v>
                      </c:pt>
                      <c:pt idx="430">
                        <c:v>0.92568606217139815</c:v>
                      </c:pt>
                      <c:pt idx="431">
                        <c:v>0.92504846907360405</c:v>
                      </c:pt>
                      <c:pt idx="432">
                        <c:v>0.92465087807545965</c:v>
                      </c:pt>
                      <c:pt idx="433">
                        <c:v>0.92472909778979995</c:v>
                      </c:pt>
                      <c:pt idx="434">
                        <c:v>0.92599336684317435</c:v>
                      </c:pt>
                      <c:pt idx="435">
                        <c:v>0.92565298817584407</c:v>
                      </c:pt>
                      <c:pt idx="436">
                        <c:v>0.92307300402878156</c:v>
                      </c:pt>
                      <c:pt idx="437">
                        <c:v>0.9206250348279581</c:v>
                      </c:pt>
                      <c:pt idx="438">
                        <c:v>0.92035077905197527</c:v>
                      </c:pt>
                      <c:pt idx="439">
                        <c:v>0.92052927555408537</c:v>
                      </c:pt>
                      <c:pt idx="440">
                        <c:v>0.92054553791756244</c:v>
                      </c:pt>
                      <c:pt idx="441">
                        <c:v>0.91858314647973116</c:v>
                      </c:pt>
                      <c:pt idx="442">
                        <c:v>0.91876967679402211</c:v>
                      </c:pt>
                      <c:pt idx="443">
                        <c:v>0.91783605014513758</c:v>
                      </c:pt>
                      <c:pt idx="444">
                        <c:v>0.91763868870879239</c:v>
                      </c:pt>
                      <c:pt idx="445">
                        <c:v>0.91672270930212085</c:v>
                      </c:pt>
                      <c:pt idx="446">
                        <c:v>0.91590849465743795</c:v>
                      </c:pt>
                      <c:pt idx="447">
                        <c:v>0.91529065408010568</c:v>
                      </c:pt>
                      <c:pt idx="448">
                        <c:v>0.91550567149502382</c:v>
                      </c:pt>
                      <c:pt idx="449">
                        <c:v>0.91671069052376908</c:v>
                      </c:pt>
                      <c:pt idx="450">
                        <c:v>0.91839085287241351</c:v>
                      </c:pt>
                      <c:pt idx="451">
                        <c:v>0.91796650034141114</c:v>
                      </c:pt>
                      <c:pt idx="452">
                        <c:v>0.9178759626046531</c:v>
                      </c:pt>
                      <c:pt idx="453">
                        <c:v>0.91797826714792252</c:v>
                      </c:pt>
                      <c:pt idx="454">
                        <c:v>0.91845805231758626</c:v>
                      </c:pt>
                      <c:pt idx="455">
                        <c:v>0.91987734455321757</c:v>
                      </c:pt>
                      <c:pt idx="456">
                        <c:v>0.92139831162020713</c:v>
                      </c:pt>
                      <c:pt idx="457">
                        <c:v>0.92187370691397263</c:v>
                      </c:pt>
                      <c:pt idx="458">
                        <c:v>0.92164943706398361</c:v>
                      </c:pt>
                      <c:pt idx="459">
                        <c:v>0.92117154426357639</c:v>
                      </c:pt>
                      <c:pt idx="460">
                        <c:v>0.9205174107406201</c:v>
                      </c:pt>
                      <c:pt idx="461">
                        <c:v>0.9188170287336439</c:v>
                      </c:pt>
                      <c:pt idx="462">
                        <c:v>0.91525048724381064</c:v>
                      </c:pt>
                      <c:pt idx="463">
                        <c:v>0.91253100317956193</c:v>
                      </c:pt>
                      <c:pt idx="464">
                        <c:v>0.90939054669089447</c:v>
                      </c:pt>
                      <c:pt idx="465">
                        <c:v>0.90729007355618685</c:v>
                      </c:pt>
                      <c:pt idx="466">
                        <c:v>0.90647371348893091</c:v>
                      </c:pt>
                      <c:pt idx="467">
                        <c:v>0.90892245035131491</c:v>
                      </c:pt>
                      <c:pt idx="468">
                        <c:v>0.91145234032985478</c:v>
                      </c:pt>
                      <c:pt idx="469">
                        <c:v>0.91355110758912406</c:v>
                      </c:pt>
                      <c:pt idx="470">
                        <c:v>0.9148792102411103</c:v>
                      </c:pt>
                      <c:pt idx="471">
                        <c:v>0.91606105520989756</c:v>
                      </c:pt>
                      <c:pt idx="472">
                        <c:v>0.91643610900276673</c:v>
                      </c:pt>
                      <c:pt idx="473">
                        <c:v>0.91802834877110195</c:v>
                      </c:pt>
                      <c:pt idx="474">
                        <c:v>0.9191589970065579</c:v>
                      </c:pt>
                      <c:pt idx="475">
                        <c:v>0.92022652726195364</c:v>
                      </c:pt>
                      <c:pt idx="476">
                        <c:v>0.92112084236412139</c:v>
                      </c:pt>
                      <c:pt idx="477">
                        <c:v>0.92364677448559462</c:v>
                      </c:pt>
                      <c:pt idx="478">
                        <c:v>0.92445950498384954</c:v>
                      </c:pt>
                      <c:pt idx="479">
                        <c:v>0.92448042379759887</c:v>
                      </c:pt>
                      <c:pt idx="480">
                        <c:v>0.92389115068964045</c:v>
                      </c:pt>
                      <c:pt idx="481">
                        <c:v>0.92433685727364567</c:v>
                      </c:pt>
                      <c:pt idx="482">
                        <c:v>0.92360790215137745</c:v>
                      </c:pt>
                      <c:pt idx="483">
                        <c:v>0.9215150756776167</c:v>
                      </c:pt>
                      <c:pt idx="484">
                        <c:v>0.91828855244396201</c:v>
                      </c:pt>
                      <c:pt idx="485">
                        <c:v>0.91368676052144548</c:v>
                      </c:pt>
                      <c:pt idx="486">
                        <c:v>0.91103504390254408</c:v>
                      </c:pt>
                      <c:pt idx="487">
                        <c:v>0.90934162901089344</c:v>
                      </c:pt>
                      <c:pt idx="488">
                        <c:v>0.90919069271863051</c:v>
                      </c:pt>
                      <c:pt idx="489">
                        <c:v>0.90804443527996259</c:v>
                      </c:pt>
                      <c:pt idx="490">
                        <c:v>0.90674164629610665</c:v>
                      </c:pt>
                      <c:pt idx="491">
                        <c:v>0.90506276470803526</c:v>
                      </c:pt>
                      <c:pt idx="492">
                        <c:v>0.90219337929341048</c:v>
                      </c:pt>
                      <c:pt idx="493">
                        <c:v>0.90095418632924618</c:v>
                      </c:pt>
                      <c:pt idx="494">
                        <c:v>0.89892959030764641</c:v>
                      </c:pt>
                      <c:pt idx="495">
                        <c:v>0.8997812646294413</c:v>
                      </c:pt>
                      <c:pt idx="496">
                        <c:v>0.90111716431954025</c:v>
                      </c:pt>
                      <c:pt idx="497">
                        <c:v>0.90278381187361878</c:v>
                      </c:pt>
                      <c:pt idx="498">
                        <c:v>0.90534813319878915</c:v>
                      </c:pt>
                      <c:pt idx="499">
                        <c:v>0.90805125506534257</c:v>
                      </c:pt>
                      <c:pt idx="500">
                        <c:v>0.90837193763474278</c:v>
                      </c:pt>
                      <c:pt idx="501">
                        <c:v>0.908032997211354</c:v>
                      </c:pt>
                      <c:pt idx="502">
                        <c:v>0.90734010499176831</c:v>
                      </c:pt>
                      <c:pt idx="503">
                        <c:v>0.90718960632353263</c:v>
                      </c:pt>
                      <c:pt idx="504">
                        <c:v>0.90720713479066983</c:v>
                      </c:pt>
                      <c:pt idx="505">
                        <c:v>0.90639834676913533</c:v>
                      </c:pt>
                      <c:pt idx="506">
                        <c:v>0.90656016767403613</c:v>
                      </c:pt>
                      <c:pt idx="507">
                        <c:v>0.90552871958660008</c:v>
                      </c:pt>
                      <c:pt idx="508">
                        <c:v>0.90493224163987629</c:v>
                      </c:pt>
                      <c:pt idx="509">
                        <c:v>0.90475980935279909</c:v>
                      </c:pt>
                      <c:pt idx="510">
                        <c:v>0.90463897209522304</c:v>
                      </c:pt>
                      <c:pt idx="511">
                        <c:v>0.90455266595136186</c:v>
                      </c:pt>
                      <c:pt idx="512">
                        <c:v>0.9049386389721823</c:v>
                      </c:pt>
                      <c:pt idx="513">
                        <c:v>0.90606339224071653</c:v>
                      </c:pt>
                      <c:pt idx="514">
                        <c:v>0.90802660137959779</c:v>
                      </c:pt>
                      <c:pt idx="515">
                        <c:v>0.91026714411684173</c:v>
                      </c:pt>
                      <c:pt idx="516">
                        <c:v>0.91249101343544647</c:v>
                      </c:pt>
                      <c:pt idx="517">
                        <c:v>0.91291081778118344</c:v>
                      </c:pt>
                      <c:pt idx="518">
                        <c:v>0.91506301617257491</c:v>
                      </c:pt>
                      <c:pt idx="519">
                        <c:v>0.91576616718633841</c:v>
                      </c:pt>
                      <c:pt idx="520">
                        <c:v>0.91717524329206135</c:v>
                      </c:pt>
                      <c:pt idx="521">
                        <c:v>0.91882846661695994</c:v>
                      </c:pt>
                      <c:pt idx="522">
                        <c:v>0.91911955544979163</c:v>
                      </c:pt>
                      <c:pt idx="523">
                        <c:v>0.91801432889436962</c:v>
                      </c:pt>
                      <c:pt idx="524">
                        <c:v>0.91754092152773703</c:v>
                      </c:pt>
                      <c:pt idx="525">
                        <c:v>0.91707833050887577</c:v>
                      </c:pt>
                      <c:pt idx="526">
                        <c:v>0.91524123821703884</c:v>
                      </c:pt>
                      <c:pt idx="527">
                        <c:v>0.91304454135312507</c:v>
                      </c:pt>
                      <c:pt idx="528">
                        <c:v>0.91161300585432326</c:v>
                      </c:pt>
                      <c:pt idx="529">
                        <c:v>0.91015641233428923</c:v>
                      </c:pt>
                      <c:pt idx="530">
                        <c:v>0.90876307481107887</c:v>
                      </c:pt>
                      <c:pt idx="531">
                        <c:v>0.90812016791008676</c:v>
                      </c:pt>
                      <c:pt idx="532">
                        <c:v>0.90654649017683897</c:v>
                      </c:pt>
                      <c:pt idx="533">
                        <c:v>0.90434410193772774</c:v>
                      </c:pt>
                      <c:pt idx="534">
                        <c:v>0.9023900281160675</c:v>
                      </c:pt>
                      <c:pt idx="535">
                        <c:v>0.90033268012578049</c:v>
                      </c:pt>
                      <c:pt idx="536">
                        <c:v>0.90134499635422005</c:v>
                      </c:pt>
                      <c:pt idx="537">
                        <c:v>0.90216253878452113</c:v>
                      </c:pt>
                      <c:pt idx="538">
                        <c:v>0.90416359838885929</c:v>
                      </c:pt>
                      <c:pt idx="539">
                        <c:v>0.90538483575122208</c:v>
                      </c:pt>
                      <c:pt idx="540">
                        <c:v>0.90483243708638261</c:v>
                      </c:pt>
                      <c:pt idx="541">
                        <c:v>0.90404123331504482</c:v>
                      </c:pt>
                      <c:pt idx="542">
                        <c:v>0.90032024976262892</c:v>
                      </c:pt>
                      <c:pt idx="543">
                        <c:v>0.89772664009170433</c:v>
                      </c:pt>
                      <c:pt idx="544">
                        <c:v>0.89483741211352541</c:v>
                      </c:pt>
                      <c:pt idx="545">
                        <c:v>0.89321548465225431</c:v>
                      </c:pt>
                      <c:pt idx="546">
                        <c:v>0.8920987945226021</c:v>
                      </c:pt>
                      <c:pt idx="547">
                        <c:v>0.89177928170256715</c:v>
                      </c:pt>
                      <c:pt idx="548">
                        <c:v>0.89137879015422405</c:v>
                      </c:pt>
                      <c:pt idx="549">
                        <c:v>0.89013069376550835</c:v>
                      </c:pt>
                      <c:pt idx="550">
                        <c:v>0.89054964200686526</c:v>
                      </c:pt>
                      <c:pt idx="551">
                        <c:v>0.89002241731603593</c:v>
                      </c:pt>
                      <c:pt idx="552">
                        <c:v>0.89073640537758847</c:v>
                      </c:pt>
                      <c:pt idx="553">
                        <c:v>0.89097540755644455</c:v>
                      </c:pt>
                      <c:pt idx="554">
                        <c:v>0.89001432765582822</c:v>
                      </c:pt>
                      <c:pt idx="555">
                        <c:v>0.88910743678387461</c:v>
                      </c:pt>
                      <c:pt idx="556">
                        <c:v>0.89013149366053279</c:v>
                      </c:pt>
                      <c:pt idx="557">
                        <c:v>0.89235598660013582</c:v>
                      </c:pt>
                      <c:pt idx="558">
                        <c:v>0.89322938005767927</c:v>
                      </c:pt>
                      <c:pt idx="559">
                        <c:v>0.89356769306691297</c:v>
                      </c:pt>
                      <c:pt idx="560">
                        <c:v>0.89342445329664011</c:v>
                      </c:pt>
                      <c:pt idx="561">
                        <c:v>0.89238275637604747</c:v>
                      </c:pt>
                      <c:pt idx="562">
                        <c:v>0.89241299990653522</c:v>
                      </c:pt>
                      <c:pt idx="563">
                        <c:v>0.89234663913919743</c:v>
                      </c:pt>
                      <c:pt idx="564">
                        <c:v>0.8910716237921843</c:v>
                      </c:pt>
                      <c:pt idx="565">
                        <c:v>0.88996708170464789</c:v>
                      </c:pt>
                      <c:pt idx="566">
                        <c:v>0.89027773162058665</c:v>
                      </c:pt>
                      <c:pt idx="567">
                        <c:v>0.89268486055306229</c:v>
                      </c:pt>
                      <c:pt idx="568">
                        <c:v>0.89410034502720537</c:v>
                      </c:pt>
                      <c:pt idx="569">
                        <c:v>0.8957079706463974</c:v>
                      </c:pt>
                      <c:pt idx="570">
                        <c:v>0.89636387726146627</c:v>
                      </c:pt>
                      <c:pt idx="571">
                        <c:v>0.89594157751073955</c:v>
                      </c:pt>
                      <c:pt idx="572">
                        <c:v>0.89617521673463918</c:v>
                      </c:pt>
                      <c:pt idx="573">
                        <c:v>0.89723429717594927</c:v>
                      </c:pt>
                      <c:pt idx="574">
                        <c:v>0.89690093828942608</c:v>
                      </c:pt>
                      <c:pt idx="575">
                        <c:v>0.89660856240973308</c:v>
                      </c:pt>
                      <c:pt idx="576">
                        <c:v>0.89714332792350227</c:v>
                      </c:pt>
                      <c:pt idx="577">
                        <c:v>0.8981538696623671</c:v>
                      </c:pt>
                      <c:pt idx="578">
                        <c:v>0.89934582188370871</c:v>
                      </c:pt>
                      <c:pt idx="579">
                        <c:v>0.89983670379655267</c:v>
                      </c:pt>
                      <c:pt idx="580">
                        <c:v>0.90043197267521691</c:v>
                      </c:pt>
                      <c:pt idx="581">
                        <c:v>0.90261036299882591</c:v>
                      </c:pt>
                      <c:pt idx="582">
                        <c:v>0.90484764148852193</c:v>
                      </c:pt>
                      <c:pt idx="583">
                        <c:v>0.90580191996845272</c:v>
                      </c:pt>
                      <c:pt idx="584">
                        <c:v>0.90708203261238596</c:v>
                      </c:pt>
                      <c:pt idx="585">
                        <c:v>0.90748766092933442</c:v>
                      </c:pt>
                      <c:pt idx="586">
                        <c:v>0.90633903834973184</c:v>
                      </c:pt>
                      <c:pt idx="587">
                        <c:v>0.90492810603697393</c:v>
                      </c:pt>
                      <c:pt idx="588">
                        <c:v>0.90322656582572247</c:v>
                      </c:pt>
                      <c:pt idx="589">
                        <c:v>0.90164535736742824</c:v>
                      </c:pt>
                      <c:pt idx="590">
                        <c:v>0.90110205023277334</c:v>
                      </c:pt>
                      <c:pt idx="591">
                        <c:v>0.90056818555726803</c:v>
                      </c:pt>
                      <c:pt idx="592">
                        <c:v>0.89768075859083829</c:v>
                      </c:pt>
                      <c:pt idx="593">
                        <c:v>0.8957881548989971</c:v>
                      </c:pt>
                      <c:pt idx="594">
                        <c:v>0.89669946639512277</c:v>
                      </c:pt>
                      <c:pt idx="595">
                        <c:v>0.89861425291978758</c:v>
                      </c:pt>
                      <c:pt idx="596">
                        <c:v>0.90000840632828394</c:v>
                      </c:pt>
                      <c:pt idx="597">
                        <c:v>0.90222207190448811</c:v>
                      </c:pt>
                      <c:pt idx="598">
                        <c:v>0.90375526663121841</c:v>
                      </c:pt>
                      <c:pt idx="599">
                        <c:v>0.90343378054408219</c:v>
                      </c:pt>
                      <c:pt idx="600">
                        <c:v>0.90437846032560154</c:v>
                      </c:pt>
                      <c:pt idx="601">
                        <c:v>0.90638972605970103</c:v>
                      </c:pt>
                      <c:pt idx="602">
                        <c:v>0.91019364499431843</c:v>
                      </c:pt>
                      <c:pt idx="603">
                        <c:v>0.91355802666013775</c:v>
                      </c:pt>
                      <c:pt idx="604">
                        <c:v>0.91551166512814031</c:v>
                      </c:pt>
                      <c:pt idx="605">
                        <c:v>0.91486584058404385</c:v>
                      </c:pt>
                      <c:pt idx="606">
                        <c:v>0.91355613521708612</c:v>
                      </c:pt>
                      <c:pt idx="607">
                        <c:v>0.91434303543764339</c:v>
                      </c:pt>
                      <c:pt idx="608">
                        <c:v>0.91732155904394241</c:v>
                      </c:pt>
                      <c:pt idx="609">
                        <c:v>0.92022735350992468</c:v>
                      </c:pt>
                      <c:pt idx="610">
                        <c:v>0.9220305716588244</c:v>
                      </c:pt>
                      <c:pt idx="611">
                        <c:v>0.9218799618926643</c:v>
                      </c:pt>
                      <c:pt idx="612">
                        <c:v>0.92282028339868205</c:v>
                      </c:pt>
                      <c:pt idx="613">
                        <c:v>0.92436821207787523</c:v>
                      </c:pt>
                      <c:pt idx="614">
                        <c:v>0.92517146893359381</c:v>
                      </c:pt>
                      <c:pt idx="615">
                        <c:v>0.92503586753664246</c:v>
                      </c:pt>
                      <c:pt idx="616">
                        <c:v>0.92443184152671543</c:v>
                      </c:pt>
                      <c:pt idx="617">
                        <c:v>0.92361735768701192</c:v>
                      </c:pt>
                      <c:pt idx="618">
                        <c:v>0.92136284570667393</c:v>
                      </c:pt>
                      <c:pt idx="619">
                        <c:v>0.91814262729051999</c:v>
                      </c:pt>
                      <c:pt idx="620">
                        <c:v>0.9160784212695795</c:v>
                      </c:pt>
                      <c:pt idx="621">
                        <c:v>0.91635042130314537</c:v>
                      </c:pt>
                      <c:pt idx="622">
                        <c:v>0.91792757992079965</c:v>
                      </c:pt>
                      <c:pt idx="623">
                        <c:v>0.91955573717817107</c:v>
                      </c:pt>
                      <c:pt idx="624">
                        <c:v>0.92148296891462977</c:v>
                      </c:pt>
                      <c:pt idx="625">
                        <c:v>0.92236138860403372</c:v>
                      </c:pt>
                      <c:pt idx="626">
                        <c:v>0.92250672316844595</c:v>
                      </c:pt>
                      <c:pt idx="627">
                        <c:v>0.92211560933807679</c:v>
                      </c:pt>
                      <c:pt idx="628">
                        <c:v>0.92135792230973712</c:v>
                      </c:pt>
                      <c:pt idx="629">
                        <c:v>0.91953287023312302</c:v>
                      </c:pt>
                      <c:pt idx="630">
                        <c:v>0.91809427978245084</c:v>
                      </c:pt>
                      <c:pt idx="631">
                        <c:v>0.91655206857228444</c:v>
                      </c:pt>
                      <c:pt idx="632">
                        <c:v>0.91528516975243079</c:v>
                      </c:pt>
                      <c:pt idx="633">
                        <c:v>0.91248279981754932</c:v>
                      </c:pt>
                      <c:pt idx="634">
                        <c:v>0.9103277011102211</c:v>
                      </c:pt>
                      <c:pt idx="635">
                        <c:v>0.90886145832401488</c:v>
                      </c:pt>
                      <c:pt idx="636">
                        <c:v>0.90855576994547482</c:v>
                      </c:pt>
                      <c:pt idx="637">
                        <c:v>0.9094208240964835</c:v>
                      </c:pt>
                      <c:pt idx="638">
                        <c:v>0.9109867683637517</c:v>
                      </c:pt>
                      <c:pt idx="639">
                        <c:v>0.91300765155974106</c:v>
                      </c:pt>
                      <c:pt idx="640">
                        <c:v>0.91478331282599556</c:v>
                      </c:pt>
                      <c:pt idx="641">
                        <c:v>0.91668598270915824</c:v>
                      </c:pt>
                      <c:pt idx="642">
                        <c:v>0.91818698097105178</c:v>
                      </c:pt>
                      <c:pt idx="643">
                        <c:v>0.91834743127954965</c:v>
                      </c:pt>
                      <c:pt idx="644">
                        <c:v>0.91863387246020412</c:v>
                      </c:pt>
                      <c:pt idx="645">
                        <c:v>0.91785634531975857</c:v>
                      </c:pt>
                      <c:pt idx="646">
                        <c:v>0.91644602377562978</c:v>
                      </c:pt>
                      <c:pt idx="647">
                        <c:v>0.91384559932465115</c:v>
                      </c:pt>
                      <c:pt idx="648">
                        <c:v>0.91271668881372303</c:v>
                      </c:pt>
                      <c:pt idx="649">
                        <c:v>0.91067044783825335</c:v>
                      </c:pt>
                      <c:pt idx="650">
                        <c:v>0.91138637058929139</c:v>
                      </c:pt>
                      <c:pt idx="651">
                        <c:v>0.9127121426962771</c:v>
                      </c:pt>
                      <c:pt idx="652">
                        <c:v>0.9146317593292983</c:v>
                      </c:pt>
                      <c:pt idx="653">
                        <c:v>0.91576365917645719</c:v>
                      </c:pt>
                      <c:pt idx="654">
                        <c:v>0.91664667320458182</c:v>
                      </c:pt>
                      <c:pt idx="655">
                        <c:v>0.91811966270807521</c:v>
                      </c:pt>
                      <c:pt idx="656">
                        <c:v>0.91876340128652345</c:v>
                      </c:pt>
                      <c:pt idx="657">
                        <c:v>0.91848564906250796</c:v>
                      </c:pt>
                      <c:pt idx="658">
                        <c:v>0.91795851805570816</c:v>
                      </c:pt>
                      <c:pt idx="659">
                        <c:v>0.91723640996857048</c:v>
                      </c:pt>
                      <c:pt idx="660">
                        <c:v>0.91651254496151924</c:v>
                      </c:pt>
                      <c:pt idx="661">
                        <c:v>0.91591127427544095</c:v>
                      </c:pt>
                      <c:pt idx="662">
                        <c:v>0.91608398309605421</c:v>
                      </c:pt>
                      <c:pt idx="663">
                        <c:v>0.91587395407527272</c:v>
                      </c:pt>
                      <c:pt idx="664">
                        <c:v>0.91401032508976399</c:v>
                      </c:pt>
                      <c:pt idx="665">
                        <c:v>0.91174136241816994</c:v>
                      </c:pt>
                      <c:pt idx="666">
                        <c:v>0.90907691686114411</c:v>
                      </c:pt>
                      <c:pt idx="667">
                        <c:v>0.90694066823370534</c:v>
                      </c:pt>
                      <c:pt idx="668">
                        <c:v>0.90376771331765215</c:v>
                      </c:pt>
                      <c:pt idx="669">
                        <c:v>0.90134193842961274</c:v>
                      </c:pt>
                      <c:pt idx="670">
                        <c:v>0.89989324674672844</c:v>
                      </c:pt>
                      <c:pt idx="671">
                        <c:v>0.89963782101933432</c:v>
                      </c:pt>
                      <c:pt idx="672">
                        <c:v>0.89832239660613156</c:v>
                      </c:pt>
                      <c:pt idx="673">
                        <c:v>0.89594592282923502</c:v>
                      </c:pt>
                      <c:pt idx="674">
                        <c:v>0.89415598295547416</c:v>
                      </c:pt>
                      <c:pt idx="675">
                        <c:v>0.89180822590399322</c:v>
                      </c:pt>
                      <c:pt idx="676">
                        <c:v>0.88842415942671193</c:v>
                      </c:pt>
                      <c:pt idx="677">
                        <c:v>0.88471199281917701</c:v>
                      </c:pt>
                      <c:pt idx="678">
                        <c:v>0.88064142967571746</c:v>
                      </c:pt>
                      <c:pt idx="679">
                        <c:v>0.88041718629071231</c:v>
                      </c:pt>
                      <c:pt idx="680">
                        <c:v>0.88181593714167816</c:v>
                      </c:pt>
                      <c:pt idx="681">
                        <c:v>0.88260719518503927</c:v>
                      </c:pt>
                      <c:pt idx="682">
                        <c:v>0.88281134888675306</c:v>
                      </c:pt>
                      <c:pt idx="683">
                        <c:v>0.882867209553586</c:v>
                      </c:pt>
                      <c:pt idx="684">
                        <c:v>0.88454876946305494</c:v>
                      </c:pt>
                      <c:pt idx="685">
                        <c:v>0.88546495718105656</c:v>
                      </c:pt>
                      <c:pt idx="686">
                        <c:v>0.88501895439344269</c:v>
                      </c:pt>
                      <c:pt idx="687">
                        <c:v>0.8855988980487508</c:v>
                      </c:pt>
                      <c:pt idx="688">
                        <c:v>0.88579667408744989</c:v>
                      </c:pt>
                      <c:pt idx="689">
                        <c:v>0.88521024569707829</c:v>
                      </c:pt>
                      <c:pt idx="690">
                        <c:v>0.8854502286491982</c:v>
                      </c:pt>
                      <c:pt idx="691">
                        <c:v>0.88566947355570824</c:v>
                      </c:pt>
                      <c:pt idx="692">
                        <c:v>0.88620959958193124</c:v>
                      </c:pt>
                      <c:pt idx="693">
                        <c:v>0.88692512378141686</c:v>
                      </c:pt>
                      <c:pt idx="694">
                        <c:v>0.88682171576851365</c:v>
                      </c:pt>
                      <c:pt idx="695">
                        <c:v>0.88761568091244103</c:v>
                      </c:pt>
                      <c:pt idx="696">
                        <c:v>0.88987150572396967</c:v>
                      </c:pt>
                      <c:pt idx="697">
                        <c:v>0.89244379084791603</c:v>
                      </c:pt>
                      <c:pt idx="698">
                        <c:v>0.89398427920456969</c:v>
                      </c:pt>
                      <c:pt idx="699">
                        <c:v>0.89346832502776596</c:v>
                      </c:pt>
                      <c:pt idx="700">
                        <c:v>0.89086667125987717</c:v>
                      </c:pt>
                      <c:pt idx="701">
                        <c:v>0.88810108233214691</c:v>
                      </c:pt>
                      <c:pt idx="702">
                        <c:v>0.88585386938140509</c:v>
                      </c:pt>
                      <c:pt idx="703">
                        <c:v>0.88520579731891413</c:v>
                      </c:pt>
                      <c:pt idx="704">
                        <c:v>0.88537335758586111</c:v>
                      </c:pt>
                      <c:pt idx="705">
                        <c:v>0.88487020347919154</c:v>
                      </c:pt>
                      <c:pt idx="706">
                        <c:v>0.88558505052305481</c:v>
                      </c:pt>
                      <c:pt idx="707">
                        <c:v>0.88525799377891112</c:v>
                      </c:pt>
                      <c:pt idx="708">
                        <c:v>0.88427521245904817</c:v>
                      </c:pt>
                      <c:pt idx="709">
                        <c:v>0.88468703623790923</c:v>
                      </c:pt>
                      <c:pt idx="710">
                        <c:v>0.88771605649137875</c:v>
                      </c:pt>
                      <c:pt idx="711">
                        <c:v>0.89153956459392525</c:v>
                      </c:pt>
                      <c:pt idx="712">
                        <c:v>0.89450919257043737</c:v>
                      </c:pt>
                      <c:pt idx="713">
                        <c:v>0.89953688945272703</c:v>
                      </c:pt>
                      <c:pt idx="714">
                        <c:v>0.90251390901592377</c:v>
                      </c:pt>
                      <c:pt idx="715">
                        <c:v>0.90428558545056292</c:v>
                      </c:pt>
                      <c:pt idx="716">
                        <c:v>0.90388044218238395</c:v>
                      </c:pt>
                      <c:pt idx="717">
                        <c:v>0.90369175662064516</c:v>
                      </c:pt>
                      <c:pt idx="718">
                        <c:v>0.90272600857913221</c:v>
                      </c:pt>
                      <c:pt idx="719">
                        <c:v>0.90286777742065927</c:v>
                      </c:pt>
                      <c:pt idx="720">
                        <c:v>0.90398057462010539</c:v>
                      </c:pt>
                      <c:pt idx="721">
                        <c:v>0.9044741252348788</c:v>
                      </c:pt>
                      <c:pt idx="722">
                        <c:v>0.90402989736354156</c:v>
                      </c:pt>
                      <c:pt idx="723">
                        <c:v>0.90398712403792614</c:v>
                      </c:pt>
                      <c:pt idx="724">
                        <c:v>0.90476480531148629</c:v>
                      </c:pt>
                      <c:pt idx="725">
                        <c:v>0.90478430894479289</c:v>
                      </c:pt>
                      <c:pt idx="726">
                        <c:v>0.90396994688233134</c:v>
                      </c:pt>
                      <c:pt idx="727">
                        <c:v>0.9037568880719612</c:v>
                      </c:pt>
                      <c:pt idx="728">
                        <c:v>0.90326439979123496</c:v>
                      </c:pt>
                      <c:pt idx="729">
                        <c:v>0.9027054203594238</c:v>
                      </c:pt>
                      <c:pt idx="730">
                        <c:v>0.90292997610804515</c:v>
                      </c:pt>
                      <c:pt idx="731">
                        <c:v>0.90437115004459556</c:v>
                      </c:pt>
                      <c:pt idx="732">
                        <c:v>0.90709465104712406</c:v>
                      </c:pt>
                      <c:pt idx="733">
                        <c:v>0.90910470259554776</c:v>
                      </c:pt>
                      <c:pt idx="734">
                        <c:v>0.91036525852559047</c:v>
                      </c:pt>
                      <c:pt idx="735">
                        <c:v>0.91130693931457774</c:v>
                      </c:pt>
                      <c:pt idx="736">
                        <c:v>0.91092456485304041</c:v>
                      </c:pt>
                      <c:pt idx="737">
                        <c:v>0.91068052370445518</c:v>
                      </c:pt>
                      <c:pt idx="738">
                        <c:v>0.90875870507231404</c:v>
                      </c:pt>
                      <c:pt idx="739">
                        <c:v>0.90687069095938966</c:v>
                      </c:pt>
                      <c:pt idx="740">
                        <c:v>0.90328226017463842</c:v>
                      </c:pt>
                      <c:pt idx="741">
                        <c:v>0.90126802348362378</c:v>
                      </c:pt>
                      <c:pt idx="742">
                        <c:v>0.90015866200521677</c:v>
                      </c:pt>
                      <c:pt idx="743">
                        <c:v>0.89969314104292675</c:v>
                      </c:pt>
                      <c:pt idx="744">
                        <c:v>0.90030567490975244</c:v>
                      </c:pt>
                      <c:pt idx="745">
                        <c:v>0.90157515200321081</c:v>
                      </c:pt>
                      <c:pt idx="746">
                        <c:v>0.90353918286370705</c:v>
                      </c:pt>
                      <c:pt idx="747">
                        <c:v>0.90516862694298861</c:v>
                      </c:pt>
                      <c:pt idx="748">
                        <c:v>0.90540762019227716</c:v>
                      </c:pt>
                      <c:pt idx="749">
                        <c:v>0.90582066409095296</c:v>
                      </c:pt>
                      <c:pt idx="750">
                        <c:v>0.90649234890804509</c:v>
                      </c:pt>
                      <c:pt idx="751">
                        <c:v>0.90747167297261022</c:v>
                      </c:pt>
                      <c:pt idx="752">
                        <c:v>0.90798793527572097</c:v>
                      </c:pt>
                      <c:pt idx="753">
                        <c:v>0.90742105924963457</c:v>
                      </c:pt>
                      <c:pt idx="754">
                        <c:v>0.90670424873120514</c:v>
                      </c:pt>
                      <c:pt idx="755">
                        <c:v>0.90622920185164924</c:v>
                      </c:pt>
                      <c:pt idx="756">
                        <c:v>0.90497171943942611</c:v>
                      </c:pt>
                      <c:pt idx="757">
                        <c:v>0.90348025803860532</c:v>
                      </c:pt>
                      <c:pt idx="758">
                        <c:v>0.90179143710722387</c:v>
                      </c:pt>
                      <c:pt idx="759">
                        <c:v>0.90099385186660408</c:v>
                      </c:pt>
                      <c:pt idx="760">
                        <c:v>0.90278410622221283</c:v>
                      </c:pt>
                      <c:pt idx="761">
                        <c:v>0.90318271155726582</c:v>
                      </c:pt>
                      <c:pt idx="762">
                        <c:v>0.90236104632856062</c:v>
                      </c:pt>
                      <c:pt idx="763">
                        <c:v>0.90272681891112327</c:v>
                      </c:pt>
                      <c:pt idx="764">
                        <c:v>0.90391764630659754</c:v>
                      </c:pt>
                      <c:pt idx="765">
                        <c:v>0.90544397335893356</c:v>
                      </c:pt>
                      <c:pt idx="766">
                        <c:v>0.90625142771101008</c:v>
                      </c:pt>
                      <c:pt idx="767">
                        <c:v>0.90633596357867074</c:v>
                      </c:pt>
                      <c:pt idx="768">
                        <c:v>0.90668526585809972</c:v>
                      </c:pt>
                      <c:pt idx="769">
                        <c:v>0.90779854801657245</c:v>
                      </c:pt>
                      <c:pt idx="770">
                        <c:v>0.91036348450144478</c:v>
                      </c:pt>
                      <c:pt idx="771">
                        <c:v>0.91192395356201195</c:v>
                      </c:pt>
                      <c:pt idx="772">
                        <c:v>0.91157030116966919</c:v>
                      </c:pt>
                      <c:pt idx="773">
                        <c:v>0.91267385244285615</c:v>
                      </c:pt>
                      <c:pt idx="774">
                        <c:v>0.91266687683966408</c:v>
                      </c:pt>
                      <c:pt idx="775">
                        <c:v>0.91264107421843288</c:v>
                      </c:pt>
                      <c:pt idx="776">
                        <c:v>0.9125736137762791</c:v>
                      </c:pt>
                      <c:pt idx="777">
                        <c:v>0.91176643858195572</c:v>
                      </c:pt>
                      <c:pt idx="778">
                        <c:v>0.91025269284878163</c:v>
                      </c:pt>
                      <c:pt idx="779">
                        <c:v>0.90817065275283926</c:v>
                      </c:pt>
                      <c:pt idx="780">
                        <c:v>0.9067939179092942</c:v>
                      </c:pt>
                      <c:pt idx="781">
                        <c:v>0.90787240212033249</c:v>
                      </c:pt>
                      <c:pt idx="782">
                        <c:v>0.90917872808818945</c:v>
                      </c:pt>
                      <c:pt idx="783">
                        <c:v>0.90949280234303753</c:v>
                      </c:pt>
                      <c:pt idx="784">
                        <c:v>0.90932361373684834</c:v>
                      </c:pt>
                      <c:pt idx="785">
                        <c:v>0.91023414141334213</c:v>
                      </c:pt>
                      <c:pt idx="786">
                        <c:v>0.9092953859467674</c:v>
                      </c:pt>
                      <c:pt idx="787">
                        <c:v>0.90813009948056489</c:v>
                      </c:pt>
                      <c:pt idx="788">
                        <c:v>0.90749805136052242</c:v>
                      </c:pt>
                      <c:pt idx="789">
                        <c:v>0.90962945295197761</c:v>
                      </c:pt>
                      <c:pt idx="790">
                        <c:v>0.91213078209177034</c:v>
                      </c:pt>
                      <c:pt idx="791">
                        <c:v>0.91270517663570461</c:v>
                      </c:pt>
                      <c:pt idx="792">
                        <c:v>0.91365285449189559</c:v>
                      </c:pt>
                      <c:pt idx="793">
                        <c:v>0.9143064642546167</c:v>
                      </c:pt>
                      <c:pt idx="794">
                        <c:v>0.91473571264338449</c:v>
                      </c:pt>
                      <c:pt idx="795">
                        <c:v>0.91342092779299122</c:v>
                      </c:pt>
                      <c:pt idx="796">
                        <c:v>0.91274614930314002</c:v>
                      </c:pt>
                      <c:pt idx="797">
                        <c:v>0.91287030714746775</c:v>
                      </c:pt>
                      <c:pt idx="798">
                        <c:v>0.91300755467657724</c:v>
                      </c:pt>
                      <c:pt idx="799">
                        <c:v>0.91307894708082804</c:v>
                      </c:pt>
                      <c:pt idx="800">
                        <c:v>0.91359737655059337</c:v>
                      </c:pt>
                      <c:pt idx="801">
                        <c:v>0.9130202771344873</c:v>
                      </c:pt>
                      <c:pt idx="802">
                        <c:v>0.9113045249834959</c:v>
                      </c:pt>
                      <c:pt idx="803">
                        <c:v>0.90931812456703831</c:v>
                      </c:pt>
                      <c:pt idx="804">
                        <c:v>0.90646927947971934</c:v>
                      </c:pt>
                      <c:pt idx="805">
                        <c:v>0.90469766184422995</c:v>
                      </c:pt>
                      <c:pt idx="806">
                        <c:v>0.90249580853549038</c:v>
                      </c:pt>
                      <c:pt idx="807">
                        <c:v>0.90121095648741822</c:v>
                      </c:pt>
                      <c:pt idx="808">
                        <c:v>0.90196374452317429</c:v>
                      </c:pt>
                      <c:pt idx="809">
                        <c:v>0.90341954434352922</c:v>
                      </c:pt>
                      <c:pt idx="810">
                        <c:v>0.90332144376886581</c:v>
                      </c:pt>
                      <c:pt idx="811">
                        <c:v>0.90268016866854073</c:v>
                      </c:pt>
                      <c:pt idx="812">
                        <c:v>0.90038610551337428</c:v>
                      </c:pt>
                      <c:pt idx="813">
                        <c:v>0.89686766609181523</c:v>
                      </c:pt>
                      <c:pt idx="814">
                        <c:v>0.89483188057183027</c:v>
                      </c:pt>
                      <c:pt idx="815">
                        <c:v>0.89388017612427639</c:v>
                      </c:pt>
                      <c:pt idx="816">
                        <c:v>0.8932398214100794</c:v>
                      </c:pt>
                      <c:pt idx="817">
                        <c:v>0.89259481001073437</c:v>
                      </c:pt>
                      <c:pt idx="818">
                        <c:v>0.89299837997965426</c:v>
                      </c:pt>
                      <c:pt idx="819">
                        <c:v>0.89317070512993035</c:v>
                      </c:pt>
                      <c:pt idx="820">
                        <c:v>0.89256099790388821</c:v>
                      </c:pt>
                      <c:pt idx="821">
                        <c:v>0.89033345717212697</c:v>
                      </c:pt>
                      <c:pt idx="822">
                        <c:v>0.88891782238916417</c:v>
                      </c:pt>
                      <c:pt idx="823">
                        <c:v>0.88853231776269581</c:v>
                      </c:pt>
                      <c:pt idx="824">
                        <c:v>0.8887978133046005</c:v>
                      </c:pt>
                      <c:pt idx="825">
                        <c:v>0.89066622111807514</c:v>
                      </c:pt>
                      <c:pt idx="826">
                        <c:v>0.89303853321566928</c:v>
                      </c:pt>
                      <c:pt idx="827">
                        <c:v>0.89318792768828337</c:v>
                      </c:pt>
                      <c:pt idx="828">
                        <c:v>0.89097971700073875</c:v>
                      </c:pt>
                      <c:pt idx="829">
                        <c:v>0.88880977570742603</c:v>
                      </c:pt>
                      <c:pt idx="830">
                        <c:v>0.88726702737259089</c:v>
                      </c:pt>
                      <c:pt idx="831">
                        <c:v>0.88765359937652799</c:v>
                      </c:pt>
                      <c:pt idx="832">
                        <c:v>0.88954840619244091</c:v>
                      </c:pt>
                      <c:pt idx="833">
                        <c:v>0.88957917540442377</c:v>
                      </c:pt>
                      <c:pt idx="834">
                        <c:v>0.8901573804162578</c:v>
                      </c:pt>
                      <c:pt idx="835">
                        <c:v>0.89127091590744545</c:v>
                      </c:pt>
                      <c:pt idx="836">
                        <c:v>0.89094135009202913</c:v>
                      </c:pt>
                      <c:pt idx="837">
                        <c:v>0.8885063209555657</c:v>
                      </c:pt>
                      <c:pt idx="838">
                        <c:v>0.88675047243447536</c:v>
                      </c:pt>
                      <c:pt idx="839">
                        <c:v>0.88585456930321604</c:v>
                      </c:pt>
                      <c:pt idx="840">
                        <c:v>0.88533933475599369</c:v>
                      </c:pt>
                      <c:pt idx="841">
                        <c:v>0.88470408242132459</c:v>
                      </c:pt>
                      <c:pt idx="842">
                        <c:v>0.88483289398174469</c:v>
                      </c:pt>
                      <c:pt idx="843">
                        <c:v>0.88512496574875543</c:v>
                      </c:pt>
                      <c:pt idx="844">
                        <c:v>0.88700270239137136</c:v>
                      </c:pt>
                      <c:pt idx="845">
                        <c:v>0.88856779624097182</c:v>
                      </c:pt>
                      <c:pt idx="846">
                        <c:v>0.89057119644723437</c:v>
                      </c:pt>
                      <c:pt idx="847">
                        <c:v>0.89143323660600393</c:v>
                      </c:pt>
                      <c:pt idx="848">
                        <c:v>0.89118346419225947</c:v>
                      </c:pt>
                      <c:pt idx="849">
                        <c:v>0.89149770979629828</c:v>
                      </c:pt>
                      <c:pt idx="850">
                        <c:v>0.89189957791263053</c:v>
                      </c:pt>
                      <c:pt idx="851">
                        <c:v>0.89178775328171778</c:v>
                      </c:pt>
                      <c:pt idx="852">
                        <c:v>0.8913980823374219</c:v>
                      </c:pt>
                      <c:pt idx="853">
                        <c:v>0.88955773367454916</c:v>
                      </c:pt>
                      <c:pt idx="854">
                        <c:v>0.88706982303424908</c:v>
                      </c:pt>
                      <c:pt idx="855">
                        <c:v>0.88374386107115421</c:v>
                      </c:pt>
                      <c:pt idx="856">
                        <c:v>0.88152628825529689</c:v>
                      </c:pt>
                      <c:pt idx="857">
                        <c:v>0.88002195317961762</c:v>
                      </c:pt>
                      <c:pt idx="858">
                        <c:v>0.88008330657779232</c:v>
                      </c:pt>
                      <c:pt idx="859">
                        <c:v>0.88049104460304239</c:v>
                      </c:pt>
                      <c:pt idx="860">
                        <c:v>0.88043082428195951</c:v>
                      </c:pt>
                      <c:pt idx="861">
                        <c:v>0.88065009227064994</c:v>
                      </c:pt>
                      <c:pt idx="862">
                        <c:v>0.88215222319839171</c:v>
                      </c:pt>
                      <c:pt idx="863">
                        <c:v>0.88348142297046461</c:v>
                      </c:pt>
                      <c:pt idx="864">
                        <c:v>0.88486771540357445</c:v>
                      </c:pt>
                      <c:pt idx="865">
                        <c:v>0.88535682900587365</c:v>
                      </c:pt>
                      <c:pt idx="866">
                        <c:v>0.88802723601776712</c:v>
                      </c:pt>
                      <c:pt idx="867">
                        <c:v>0.89070540021263911</c:v>
                      </c:pt>
                      <c:pt idx="868">
                        <c:v>0.89395748851702406</c:v>
                      </c:pt>
                      <c:pt idx="869">
                        <c:v>0.89316784374940517</c:v>
                      </c:pt>
                      <c:pt idx="870">
                        <c:v>0.89110297361069302</c:v>
                      </c:pt>
                      <c:pt idx="871">
                        <c:v>0.89035075698521471</c:v>
                      </c:pt>
                      <c:pt idx="872">
                        <c:v>0.89081652231726516</c:v>
                      </c:pt>
                      <c:pt idx="873">
                        <c:v>0.89381523520260864</c:v>
                      </c:pt>
                      <c:pt idx="874">
                        <c:v>0.89656955532218474</c:v>
                      </c:pt>
                      <c:pt idx="875">
                        <c:v>0.90067120544653578</c:v>
                      </c:pt>
                      <c:pt idx="876">
                        <c:v>0.90362938228879985</c:v>
                      </c:pt>
                      <c:pt idx="877">
                        <c:v>0.9032194183729535</c:v>
                      </c:pt>
                      <c:pt idx="878">
                        <c:v>0.90262621581353331</c:v>
                      </c:pt>
                      <c:pt idx="879">
                        <c:v>0.90434999660217785</c:v>
                      </c:pt>
                      <c:pt idx="880">
                        <c:v>0.90487293516791256</c:v>
                      </c:pt>
                      <c:pt idx="881">
                        <c:v>0.90429620897423946</c:v>
                      </c:pt>
                      <c:pt idx="882">
                        <c:v>0.90470058369871242</c:v>
                      </c:pt>
                      <c:pt idx="883">
                        <c:v>0.90490365274061713</c:v>
                      </c:pt>
                      <c:pt idx="884">
                        <c:v>0.90548950854237198</c:v>
                      </c:pt>
                      <c:pt idx="885">
                        <c:v>0.90695405555807573</c:v>
                      </c:pt>
                      <c:pt idx="886">
                        <c:v>0.90729801957214473</c:v>
                      </c:pt>
                      <c:pt idx="887">
                        <c:v>0.90717657195601931</c:v>
                      </c:pt>
                      <c:pt idx="888">
                        <c:v>0.90568265323938679</c:v>
                      </c:pt>
                      <c:pt idx="889">
                        <c:v>0.90420062863775807</c:v>
                      </c:pt>
                      <c:pt idx="890">
                        <c:v>0.90086929106631175</c:v>
                      </c:pt>
                      <c:pt idx="891">
                        <c:v>0.89699323290027444</c:v>
                      </c:pt>
                      <c:pt idx="892">
                        <c:v>0.89587542189179104</c:v>
                      </c:pt>
                      <c:pt idx="893">
                        <c:v>0.89595131916858484</c:v>
                      </c:pt>
                      <c:pt idx="894">
                        <c:v>0.89528474347130249</c:v>
                      </c:pt>
                      <c:pt idx="895">
                        <c:v>0.8944796375501034</c:v>
                      </c:pt>
                      <c:pt idx="896">
                        <c:v>0.89507580583513813</c:v>
                      </c:pt>
                      <c:pt idx="897">
                        <c:v>0.89510441976443911</c:v>
                      </c:pt>
                      <c:pt idx="898">
                        <c:v>0.89514867383827268</c:v>
                      </c:pt>
                      <c:pt idx="899">
                        <c:v>0.89606071787316255</c:v>
                      </c:pt>
                      <c:pt idx="900">
                        <c:v>0.89637678051848635</c:v>
                      </c:pt>
                      <c:pt idx="901">
                        <c:v>0.89742364520170259</c:v>
                      </c:pt>
                      <c:pt idx="902">
                        <c:v>0.89833175254046671</c:v>
                      </c:pt>
                      <c:pt idx="903">
                        <c:v>0.89937521519240415</c:v>
                      </c:pt>
                      <c:pt idx="904">
                        <c:v>0.90084805361895859</c:v>
                      </c:pt>
                      <c:pt idx="905">
                        <c:v>0.90269117164424018</c:v>
                      </c:pt>
                      <c:pt idx="906">
                        <c:v>0.90388270644824131</c:v>
                      </c:pt>
                      <c:pt idx="907">
                        <c:v>0.90491246234385347</c:v>
                      </c:pt>
                      <c:pt idx="908">
                        <c:v>0.90488041104251971</c:v>
                      </c:pt>
                      <c:pt idx="909">
                        <c:v>0.9045935796471174</c:v>
                      </c:pt>
                      <c:pt idx="910">
                        <c:v>0.90402690093612192</c:v>
                      </c:pt>
                      <c:pt idx="911">
                        <c:v>0.90270154254363755</c:v>
                      </c:pt>
                      <c:pt idx="912">
                        <c:v>0.90110303659486113</c:v>
                      </c:pt>
                      <c:pt idx="913">
                        <c:v>0.89898240420812436</c:v>
                      </c:pt>
                      <c:pt idx="914">
                        <c:v>0.898280682936481</c:v>
                      </c:pt>
                      <c:pt idx="915">
                        <c:v>0.89649825946406225</c:v>
                      </c:pt>
                      <c:pt idx="916">
                        <c:v>0.89675029242282578</c:v>
                      </c:pt>
                      <c:pt idx="917">
                        <c:v>0.89673766162722923</c:v>
                      </c:pt>
                      <c:pt idx="918">
                        <c:v>0.89714729283912287</c:v>
                      </c:pt>
                      <c:pt idx="919">
                        <c:v>0.89715709476651384</c:v>
                      </c:pt>
                      <c:pt idx="920">
                        <c:v>0.89719323088531322</c:v>
                      </c:pt>
                      <c:pt idx="921">
                        <c:v>0.89825932444826539</c:v>
                      </c:pt>
                      <c:pt idx="922">
                        <c:v>0.89738394751376949</c:v>
                      </c:pt>
                      <c:pt idx="923">
                        <c:v>0.89699707140227891</c:v>
                      </c:pt>
                      <c:pt idx="924">
                        <c:v>0.89618353682044349</c:v>
                      </c:pt>
                      <c:pt idx="925">
                        <c:v>0.89668679993123657</c:v>
                      </c:pt>
                      <c:pt idx="926">
                        <c:v>0.89764322583663925</c:v>
                      </c:pt>
                      <c:pt idx="927">
                        <c:v>0.89545536081175814</c:v>
                      </c:pt>
                      <c:pt idx="928">
                        <c:v>0.89284103741887633</c:v>
                      </c:pt>
                      <c:pt idx="929">
                        <c:v>0.88987409859246269</c:v>
                      </c:pt>
                      <c:pt idx="930">
                        <c:v>0.88900299463724264</c:v>
                      </c:pt>
                      <c:pt idx="931">
                        <c:v>0.88906993144354962</c:v>
                      </c:pt>
                      <c:pt idx="932">
                        <c:v>0.88915880403836245</c:v>
                      </c:pt>
                      <c:pt idx="933">
                        <c:v>0.88915360884571915</c:v>
                      </c:pt>
                      <c:pt idx="934">
                        <c:v>0.88804958609013585</c:v>
                      </c:pt>
                      <c:pt idx="935">
                        <c:v>0.8871124317297383</c:v>
                      </c:pt>
                      <c:pt idx="936">
                        <c:v>0.88691114744878297</c:v>
                      </c:pt>
                      <c:pt idx="937">
                        <c:v>0.88686385591453931</c:v>
                      </c:pt>
                      <c:pt idx="938">
                        <c:v>0.88664909568942174</c:v>
                      </c:pt>
                      <c:pt idx="939">
                        <c:v>0.88733486234105452</c:v>
                      </c:pt>
                      <c:pt idx="940">
                        <c:v>0.88737865569329177</c:v>
                      </c:pt>
                      <c:pt idx="941">
                        <c:v>0.88751039600996995</c:v>
                      </c:pt>
                      <c:pt idx="942">
                        <c:v>0.88694182479083772</c:v>
                      </c:pt>
                      <c:pt idx="943">
                        <c:v>0.88724524401666616</c:v>
                      </c:pt>
                      <c:pt idx="944">
                        <c:v>0.88893492001353058</c:v>
                      </c:pt>
                      <c:pt idx="945">
                        <c:v>0.8900496057739653</c:v>
                      </c:pt>
                      <c:pt idx="946">
                        <c:v>0.89126348830774804</c:v>
                      </c:pt>
                      <c:pt idx="947">
                        <c:v>0.89289721956693402</c:v>
                      </c:pt>
                      <c:pt idx="948">
                        <c:v>0.89400029440255879</c:v>
                      </c:pt>
                      <c:pt idx="949">
                        <c:v>0.89397021171725655</c:v>
                      </c:pt>
                      <c:pt idx="950">
                        <c:v>0.89505165711290569</c:v>
                      </c:pt>
                      <c:pt idx="951">
                        <c:v>0.89456043233694504</c:v>
                      </c:pt>
                      <c:pt idx="952">
                        <c:v>0.89711387544254417</c:v>
                      </c:pt>
                      <c:pt idx="953">
                        <c:v>0.89810400266104884</c:v>
                      </c:pt>
                      <c:pt idx="954">
                        <c:v>0.89822827321038423</c:v>
                      </c:pt>
                      <c:pt idx="955">
                        <c:v>0.8976200357380324</c:v>
                      </c:pt>
                      <c:pt idx="956">
                        <c:v>0.89563588739772715</c:v>
                      </c:pt>
                      <c:pt idx="957">
                        <c:v>0.89339169880433089</c:v>
                      </c:pt>
                      <c:pt idx="958">
                        <c:v>0.89163577069643007</c:v>
                      </c:pt>
                      <c:pt idx="959">
                        <c:v>0.89004971521099208</c:v>
                      </c:pt>
                      <c:pt idx="960">
                        <c:v>0.88839013109173826</c:v>
                      </c:pt>
                      <c:pt idx="961">
                        <c:v>0.88645545521880276</c:v>
                      </c:pt>
                      <c:pt idx="962">
                        <c:v>0.88405047797919267</c:v>
                      </c:pt>
                      <c:pt idx="963">
                        <c:v>0.88309446010952564</c:v>
                      </c:pt>
                      <c:pt idx="964">
                        <c:v>0.88295077451938486</c:v>
                      </c:pt>
                      <c:pt idx="965">
                        <c:v>0.88365973328164227</c:v>
                      </c:pt>
                      <c:pt idx="966">
                        <c:v>0.88472077716419528</c:v>
                      </c:pt>
                      <c:pt idx="967">
                        <c:v>0.88645241654874773</c:v>
                      </c:pt>
                      <c:pt idx="968">
                        <c:v>0.88824047360335712</c:v>
                      </c:pt>
                      <c:pt idx="969">
                        <c:v>0.88898869545602721</c:v>
                      </c:pt>
                      <c:pt idx="970">
                        <c:v>0.88917272285687132</c:v>
                      </c:pt>
                      <c:pt idx="971">
                        <c:v>0.88928355421622818</c:v>
                      </c:pt>
                      <c:pt idx="972">
                        <c:v>0.88756440972792017</c:v>
                      </c:pt>
                      <c:pt idx="973">
                        <c:v>0.88655840481325132</c:v>
                      </c:pt>
                      <c:pt idx="974">
                        <c:v>0.88621022117256687</c:v>
                      </c:pt>
                      <c:pt idx="975">
                        <c:v>0.88665762841492901</c:v>
                      </c:pt>
                      <c:pt idx="976">
                        <c:v>0.88978978689803268</c:v>
                      </c:pt>
                      <c:pt idx="977">
                        <c:v>0.8926473455231998</c:v>
                      </c:pt>
                      <c:pt idx="978">
                        <c:v>0.89443797992638985</c:v>
                      </c:pt>
                      <c:pt idx="979">
                        <c:v>0.89631755030863125</c:v>
                      </c:pt>
                      <c:pt idx="980">
                        <c:v>0.89701345323815118</c:v>
                      </c:pt>
                      <c:pt idx="981">
                        <c:v>0.89616776108400664</c:v>
                      </c:pt>
                      <c:pt idx="982">
                        <c:v>0.89355094403368107</c:v>
                      </c:pt>
                      <c:pt idx="983">
                        <c:v>0.89066607455999391</c:v>
                      </c:pt>
                      <c:pt idx="984">
                        <c:v>0.88864197723050742</c:v>
                      </c:pt>
                      <c:pt idx="985">
                        <c:v>0.88865566349244163</c:v>
                      </c:pt>
                      <c:pt idx="986">
                        <c:v>0.8893767966448618</c:v>
                      </c:pt>
                      <c:pt idx="987">
                        <c:v>0.89040026730068877</c:v>
                      </c:pt>
                      <c:pt idx="988">
                        <c:v>0.89292356767148262</c:v>
                      </c:pt>
                      <c:pt idx="989">
                        <c:v>0.89557853677576582</c:v>
                      </c:pt>
                      <c:pt idx="990">
                        <c:v>0.89816948268322438</c:v>
                      </c:pt>
                      <c:pt idx="991">
                        <c:v>0.90160790714683436</c:v>
                      </c:pt>
                      <c:pt idx="992">
                        <c:v>0.90530630155998648</c:v>
                      </c:pt>
                      <c:pt idx="993">
                        <c:v>0.9076254497411651</c:v>
                      </c:pt>
                      <c:pt idx="994">
                        <c:v>0.90989860647593823</c:v>
                      </c:pt>
                      <c:pt idx="995">
                        <c:v>0.90993362397889133</c:v>
                      </c:pt>
                      <c:pt idx="996">
                        <c:v>0.90856321381695715</c:v>
                      </c:pt>
                      <c:pt idx="997">
                        <c:v>0.90783731637826315</c:v>
                      </c:pt>
                      <c:pt idx="998">
                        <c:v>0.90790166812993855</c:v>
                      </c:pt>
                      <c:pt idx="999">
                        <c:v>0.90635374720760298</c:v>
                      </c:pt>
                      <c:pt idx="1000">
                        <c:v>0.90484460448000537</c:v>
                      </c:pt>
                      <c:pt idx="1001">
                        <c:v>0.90172659887708495</c:v>
                      </c:pt>
                      <c:pt idx="1002">
                        <c:v>0.90027093425671412</c:v>
                      </c:pt>
                      <c:pt idx="1003">
                        <c:v>0.89958941322472241</c:v>
                      </c:pt>
                      <c:pt idx="1004">
                        <c:v>0.89935239484727425</c:v>
                      </c:pt>
                      <c:pt idx="1005">
                        <c:v>0.89689457482917956</c:v>
                      </c:pt>
                      <c:pt idx="1006">
                        <c:v>0.89569923747138935</c:v>
                      </c:pt>
                      <c:pt idx="1007">
                        <c:v>0.89482104087048153</c:v>
                      </c:pt>
                      <c:pt idx="1008">
                        <c:v>0.89359500503010081</c:v>
                      </c:pt>
                      <c:pt idx="1009">
                        <c:v>0.89326730519459741</c:v>
                      </c:pt>
                      <c:pt idx="1010">
                        <c:v>0.8938767953227913</c:v>
                      </c:pt>
                      <c:pt idx="1011">
                        <c:v>0.89537592028152546</c:v>
                      </c:pt>
                      <c:pt idx="1012">
                        <c:v>0.89727328341000523</c:v>
                      </c:pt>
                      <c:pt idx="1013">
                        <c:v>0.89597402282819183</c:v>
                      </c:pt>
                      <c:pt idx="1014">
                        <c:v>0.8945285073601652</c:v>
                      </c:pt>
                      <c:pt idx="1015">
                        <c:v>0.89312787977398678</c:v>
                      </c:pt>
                      <c:pt idx="1016">
                        <c:v>0.8927158418407527</c:v>
                      </c:pt>
                      <c:pt idx="1017">
                        <c:v>0.89195972810135571</c:v>
                      </c:pt>
                      <c:pt idx="1018">
                        <c:v>0.89110478395544568</c:v>
                      </c:pt>
                      <c:pt idx="1019">
                        <c:v>0.89173841523169528</c:v>
                      </c:pt>
                      <c:pt idx="1020">
                        <c:v>0.89388784761166618</c:v>
                      </c:pt>
                      <c:pt idx="1021">
                        <c:v>0.89656129016348984</c:v>
                      </c:pt>
                      <c:pt idx="1022">
                        <c:v>0.89953560190869397</c:v>
                      </c:pt>
                      <c:pt idx="1023">
                        <c:v>0.90260316838231236</c:v>
                      </c:pt>
                      <c:pt idx="1024">
                        <c:v>0.90424734016987895</c:v>
                      </c:pt>
                      <c:pt idx="1025">
                        <c:v>0.90613249149917197</c:v>
                      </c:pt>
                      <c:pt idx="1026">
                        <c:v>0.90699636229910641</c:v>
                      </c:pt>
                      <c:pt idx="1027">
                        <c:v>0.9059769302717432</c:v>
                      </c:pt>
                      <c:pt idx="1028">
                        <c:v>0.90416687266453177</c:v>
                      </c:pt>
                      <c:pt idx="1029">
                        <c:v>0.90388056258063865</c:v>
                      </c:pt>
                      <c:pt idx="1030">
                        <c:v>0.90449748429608978</c:v>
                      </c:pt>
                      <c:pt idx="1031">
                        <c:v>0.90344012750740177</c:v>
                      </c:pt>
                      <c:pt idx="1032">
                        <c:v>0.90202384210686382</c:v>
                      </c:pt>
                      <c:pt idx="1033">
                        <c:v>0.9023593826635089</c:v>
                      </c:pt>
                      <c:pt idx="1034">
                        <c:v>0.90254437642969421</c:v>
                      </c:pt>
                      <c:pt idx="1035">
                        <c:v>0.90260046365356417</c:v>
                      </c:pt>
                      <c:pt idx="1036">
                        <c:v>0.90161727098380107</c:v>
                      </c:pt>
                      <c:pt idx="1037">
                        <c:v>0.90122529937344742</c:v>
                      </c:pt>
                      <c:pt idx="1038">
                        <c:v>0.90138479849644393</c:v>
                      </c:pt>
                      <c:pt idx="1039">
                        <c:v>0.89932402126189315</c:v>
                      </c:pt>
                      <c:pt idx="1040">
                        <c:v>0.89707706403204412</c:v>
                      </c:pt>
                      <c:pt idx="1041">
                        <c:v>0.89647892881569946</c:v>
                      </c:pt>
                      <c:pt idx="1042">
                        <c:v>0.89593372187734976</c:v>
                      </c:pt>
                      <c:pt idx="1043">
                        <c:v>0.89595989964544154</c:v>
                      </c:pt>
                      <c:pt idx="1044">
                        <c:v>0.89676906684004265</c:v>
                      </c:pt>
                      <c:pt idx="1045">
                        <c:v>0.89700939057910178</c:v>
                      </c:pt>
                      <c:pt idx="1046">
                        <c:v>0.89779385134631839</c:v>
                      </c:pt>
                      <c:pt idx="1047">
                        <c:v>0.89814085778549468</c:v>
                      </c:pt>
                      <c:pt idx="1048">
                        <c:v>0.89976450570149136</c:v>
                      </c:pt>
                      <c:pt idx="1049">
                        <c:v>0.9017685847510386</c:v>
                      </c:pt>
                      <c:pt idx="1050">
                        <c:v>0.90336192829031459</c:v>
                      </c:pt>
                      <c:pt idx="1051">
                        <c:v>0.90369828039819711</c:v>
                      </c:pt>
                      <c:pt idx="1052">
                        <c:v>0.90411336671826914</c:v>
                      </c:pt>
                      <c:pt idx="1053">
                        <c:v>0.90345842834595902</c:v>
                      </c:pt>
                      <c:pt idx="1054">
                        <c:v>0.90265604737925398</c:v>
                      </c:pt>
                      <c:pt idx="1055">
                        <c:v>0.90366973050475208</c:v>
                      </c:pt>
                      <c:pt idx="1056">
                        <c:v>0.90498743020704853</c:v>
                      </c:pt>
                      <c:pt idx="1057">
                        <c:v>0.90706776682421109</c:v>
                      </c:pt>
                      <c:pt idx="1058">
                        <c:v>0.909098429716514</c:v>
                      </c:pt>
                      <c:pt idx="1059">
                        <c:v>0.90857688184560437</c:v>
                      </c:pt>
                      <c:pt idx="1060">
                        <c:v>0.90610758834823679</c:v>
                      </c:pt>
                      <c:pt idx="1061">
                        <c:v>0.90483019448352608</c:v>
                      </c:pt>
                      <c:pt idx="1062">
                        <c:v>0.90299366574967399</c:v>
                      </c:pt>
                      <c:pt idx="1063">
                        <c:v>0.90222168939090874</c:v>
                      </c:pt>
                      <c:pt idx="1064">
                        <c:v>0.90270670463032721</c:v>
                      </c:pt>
                      <c:pt idx="1065">
                        <c:v>0.90326763044839253</c:v>
                      </c:pt>
                      <c:pt idx="1066">
                        <c:v>0.90518776527788214</c:v>
                      </c:pt>
                      <c:pt idx="1067">
                        <c:v>0.90665004742754574</c:v>
                      </c:pt>
                      <c:pt idx="1068">
                        <c:v>0.90603601650081378</c:v>
                      </c:pt>
                      <c:pt idx="1069">
                        <c:v>0.90632825082585844</c:v>
                      </c:pt>
                      <c:pt idx="1070">
                        <c:v>0.9051306305602026</c:v>
                      </c:pt>
                      <c:pt idx="1071">
                        <c:v>0.90337889733051036</c:v>
                      </c:pt>
                      <c:pt idx="1072">
                        <c:v>0.90166481429429768</c:v>
                      </c:pt>
                      <c:pt idx="1073">
                        <c:v>0.89850708287386549</c:v>
                      </c:pt>
                      <c:pt idx="1074">
                        <c:v>0.89626767048234779</c:v>
                      </c:pt>
                      <c:pt idx="1075">
                        <c:v>0.89394644823832758</c:v>
                      </c:pt>
                      <c:pt idx="1076">
                        <c:v>0.89232988525937118</c:v>
                      </c:pt>
                      <c:pt idx="1077">
                        <c:v>0.89112536417765786</c:v>
                      </c:pt>
                      <c:pt idx="1078">
                        <c:v>0.89072994117328896</c:v>
                      </c:pt>
                      <c:pt idx="1079">
                        <c:v>0.89202355988455528</c:v>
                      </c:pt>
                      <c:pt idx="1080">
                        <c:v>0.8932138911497628</c:v>
                      </c:pt>
                      <c:pt idx="1081">
                        <c:v>0.89469119022191801</c:v>
                      </c:pt>
                      <c:pt idx="1082">
                        <c:v>0.89512594256377354</c:v>
                      </c:pt>
                      <c:pt idx="1083">
                        <c:v>0.89551806241905219</c:v>
                      </c:pt>
                      <c:pt idx="1084">
                        <c:v>0.89615610606843377</c:v>
                      </c:pt>
                      <c:pt idx="1085">
                        <c:v>0.89618705916087726</c:v>
                      </c:pt>
                      <c:pt idx="1086">
                        <c:v>0.89567479248364634</c:v>
                      </c:pt>
                      <c:pt idx="1087">
                        <c:v>0.89444187542396969</c:v>
                      </c:pt>
                      <c:pt idx="1088">
                        <c:v>0.89424271800443722</c:v>
                      </c:pt>
                      <c:pt idx="1089">
                        <c:v>0.89184517215489001</c:v>
                      </c:pt>
                      <c:pt idx="1090">
                        <c:v>0.88671451351553265</c:v>
                      </c:pt>
                      <c:pt idx="1091">
                        <c:v>0.88192759350044625</c:v>
                      </c:pt>
                      <c:pt idx="1092">
                        <c:v>0.87844623364707564</c:v>
                      </c:pt>
                      <c:pt idx="1093">
                        <c:v>0.87787810223362761</c:v>
                      </c:pt>
                      <c:pt idx="1094">
                        <c:v>0.87829386055357361</c:v>
                      </c:pt>
                      <c:pt idx="1095">
                        <c:v>0.87986544805693301</c:v>
                      </c:pt>
                      <c:pt idx="1096">
                        <c:v>0.88096749602578883</c:v>
                      </c:pt>
                      <c:pt idx="1097">
                        <c:v>0.88269376955380685</c:v>
                      </c:pt>
                      <c:pt idx="1098">
                        <c:v>0.88270841145673418</c:v>
                      </c:pt>
                      <c:pt idx="1099">
                        <c:v>0.88327426171404966</c:v>
                      </c:pt>
                      <c:pt idx="1100">
                        <c:v>0.88348392581560076</c:v>
                      </c:pt>
                      <c:pt idx="1101">
                        <c:v>0.88495108126599531</c:v>
                      </c:pt>
                      <c:pt idx="1102">
                        <c:v>0.88796693778430347</c:v>
                      </c:pt>
                      <c:pt idx="1103">
                        <c:v>0.89017821301543143</c:v>
                      </c:pt>
                      <c:pt idx="1104">
                        <c:v>0.89024071080030132</c:v>
                      </c:pt>
                      <c:pt idx="1105">
                        <c:v>0.8915511305480599</c:v>
                      </c:pt>
                      <c:pt idx="1106">
                        <c:v>0.89146752129404327</c:v>
                      </c:pt>
                      <c:pt idx="1107">
                        <c:v>0.89183267689112355</c:v>
                      </c:pt>
                      <c:pt idx="1108">
                        <c:v>0.89340620542963423</c:v>
                      </c:pt>
                      <c:pt idx="1109">
                        <c:v>0.89656328650589667</c:v>
                      </c:pt>
                      <c:pt idx="1110">
                        <c:v>0.89992369853986742</c:v>
                      </c:pt>
                      <c:pt idx="1111">
                        <c:v>0.90054114127631268</c:v>
                      </c:pt>
                      <c:pt idx="1112">
                        <c:v>0.90043152450009356</c:v>
                      </c:pt>
                      <c:pt idx="1113">
                        <c:v>0.89905790514750905</c:v>
                      </c:pt>
                      <c:pt idx="1114">
                        <c:v>0.89750131795256149</c:v>
                      </c:pt>
                      <c:pt idx="1115">
                        <c:v>0.89612152871254325</c:v>
                      </c:pt>
                      <c:pt idx="1116">
                        <c:v>0.89509385344628623</c:v>
                      </c:pt>
                      <c:pt idx="1117">
                        <c:v>0.89468962523513229</c:v>
                      </c:pt>
                      <c:pt idx="1118">
                        <c:v>0.89425654424928624</c:v>
                      </c:pt>
                      <c:pt idx="1119">
                        <c:v>0.89240230015706379</c:v>
                      </c:pt>
                      <c:pt idx="1120">
                        <c:v>0.89113564756835228</c:v>
                      </c:pt>
                      <c:pt idx="1121">
                        <c:v>0.88885755537044231</c:v>
                      </c:pt>
                      <c:pt idx="1122">
                        <c:v>0.88699426949948423</c:v>
                      </c:pt>
                      <c:pt idx="1123">
                        <c:v>0.88670014781802653</c:v>
                      </c:pt>
                      <c:pt idx="1124">
                        <c:v>0.88585831435903928</c:v>
                      </c:pt>
                      <c:pt idx="1125">
                        <c:v>0.88581309105703465</c:v>
                      </c:pt>
                      <c:pt idx="1126">
                        <c:v>0.88621772039322999</c:v>
                      </c:pt>
                      <c:pt idx="1127">
                        <c:v>0.88806339237587451</c:v>
                      </c:pt>
                      <c:pt idx="1128">
                        <c:v>0.88903356253090182</c:v>
                      </c:pt>
                      <c:pt idx="1129">
                        <c:v>0.88888259025159899</c:v>
                      </c:pt>
                      <c:pt idx="1130">
                        <c:v>0.88809427000406593</c:v>
                      </c:pt>
                      <c:pt idx="1131">
                        <c:v>0.88702387646649017</c:v>
                      </c:pt>
                      <c:pt idx="1132">
                        <c:v>0.88352851781304387</c:v>
                      </c:pt>
                      <c:pt idx="1133">
                        <c:v>0.88106603279169804</c:v>
                      </c:pt>
                      <c:pt idx="1134">
                        <c:v>0.87945059082446309</c:v>
                      </c:pt>
                      <c:pt idx="1135">
                        <c:v>0.87951952029987757</c:v>
                      </c:pt>
                      <c:pt idx="1136">
                        <c:v>0.87968213484966473</c:v>
                      </c:pt>
                      <c:pt idx="1137">
                        <c:v>0.87830103338408516</c:v>
                      </c:pt>
                      <c:pt idx="1138">
                        <c:v>0.87633094108182996</c:v>
                      </c:pt>
                      <c:pt idx="1139">
                        <c:v>0.87402997585483388</c:v>
                      </c:pt>
                      <c:pt idx="1140">
                        <c:v>0.87218033206563184</c:v>
                      </c:pt>
                      <c:pt idx="1141">
                        <c:v>0.86988086705206125</c:v>
                      </c:pt>
                      <c:pt idx="1142">
                        <c:v>0.86919178623140714</c:v>
                      </c:pt>
                      <c:pt idx="1143">
                        <c:v>0.86858855585118722</c:v>
                      </c:pt>
                      <c:pt idx="1144">
                        <c:v>0.87108224366067677</c:v>
                      </c:pt>
                      <c:pt idx="1145">
                        <c:v>0.87413516710133299</c:v>
                      </c:pt>
                      <c:pt idx="1146">
                        <c:v>0.8763812645668051</c:v>
                      </c:pt>
                      <c:pt idx="1147">
                        <c:v>0.87460072035905867</c:v>
                      </c:pt>
                      <c:pt idx="1148">
                        <c:v>0.87401936992237439</c:v>
                      </c:pt>
                      <c:pt idx="1149">
                        <c:v>0.87271742841258537</c:v>
                      </c:pt>
                      <c:pt idx="1150">
                        <c:v>0.87036366229501161</c:v>
                      </c:pt>
                      <c:pt idx="1151">
                        <c:v>0.87036776164885987</c:v>
                      </c:pt>
                      <c:pt idx="1152">
                        <c:v>0.87038169795143905</c:v>
                      </c:pt>
                      <c:pt idx="1153">
                        <c:v>0.86822863536562112</c:v>
                      </c:pt>
                      <c:pt idx="1154">
                        <c:v>0.86778418993470474</c:v>
                      </c:pt>
                      <c:pt idx="1155">
                        <c:v>0.86715216392427874</c:v>
                      </c:pt>
                      <c:pt idx="1156">
                        <c:v>0.86684300035746753</c:v>
                      </c:pt>
                      <c:pt idx="1157">
                        <c:v>0.86569515154459653</c:v>
                      </c:pt>
                      <c:pt idx="1158">
                        <c:v>0.86516154694998326</c:v>
                      </c:pt>
                      <c:pt idx="1159">
                        <c:v>0.86495621150736113</c:v>
                      </c:pt>
                      <c:pt idx="1160">
                        <c:v>0.86463164456570629</c:v>
                      </c:pt>
                      <c:pt idx="1161">
                        <c:v>0.86538473979972752</c:v>
                      </c:pt>
                      <c:pt idx="1162">
                        <c:v>0.86640683586806766</c:v>
                      </c:pt>
                      <c:pt idx="1163">
                        <c:v>0.86678911124378477</c:v>
                      </c:pt>
                      <c:pt idx="1164">
                        <c:v>0.86636786145308475</c:v>
                      </c:pt>
                      <c:pt idx="1165">
                        <c:v>0.86535472562608251</c:v>
                      </c:pt>
                      <c:pt idx="1166">
                        <c:v>0.86489643179897746</c:v>
                      </c:pt>
                      <c:pt idx="1167">
                        <c:v>0.86404672803793325</c:v>
                      </c:pt>
                      <c:pt idx="1168">
                        <c:v>0.86362126376198989</c:v>
                      </c:pt>
                      <c:pt idx="1169">
                        <c:v>0.86438105084447769</c:v>
                      </c:pt>
                      <c:pt idx="1170">
                        <c:v>0.86636117763714882</c:v>
                      </c:pt>
                      <c:pt idx="1171">
                        <c:v>0.86726944564726571</c:v>
                      </c:pt>
                      <c:pt idx="1172">
                        <c:v>0.86948284023039246</c:v>
                      </c:pt>
                      <c:pt idx="1173">
                        <c:v>0.87153533457791144</c:v>
                      </c:pt>
                      <c:pt idx="1174">
                        <c:v>0.87376040355076356</c:v>
                      </c:pt>
                      <c:pt idx="1175">
                        <c:v>0.8766274452470898</c:v>
                      </c:pt>
                      <c:pt idx="1176">
                        <c:v>0.87762366117234403</c:v>
                      </c:pt>
                      <c:pt idx="1177">
                        <c:v>0.87838286006832533</c:v>
                      </c:pt>
                      <c:pt idx="1178">
                        <c:v>0.87893298607016701</c:v>
                      </c:pt>
                      <c:pt idx="1179">
                        <c:v>0.87931009128324011</c:v>
                      </c:pt>
                      <c:pt idx="1180">
                        <c:v>0.88061808462715063</c:v>
                      </c:pt>
                      <c:pt idx="1181">
                        <c:v>0.88042728379743473</c:v>
                      </c:pt>
                      <c:pt idx="1182">
                        <c:v>0.88082252136973493</c:v>
                      </c:pt>
                      <c:pt idx="1183">
                        <c:v>0.88137032497564405</c:v>
                      </c:pt>
                      <c:pt idx="1184">
                        <c:v>0.88139489952383743</c:v>
                      </c:pt>
                      <c:pt idx="1185">
                        <c:v>0.88162190502713678</c:v>
                      </c:pt>
                      <c:pt idx="1186">
                        <c:v>0.88295199343288722</c:v>
                      </c:pt>
                      <c:pt idx="1187">
                        <c:v>0.88600367197465013</c:v>
                      </c:pt>
                      <c:pt idx="1188">
                        <c:v>0.89040252651371266</c:v>
                      </c:pt>
                      <c:pt idx="1189">
                        <c:v>0.89495732739794842</c:v>
                      </c:pt>
                      <c:pt idx="1190">
                        <c:v>0.89780478982400369</c:v>
                      </c:pt>
                      <c:pt idx="1191">
                        <c:v>0.90025494782768678</c:v>
                      </c:pt>
                      <c:pt idx="1192">
                        <c:v>0.90123382264554042</c:v>
                      </c:pt>
                      <c:pt idx="1193">
                        <c:v>0.90114104461278643</c:v>
                      </c:pt>
                      <c:pt idx="1194">
                        <c:v>0.89742855581093284</c:v>
                      </c:pt>
                      <c:pt idx="1195">
                        <c:v>0.89376362248293861</c:v>
                      </c:pt>
                      <c:pt idx="1196">
                        <c:v>0.89135531140219781</c:v>
                      </c:pt>
                      <c:pt idx="1197">
                        <c:v>0.88969676151218491</c:v>
                      </c:pt>
                      <c:pt idx="1198">
                        <c:v>0.8898377140884679</c:v>
                      </c:pt>
                      <c:pt idx="1199">
                        <c:v>0.88950170721229782</c:v>
                      </c:pt>
                      <c:pt idx="1200">
                        <c:v>0.88892561563203198</c:v>
                      </c:pt>
                      <c:pt idx="1201">
                        <c:v>0.88745566934501696</c:v>
                      </c:pt>
                      <c:pt idx="1202">
                        <c:v>0.88552789866723369</c:v>
                      </c:pt>
                      <c:pt idx="1203">
                        <c:v>0.88414062484898126</c:v>
                      </c:pt>
                      <c:pt idx="1204">
                        <c:v>0.88500194699264023</c:v>
                      </c:pt>
                      <c:pt idx="1205">
                        <c:v>0.88708162850307803</c:v>
                      </c:pt>
                      <c:pt idx="1206">
                        <c:v>0.88844285563128178</c:v>
                      </c:pt>
                      <c:pt idx="1207">
                        <c:v>0.89014608621327651</c:v>
                      </c:pt>
                      <c:pt idx="1208">
                        <c:v>0.89117146268111447</c:v>
                      </c:pt>
                      <c:pt idx="1209">
                        <c:v>0.89141800519568459</c:v>
                      </c:pt>
                      <c:pt idx="1210">
                        <c:v>0.89037423760750267</c:v>
                      </c:pt>
                      <c:pt idx="1211">
                        <c:v>0.88666557941375401</c:v>
                      </c:pt>
                      <c:pt idx="1212">
                        <c:v>0.88291839111664938</c:v>
                      </c:pt>
                      <c:pt idx="1213">
                        <c:v>0.87989059737833963</c:v>
                      </c:pt>
                      <c:pt idx="1214">
                        <c:v>0.87619618995368187</c:v>
                      </c:pt>
                      <c:pt idx="1215">
                        <c:v>0.87540394593483872</c:v>
                      </c:pt>
                      <c:pt idx="1216">
                        <c:v>0.87604836981964462</c:v>
                      </c:pt>
                      <c:pt idx="1217">
                        <c:v>0.8766759176530432</c:v>
                      </c:pt>
                      <c:pt idx="1218">
                        <c:v>0.87510250169635406</c:v>
                      </c:pt>
                      <c:pt idx="1219">
                        <c:v>0.87240961417993312</c:v>
                      </c:pt>
                      <c:pt idx="1220">
                        <c:v>0.86879857223979884</c:v>
                      </c:pt>
                      <c:pt idx="1221">
                        <c:v>0.86738443877683524</c:v>
                      </c:pt>
                      <c:pt idx="1222">
                        <c:v>0.86912842684997094</c:v>
                      </c:pt>
                      <c:pt idx="1223">
                        <c:v>0.87202136670329178</c:v>
                      </c:pt>
                      <c:pt idx="1224">
                        <c:v>0.87497331896290476</c:v>
                      </c:pt>
                      <c:pt idx="1225">
                        <c:v>0.87359404924398731</c:v>
                      </c:pt>
                      <c:pt idx="1226">
                        <c:v>0.87118130725223697</c:v>
                      </c:pt>
                      <c:pt idx="1227">
                        <c:v>0.86975809938078241</c:v>
                      </c:pt>
                      <c:pt idx="1228">
                        <c:v>0.86816463021136114</c:v>
                      </c:pt>
                      <c:pt idx="1229">
                        <c:v>0.8660465773173075</c:v>
                      </c:pt>
                      <c:pt idx="1230">
                        <c:v>0.86438295752285033</c:v>
                      </c:pt>
                      <c:pt idx="1231">
                        <c:v>0.86434973710263485</c:v>
                      </c:pt>
                      <c:pt idx="1232">
                        <c:v>0.86260026163827841</c:v>
                      </c:pt>
                      <c:pt idx="1233">
                        <c:v>0.86001144194924417</c:v>
                      </c:pt>
                      <c:pt idx="1234">
                        <c:v>0.85676816274943424</c:v>
                      </c:pt>
                      <c:pt idx="1235">
                        <c:v>0.85592453000279722</c:v>
                      </c:pt>
                      <c:pt idx="1236">
                        <c:v>0.85532514767938106</c:v>
                      </c:pt>
                      <c:pt idx="1237">
                        <c:v>0.85452644564462221</c:v>
                      </c:pt>
                      <c:pt idx="1238">
                        <c:v>0.85355222718684365</c:v>
                      </c:pt>
                      <c:pt idx="1239">
                        <c:v>0.85292556818718879</c:v>
                      </c:pt>
                      <c:pt idx="1240">
                        <c:v>0.85234045186582319</c:v>
                      </c:pt>
                      <c:pt idx="1241">
                        <c:v>0.85397020646069488</c:v>
                      </c:pt>
                      <c:pt idx="1242">
                        <c:v>0.85812502566747217</c:v>
                      </c:pt>
                      <c:pt idx="1243">
                        <c:v>0.86035007584729828</c:v>
                      </c:pt>
                      <c:pt idx="1244">
                        <c:v>0.86119113173947892</c:v>
                      </c:pt>
                      <c:pt idx="1245">
                        <c:v>0.8619729821164791</c:v>
                      </c:pt>
                      <c:pt idx="1246">
                        <c:v>0.86197324919865059</c:v>
                      </c:pt>
                      <c:pt idx="1247">
                        <c:v>0.860135191297563</c:v>
                      </c:pt>
                      <c:pt idx="1248">
                        <c:v>0.86038638660066902</c:v>
                      </c:pt>
                      <c:pt idx="1249">
                        <c:v>0.85979760263532057</c:v>
                      </c:pt>
                      <c:pt idx="1250">
                        <c:v>0.85981714986712499</c:v>
                      </c:pt>
                      <c:pt idx="1251">
                        <c:v>0.8602125123661668</c:v>
                      </c:pt>
                      <c:pt idx="1252">
                        <c:v>0.8585538795201757</c:v>
                      </c:pt>
                      <c:pt idx="1253">
                        <c:v>0.85773716346786855</c:v>
                      </c:pt>
                      <c:pt idx="1254">
                        <c:v>0.85837253514928891</c:v>
                      </c:pt>
                      <c:pt idx="1255">
                        <c:v>0.86185855321683824</c:v>
                      </c:pt>
                      <c:pt idx="1256">
                        <c:v>0.8672502446167889</c:v>
                      </c:pt>
                      <c:pt idx="1257">
                        <c:v>0.87126884362493606</c:v>
                      </c:pt>
                      <c:pt idx="1258">
                        <c:v>0.87322358926693244</c:v>
                      </c:pt>
                      <c:pt idx="1259">
                        <c:v>0.87257945031981921</c:v>
                      </c:pt>
                      <c:pt idx="1260">
                        <c:v>0.87024037722995129</c:v>
                      </c:pt>
                      <c:pt idx="1261">
                        <c:v>0.86664479454714671</c:v>
                      </c:pt>
                      <c:pt idx="1262">
                        <c:v>0.86301553875734049</c:v>
                      </c:pt>
                      <c:pt idx="1263">
                        <c:v>0.86176599112181662</c:v>
                      </c:pt>
                      <c:pt idx="1264">
                        <c:v>0.86335956010786219</c:v>
                      </c:pt>
                      <c:pt idx="1265">
                        <c:v>0.86610889344715758</c:v>
                      </c:pt>
                      <c:pt idx="1266">
                        <c:v>0.86900984661355096</c:v>
                      </c:pt>
                      <c:pt idx="1267">
                        <c:v>0.87149811213564088</c:v>
                      </c:pt>
                      <c:pt idx="1268">
                        <c:v>0.87433381100880148</c:v>
                      </c:pt>
                      <c:pt idx="1269">
                        <c:v>0.87528037307772999</c:v>
                      </c:pt>
                      <c:pt idx="1270">
                        <c:v>0.87626883737976202</c:v>
                      </c:pt>
                      <c:pt idx="1271">
                        <c:v>0.87668925780658102</c:v>
                      </c:pt>
                      <c:pt idx="1272">
                        <c:v>0.87690103948225906</c:v>
                      </c:pt>
                      <c:pt idx="1273">
                        <c:v>0.87713553106915376</c:v>
                      </c:pt>
                      <c:pt idx="1274">
                        <c:v>0.87551437862802561</c:v>
                      </c:pt>
                      <c:pt idx="1275">
                        <c:v>0.87635334589758551</c:v>
                      </c:pt>
                      <c:pt idx="1276">
                        <c:v>0.87774255912969523</c:v>
                      </c:pt>
                      <c:pt idx="1277">
                        <c:v>0.87878069916361301</c:v>
                      </c:pt>
                      <c:pt idx="1278">
                        <c:v>0.87831246239433902</c:v>
                      </c:pt>
                      <c:pt idx="1279">
                        <c:v>0.87727688650756008</c:v>
                      </c:pt>
                      <c:pt idx="1280">
                        <c:v>0.87676956111969373</c:v>
                      </c:pt>
                      <c:pt idx="1281">
                        <c:v>0.87527900337399434</c:v>
                      </c:pt>
                      <c:pt idx="1282">
                        <c:v>0.87322095047303383</c:v>
                      </c:pt>
                      <c:pt idx="1283">
                        <c:v>0.87025512868087729</c:v>
                      </c:pt>
                      <c:pt idx="1284">
                        <c:v>0.86845128069712174</c:v>
                      </c:pt>
                      <c:pt idx="1285">
                        <c:v>0.86635786357599265</c:v>
                      </c:pt>
                      <c:pt idx="1286">
                        <c:v>0.86509636822284086</c:v>
                      </c:pt>
                      <c:pt idx="1287">
                        <c:v>0.86346506551372371</c:v>
                      </c:pt>
                      <c:pt idx="1288">
                        <c:v>0.86332643958309352</c:v>
                      </c:pt>
                      <c:pt idx="1289">
                        <c:v>0.86402207191784219</c:v>
                      </c:pt>
                      <c:pt idx="1290">
                        <c:v>0.86396055168557406</c:v>
                      </c:pt>
                      <c:pt idx="1291">
                        <c:v>0.86298609154883221</c:v>
                      </c:pt>
                      <c:pt idx="1292">
                        <c:v>0.86284424629638923</c:v>
                      </c:pt>
                      <c:pt idx="1293">
                        <c:v>0.86053309717070969</c:v>
                      </c:pt>
                      <c:pt idx="1294">
                        <c:v>0.8570558439650563</c:v>
                      </c:pt>
                      <c:pt idx="1295">
                        <c:v>0.85269872662576085</c:v>
                      </c:pt>
                      <c:pt idx="1296">
                        <c:v>0.84970365967563899</c:v>
                      </c:pt>
                      <c:pt idx="1297">
                        <c:v>0.84786698513109249</c:v>
                      </c:pt>
                      <c:pt idx="1298">
                        <c:v>0.84736428063878033</c:v>
                      </c:pt>
                      <c:pt idx="1299">
                        <c:v>0.84638599793711677</c:v>
                      </c:pt>
                      <c:pt idx="1300">
                        <c:v>0.84736990521113575</c:v>
                      </c:pt>
                      <c:pt idx="1301">
                        <c:v>0.84784455078408216</c:v>
                      </c:pt>
                      <c:pt idx="1302">
                        <c:v>0.84861765759805952</c:v>
                      </c:pt>
                      <c:pt idx="1303">
                        <c:v>0.84992079864057679</c:v>
                      </c:pt>
                      <c:pt idx="1304">
                        <c:v>0.85301501696964055</c:v>
                      </c:pt>
                      <c:pt idx="1305">
                        <c:v>0.85471515478295967</c:v>
                      </c:pt>
                      <c:pt idx="1306">
                        <c:v>0.85628783607585313</c:v>
                      </c:pt>
                      <c:pt idx="1307">
                        <c:v>0.85780270978594675</c:v>
                      </c:pt>
                      <c:pt idx="1308">
                        <c:v>0.85942372624403407</c:v>
                      </c:pt>
                      <c:pt idx="1309">
                        <c:v>0.86053805219308788</c:v>
                      </c:pt>
                      <c:pt idx="1310">
                        <c:v>0.86361012518443481</c:v>
                      </c:pt>
                      <c:pt idx="1311">
                        <c:v>0.86749942068998309</c:v>
                      </c:pt>
                      <c:pt idx="1312">
                        <c:v>0.86903337955147897</c:v>
                      </c:pt>
                      <c:pt idx="1313">
                        <c:v>0.86899452323554061</c:v>
                      </c:pt>
                      <c:pt idx="1314">
                        <c:v>0.86855198425495717</c:v>
                      </c:pt>
                      <c:pt idx="1315">
                        <c:v>0.8696695725049528</c:v>
                      </c:pt>
                      <c:pt idx="1316">
                        <c:v>0.86886749807216745</c:v>
                      </c:pt>
                      <c:pt idx="1317">
                        <c:v>0.86767029593707201</c:v>
                      </c:pt>
                      <c:pt idx="1318">
                        <c:v>0.86760139393688251</c:v>
                      </c:pt>
                      <c:pt idx="1319">
                        <c:v>0.86638835105389522</c:v>
                      </c:pt>
                      <c:pt idx="1320">
                        <c:v>0.8657231345094657</c:v>
                      </c:pt>
                      <c:pt idx="1321">
                        <c:v>0.86371479776411253</c:v>
                      </c:pt>
                      <c:pt idx="1322">
                        <c:v>0.86355892234481146</c:v>
                      </c:pt>
                      <c:pt idx="1323">
                        <c:v>0.86397559190167006</c:v>
                      </c:pt>
                      <c:pt idx="1324">
                        <c:v>0.86552853598014889</c:v>
                      </c:pt>
                      <c:pt idx="1325">
                        <c:v>0.86777690267641683</c:v>
                      </c:pt>
                      <c:pt idx="1326">
                        <c:v>0.87072387449384647</c:v>
                      </c:pt>
                      <c:pt idx="1327">
                        <c:v>0.87200882124809498</c:v>
                      </c:pt>
                      <c:pt idx="1328">
                        <c:v>0.87409492895233687</c:v>
                      </c:pt>
                      <c:pt idx="1329">
                        <c:v>0.87559016007968316</c:v>
                      </c:pt>
                      <c:pt idx="1330">
                        <c:v>0.87538446719543139</c:v>
                      </c:pt>
                      <c:pt idx="1331">
                        <c:v>0.87453802041541295</c:v>
                      </c:pt>
                      <c:pt idx="1332">
                        <c:v>0.87163084402007018</c:v>
                      </c:pt>
                      <c:pt idx="1333">
                        <c:v>0.869829861934305</c:v>
                      </c:pt>
                      <c:pt idx="1334">
                        <c:v>0.8688918454689224</c:v>
                      </c:pt>
                      <c:pt idx="1335">
                        <c:v>0.86719966996478648</c:v>
                      </c:pt>
                      <c:pt idx="1336">
                        <c:v>0.86387609990818737</c:v>
                      </c:pt>
                      <c:pt idx="1337">
                        <c:v>0.86178388098084324</c:v>
                      </c:pt>
                      <c:pt idx="1338">
                        <c:v>0.86035646050292347</c:v>
                      </c:pt>
                      <c:pt idx="1339">
                        <c:v>0.85949623889990523</c:v>
                      </c:pt>
                      <c:pt idx="1340">
                        <c:v>0.86032316514742435</c:v>
                      </c:pt>
                      <c:pt idx="1341">
                        <c:v>0.86064307692726427</c:v>
                      </c:pt>
                      <c:pt idx="1342">
                        <c:v>0.86344380083419514</c:v>
                      </c:pt>
                      <c:pt idx="1343">
                        <c:v>0.86685905361434368</c:v>
                      </c:pt>
                      <c:pt idx="1344">
                        <c:v>0.87018135566186017</c:v>
                      </c:pt>
                      <c:pt idx="1345">
                        <c:v>0.87370801362893968</c:v>
                      </c:pt>
                      <c:pt idx="1346">
                        <c:v>0.87610222969562668</c:v>
                      </c:pt>
                      <c:pt idx="1347">
                        <c:v>0.87655181116230119</c:v>
                      </c:pt>
                      <c:pt idx="1348">
                        <c:v>0.87785422943765012</c:v>
                      </c:pt>
                      <c:pt idx="1349">
                        <c:v>0.87885449873943455</c:v>
                      </c:pt>
                      <c:pt idx="1350">
                        <c:v>0.87894169529994437</c:v>
                      </c:pt>
                      <c:pt idx="1351">
                        <c:v>0.8779172933488355</c:v>
                      </c:pt>
                      <c:pt idx="1352">
                        <c:v>0.87778099086145445</c:v>
                      </c:pt>
                      <c:pt idx="1353">
                        <c:v>0.87898989926121307</c:v>
                      </c:pt>
                      <c:pt idx="1354">
                        <c:v>0.87820339506443368</c:v>
                      </c:pt>
                      <c:pt idx="1355">
                        <c:v>0.87860621955788698</c:v>
                      </c:pt>
                      <c:pt idx="1356">
                        <c:v>0.87808303769267093</c:v>
                      </c:pt>
                      <c:pt idx="1357">
                        <c:v>0.87658411742364772</c:v>
                      </c:pt>
                      <c:pt idx="1358">
                        <c:v>0.87534516976594079</c:v>
                      </c:pt>
                      <c:pt idx="1359">
                        <c:v>0.87491843322109386</c:v>
                      </c:pt>
                      <c:pt idx="1360">
                        <c:v>0.87422424021938006</c:v>
                      </c:pt>
                      <c:pt idx="1361">
                        <c:v>0.87413991844606298</c:v>
                      </c:pt>
                      <c:pt idx="1362">
                        <c:v>0.87401876699957781</c:v>
                      </c:pt>
                      <c:pt idx="1363">
                        <c:v>0.87494027552003673</c:v>
                      </c:pt>
                      <c:pt idx="1364">
                        <c:v>0.87583413170189128</c:v>
                      </c:pt>
                      <c:pt idx="1365">
                        <c:v>0.87593722373686023</c:v>
                      </c:pt>
                      <c:pt idx="1366">
                        <c:v>0.87623077624279821</c:v>
                      </c:pt>
                      <c:pt idx="1367">
                        <c:v>0.87630890009166507</c:v>
                      </c:pt>
                      <c:pt idx="1368">
                        <c:v>0.87635970301014676</c:v>
                      </c:pt>
                      <c:pt idx="1369">
                        <c:v>0.87495581483414553</c:v>
                      </c:pt>
                      <c:pt idx="1370">
                        <c:v>0.8732481748666473</c:v>
                      </c:pt>
                      <c:pt idx="1371">
                        <c:v>0.87216649355398013</c:v>
                      </c:pt>
                      <c:pt idx="1372">
                        <c:v>0.87271789151497514</c:v>
                      </c:pt>
                      <c:pt idx="1373">
                        <c:v>0.87357825895355523</c:v>
                      </c:pt>
                      <c:pt idx="1374">
                        <c:v>0.87297931505148674</c:v>
                      </c:pt>
                      <c:pt idx="1375">
                        <c:v>0.87404168484608702</c:v>
                      </c:pt>
                      <c:pt idx="1376">
                        <c:v>0.87517860478225884</c:v>
                      </c:pt>
                      <c:pt idx="1377">
                        <c:v>0.87740669894207879</c:v>
                      </c:pt>
                      <c:pt idx="1378">
                        <c:v>0.8803422587677705</c:v>
                      </c:pt>
                      <c:pt idx="1379">
                        <c:v>0.88328914025583449</c:v>
                      </c:pt>
                      <c:pt idx="1380">
                        <c:v>0.88524543519253795</c:v>
                      </c:pt>
                      <c:pt idx="1381">
                        <c:v>0.88604445107436924</c:v>
                      </c:pt>
                      <c:pt idx="1382">
                        <c:v>0.88807020118349289</c:v>
                      </c:pt>
                      <c:pt idx="1383">
                        <c:v>0.89032197332373941</c:v>
                      </c:pt>
                      <c:pt idx="1384">
                        <c:v>0.89241245896889754</c:v>
                      </c:pt>
                      <c:pt idx="1385">
                        <c:v>0.89368017426973601</c:v>
                      </c:pt>
                      <c:pt idx="1386">
                        <c:v>0.89460840184591384</c:v>
                      </c:pt>
                      <c:pt idx="1387">
                        <c:v>0.89409903893596754</c:v>
                      </c:pt>
                      <c:pt idx="1388">
                        <c:v>0.89416321412130739</c:v>
                      </c:pt>
                      <c:pt idx="1389">
                        <c:v>0.8932229299363057</c:v>
                      </c:pt>
                      <c:pt idx="1390">
                        <c:v>0.89155574226508605</c:v>
                      </c:pt>
                      <c:pt idx="1391">
                        <c:v>0.88973879339940776</c:v>
                      </c:pt>
                      <c:pt idx="1392">
                        <c:v>0.88761080407316029</c:v>
                      </c:pt>
                      <c:pt idx="1393">
                        <c:v>0.88611666980326675</c:v>
                      </c:pt>
                      <c:pt idx="1394">
                        <c:v>0.88408381631743205</c:v>
                      </c:pt>
                      <c:pt idx="1395">
                        <c:v>0.8821611280995928</c:v>
                      </c:pt>
                      <c:pt idx="1396">
                        <c:v>0.87993992327502912</c:v>
                      </c:pt>
                      <c:pt idx="1397">
                        <c:v>0.88024731966052805</c:v>
                      </c:pt>
                      <c:pt idx="1398">
                        <c:v>0.88199229398759305</c:v>
                      </c:pt>
                      <c:pt idx="1399">
                        <c:v>0.88403467292847537</c:v>
                      </c:pt>
                      <c:pt idx="1400">
                        <c:v>0.88502455513316647</c:v>
                      </c:pt>
                      <c:pt idx="1401">
                        <c:v>0.88343456771672879</c:v>
                      </c:pt>
                      <c:pt idx="1402">
                        <c:v>0.88223326494058074</c:v>
                      </c:pt>
                      <c:pt idx="1403">
                        <c:v>0.87966250808221058</c:v>
                      </c:pt>
                      <c:pt idx="1404">
                        <c:v>0.87760040553109608</c:v>
                      </c:pt>
                      <c:pt idx="1405">
                        <c:v>0.87696314418751475</c:v>
                      </c:pt>
                      <c:pt idx="1406">
                        <c:v>0.87765103169364445</c:v>
                      </c:pt>
                      <c:pt idx="1407">
                        <c:v>0.8771240322051872</c:v>
                      </c:pt>
                      <c:pt idx="1408">
                        <c:v>0.87709611877010374</c:v>
                      </c:pt>
                      <c:pt idx="1409">
                        <c:v>0.87721207692287761</c:v>
                      </c:pt>
                      <c:pt idx="1410">
                        <c:v>0.87839216221308336</c:v>
                      </c:pt>
                      <c:pt idx="1411">
                        <c:v>0.87997844707552453</c:v>
                      </c:pt>
                      <c:pt idx="1412">
                        <c:v>0.87955008442373939</c:v>
                      </c:pt>
                      <c:pt idx="1413">
                        <c:v>0.87928691790746882</c:v>
                      </c:pt>
                      <c:pt idx="1414">
                        <c:v>0.87779075616198832</c:v>
                      </c:pt>
                      <c:pt idx="1415">
                        <c:v>0.87549124606175066</c:v>
                      </c:pt>
                      <c:pt idx="1416">
                        <c:v>0.87422450419120412</c:v>
                      </c:pt>
                      <c:pt idx="1417">
                        <c:v>0.87285160448028531</c:v>
                      </c:pt>
                      <c:pt idx="1418">
                        <c:v>0.87144980872629241</c:v>
                      </c:pt>
                      <c:pt idx="1419">
                        <c:v>0.8693932601141191</c:v>
                      </c:pt>
                      <c:pt idx="1420">
                        <c:v>0.86744394811384673</c:v>
                      </c:pt>
                      <c:pt idx="1421">
                        <c:v>0.86739754510382494</c:v>
                      </c:pt>
                      <c:pt idx="1422">
                        <c:v>0.86692620905810558</c:v>
                      </c:pt>
                      <c:pt idx="1423">
                        <c:v>0.86622735288973862</c:v>
                      </c:pt>
                      <c:pt idx="1424">
                        <c:v>0.86478052716195131</c:v>
                      </c:pt>
                      <c:pt idx="1425">
                        <c:v>0.86289009749872481</c:v>
                      </c:pt>
                      <c:pt idx="1426">
                        <c:v>0.86247851216658733</c:v>
                      </c:pt>
                      <c:pt idx="1427">
                        <c:v>0.86021691651075471</c:v>
                      </c:pt>
                      <c:pt idx="1428">
                        <c:v>0.85888967724481513</c:v>
                      </c:pt>
                      <c:pt idx="1429">
                        <c:v>0.85884889636560469</c:v>
                      </c:pt>
                      <c:pt idx="1430">
                        <c:v>0.85868454008740769</c:v>
                      </c:pt>
                      <c:pt idx="1431">
                        <c:v>0.85877066695933424</c:v>
                      </c:pt>
                      <c:pt idx="1432">
                        <c:v>0.85755162749020597</c:v>
                      </c:pt>
                      <c:pt idx="1433">
                        <c:v>0.85663238586371926</c:v>
                      </c:pt>
                      <c:pt idx="1434">
                        <c:v>0.85742570323674316</c:v>
                      </c:pt>
                      <c:pt idx="1435">
                        <c:v>0.85813654426779007</c:v>
                      </c:pt>
                      <c:pt idx="1436">
                        <c:v>0.86038624632072103</c:v>
                      </c:pt>
                      <c:pt idx="1437">
                        <c:v>0.86341030755895265</c:v>
                      </c:pt>
                      <c:pt idx="1438">
                        <c:v>0.86538242089591111</c:v>
                      </c:pt>
                      <c:pt idx="1439">
                        <c:v>0.86566028923620952</c:v>
                      </c:pt>
                      <c:pt idx="1440">
                        <c:v>0.86559660614837219</c:v>
                      </c:pt>
                      <c:pt idx="1441">
                        <c:v>0.86611974420030913</c:v>
                      </c:pt>
                      <c:pt idx="1442">
                        <c:v>0.86690762793140841</c:v>
                      </c:pt>
                      <c:pt idx="1443">
                        <c:v>0.86573682403895447</c:v>
                      </c:pt>
                      <c:pt idx="1444">
                        <c:v>0.86473823455726195</c:v>
                      </c:pt>
                      <c:pt idx="1445">
                        <c:v>0.86464455845832267</c:v>
                      </c:pt>
                      <c:pt idx="1446">
                        <c:v>0.86442258276699435</c:v>
                      </c:pt>
                      <c:pt idx="1447">
                        <c:v>0.86356132075471692</c:v>
                      </c:pt>
                      <c:pt idx="1448">
                        <c:v>0.8628505620771334</c:v>
                      </c:pt>
                      <c:pt idx="1449">
                        <c:v>0.86288455643792983</c:v>
                      </c:pt>
                      <c:pt idx="1450">
                        <c:v>0.86336343224598877</c:v>
                      </c:pt>
                      <c:pt idx="1451">
                        <c:v>0.86416995377463368</c:v>
                      </c:pt>
                      <c:pt idx="1452">
                        <c:v>0.86619914814756316</c:v>
                      </c:pt>
                      <c:pt idx="1453">
                        <c:v>0.86964857114057748</c:v>
                      </c:pt>
                      <c:pt idx="1454">
                        <c:v>0.87225485736136654</c:v>
                      </c:pt>
                      <c:pt idx="1455">
                        <c:v>0.87485398722515584</c:v>
                      </c:pt>
                      <c:pt idx="1456">
                        <c:v>0.87683214107338781</c:v>
                      </c:pt>
                      <c:pt idx="1457">
                        <c:v>0.87900568543633517</c:v>
                      </c:pt>
                      <c:pt idx="1458">
                        <c:v>0.87986003616166086</c:v>
                      </c:pt>
                      <c:pt idx="1459">
                        <c:v>0.87859885427470319</c:v>
                      </c:pt>
                      <c:pt idx="1460">
                        <c:v>0.87774306880944775</c:v>
                      </c:pt>
                      <c:pt idx="1461">
                        <c:v>0.8766605856487979</c:v>
                      </c:pt>
                      <c:pt idx="1462">
                        <c:v>0.87587663534746107</c:v>
                      </c:pt>
                      <c:pt idx="1463">
                        <c:v>0.87524319628671077</c:v>
                      </c:pt>
                      <c:pt idx="1464">
                        <c:v>0.87519533892626267</c:v>
                      </c:pt>
                      <c:pt idx="1465">
                        <c:v>0.87542546825636847</c:v>
                      </c:pt>
                      <c:pt idx="1466">
                        <c:v>0.87665201378317237</c:v>
                      </c:pt>
                      <c:pt idx="1467">
                        <c:v>0.87792662816773459</c:v>
                      </c:pt>
                      <c:pt idx="1468">
                        <c:v>0.87867501989331676</c:v>
                      </c:pt>
                      <c:pt idx="1469">
                        <c:v>0.8771666447320996</c:v>
                      </c:pt>
                      <c:pt idx="1470">
                        <c:v>0.87532236395340624</c:v>
                      </c:pt>
                      <c:pt idx="1471">
                        <c:v>0.87424410413002052</c:v>
                      </c:pt>
                      <c:pt idx="1472">
                        <c:v>0.87364650720589321</c:v>
                      </c:pt>
                      <c:pt idx="1473">
                        <c:v>0.87178252702386538</c:v>
                      </c:pt>
                      <c:pt idx="1474">
                        <c:v>0.86965545170373959</c:v>
                      </c:pt>
                      <c:pt idx="1475">
                        <c:v>0.86726440571202656</c:v>
                      </c:pt>
                      <c:pt idx="1476">
                        <c:v>0.8659316212316317</c:v>
                      </c:pt>
                      <c:pt idx="1477">
                        <c:v>0.86442932750868784</c:v>
                      </c:pt>
                      <c:pt idx="1478">
                        <c:v>0.86418345293277032</c:v>
                      </c:pt>
                      <c:pt idx="1479">
                        <c:v>0.86496830522664747</c:v>
                      </c:pt>
                      <c:pt idx="1480">
                        <c:v>0.86560559191430819</c:v>
                      </c:pt>
                      <c:pt idx="1481">
                        <c:v>0.86577226347836067</c:v>
                      </c:pt>
                      <c:pt idx="1482">
                        <c:v>0.86679284675819868</c:v>
                      </c:pt>
                      <c:pt idx="1483">
                        <c:v>0.86897053607305574</c:v>
                      </c:pt>
                      <c:pt idx="1484">
                        <c:v>0.86841738527922019</c:v>
                      </c:pt>
                      <c:pt idx="1485">
                        <c:v>0.86772728626499351</c:v>
                      </c:pt>
                      <c:pt idx="1486">
                        <c:v>0.86740178723712158</c:v>
                      </c:pt>
                      <c:pt idx="1487">
                        <c:v>0.86773364110033602</c:v>
                      </c:pt>
                      <c:pt idx="1488">
                        <c:v>0.867482108339098</c:v>
                      </c:pt>
                      <c:pt idx="1489">
                        <c:v>0.86626423588654844</c:v>
                      </c:pt>
                      <c:pt idx="1490">
                        <c:v>0.8643977173276991</c:v>
                      </c:pt>
                      <c:pt idx="1491">
                        <c:v>0.86223569539812772</c:v>
                      </c:pt>
                      <c:pt idx="1492">
                        <c:v>0.86127989539184624</c:v>
                      </c:pt>
                      <c:pt idx="1493">
                        <c:v>0.86092964177887865</c:v>
                      </c:pt>
                      <c:pt idx="1494">
                        <c:v>0.86040911766130523</c:v>
                      </c:pt>
                      <c:pt idx="1495">
                        <c:v>0.85992240739851322</c:v>
                      </c:pt>
                      <c:pt idx="1496">
                        <c:v>0.85865269049712067</c:v>
                      </c:pt>
                      <c:pt idx="1497">
                        <c:v>0.86015860001827893</c:v>
                      </c:pt>
                      <c:pt idx="1498">
                        <c:v>0.86378598053047684</c:v>
                      </c:pt>
                      <c:pt idx="1499">
                        <c:v>0.86677090720447181</c:v>
                      </c:pt>
                      <c:pt idx="1500">
                        <c:v>0.86871364435418597</c:v>
                      </c:pt>
                      <c:pt idx="1501">
                        <c:v>0.87011627814432502</c:v>
                      </c:pt>
                      <c:pt idx="1502">
                        <c:v>0.87081992525864971</c:v>
                      </c:pt>
                      <c:pt idx="1503">
                        <c:v>0.87061299482211463</c:v>
                      </c:pt>
                      <c:pt idx="1504">
                        <c:v>0.87038504209665457</c:v>
                      </c:pt>
                      <c:pt idx="1505">
                        <c:v>0.86974167577366812</c:v>
                      </c:pt>
                      <c:pt idx="1506">
                        <c:v>0.86869253361276333</c:v>
                      </c:pt>
                      <c:pt idx="1507">
                        <c:v>0.86785456737597189</c:v>
                      </c:pt>
                      <c:pt idx="1508">
                        <c:v>0.86739154190798828</c:v>
                      </c:pt>
                      <c:pt idx="1509">
                        <c:v>0.86630592758390179</c:v>
                      </c:pt>
                      <c:pt idx="1510">
                        <c:v>0.86641215022017781</c:v>
                      </c:pt>
                      <c:pt idx="1511">
                        <c:v>0.86606437168836925</c:v>
                      </c:pt>
                      <c:pt idx="1512">
                        <c:v>0.86768867471348377</c:v>
                      </c:pt>
                      <c:pt idx="1513">
                        <c:v>0.86926180451892288</c:v>
                      </c:pt>
                      <c:pt idx="1514">
                        <c:v>0.87096202696712988</c:v>
                      </c:pt>
                      <c:pt idx="1515">
                        <c:v>0.87207737467317992</c:v>
                      </c:pt>
                      <c:pt idx="1516">
                        <c:v>0.87118876282465119</c:v>
                      </c:pt>
                      <c:pt idx="1517">
                        <c:v>0.87004201578340057</c:v>
                      </c:pt>
                      <c:pt idx="1518">
                        <c:v>0.86760667633772937</c:v>
                      </c:pt>
                      <c:pt idx="1519">
                        <c:v>0.86621129507945704</c:v>
                      </c:pt>
                      <c:pt idx="1520">
                        <c:v>0.86690511859087904</c:v>
                      </c:pt>
                      <c:pt idx="1521">
                        <c:v>0.86890821064050883</c:v>
                      </c:pt>
                      <c:pt idx="1522">
                        <c:v>0.87085791721033512</c:v>
                      </c:pt>
                      <c:pt idx="1523">
                        <c:v>0.87271877245896023</c:v>
                      </c:pt>
                      <c:pt idx="1524">
                        <c:v>0.87411403525760678</c:v>
                      </c:pt>
                      <c:pt idx="1525">
                        <c:v>0.87507382149085278</c:v>
                      </c:pt>
                      <c:pt idx="1526">
                        <c:v>0.87582449284674591</c:v>
                      </c:pt>
                      <c:pt idx="1527">
                        <c:v>0.87565548498871659</c:v>
                      </c:pt>
                      <c:pt idx="1528">
                        <c:v>0.87589735985317052</c:v>
                      </c:pt>
                      <c:pt idx="1529">
                        <c:v>0.87722080702728245</c:v>
                      </c:pt>
                      <c:pt idx="1530">
                        <c:v>0.87674136295683325</c:v>
                      </c:pt>
                      <c:pt idx="1531">
                        <c:v>0.87677085925412146</c:v>
                      </c:pt>
                      <c:pt idx="1532">
                        <c:v>0.87543549144450172</c:v>
                      </c:pt>
                      <c:pt idx="1533">
                        <c:v>0.87393339567609662</c:v>
                      </c:pt>
                      <c:pt idx="1534">
                        <c:v>0.87398208659081178</c:v>
                      </c:pt>
                      <c:pt idx="1535">
                        <c:v>0.87529014165720109</c:v>
                      </c:pt>
                      <c:pt idx="1536">
                        <c:v>0.87717354012891102</c:v>
                      </c:pt>
                      <c:pt idx="1537">
                        <c:v>0.88011736042002686</c:v>
                      </c:pt>
                      <c:pt idx="1538">
                        <c:v>0.88194697503952091</c:v>
                      </c:pt>
                      <c:pt idx="1539">
                        <c:v>0.88278153643842483</c:v>
                      </c:pt>
                      <c:pt idx="1540">
                        <c:v>0.88179988053890235</c:v>
                      </c:pt>
                      <c:pt idx="1541">
                        <c:v>0.88207661880517751</c:v>
                      </c:pt>
                      <c:pt idx="1542">
                        <c:v>0.88155912998910724</c:v>
                      </c:pt>
                      <c:pt idx="1543">
                        <c:v>0.88236089875272949</c:v>
                      </c:pt>
                      <c:pt idx="1544">
                        <c:v>0.88272625234224067</c:v>
                      </c:pt>
                      <c:pt idx="1545">
                        <c:v>0.88552781710228834</c:v>
                      </c:pt>
                      <c:pt idx="1546">
                        <c:v>0.88571122698222016</c:v>
                      </c:pt>
                      <c:pt idx="1547">
                        <c:v>0.88484783388914945</c:v>
                      </c:pt>
                      <c:pt idx="1548">
                        <c:v>0.88275017910249098</c:v>
                      </c:pt>
                      <c:pt idx="1549">
                        <c:v>0.88221208115348937</c:v>
                      </c:pt>
                      <c:pt idx="1550">
                        <c:v>0.8812052058538421</c:v>
                      </c:pt>
                      <c:pt idx="1551">
                        <c:v>0.88051769022496829</c:v>
                      </c:pt>
                      <c:pt idx="1552">
                        <c:v>0.87936802889500498</c:v>
                      </c:pt>
                      <c:pt idx="1553">
                        <c:v>0.88034591511469573</c:v>
                      </c:pt>
                      <c:pt idx="1554">
                        <c:v>0.87903353894725245</c:v>
                      </c:pt>
                      <c:pt idx="1555">
                        <c:v>0.87717494617190084</c:v>
                      </c:pt>
                      <c:pt idx="1556">
                        <c:v>0.87531939436705952</c:v>
                      </c:pt>
                      <c:pt idx="1557">
                        <c:v>0.87577116946862266</c:v>
                      </c:pt>
                      <c:pt idx="1558">
                        <c:v>0.87652418417281741</c:v>
                      </c:pt>
                      <c:pt idx="1559">
                        <c:v>0.8781340254055231</c:v>
                      </c:pt>
                      <c:pt idx="1560">
                        <c:v>0.87881346952274841</c:v>
                      </c:pt>
                      <c:pt idx="1561">
                        <c:v>0.87680726950695964</c:v>
                      </c:pt>
                      <c:pt idx="1562">
                        <c:v>0.87512952869200888</c:v>
                      </c:pt>
                      <c:pt idx="1563">
                        <c:v>0.87515477903603234</c:v>
                      </c:pt>
                      <c:pt idx="1564">
                        <c:v>0.87614988023668572</c:v>
                      </c:pt>
                      <c:pt idx="1565">
                        <c:v>0.87561640110651529</c:v>
                      </c:pt>
                      <c:pt idx="1566">
                        <c:v>0.87248820101220481</c:v>
                      </c:pt>
                      <c:pt idx="1567">
                        <c:v>0.86890481512557671</c:v>
                      </c:pt>
                      <c:pt idx="1568">
                        <c:v>0.86715608435577296</c:v>
                      </c:pt>
                      <c:pt idx="1569">
                        <c:v>0.8648079971980932</c:v>
                      </c:pt>
                      <c:pt idx="1570">
                        <c:v>0.86442090847021436</c:v>
                      </c:pt>
                      <c:pt idx="1571">
                        <c:v>0.86198078945075762</c:v>
                      </c:pt>
                      <c:pt idx="1572">
                        <c:v>0.8596080356668967</c:v>
                      </c:pt>
                      <c:pt idx="1573">
                        <c:v>0.85787510477232121</c:v>
                      </c:pt>
                      <c:pt idx="1574">
                        <c:v>0.85777830018608592</c:v>
                      </c:pt>
                      <c:pt idx="1575">
                        <c:v>0.85846913567244454</c:v>
                      </c:pt>
                      <c:pt idx="1576">
                        <c:v>0.85899988289026807</c:v>
                      </c:pt>
                      <c:pt idx="1577">
                        <c:v>0.85926067921297899</c:v>
                      </c:pt>
                      <c:pt idx="1578">
                        <c:v>0.85986727574968269</c:v>
                      </c:pt>
                      <c:pt idx="1579">
                        <c:v>0.86049421782406077</c:v>
                      </c:pt>
                      <c:pt idx="1580">
                        <c:v>0.86216521155490522</c:v>
                      </c:pt>
                      <c:pt idx="1581">
                        <c:v>0.86293858567119597</c:v>
                      </c:pt>
                      <c:pt idx="1582">
                        <c:v>0.86325872643613033</c:v>
                      </c:pt>
                      <c:pt idx="1583">
                        <c:v>0.86452934693346906</c:v>
                      </c:pt>
                      <c:pt idx="1584">
                        <c:v>0.86654042831954159</c:v>
                      </c:pt>
                      <c:pt idx="1585">
                        <c:v>0.86927669570323973</c:v>
                      </c:pt>
                      <c:pt idx="1586">
                        <c:v>0.87046897486097197</c:v>
                      </c:pt>
                      <c:pt idx="1587">
                        <c:v>0.87231569159311495</c:v>
                      </c:pt>
                      <c:pt idx="1588">
                        <c:v>0.87192588980984886</c:v>
                      </c:pt>
                      <c:pt idx="1589">
                        <c:v>0.86954721862871931</c:v>
                      </c:pt>
                      <c:pt idx="1590">
                        <c:v>0.866976153509604</c:v>
                      </c:pt>
                      <c:pt idx="1591">
                        <c:v>0.86688763625508769</c:v>
                      </c:pt>
                      <c:pt idx="1592">
                        <c:v>0.86796459993963404</c:v>
                      </c:pt>
                      <c:pt idx="1593">
                        <c:v>0.86916114224132346</c:v>
                      </c:pt>
                      <c:pt idx="1594">
                        <c:v>0.8704022566104348</c:v>
                      </c:pt>
                      <c:pt idx="1595">
                        <c:v>0.87295050604228619</c:v>
                      </c:pt>
                      <c:pt idx="1596">
                        <c:v>0.87267906574731258</c:v>
                      </c:pt>
                      <c:pt idx="1597">
                        <c:v>0.86962192647740699</c:v>
                      </c:pt>
                      <c:pt idx="1598">
                        <c:v>0.86757702777482026</c:v>
                      </c:pt>
                      <c:pt idx="1599">
                        <c:v>0.86677360116530278</c:v>
                      </c:pt>
                      <c:pt idx="1600">
                        <c:v>0.86679985922447678</c:v>
                      </c:pt>
                      <c:pt idx="1601">
                        <c:v>0.866275035536483</c:v>
                      </c:pt>
                      <c:pt idx="1602">
                        <c:v>0.86638722111839572</c:v>
                      </c:pt>
                      <c:pt idx="1603">
                        <c:v>0.8671970624235007</c:v>
                      </c:pt>
                      <c:pt idx="1604">
                        <c:v>0.86785228735654873</c:v>
                      </c:pt>
                      <c:pt idx="1605">
                        <c:v>0.86841546691831073</c:v>
                      </c:pt>
                      <c:pt idx="1606">
                        <c:v>0.86937237676393186</c:v>
                      </c:pt>
                      <c:pt idx="1607">
                        <c:v>0.87250168548599349</c:v>
                      </c:pt>
                      <c:pt idx="1608">
                        <c:v>0.87464214373164695</c:v>
                      </c:pt>
                      <c:pt idx="1609">
                        <c:v>0.87541012680677488</c:v>
                      </c:pt>
                      <c:pt idx="1610">
                        <c:v>0.87582683319607424</c:v>
                      </c:pt>
                      <c:pt idx="1611">
                        <c:v>0.87566099000269992</c:v>
                      </c:pt>
                      <c:pt idx="1612">
                        <c:v>0.87497803704407673</c:v>
                      </c:pt>
                      <c:pt idx="1613">
                        <c:v>0.87466356704895432</c:v>
                      </c:pt>
                      <c:pt idx="1614">
                        <c:v>0.87237765223113839</c:v>
                      </c:pt>
                      <c:pt idx="1615">
                        <c:v>0.86948805091449888</c:v>
                      </c:pt>
                      <c:pt idx="1616">
                        <c:v>0.86667157642334836</c:v>
                      </c:pt>
                      <c:pt idx="1617">
                        <c:v>0.86534292550543568</c:v>
                      </c:pt>
                      <c:pt idx="1618">
                        <c:v>0.86547828439994579</c:v>
                      </c:pt>
                      <c:pt idx="1619">
                        <c:v>0.86604743166523412</c:v>
                      </c:pt>
                      <c:pt idx="1620">
                        <c:v>0.86603554358626811</c:v>
                      </c:pt>
                      <c:pt idx="1621">
                        <c:v>0.86531919123955225</c:v>
                      </c:pt>
                      <c:pt idx="1622">
                        <c:v>0.86463434815392848</c:v>
                      </c:pt>
                      <c:pt idx="1623">
                        <c:v>0.8624295665445878</c:v>
                      </c:pt>
                      <c:pt idx="1624">
                        <c:v>0.85998180184134054</c:v>
                      </c:pt>
                      <c:pt idx="1625">
                        <c:v>0.85885804275719824</c:v>
                      </c:pt>
                      <c:pt idx="1626">
                        <c:v>0.85741956816316445</c:v>
                      </c:pt>
                      <c:pt idx="1627">
                        <c:v>0.85761462882096073</c:v>
                      </c:pt>
                      <c:pt idx="1628">
                        <c:v>0.85827932863833523</c:v>
                      </c:pt>
                      <c:pt idx="1629">
                        <c:v>0.85819655746207368</c:v>
                      </c:pt>
                      <c:pt idx="1630">
                        <c:v>0.85787755536383092</c:v>
                      </c:pt>
                      <c:pt idx="1631">
                        <c:v>0.8586081264541604</c:v>
                      </c:pt>
                      <c:pt idx="1632">
                        <c:v>0.85895740287375499</c:v>
                      </c:pt>
                      <c:pt idx="1633">
                        <c:v>0.85868680288463151</c:v>
                      </c:pt>
                      <c:pt idx="1634">
                        <c:v>0.85627167066723231</c:v>
                      </c:pt>
                      <c:pt idx="1635">
                        <c:v>0.85658778293419435</c:v>
                      </c:pt>
                      <c:pt idx="1636">
                        <c:v>0.85775532181486924</c:v>
                      </c:pt>
                      <c:pt idx="1637">
                        <c:v>0.85905120972116744</c:v>
                      </c:pt>
                      <c:pt idx="1638">
                        <c:v>0.85985465269224381</c:v>
                      </c:pt>
                      <c:pt idx="1639">
                        <c:v>0.86318009008443586</c:v>
                      </c:pt>
                      <c:pt idx="1640">
                        <c:v>0.86435789103885663</c:v>
                      </c:pt>
                      <c:pt idx="1641">
                        <c:v>0.86594106889907385</c:v>
                      </c:pt>
                      <c:pt idx="1642">
                        <c:v>0.86625289856106802</c:v>
                      </c:pt>
                      <c:pt idx="1643">
                        <c:v>0.86593698783109241</c:v>
                      </c:pt>
                      <c:pt idx="1644">
                        <c:v>0.86712218504812777</c:v>
                      </c:pt>
                      <c:pt idx="1645">
                        <c:v>0.86846271681219822</c:v>
                      </c:pt>
                      <c:pt idx="1646">
                        <c:v>0.87052022823779884</c:v>
                      </c:pt>
                      <c:pt idx="1647">
                        <c:v>0.87096967583355833</c:v>
                      </c:pt>
                      <c:pt idx="1648">
                        <c:v>0.87023591999094474</c:v>
                      </c:pt>
                      <c:pt idx="1649">
                        <c:v>0.86937256637053317</c:v>
                      </c:pt>
                      <c:pt idx="1650">
                        <c:v>0.86770107061589352</c:v>
                      </c:pt>
                      <c:pt idx="1651">
                        <c:v>0.86688542353809173</c:v>
                      </c:pt>
                      <c:pt idx="1652">
                        <c:v>0.86685652793592316</c:v>
                      </c:pt>
                      <c:pt idx="1653">
                        <c:v>0.86672307342583776</c:v>
                      </c:pt>
                      <c:pt idx="1654">
                        <c:v>0.86722770708767394</c:v>
                      </c:pt>
                      <c:pt idx="1655">
                        <c:v>0.86916883731944117</c:v>
                      </c:pt>
                      <c:pt idx="1656">
                        <c:v>0.87044267485267679</c:v>
                      </c:pt>
                      <c:pt idx="1657">
                        <c:v>0.87141055170207093</c:v>
                      </c:pt>
                      <c:pt idx="1658">
                        <c:v>0.87387320172800487</c:v>
                      </c:pt>
                      <c:pt idx="1659">
                        <c:v>0.87456324846997036</c:v>
                      </c:pt>
                      <c:pt idx="1660">
                        <c:v>0.87465389989175257</c:v>
                      </c:pt>
                      <c:pt idx="1661">
                        <c:v>0.87600535669156565</c:v>
                      </c:pt>
                      <c:pt idx="1662">
                        <c:v>0.87708914393100001</c:v>
                      </c:pt>
                      <c:pt idx="1663">
                        <c:v>0.87794763281964949</c:v>
                      </c:pt>
                      <c:pt idx="1664">
                        <c:v>0.87737783291902671</c:v>
                      </c:pt>
                      <c:pt idx="1665">
                        <c:v>0.87547472535168669</c:v>
                      </c:pt>
                      <c:pt idx="1666">
                        <c:v>0.8711545130249061</c:v>
                      </c:pt>
                      <c:pt idx="1667">
                        <c:v>0.86831397033121593</c:v>
                      </c:pt>
                      <c:pt idx="1668">
                        <c:v>0.86715527176652252</c:v>
                      </c:pt>
                      <c:pt idx="1669">
                        <c:v>0.86662231087621688</c:v>
                      </c:pt>
                      <c:pt idx="1670">
                        <c:v>0.86695678275208321</c:v>
                      </c:pt>
                      <c:pt idx="1671">
                        <c:v>0.86756714775658539</c:v>
                      </c:pt>
                      <c:pt idx="1672">
                        <c:v>0.86829497075841555</c:v>
                      </c:pt>
                      <c:pt idx="1673">
                        <c:v>0.87047428474664779</c:v>
                      </c:pt>
                      <c:pt idx="1674">
                        <c:v>0.87351014538036587</c:v>
                      </c:pt>
                      <c:pt idx="1675">
                        <c:v>0.87741514722078828</c:v>
                      </c:pt>
                      <c:pt idx="1676">
                        <c:v>0.87836082398272108</c:v>
                      </c:pt>
                      <c:pt idx="1677">
                        <c:v>0.8760339442558509</c:v>
                      </c:pt>
                      <c:pt idx="1678">
                        <c:v>0.87281832402004667</c:v>
                      </c:pt>
                      <c:pt idx="1679">
                        <c:v>0.8707920636053903</c:v>
                      </c:pt>
                      <c:pt idx="1680">
                        <c:v>0.86736865244546912</c:v>
                      </c:pt>
                      <c:pt idx="1681">
                        <c:v>0.86616230344983403</c:v>
                      </c:pt>
                      <c:pt idx="1682">
                        <c:v>0.86469650267320863</c:v>
                      </c:pt>
                      <c:pt idx="1683">
                        <c:v>0.8636892274683442</c:v>
                      </c:pt>
                      <c:pt idx="1684">
                        <c:v>0.8630215391902738</c:v>
                      </c:pt>
                      <c:pt idx="1685">
                        <c:v>0.8656154036799506</c:v>
                      </c:pt>
                      <c:pt idx="1686">
                        <c:v>0.8684898481036547</c:v>
                      </c:pt>
                      <c:pt idx="1687">
                        <c:v>0.86955857157477945</c:v>
                      </c:pt>
                      <c:pt idx="1688">
                        <c:v>0.87090248369766032</c:v>
                      </c:pt>
                      <c:pt idx="1689">
                        <c:v>0.8711393081571257</c:v>
                      </c:pt>
                      <c:pt idx="1690">
                        <c:v>0.86986694602284953</c:v>
                      </c:pt>
                      <c:pt idx="1691">
                        <c:v>0.86995183007876142</c:v>
                      </c:pt>
                      <c:pt idx="1692">
                        <c:v>0.87059855862979019</c:v>
                      </c:pt>
                      <c:pt idx="1693">
                        <c:v>0.87021802266071813</c:v>
                      </c:pt>
                      <c:pt idx="1694">
                        <c:v>0.86818237739220572</c:v>
                      </c:pt>
                      <c:pt idx="1695">
                        <c:v>0.867887878341706</c:v>
                      </c:pt>
                      <c:pt idx="1696">
                        <c:v>0.86733971324935943</c:v>
                      </c:pt>
                      <c:pt idx="1697">
                        <c:v>0.86743218718076898</c:v>
                      </c:pt>
                      <c:pt idx="1698">
                        <c:v>0.86728796318457757</c:v>
                      </c:pt>
                      <c:pt idx="1699">
                        <c:v>0.86734196974825628</c:v>
                      </c:pt>
                      <c:pt idx="1700">
                        <c:v>0.86658144018205918</c:v>
                      </c:pt>
                      <c:pt idx="1701">
                        <c:v>0.86635751576340925</c:v>
                      </c:pt>
                      <c:pt idx="1702">
                        <c:v>0.86554878781944922</c:v>
                      </c:pt>
                      <c:pt idx="1703">
                        <c:v>0.86487183603134166</c:v>
                      </c:pt>
                      <c:pt idx="1704">
                        <c:v>0.86456572773168172</c:v>
                      </c:pt>
                      <c:pt idx="1705">
                        <c:v>0.86561640199607759</c:v>
                      </c:pt>
                      <c:pt idx="1706">
                        <c:v>0.86760305761772261</c:v>
                      </c:pt>
                      <c:pt idx="1707">
                        <c:v>0.87007122945804027</c:v>
                      </c:pt>
                      <c:pt idx="1708">
                        <c:v>0.87120996718952715</c:v>
                      </c:pt>
                      <c:pt idx="1709">
                        <c:v>0.86963832954378151</c:v>
                      </c:pt>
                      <c:pt idx="1710">
                        <c:v>0.86750258775124578</c:v>
                      </c:pt>
                      <c:pt idx="1711">
                        <c:v>0.86618685754951286</c:v>
                      </c:pt>
                      <c:pt idx="1712">
                        <c:v>0.86500113585547489</c:v>
                      </c:pt>
                      <c:pt idx="1713">
                        <c:v>0.86333087110768947</c:v>
                      </c:pt>
                      <c:pt idx="1714">
                        <c:v>0.86369893550896082</c:v>
                      </c:pt>
                      <c:pt idx="1715">
                        <c:v>0.86367379143742751</c:v>
                      </c:pt>
                      <c:pt idx="1716">
                        <c:v>0.86471368900075329</c:v>
                      </c:pt>
                      <c:pt idx="1717">
                        <c:v>0.86531368668214703</c:v>
                      </c:pt>
                      <c:pt idx="1718">
                        <c:v>0.86521770812459509</c:v>
                      </c:pt>
                      <c:pt idx="1719">
                        <c:v>0.86517162746274423</c:v>
                      </c:pt>
                      <c:pt idx="1720">
                        <c:v>0.86555382076801768</c:v>
                      </c:pt>
                      <c:pt idx="1721">
                        <c:v>0.86648870478136908</c:v>
                      </c:pt>
                      <c:pt idx="1722">
                        <c:v>0.86750328706701674</c:v>
                      </c:pt>
                      <c:pt idx="1723">
                        <c:v>0.8685610846375077</c:v>
                      </c:pt>
                      <c:pt idx="1724">
                        <c:v>0.86826722613675356</c:v>
                      </c:pt>
                      <c:pt idx="1725">
                        <c:v>0.86730725429718603</c:v>
                      </c:pt>
                      <c:pt idx="1726">
                        <c:v>0.86590324994306911</c:v>
                      </c:pt>
                      <c:pt idx="1727">
                        <c:v>0.86600773206196491</c:v>
                      </c:pt>
                      <c:pt idx="1728">
                        <c:v>0.86637331217502789</c:v>
                      </c:pt>
                      <c:pt idx="1729">
                        <c:v>0.86601347213717084</c:v>
                      </c:pt>
                      <c:pt idx="1730">
                        <c:v>0.86587887816300868</c:v>
                      </c:pt>
                      <c:pt idx="1731">
                        <c:v>0.8678559847659798</c:v>
                      </c:pt>
                      <c:pt idx="1732">
                        <c:v>0.86874299198366611</c:v>
                      </c:pt>
                      <c:pt idx="1733">
                        <c:v>0.86786291657426418</c:v>
                      </c:pt>
                      <c:pt idx="1734">
                        <c:v>0.86884842661912409</c:v>
                      </c:pt>
                      <c:pt idx="1735">
                        <c:v>0.8678173779523306</c:v>
                      </c:pt>
                      <c:pt idx="1736">
                        <c:v>0.86712809860094475</c:v>
                      </c:pt>
                      <c:pt idx="1737">
                        <c:v>0.86717732008673132</c:v>
                      </c:pt>
                      <c:pt idx="1738">
                        <c:v>0.86832075791942487</c:v>
                      </c:pt>
                      <c:pt idx="1739">
                        <c:v>0.87109824874998232</c:v>
                      </c:pt>
                      <c:pt idx="1740">
                        <c:v>0.87454922895576481</c:v>
                      </c:pt>
                      <c:pt idx="1741">
                        <c:v>0.87482812297314816</c:v>
                      </c:pt>
                      <c:pt idx="1742">
                        <c:v>0.8730643952796221</c:v>
                      </c:pt>
                      <c:pt idx="1743">
                        <c:v>0.87090010240612181</c:v>
                      </c:pt>
                      <c:pt idx="1744">
                        <c:v>0.86900205490791882</c:v>
                      </c:pt>
                      <c:pt idx="1745">
                        <c:v>0.8669367343774228</c:v>
                      </c:pt>
                      <c:pt idx="1746">
                        <c:v>0.86709858371386839</c:v>
                      </c:pt>
                      <c:pt idx="1747">
                        <c:v>0.86765202643152051</c:v>
                      </c:pt>
                      <c:pt idx="1748">
                        <c:v>0.86888905819932383</c:v>
                      </c:pt>
                      <c:pt idx="1749">
                        <c:v>0.87113026346297462</c:v>
                      </c:pt>
                      <c:pt idx="1750">
                        <c:v>0.87293887566838857</c:v>
                      </c:pt>
                      <c:pt idx="1751">
                        <c:v>0.873281474673268</c:v>
                      </c:pt>
                      <c:pt idx="1752">
                        <c:v>0.87213120226159446</c:v>
                      </c:pt>
                      <c:pt idx="1753">
                        <c:v>0.86954537800760168</c:v>
                      </c:pt>
                      <c:pt idx="1754">
                        <c:v>0.86636061752216242</c:v>
                      </c:pt>
                      <c:pt idx="1755">
                        <c:v>0.8625830480652853</c:v>
                      </c:pt>
                      <c:pt idx="1756">
                        <c:v>0.85860884623332734</c:v>
                      </c:pt>
                      <c:pt idx="1757">
                        <c:v>0.85416051787576486</c:v>
                      </c:pt>
                      <c:pt idx="1758">
                        <c:v>0.85018611561743662</c:v>
                      </c:pt>
                      <c:pt idx="1759">
                        <c:v>0.84564864199556911</c:v>
                      </c:pt>
                      <c:pt idx="1760">
                        <c:v>0.84067655641674621</c:v>
                      </c:pt>
                      <c:pt idx="1761">
                        <c:v>0.83771432364212073</c:v>
                      </c:pt>
                      <c:pt idx="1762">
                        <c:v>0.83518687924725565</c:v>
                      </c:pt>
                      <c:pt idx="1763">
                        <c:v>0.8349835048917098</c:v>
                      </c:pt>
                      <c:pt idx="1764">
                        <c:v>0.83609016540992465</c:v>
                      </c:pt>
                      <c:pt idx="1765">
                        <c:v>0.83638060733261121</c:v>
                      </c:pt>
                      <c:pt idx="1766">
                        <c:v>0.83534400296960432</c:v>
                      </c:pt>
                      <c:pt idx="1767">
                        <c:v>0.83521555869601805</c:v>
                      </c:pt>
                      <c:pt idx="1768">
                        <c:v>0.83568831600923077</c:v>
                      </c:pt>
                      <c:pt idx="1769">
                        <c:v>0.83786465295098456</c:v>
                      </c:pt>
                      <c:pt idx="1770">
                        <c:v>0.84059684362341158</c:v>
                      </c:pt>
                      <c:pt idx="1771">
                        <c:v>0.84367464544811122</c:v>
                      </c:pt>
                      <c:pt idx="1772">
                        <c:v>0.84541598999894851</c:v>
                      </c:pt>
                      <c:pt idx="1773">
                        <c:v>0.84839483527426907</c:v>
                      </c:pt>
                      <c:pt idx="1774">
                        <c:v>0.85129237541159808</c:v>
                      </c:pt>
                      <c:pt idx="1775">
                        <c:v>0.8540918020056828</c:v>
                      </c:pt>
                      <c:pt idx="1776">
                        <c:v>0.85643469738805822</c:v>
                      </c:pt>
                      <c:pt idx="1777">
                        <c:v>0.8582294696588072</c:v>
                      </c:pt>
                      <c:pt idx="1778">
                        <c:v>0.85961903948263252</c:v>
                      </c:pt>
                      <c:pt idx="1779">
                        <c:v>0.85956964430616667</c:v>
                      </c:pt>
                      <c:pt idx="1780">
                        <c:v>0.86023170976366359</c:v>
                      </c:pt>
                      <c:pt idx="1781">
                        <c:v>0.8579169443813317</c:v>
                      </c:pt>
                      <c:pt idx="1782">
                        <c:v>0.85404995954344343</c:v>
                      </c:pt>
                      <c:pt idx="1783">
                        <c:v>0.84939668397755053</c:v>
                      </c:pt>
                      <c:pt idx="1784">
                        <c:v>0.84759911060163129</c:v>
                      </c:pt>
                      <c:pt idx="1785">
                        <c:v>0.84623471764054103</c:v>
                      </c:pt>
                      <c:pt idx="1786">
                        <c:v>0.84329532169112031</c:v>
                      </c:pt>
                      <c:pt idx="1787">
                        <c:v>0.84029963438759236</c:v>
                      </c:pt>
                      <c:pt idx="1788">
                        <c:v>0.83992596331818936</c:v>
                      </c:pt>
                      <c:pt idx="1789">
                        <c:v>0.8396087001213467</c:v>
                      </c:pt>
                      <c:pt idx="1790">
                        <c:v>0.84014794092160539</c:v>
                      </c:pt>
                      <c:pt idx="1791">
                        <c:v>0.84132875769608206</c:v>
                      </c:pt>
                      <c:pt idx="1792">
                        <c:v>0.84219149811857086</c:v>
                      </c:pt>
                      <c:pt idx="1793">
                        <c:v>0.84351947844162056</c:v>
                      </c:pt>
                      <c:pt idx="1794">
                        <c:v>0.84235487456221614</c:v>
                      </c:pt>
                      <c:pt idx="1795">
                        <c:v>0.84153593999981746</c:v>
                      </c:pt>
                      <c:pt idx="1796">
                        <c:v>0.84157031477679434</c:v>
                      </c:pt>
                      <c:pt idx="1797">
                        <c:v>0.84112192386701878</c:v>
                      </c:pt>
                      <c:pt idx="1798">
                        <c:v>0.84109720487497841</c:v>
                      </c:pt>
                      <c:pt idx="1799">
                        <c:v>0.84279894308001646</c:v>
                      </c:pt>
                      <c:pt idx="1800">
                        <c:v>0.84496363815854425</c:v>
                      </c:pt>
                      <c:pt idx="1801">
                        <c:v>0.84681544597677305</c:v>
                      </c:pt>
                      <c:pt idx="1802">
                        <c:v>0.84750549989940605</c:v>
                      </c:pt>
                      <c:pt idx="1803">
                        <c:v>0.85098372998985172</c:v>
                      </c:pt>
                      <c:pt idx="1804">
                        <c:v>0.8536867469247893</c:v>
                      </c:pt>
                      <c:pt idx="1805">
                        <c:v>0.85656433247851937</c:v>
                      </c:pt>
                      <c:pt idx="1806">
                        <c:v>0.85770132451512282</c:v>
                      </c:pt>
                      <c:pt idx="1807">
                        <c:v>0.85618176022102377</c:v>
                      </c:pt>
                      <c:pt idx="1808">
                        <c:v>0.85430372761175299</c:v>
                      </c:pt>
                      <c:pt idx="1809">
                        <c:v>0.85502753034200152</c:v>
                      </c:pt>
                      <c:pt idx="1810">
                        <c:v>0.85544587348500656</c:v>
                      </c:pt>
                      <c:pt idx="1811">
                        <c:v>0.85411918622080685</c:v>
                      </c:pt>
                      <c:pt idx="1812">
                        <c:v>0.85328805809575037</c:v>
                      </c:pt>
                      <c:pt idx="1813">
                        <c:v>0.85478066244680206</c:v>
                      </c:pt>
                      <c:pt idx="1814">
                        <c:v>0.85875892682359745</c:v>
                      </c:pt>
                      <c:pt idx="1815">
                        <c:v>0.86208144399787245</c:v>
                      </c:pt>
                      <c:pt idx="1816">
                        <c:v>0.86465648799751205</c:v>
                      </c:pt>
                      <c:pt idx="1817">
                        <c:v>0.86567018047713851</c:v>
                      </c:pt>
                      <c:pt idx="1818">
                        <c:v>0.86682908604075537</c:v>
                      </c:pt>
                      <c:pt idx="1819">
                        <c:v>0.86754541112408223</c:v>
                      </c:pt>
                      <c:pt idx="1820">
                        <c:v>0.87035829337912629</c:v>
                      </c:pt>
                      <c:pt idx="1821">
                        <c:v>0.87114725464354947</c:v>
                      </c:pt>
                      <c:pt idx="1822">
                        <c:v>0.87222692661260826</c:v>
                      </c:pt>
                      <c:pt idx="1823">
                        <c:v>0.87143424926689494</c:v>
                      </c:pt>
                      <c:pt idx="1824">
                        <c:v>0.87030834068359419</c:v>
                      </c:pt>
                      <c:pt idx="1825">
                        <c:v>0.86911066685951333</c:v>
                      </c:pt>
                      <c:pt idx="1826">
                        <c:v>0.86763273098750227</c:v>
                      </c:pt>
                      <c:pt idx="1827">
                        <c:v>0.8660776616732504</c:v>
                      </c:pt>
                      <c:pt idx="1828">
                        <c:v>0.86467332297830113</c:v>
                      </c:pt>
                      <c:pt idx="1829">
                        <c:v>0.8632360645380921</c:v>
                      </c:pt>
                      <c:pt idx="1830">
                        <c:v>0.86096490860345776</c:v>
                      </c:pt>
                      <c:pt idx="1831">
                        <c:v>0.85759403035909187</c:v>
                      </c:pt>
                      <c:pt idx="1832">
                        <c:v>0.85509257285485618</c:v>
                      </c:pt>
                      <c:pt idx="1833">
                        <c:v>0.85318454718306946</c:v>
                      </c:pt>
                      <c:pt idx="1834">
                        <c:v>0.85128335411552136</c:v>
                      </c:pt>
                      <c:pt idx="1835">
                        <c:v>0.84985266672257076</c:v>
                      </c:pt>
                      <c:pt idx="1836">
                        <c:v>0.84975249232355243</c:v>
                      </c:pt>
                      <c:pt idx="1837">
                        <c:v>0.85045322233957599</c:v>
                      </c:pt>
                      <c:pt idx="1838">
                        <c:v>0.84975314292391735</c:v>
                      </c:pt>
                      <c:pt idx="1839">
                        <c:v>0.8495113450348375</c:v>
                      </c:pt>
                      <c:pt idx="1840">
                        <c:v>0.84974713653727696</c:v>
                      </c:pt>
                      <c:pt idx="1841">
                        <c:v>0.84894860555645801</c:v>
                      </c:pt>
                      <c:pt idx="1842">
                        <c:v>0.84884327709166818</c:v>
                      </c:pt>
                      <c:pt idx="1843">
                        <c:v>0.84940309263914893</c:v>
                      </c:pt>
                      <c:pt idx="1844">
                        <c:v>0.85025758354557079</c:v>
                      </c:pt>
                      <c:pt idx="1845">
                        <c:v>0.84960880679283635</c:v>
                      </c:pt>
                      <c:pt idx="1846">
                        <c:v>0.84810745839259505</c:v>
                      </c:pt>
                      <c:pt idx="1847">
                        <c:v>0.84716227831624036</c:v>
                      </c:pt>
                      <c:pt idx="1848">
                        <c:v>0.84595436601027474</c:v>
                      </c:pt>
                      <c:pt idx="1849">
                        <c:v>0.84569251885363572</c:v>
                      </c:pt>
                      <c:pt idx="1850">
                        <c:v>0.84688243699782684</c:v>
                      </c:pt>
                      <c:pt idx="1851">
                        <c:v>0.84790296723274416</c:v>
                      </c:pt>
                      <c:pt idx="1852">
                        <c:v>0.85116640931383869</c:v>
                      </c:pt>
                      <c:pt idx="1853">
                        <c:v>0.8530694018102073</c:v>
                      </c:pt>
                      <c:pt idx="1854">
                        <c:v>0.85548574190430149</c:v>
                      </c:pt>
                      <c:pt idx="1855">
                        <c:v>0.85700544281860624</c:v>
                      </c:pt>
                      <c:pt idx="1856">
                        <c:v>0.86048340704584447</c:v>
                      </c:pt>
                      <c:pt idx="1857">
                        <c:v>0.86466487145959092</c:v>
                      </c:pt>
                      <c:pt idx="1858">
                        <c:v>0.86621290901504433</c:v>
                      </c:pt>
                      <c:pt idx="1859">
                        <c:v>0.86652632301616062</c:v>
                      </c:pt>
                      <c:pt idx="1860">
                        <c:v>0.86726157462212605</c:v>
                      </c:pt>
                      <c:pt idx="1861">
                        <c:v>0.86501626702250034</c:v>
                      </c:pt>
                      <c:pt idx="1862">
                        <c:v>0.86194598290057878</c:v>
                      </c:pt>
                      <c:pt idx="1863">
                        <c:v>0.85874949313445659</c:v>
                      </c:pt>
                      <c:pt idx="1864">
                        <c:v>0.85648032297349153</c:v>
                      </c:pt>
                      <c:pt idx="1865">
                        <c:v>0.85528313701461178</c:v>
                      </c:pt>
                      <c:pt idx="1866">
                        <c:v>0.85361961331645508</c:v>
                      </c:pt>
                      <c:pt idx="1867">
                        <c:v>0.85279855211914202</c:v>
                      </c:pt>
                      <c:pt idx="1868">
                        <c:v>0.85182148102094646</c:v>
                      </c:pt>
                      <c:pt idx="1869">
                        <c:v>0.85005375283082152</c:v>
                      </c:pt>
                      <c:pt idx="1870">
                        <c:v>0.84677452736208569</c:v>
                      </c:pt>
                      <c:pt idx="1871">
                        <c:v>0.84375960768256142</c:v>
                      </c:pt>
                      <c:pt idx="1872">
                        <c:v>0.84226504634307242</c:v>
                      </c:pt>
                      <c:pt idx="1873">
                        <c:v>0.84206706116543184</c:v>
                      </c:pt>
                      <c:pt idx="1874">
                        <c:v>0.84208552770454781</c:v>
                      </c:pt>
                      <c:pt idx="1875">
                        <c:v>0.84264058966826161</c:v>
                      </c:pt>
                      <c:pt idx="1876">
                        <c:v>0.84447498771629281</c:v>
                      </c:pt>
                      <c:pt idx="1877">
                        <c:v>0.8440136073785407</c:v>
                      </c:pt>
                      <c:pt idx="1878">
                        <c:v>0.84254566773799122</c:v>
                      </c:pt>
                      <c:pt idx="1879">
                        <c:v>0.83945299118375505</c:v>
                      </c:pt>
                      <c:pt idx="1880">
                        <c:v>0.83659275297413171</c:v>
                      </c:pt>
                      <c:pt idx="1881">
                        <c:v>0.83531867813701399</c:v>
                      </c:pt>
                      <c:pt idx="1882">
                        <c:v>0.83457792631661398</c:v>
                      </c:pt>
                      <c:pt idx="1883">
                        <c:v>0.83223557367647372</c:v>
                      </c:pt>
                      <c:pt idx="1884">
                        <c:v>0.83171205908034407</c:v>
                      </c:pt>
                      <c:pt idx="1885">
                        <c:v>0.83078149951582259</c:v>
                      </c:pt>
                      <c:pt idx="1886">
                        <c:v>0.829143776197656</c:v>
                      </c:pt>
                      <c:pt idx="1887">
                        <c:v>0.8274587880308516</c:v>
                      </c:pt>
                      <c:pt idx="1888">
                        <c:v>0.82462692395809478</c:v>
                      </c:pt>
                      <c:pt idx="1889">
                        <c:v>0.82304395383183149</c:v>
                      </c:pt>
                      <c:pt idx="1890">
                        <c:v>0.82348595306874728</c:v>
                      </c:pt>
                      <c:pt idx="1891">
                        <c:v>0.82596934410661926</c:v>
                      </c:pt>
                      <c:pt idx="1892">
                        <c:v>0.82900160729834449</c:v>
                      </c:pt>
                      <c:pt idx="1893">
                        <c:v>0.83011212654081878</c:v>
                      </c:pt>
                      <c:pt idx="1894">
                        <c:v>0.83170792296324869</c:v>
                      </c:pt>
                      <c:pt idx="1895">
                        <c:v>0.83252043912455342</c:v>
                      </c:pt>
                      <c:pt idx="1896">
                        <c:v>0.83275670065195539</c:v>
                      </c:pt>
                      <c:pt idx="1897">
                        <c:v>0.83061246091714436</c:v>
                      </c:pt>
                      <c:pt idx="1898">
                        <c:v>0.82786526609979205</c:v>
                      </c:pt>
                      <c:pt idx="1899">
                        <c:v>0.82797762387873153</c:v>
                      </c:pt>
                      <c:pt idx="1900">
                        <c:v>0.82762370706070276</c:v>
                      </c:pt>
                      <c:pt idx="1901">
                        <c:v>0.82946531119780553</c:v>
                      </c:pt>
                      <c:pt idx="1902">
                        <c:v>0.83121778728934215</c:v>
                      </c:pt>
                      <c:pt idx="1903">
                        <c:v>0.83243060876493058</c:v>
                      </c:pt>
                      <c:pt idx="1904">
                        <c:v>0.83478845818700154</c:v>
                      </c:pt>
                      <c:pt idx="1905">
                        <c:v>0.83641177403590017</c:v>
                      </c:pt>
                      <c:pt idx="1906">
                        <c:v>0.83791332735859236</c:v>
                      </c:pt>
                      <c:pt idx="1907">
                        <c:v>0.83930722553897519</c:v>
                      </c:pt>
                      <c:pt idx="1908">
                        <c:v>0.84016256458040295</c:v>
                      </c:pt>
                      <c:pt idx="1909">
                        <c:v>0.84052910800278946</c:v>
                      </c:pt>
                      <c:pt idx="1910">
                        <c:v>0.8396137864408082</c:v>
                      </c:pt>
                      <c:pt idx="1911">
                        <c:v>0.83882511362185719</c:v>
                      </c:pt>
                      <c:pt idx="1912">
                        <c:v>0.83743530839909897</c:v>
                      </c:pt>
                      <c:pt idx="1913">
                        <c:v>0.83547380721404008</c:v>
                      </c:pt>
                      <c:pt idx="1914">
                        <c:v>0.83435681028463238</c:v>
                      </c:pt>
                      <c:pt idx="1915">
                        <c:v>0.83265904951288627</c:v>
                      </c:pt>
                      <c:pt idx="1916">
                        <c:v>0.83307679127877743</c:v>
                      </c:pt>
                      <c:pt idx="1917">
                        <c:v>0.8333995220478092</c:v>
                      </c:pt>
                      <c:pt idx="1918">
                        <c:v>0.83314033671129584</c:v>
                      </c:pt>
                      <c:pt idx="1919">
                        <c:v>0.83335887241695394</c:v>
                      </c:pt>
                      <c:pt idx="1920">
                        <c:v>0.83168139850393696</c:v>
                      </c:pt>
                      <c:pt idx="1921">
                        <c:v>0.83038887826245977</c:v>
                      </c:pt>
                      <c:pt idx="1922">
                        <c:v>0.83167805847333154</c:v>
                      </c:pt>
                      <c:pt idx="1923">
                        <c:v>0.83457076598597379</c:v>
                      </c:pt>
                      <c:pt idx="1924">
                        <c:v>0.83763546879890094</c:v>
                      </c:pt>
                      <c:pt idx="1925">
                        <c:v>0.84103650300348121</c:v>
                      </c:pt>
                      <c:pt idx="1926">
                        <c:v>0.84245114429007883</c:v>
                      </c:pt>
                      <c:pt idx="1927">
                        <c:v>0.84387718839471904</c:v>
                      </c:pt>
                      <c:pt idx="1928">
                        <c:v>0.84543775515092157</c:v>
                      </c:pt>
                      <c:pt idx="1929">
                        <c:v>0.84733253140396236</c:v>
                      </c:pt>
                      <c:pt idx="1930">
                        <c:v>0.84701855655569014</c:v>
                      </c:pt>
                      <c:pt idx="1931">
                        <c:v>0.84850202360887839</c:v>
                      </c:pt>
                      <c:pt idx="1932">
                        <c:v>0.85023789851562726</c:v>
                      </c:pt>
                      <c:pt idx="1933">
                        <c:v>0.85399615729706913</c:v>
                      </c:pt>
                      <c:pt idx="1934">
                        <c:v>0.85644409277871869</c:v>
                      </c:pt>
                      <c:pt idx="1935">
                        <c:v>0.85871210996645186</c:v>
                      </c:pt>
                      <c:pt idx="1936">
                        <c:v>0.85901512270649127</c:v>
                      </c:pt>
                      <c:pt idx="1937">
                        <c:v>0.85841490521276376</c:v>
                      </c:pt>
                      <c:pt idx="1938">
                        <c:v>0.85587844200965102</c:v>
                      </c:pt>
                      <c:pt idx="1939">
                        <c:v>0.85348715866027269</c:v>
                      </c:pt>
                      <c:pt idx="1940">
                        <c:v>0.85146769892796914</c:v>
                      </c:pt>
                      <c:pt idx="1941">
                        <c:v>0.85059945183366681</c:v>
                      </c:pt>
                      <c:pt idx="1942">
                        <c:v>0.84798111318171809</c:v>
                      </c:pt>
                      <c:pt idx="1943">
                        <c:v>0.84425522574018752</c:v>
                      </c:pt>
                      <c:pt idx="1944">
                        <c:v>0.84112194007690255</c:v>
                      </c:pt>
                      <c:pt idx="1945">
                        <c:v>0.83911720011623314</c:v>
                      </c:pt>
                      <c:pt idx="1946">
                        <c:v>0.8381621373110627</c:v>
                      </c:pt>
                      <c:pt idx="1947">
                        <c:v>0.83690205104486748</c:v>
                      </c:pt>
                      <c:pt idx="1948">
                        <c:v>0.83442717595252813</c:v>
                      </c:pt>
                      <c:pt idx="1949">
                        <c:v>0.83347953998757629</c:v>
                      </c:pt>
                      <c:pt idx="1950">
                        <c:v>0.83364641867599754</c:v>
                      </c:pt>
                      <c:pt idx="1951">
                        <c:v>0.83268647189601175</c:v>
                      </c:pt>
                      <c:pt idx="1952">
                        <c:v>0.83274193886005254</c:v>
                      </c:pt>
                      <c:pt idx="1953">
                        <c:v>0.83390874091838407</c:v>
                      </c:pt>
                      <c:pt idx="1954">
                        <c:v>0.83372418214047184</c:v>
                      </c:pt>
                      <c:pt idx="1955">
                        <c:v>0.83488438216498861</c:v>
                      </c:pt>
                      <c:pt idx="1956">
                        <c:v>0.83583304635212619</c:v>
                      </c:pt>
                      <c:pt idx="1957">
                        <c:v>0.8379475771507866</c:v>
                      </c:pt>
                      <c:pt idx="1958">
                        <c:v>0.83968129003320846</c:v>
                      </c:pt>
                      <c:pt idx="1959">
                        <c:v>0.83913661438164378</c:v>
                      </c:pt>
                      <c:pt idx="1960">
                        <c:v>0.83776907865095784</c:v>
                      </c:pt>
                      <c:pt idx="1961">
                        <c:v>0.83687644934127459</c:v>
                      </c:pt>
                      <c:pt idx="1962">
                        <c:v>0.83415339614742645</c:v>
                      </c:pt>
                      <c:pt idx="1963">
                        <c:v>0.83356272280303945</c:v>
                      </c:pt>
                      <c:pt idx="1964">
                        <c:v>0.83333162927624616</c:v>
                      </c:pt>
                      <c:pt idx="1965">
                        <c:v>0.8326939382614239</c:v>
                      </c:pt>
                      <c:pt idx="1966">
                        <c:v>0.83257177762527623</c:v>
                      </c:pt>
                      <c:pt idx="1967">
                        <c:v>0.83408571756171201</c:v>
                      </c:pt>
                      <c:pt idx="1968">
                        <c:v>0.83336984440805506</c:v>
                      </c:pt>
                      <c:pt idx="1969">
                        <c:v>0.83322853932645702</c:v>
                      </c:pt>
                      <c:pt idx="1970">
                        <c:v>0.83272429280850402</c:v>
                      </c:pt>
                      <c:pt idx="1971">
                        <c:v>0.83232796645673746</c:v>
                      </c:pt>
                      <c:pt idx="1972">
                        <c:v>0.83189672126922798</c:v>
                      </c:pt>
                      <c:pt idx="1973">
                        <c:v>0.83089700390600996</c:v>
                      </c:pt>
                      <c:pt idx="1974">
                        <c:v>0.82984442155052152</c:v>
                      </c:pt>
                      <c:pt idx="1975">
                        <c:v>0.83088546137649477</c:v>
                      </c:pt>
                      <c:pt idx="1976">
                        <c:v>0.83153124058926042</c:v>
                      </c:pt>
                      <c:pt idx="1977">
                        <c:v>0.83230499135918212</c:v>
                      </c:pt>
                      <c:pt idx="1978">
                        <c:v>0.83505832669874358</c:v>
                      </c:pt>
                      <c:pt idx="1979">
                        <c:v>0.83557893360303725</c:v>
                      </c:pt>
                      <c:pt idx="1980">
                        <c:v>0.83634784421359831</c:v>
                      </c:pt>
                      <c:pt idx="1981">
                        <c:v>0.83684022504796551</c:v>
                      </c:pt>
                      <c:pt idx="1982">
                        <c:v>0.83859587252899859</c:v>
                      </c:pt>
                      <c:pt idx="1983">
                        <c:v>0.84198035404165295</c:v>
                      </c:pt>
                      <c:pt idx="1984">
                        <c:v>0.84428842543396554</c:v>
                      </c:pt>
                      <c:pt idx="1985">
                        <c:v>0.84732654416467823</c:v>
                      </c:pt>
                      <c:pt idx="1986">
                        <c:v>0.84805839865674448</c:v>
                      </c:pt>
                      <c:pt idx="1987">
                        <c:v>0.84964401442504933</c:v>
                      </c:pt>
                      <c:pt idx="1988">
                        <c:v>0.85107142135841285</c:v>
                      </c:pt>
                      <c:pt idx="1989">
                        <c:v>0.85274569314916504</c:v>
                      </c:pt>
                      <c:pt idx="1990">
                        <c:v>0.8535432732584366</c:v>
                      </c:pt>
                      <c:pt idx="1991">
                        <c:v>0.85180713831047272</c:v>
                      </c:pt>
                      <c:pt idx="1992">
                        <c:v>0.85044579086101779</c:v>
                      </c:pt>
                      <c:pt idx="1993">
                        <c:v>0.85011007307122111</c:v>
                      </c:pt>
                      <c:pt idx="1994">
                        <c:v>0.8494637196637026</c:v>
                      </c:pt>
                      <c:pt idx="1995">
                        <c:v>0.85026546796034153</c:v>
                      </c:pt>
                      <c:pt idx="1996">
                        <c:v>0.85388105369558065</c:v>
                      </c:pt>
                      <c:pt idx="1997">
                        <c:v>0.85734108222685346</c:v>
                      </c:pt>
                      <c:pt idx="1998">
                        <c:v>0.8590386701186935</c:v>
                      </c:pt>
                      <c:pt idx="1999">
                        <c:v>0.86100827544647085</c:v>
                      </c:pt>
                      <c:pt idx="2000">
                        <c:v>0.86186368936923963</c:v>
                      </c:pt>
                      <c:pt idx="2001">
                        <c:v>0.86411193102445805</c:v>
                      </c:pt>
                      <c:pt idx="2002">
                        <c:v>0.86434255788879188</c:v>
                      </c:pt>
                      <c:pt idx="2003">
                        <c:v>0.86491406278399674</c:v>
                      </c:pt>
                      <c:pt idx="2004">
                        <c:v>0.86451090930920438</c:v>
                      </c:pt>
                      <c:pt idx="2005">
                        <c:v>0.86375138212656899</c:v>
                      </c:pt>
                      <c:pt idx="2006">
                        <c:v>0.86385446453736836</c:v>
                      </c:pt>
                      <c:pt idx="2007">
                        <c:v>0.86241568982149863</c:v>
                      </c:pt>
                      <c:pt idx="2008">
                        <c:v>0.86036727906568111</c:v>
                      </c:pt>
                      <c:pt idx="2009">
                        <c:v>0.85831621627761845</c:v>
                      </c:pt>
                      <c:pt idx="2010">
                        <c:v>0.85560711039907178</c:v>
                      </c:pt>
                      <c:pt idx="2011">
                        <c:v>0.85358188884514152</c:v>
                      </c:pt>
                      <c:pt idx="2012">
                        <c:v>0.85200809978791592</c:v>
                      </c:pt>
                      <c:pt idx="2013">
                        <c:v>0.8513707373171725</c:v>
                      </c:pt>
                      <c:pt idx="2014">
                        <c:v>0.8523645353701369</c:v>
                      </c:pt>
                      <c:pt idx="2015">
                        <c:v>0.85171896949919501</c:v>
                      </c:pt>
                      <c:pt idx="2016">
                        <c:v>0.85283250210157768</c:v>
                      </c:pt>
                      <c:pt idx="2017">
                        <c:v>0.85291524845928091</c:v>
                      </c:pt>
                      <c:pt idx="2018">
                        <c:v>0.85197083775434357</c:v>
                      </c:pt>
                      <c:pt idx="2019">
                        <c:v>0.85121129173918442</c:v>
                      </c:pt>
                      <c:pt idx="2020">
                        <c:v>0.85137388324694763</c:v>
                      </c:pt>
                      <c:pt idx="2021">
                        <c:v>0.8514304038886733</c:v>
                      </c:pt>
                      <c:pt idx="2022">
                        <c:v>0.85204453223637</c:v>
                      </c:pt>
                      <c:pt idx="2023">
                        <c:v>0.85455963832230164</c:v>
                      </c:pt>
                      <c:pt idx="2024">
                        <c:v>0.85577098236255322</c:v>
                      </c:pt>
                      <c:pt idx="2025">
                        <c:v>0.85733920996737012</c:v>
                      </c:pt>
                      <c:pt idx="2026">
                        <c:v>0.85869722917272617</c:v>
                      </c:pt>
                      <c:pt idx="2027">
                        <c:v>0.85859683984840518</c:v>
                      </c:pt>
                      <c:pt idx="2028">
                        <c:v>0.85700089545817837</c:v>
                      </c:pt>
                      <c:pt idx="2029">
                        <c:v>0.85470009271806568</c:v>
                      </c:pt>
                      <c:pt idx="2030">
                        <c:v>0.85183950114668339</c:v>
                      </c:pt>
                      <c:pt idx="2031">
                        <c:v>0.84977149990465073</c:v>
                      </c:pt>
                      <c:pt idx="2032">
                        <c:v>0.85012154196962531</c:v>
                      </c:pt>
                      <c:pt idx="2033">
                        <c:v>0.85204943481134776</c:v>
                      </c:pt>
                      <c:pt idx="2034">
                        <c:v>0.85391899524869586</c:v>
                      </c:pt>
                      <c:pt idx="2035">
                        <c:v>0.85401993026061374</c:v>
                      </c:pt>
                      <c:pt idx="2036">
                        <c:v>0.85428389937389315</c:v>
                      </c:pt>
                      <c:pt idx="2037">
                        <c:v>0.85683524713128212</c:v>
                      </c:pt>
                      <c:pt idx="2038">
                        <c:v>0.86071225280780117</c:v>
                      </c:pt>
                      <c:pt idx="2039">
                        <c:v>0.86419588395569802</c:v>
                      </c:pt>
                      <c:pt idx="2040">
                        <c:v>0.86486944624381745</c:v>
                      </c:pt>
                      <c:pt idx="2041">
                        <c:v>0.86511453294020624</c:v>
                      </c:pt>
                      <c:pt idx="2042">
                        <c:v>0.86650627576554384</c:v>
                      </c:pt>
                      <c:pt idx="2043">
                        <c:v>0.86813261214633386</c:v>
                      </c:pt>
                      <c:pt idx="2044">
                        <c:v>0.8688756342625934</c:v>
                      </c:pt>
                      <c:pt idx="2045">
                        <c:v>0.87085542103729707</c:v>
                      </c:pt>
                      <c:pt idx="2046">
                        <c:v>0.8725295619124801</c:v>
                      </c:pt>
                      <c:pt idx="2047">
                        <c:v>0.87295827361205736</c:v>
                      </c:pt>
                      <c:pt idx="2048">
                        <c:v>0.87258803294040632</c:v>
                      </c:pt>
                      <c:pt idx="2049">
                        <c:v>0.87184253844764148</c:v>
                      </c:pt>
                      <c:pt idx="2050">
                        <c:v>0.86968289446113012</c:v>
                      </c:pt>
                      <c:pt idx="2051">
                        <c:v>0.86585354419511729</c:v>
                      </c:pt>
                      <c:pt idx="2052">
                        <c:v>0.861561567792271</c:v>
                      </c:pt>
                      <c:pt idx="2053">
                        <c:v>0.85846432407837392</c:v>
                      </c:pt>
                      <c:pt idx="2054">
                        <c:v>0.85191472877049457</c:v>
                      </c:pt>
                      <c:pt idx="2055">
                        <c:v>0.84584293678928291</c:v>
                      </c:pt>
                      <c:pt idx="2056">
                        <c:v>0.84065078498731816</c:v>
                      </c:pt>
                      <c:pt idx="2057">
                        <c:v>0.83722754268270938</c:v>
                      </c:pt>
                      <c:pt idx="2058">
                        <c:v>0.83651177742391403</c:v>
                      </c:pt>
                      <c:pt idx="2059">
                        <c:v>0.83679733067568296</c:v>
                      </c:pt>
                      <c:pt idx="2060">
                        <c:v>0.83558967726925926</c:v>
                      </c:pt>
                      <c:pt idx="2061">
                        <c:v>0.83612095043035328</c:v>
                      </c:pt>
                      <c:pt idx="2062">
                        <c:v>0.83706080311456876</c:v>
                      </c:pt>
                      <c:pt idx="2063">
                        <c:v>0.83895882932561361</c:v>
                      </c:pt>
                      <c:pt idx="2064">
                        <c:v>0.84034053860531088</c:v>
                      </c:pt>
                      <c:pt idx="2065">
                        <c:v>0.8397947385797182</c:v>
                      </c:pt>
                      <c:pt idx="2066">
                        <c:v>0.83632896594243666</c:v>
                      </c:pt>
                      <c:pt idx="2067">
                        <c:v>0.83323045054652445</c:v>
                      </c:pt>
                      <c:pt idx="2068">
                        <c:v>0.83414501679471009</c:v>
                      </c:pt>
                      <c:pt idx="2069">
                        <c:v>0.8331456013739329</c:v>
                      </c:pt>
                      <c:pt idx="2070">
                        <c:v>0.8324399578619035</c:v>
                      </c:pt>
                      <c:pt idx="2071">
                        <c:v>0.83138170956232205</c:v>
                      </c:pt>
                      <c:pt idx="2072">
                        <c:v>0.83197539940714182</c:v>
                      </c:pt>
                      <c:pt idx="2073">
                        <c:v>0.83310534256853941</c:v>
                      </c:pt>
                      <c:pt idx="2074">
                        <c:v>0.83554348488886665</c:v>
                      </c:pt>
                      <c:pt idx="2075">
                        <c:v>0.83619739271835303</c:v>
                      </c:pt>
                      <c:pt idx="2076">
                        <c:v>0.83812365007246936</c:v>
                      </c:pt>
                      <c:pt idx="2077">
                        <c:v>0.83858196370940408</c:v>
                      </c:pt>
                      <c:pt idx="2078">
                        <c:v>0.83853914730765367</c:v>
                      </c:pt>
                      <c:pt idx="2079">
                        <c:v>0.84023491677630091</c:v>
                      </c:pt>
                      <c:pt idx="2080">
                        <c:v>0.8442917397474794</c:v>
                      </c:pt>
                      <c:pt idx="2081">
                        <c:v>0.84842271054920981</c:v>
                      </c:pt>
                      <c:pt idx="2082">
                        <c:v>0.85152085454439497</c:v>
                      </c:pt>
                      <c:pt idx="2083">
                        <c:v>0.85087130887058415</c:v>
                      </c:pt>
                      <c:pt idx="2084">
                        <c:v>0.85037611859775852</c:v>
                      </c:pt>
                      <c:pt idx="2085">
                        <c:v>0.85024276393124243</c:v>
                      </c:pt>
                      <c:pt idx="2086">
                        <c:v>0.84941554915841133</c:v>
                      </c:pt>
                      <c:pt idx="2087">
                        <c:v>0.84725815590249098</c:v>
                      </c:pt>
                      <c:pt idx="2088">
                        <c:v>0.84501056951641318</c:v>
                      </c:pt>
                      <c:pt idx="2089">
                        <c:v>0.84320408081827392</c:v>
                      </c:pt>
                      <c:pt idx="2090">
                        <c:v>0.84114464089984087</c:v>
                      </c:pt>
                      <c:pt idx="2091">
                        <c:v>0.83909230232517096</c:v>
                      </c:pt>
                      <c:pt idx="2092">
                        <c:v>0.83832144503810579</c:v>
                      </c:pt>
                      <c:pt idx="2093">
                        <c:v>0.83987809643733313</c:v>
                      </c:pt>
                      <c:pt idx="2094">
                        <c:v>0.84130245737986042</c:v>
                      </c:pt>
                      <c:pt idx="2095">
                        <c:v>0.84339817700286612</c:v>
                      </c:pt>
                      <c:pt idx="2096">
                        <c:v>0.84381410330088469</c:v>
                      </c:pt>
                      <c:pt idx="2097">
                        <c:v>0.84400524148107581</c:v>
                      </c:pt>
                      <c:pt idx="2098">
                        <c:v>0.84484973665463259</c:v>
                      </c:pt>
                      <c:pt idx="2099">
                        <c:v>0.84560604301686482</c:v>
                      </c:pt>
                      <c:pt idx="2100">
                        <c:v>0.84667502371954229</c:v>
                      </c:pt>
                      <c:pt idx="2101">
                        <c:v>0.8464994505352903</c:v>
                      </c:pt>
                      <c:pt idx="2102">
                        <c:v>0.84607493013097279</c:v>
                      </c:pt>
                      <c:pt idx="2103">
                        <c:v>0.84659547526535772</c:v>
                      </c:pt>
                      <c:pt idx="2104">
                        <c:v>0.8482771697020155</c:v>
                      </c:pt>
                      <c:pt idx="2105">
                        <c:v>0.8494486870019714</c:v>
                      </c:pt>
                      <c:pt idx="2106">
                        <c:v>0.85074302840002014</c:v>
                      </c:pt>
                      <c:pt idx="2107">
                        <c:v>0.85124670714916706</c:v>
                      </c:pt>
                      <c:pt idx="2108">
                        <c:v>0.85250342798567558</c:v>
                      </c:pt>
                      <c:pt idx="2109">
                        <c:v>0.85219479885192051</c:v>
                      </c:pt>
                      <c:pt idx="2110">
                        <c:v>0.85206220110472897</c:v>
                      </c:pt>
                      <c:pt idx="2111">
                        <c:v>0.85141849267243297</c:v>
                      </c:pt>
                      <c:pt idx="2112">
                        <c:v>0.85084208855522792</c:v>
                      </c:pt>
                      <c:pt idx="2113">
                        <c:v>0.85099572196285145</c:v>
                      </c:pt>
                      <c:pt idx="2114">
                        <c:v>0.85062910645557677</c:v>
                      </c:pt>
                      <c:pt idx="2115">
                        <c:v>0.85020245652661963</c:v>
                      </c:pt>
                      <c:pt idx="2116">
                        <c:v>0.84887806239646491</c:v>
                      </c:pt>
                      <c:pt idx="2117">
                        <c:v>0.84876300481677303</c:v>
                      </c:pt>
                      <c:pt idx="2118">
                        <c:v>0.8507115205270821</c:v>
                      </c:pt>
                      <c:pt idx="2119">
                        <c:v>0.85159433610248991</c:v>
                      </c:pt>
                      <c:pt idx="2120">
                        <c:v>0.8522480041022511</c:v>
                      </c:pt>
                      <c:pt idx="2121">
                        <c:v>0.85376537403627584</c:v>
                      </c:pt>
                      <c:pt idx="2122">
                        <c:v>0.85514497379633891</c:v>
                      </c:pt>
                      <c:pt idx="2123">
                        <c:v>0.85419984688392581</c:v>
                      </c:pt>
                      <c:pt idx="2124">
                        <c:v>0.85277706090485006</c:v>
                      </c:pt>
                      <c:pt idx="2125">
                        <c:v>0.85154000408752151</c:v>
                      </c:pt>
                      <c:pt idx="2126">
                        <c:v>0.84954469640129326</c:v>
                      </c:pt>
                      <c:pt idx="2127">
                        <c:v>0.84938517164461558</c:v>
                      </c:pt>
                      <c:pt idx="2128">
                        <c:v>0.85148728564169729</c:v>
                      </c:pt>
                      <c:pt idx="2129">
                        <c:v>0.85377493844609242</c:v>
                      </c:pt>
                      <c:pt idx="2130">
                        <c:v>0.85561052370923207</c:v>
                      </c:pt>
                      <c:pt idx="2131">
                        <c:v>0.8571837683398712</c:v>
                      </c:pt>
                      <c:pt idx="2132">
                        <c:v>0.85829362415995114</c:v>
                      </c:pt>
                      <c:pt idx="2133">
                        <c:v>0.85989940514721774</c:v>
                      </c:pt>
                      <c:pt idx="2134">
                        <c:v>0.86045237493794891</c:v>
                      </c:pt>
                      <c:pt idx="2135">
                        <c:v>0.86033834496662887</c:v>
                      </c:pt>
                      <c:pt idx="2136">
                        <c:v>0.85970211192995127</c:v>
                      </c:pt>
                      <c:pt idx="2137">
                        <c:v>0.85649538090332666</c:v>
                      </c:pt>
                      <c:pt idx="2138">
                        <c:v>0.85566230691863265</c:v>
                      </c:pt>
                      <c:pt idx="2139">
                        <c:v>0.8530466444156346</c:v>
                      </c:pt>
                      <c:pt idx="2140">
                        <c:v>0.8511196742915218</c:v>
                      </c:pt>
                      <c:pt idx="2141">
                        <c:v>0.85100482361671093</c:v>
                      </c:pt>
                      <c:pt idx="2142">
                        <c:v>0.85205465501145727</c:v>
                      </c:pt>
                      <c:pt idx="2143">
                        <c:v>0.85302502182313189</c:v>
                      </c:pt>
                      <c:pt idx="2144">
                        <c:v>0.8517433275624301</c:v>
                      </c:pt>
                      <c:pt idx="2145">
                        <c:v>0.85114951018582785</c:v>
                      </c:pt>
                      <c:pt idx="2146">
                        <c:v>0.85066801961779137</c:v>
                      </c:pt>
                      <c:pt idx="2147">
                        <c:v>0.84892906818766323</c:v>
                      </c:pt>
                      <c:pt idx="2148">
                        <c:v>0.85128418543722839</c:v>
                      </c:pt>
                      <c:pt idx="2149">
                        <c:v>0.85451187858481192</c:v>
                      </c:pt>
                      <c:pt idx="2150">
                        <c:v>0.85454538148199244</c:v>
                      </c:pt>
                      <c:pt idx="2151">
                        <c:v>0.85467285869593623</c:v>
                      </c:pt>
                      <c:pt idx="2152">
                        <c:v>0.8543301883058112</c:v>
                      </c:pt>
                      <c:pt idx="2153">
                        <c:v>0.85211024735741026</c:v>
                      </c:pt>
                      <c:pt idx="2154">
                        <c:v>0.84901951247193108</c:v>
                      </c:pt>
                      <c:pt idx="2155">
                        <c:v>0.84677554533406951</c:v>
                      </c:pt>
                      <c:pt idx="2156">
                        <c:v>0.84425486132423877</c:v>
                      </c:pt>
                      <c:pt idx="2157">
                        <c:v>0.84110488646382175</c:v>
                      </c:pt>
                      <c:pt idx="2158">
                        <c:v>0.83789969112286122</c:v>
                      </c:pt>
                      <c:pt idx="2159">
                        <c:v>0.83570476044085695</c:v>
                      </c:pt>
                      <c:pt idx="2160">
                        <c:v>0.83487325442029303</c:v>
                      </c:pt>
                      <c:pt idx="2161">
                        <c:v>0.83251333343862299</c:v>
                      </c:pt>
                      <c:pt idx="2162">
                        <c:v>0.83088441971176574</c:v>
                      </c:pt>
                      <c:pt idx="2163">
                        <c:v>0.82878322036344632</c:v>
                      </c:pt>
                      <c:pt idx="2164">
                        <c:v>0.82617555960366929</c:v>
                      </c:pt>
                      <c:pt idx="2165">
                        <c:v>0.82623615491597824</c:v>
                      </c:pt>
                      <c:pt idx="2166">
                        <c:v>0.82559943888079468</c:v>
                      </c:pt>
                      <c:pt idx="2167">
                        <c:v>0.82760359834118247</c:v>
                      </c:pt>
                      <c:pt idx="2168">
                        <c:v>0.82955165618640259</c:v>
                      </c:pt>
                      <c:pt idx="2169">
                        <c:v>0.83095567314595686</c:v>
                      </c:pt>
                      <c:pt idx="2170">
                        <c:v>0.83271480741177362</c:v>
                      </c:pt>
                      <c:pt idx="2171">
                        <c:v>0.83628388802027098</c:v>
                      </c:pt>
                      <c:pt idx="2172">
                        <c:v>0.83937815159599294</c:v>
                      </c:pt>
                      <c:pt idx="2173">
                        <c:v>0.84076152322586883</c:v>
                      </c:pt>
                      <c:pt idx="2174">
                        <c:v>0.84271129183368942</c:v>
                      </c:pt>
                      <c:pt idx="2175">
                        <c:v>0.84288676402774987</c:v>
                      </c:pt>
                      <c:pt idx="2176">
                        <c:v>0.84365965809012211</c:v>
                      </c:pt>
                      <c:pt idx="2177">
                        <c:v>0.84202871732941165</c:v>
                      </c:pt>
                      <c:pt idx="2178">
                        <c:v>0.84064272880602942</c:v>
                      </c:pt>
                      <c:pt idx="2179">
                        <c:v>0.83892240867142831</c:v>
                      </c:pt>
                      <c:pt idx="2180">
                        <c:v>0.83723298258035139</c:v>
                      </c:pt>
                      <c:pt idx="2181">
                        <c:v>0.83693349026869035</c:v>
                      </c:pt>
                      <c:pt idx="2182">
                        <c:v>0.83635646847411227</c:v>
                      </c:pt>
                      <c:pt idx="2183">
                        <c:v>0.83529102550554524</c:v>
                      </c:pt>
                      <c:pt idx="2184">
                        <c:v>0.83358795344913361</c:v>
                      </c:pt>
                      <c:pt idx="2185">
                        <c:v>0.83205170543001361</c:v>
                      </c:pt>
                      <c:pt idx="2186">
                        <c:v>0.83242130656080426</c:v>
                      </c:pt>
                      <c:pt idx="2187">
                        <c:v>0.83336243063650572</c:v>
                      </c:pt>
                      <c:pt idx="2188">
                        <c:v>0.83724538163757611</c:v>
                      </c:pt>
                      <c:pt idx="2189">
                        <c:v>0.840628058984071</c:v>
                      </c:pt>
                      <c:pt idx="2190">
                        <c:v>0.84157996107845401</c:v>
                      </c:pt>
                      <c:pt idx="2191">
                        <c:v>0.84240387407261552</c:v>
                      </c:pt>
                      <c:pt idx="2192">
                        <c:v>0.84335755456425054</c:v>
                      </c:pt>
                      <c:pt idx="2193">
                        <c:v>0.84316579809079251</c:v>
                      </c:pt>
                      <c:pt idx="2194">
                        <c:v>0.84471832762755661</c:v>
                      </c:pt>
                      <c:pt idx="2195">
                        <c:v>0.84546895217963125</c:v>
                      </c:pt>
                      <c:pt idx="2196">
                        <c:v>0.84628603553614556</c:v>
                      </c:pt>
                      <c:pt idx="2197">
                        <c:v>0.84653763948876615</c:v>
                      </c:pt>
                      <c:pt idx="2198">
                        <c:v>0.84605990996343083</c:v>
                      </c:pt>
                      <c:pt idx="2199">
                        <c:v>0.84731612398027012</c:v>
                      </c:pt>
                      <c:pt idx="2200">
                        <c:v>0.84987097827862157</c:v>
                      </c:pt>
                      <c:pt idx="2201">
                        <c:v>0.85258814164358532</c:v>
                      </c:pt>
                      <c:pt idx="2202">
                        <c:v>0.85524789613644014</c:v>
                      </c:pt>
                      <c:pt idx="2203">
                        <c:v>0.8566978910240769</c:v>
                      </c:pt>
                      <c:pt idx="2204">
                        <c:v>0.85706981865789789</c:v>
                      </c:pt>
                      <c:pt idx="2205">
                        <c:v>0.85692614453122407</c:v>
                      </c:pt>
                      <c:pt idx="2206">
                        <c:v>0.85668531638459722</c:v>
                      </c:pt>
                      <c:pt idx="2207">
                        <c:v>0.85548264481063663</c:v>
                      </c:pt>
                      <c:pt idx="2208">
                        <c:v>0.85470567360597516</c:v>
                      </c:pt>
                      <c:pt idx="2209">
                        <c:v>0.85247310857985048</c:v>
                      </c:pt>
                      <c:pt idx="2210">
                        <c:v>0.85018375968004967</c:v>
                      </c:pt>
                      <c:pt idx="2211">
                        <c:v>0.84872352788702587</c:v>
                      </c:pt>
                      <c:pt idx="2212">
                        <c:v>0.84820433815240071</c:v>
                      </c:pt>
                      <c:pt idx="2213">
                        <c:v>0.84928714591886278</c:v>
                      </c:pt>
                      <c:pt idx="2214">
                        <c:v>0.85010848033204423</c:v>
                      </c:pt>
                      <c:pt idx="2215">
                        <c:v>0.85067664059843584</c:v>
                      </c:pt>
                      <c:pt idx="2216">
                        <c:v>0.85102238201509905</c:v>
                      </c:pt>
                      <c:pt idx="2217">
                        <c:v>0.85117759020989214</c:v>
                      </c:pt>
                      <c:pt idx="2218">
                        <c:v>0.85092133779532064</c:v>
                      </c:pt>
                      <c:pt idx="2219">
                        <c:v>0.84845602350961624</c:v>
                      </c:pt>
                      <c:pt idx="2220">
                        <c:v>0.84679429065671885</c:v>
                      </c:pt>
                      <c:pt idx="2221">
                        <c:v>0.84519335829299369</c:v>
                      </c:pt>
                      <c:pt idx="2222">
                        <c:v>0.84487971439264276</c:v>
                      </c:pt>
                      <c:pt idx="2223">
                        <c:v>0.8442253853678281</c:v>
                      </c:pt>
                      <c:pt idx="2224">
                        <c:v>0.84257436294389199</c:v>
                      </c:pt>
                      <c:pt idx="2225">
                        <c:v>0.84147330326308134</c:v>
                      </c:pt>
                      <c:pt idx="2226">
                        <c:v>0.84081057605592247</c:v>
                      </c:pt>
                      <c:pt idx="2227">
                        <c:v>0.83961488690459052</c:v>
                      </c:pt>
                      <c:pt idx="2228">
                        <c:v>0.83864335424706482</c:v>
                      </c:pt>
                      <c:pt idx="2229">
                        <c:v>0.83774780592109488</c:v>
                      </c:pt>
                      <c:pt idx="2230">
                        <c:v>0.83806317504948735</c:v>
                      </c:pt>
                      <c:pt idx="2231">
                        <c:v>0.83969353303323491</c:v>
                      </c:pt>
                      <c:pt idx="2232">
                        <c:v>0.84183858855827853</c:v>
                      </c:pt>
                      <c:pt idx="2233">
                        <c:v>0.84362617072644708</c:v>
                      </c:pt>
                      <c:pt idx="2234">
                        <c:v>0.84287809459540786</c:v>
                      </c:pt>
                      <c:pt idx="2235">
                        <c:v>0.84184432057180858</c:v>
                      </c:pt>
                      <c:pt idx="2236">
                        <c:v>0.84013925213349527</c:v>
                      </c:pt>
                      <c:pt idx="2237">
                        <c:v>0.83883322044032316</c:v>
                      </c:pt>
                      <c:pt idx="2238">
                        <c:v>0.83600753760254098</c:v>
                      </c:pt>
                      <c:pt idx="2239">
                        <c:v>0.83452468327102958</c:v>
                      </c:pt>
                      <c:pt idx="2240">
                        <c:v>0.83401156651012365</c:v>
                      </c:pt>
                      <c:pt idx="2241">
                        <c:v>0.83279287459195372</c:v>
                      </c:pt>
                      <c:pt idx="2242">
                        <c:v>0.83420676738280364</c:v>
                      </c:pt>
                      <c:pt idx="2243">
                        <c:v>0.8388468873357835</c:v>
                      </c:pt>
                      <c:pt idx="2244">
                        <c:v>0.84141174352493964</c:v>
                      </c:pt>
                      <c:pt idx="2245">
                        <c:v>0.84174374361671866</c:v>
                      </c:pt>
                      <c:pt idx="2246">
                        <c:v>0.84008547316130511</c:v>
                      </c:pt>
                      <c:pt idx="2247">
                        <c:v>0.83859111461367686</c:v>
                      </c:pt>
                      <c:pt idx="2248">
                        <c:v>0.83709783362038137</c:v>
                      </c:pt>
                      <c:pt idx="2249">
                        <c:v>0.83639684329501685</c:v>
                      </c:pt>
                      <c:pt idx="2250">
                        <c:v>0.8347432478522302</c:v>
                      </c:pt>
                      <c:pt idx="2251">
                        <c:v>0.83202931390892865</c:v>
                      </c:pt>
                      <c:pt idx="2252">
                        <c:v>0.83150008419863364</c:v>
                      </c:pt>
                      <c:pt idx="2253">
                        <c:v>0.82993644341442818</c:v>
                      </c:pt>
                      <c:pt idx="2254">
                        <c:v>0.83046885741784682</c:v>
                      </c:pt>
                      <c:pt idx="2255">
                        <c:v>0.83036752694099536</c:v>
                      </c:pt>
                      <c:pt idx="2256">
                        <c:v>0.82808465170739076</c:v>
                      </c:pt>
                      <c:pt idx="2257">
                        <c:v>0.82642250702112052</c:v>
                      </c:pt>
                      <c:pt idx="2258">
                        <c:v>0.82709625653616103</c:v>
                      </c:pt>
                      <c:pt idx="2259">
                        <c:v>0.82853128145541022</c:v>
                      </c:pt>
                      <c:pt idx="2260">
                        <c:v>0.83215309845312946</c:v>
                      </c:pt>
                      <c:pt idx="2261">
                        <c:v>0.83492842694828817</c:v>
                      </c:pt>
                      <c:pt idx="2262">
                        <c:v>0.83422258194845444</c:v>
                      </c:pt>
                      <c:pt idx="2263">
                        <c:v>0.83346137465159276</c:v>
                      </c:pt>
                      <c:pt idx="2264">
                        <c:v>0.83141286644951151</c:v>
                      </c:pt>
                      <c:pt idx="2265">
                        <c:v>0.82840600544135512</c:v>
                      </c:pt>
                      <c:pt idx="2266">
                        <c:v>0.82590758168784917</c:v>
                      </c:pt>
                      <c:pt idx="2267">
                        <c:v>0.82542239505042947</c:v>
                      </c:pt>
                      <c:pt idx="2268">
                        <c:v>0.82796751270707758</c:v>
                      </c:pt>
                      <c:pt idx="2269">
                        <c:v>0.83004215405941062</c:v>
                      </c:pt>
                      <c:pt idx="2270">
                        <c:v>0.83197862774731912</c:v>
                      </c:pt>
                      <c:pt idx="2271">
                        <c:v>0.83326248284406002</c:v>
                      </c:pt>
                      <c:pt idx="2272">
                        <c:v>0.8347256382412892</c:v>
                      </c:pt>
                      <c:pt idx="2273">
                        <c:v>0.83603502378310501</c:v>
                      </c:pt>
                      <c:pt idx="2274">
                        <c:v>0.83756730516959632</c:v>
                      </c:pt>
                      <c:pt idx="2275">
                        <c:v>0.84140263924333092</c:v>
                      </c:pt>
                      <c:pt idx="2276">
                        <c:v>0.84398339529995547</c:v>
                      </c:pt>
                      <c:pt idx="2277">
                        <c:v>0.84511973813473007</c:v>
                      </c:pt>
                      <c:pt idx="2278">
                        <c:v>0.84617768415653394</c:v>
                      </c:pt>
                      <c:pt idx="2279">
                        <c:v>0.84711725516901248</c:v>
                      </c:pt>
                      <c:pt idx="2280">
                        <c:v>0.84599959080552012</c:v>
                      </c:pt>
                      <c:pt idx="2281">
                        <c:v>0.84507893054603167</c:v>
                      </c:pt>
                      <c:pt idx="2282">
                        <c:v>0.84156149484277665</c:v>
                      </c:pt>
                      <c:pt idx="2283">
                        <c:v>0.83828538383122964</c:v>
                      </c:pt>
                      <c:pt idx="2284">
                        <c:v>0.83565767703561444</c:v>
                      </c:pt>
                      <c:pt idx="2285">
                        <c:v>0.83547329918016877</c:v>
                      </c:pt>
                      <c:pt idx="2286">
                        <c:v>0.83600209666233838</c:v>
                      </c:pt>
                      <c:pt idx="2287">
                        <c:v>0.83857808857808858</c:v>
                      </c:pt>
                      <c:pt idx="2288">
                        <c:v>0.84120576869286379</c:v>
                      </c:pt>
                      <c:pt idx="2289">
                        <c:v>0.84307037421710262</c:v>
                      </c:pt>
                      <c:pt idx="2290">
                        <c:v>0.844956452523838</c:v>
                      </c:pt>
                      <c:pt idx="2291">
                        <c:v>0.8472211971853929</c:v>
                      </c:pt>
                      <c:pt idx="2292">
                        <c:v>0.84921359959825193</c:v>
                      </c:pt>
                      <c:pt idx="2293">
                        <c:v>0.85130217313428846</c:v>
                      </c:pt>
                      <c:pt idx="2294">
                        <c:v>0.85281290622036154</c:v>
                      </c:pt>
                      <c:pt idx="2295">
                        <c:v>0.85234187214031942</c:v>
                      </c:pt>
                      <c:pt idx="2296">
                        <c:v>0.8519335469075503</c:v>
                      </c:pt>
                      <c:pt idx="2297">
                        <c:v>0.85166481559392371</c:v>
                      </c:pt>
                      <c:pt idx="2298">
                        <c:v>0.85111588535489435</c:v>
                      </c:pt>
                      <c:pt idx="2299">
                        <c:v>0.85110957963767386</c:v>
                      </c:pt>
                      <c:pt idx="2300">
                        <c:v>0.85133117064332087</c:v>
                      </c:pt>
                      <c:pt idx="2301">
                        <c:v>0.84939519710161038</c:v>
                      </c:pt>
                      <c:pt idx="2302">
                        <c:v>0.84758249654363382</c:v>
                      </c:pt>
                      <c:pt idx="2303">
                        <c:v>0.84559031594618406</c:v>
                      </c:pt>
                      <c:pt idx="2304">
                        <c:v>0.84438903041154878</c:v>
                      </c:pt>
                      <c:pt idx="2305">
                        <c:v>0.84515562662360078</c:v>
                      </c:pt>
                      <c:pt idx="2306">
                        <c:v>0.84640263461728482</c:v>
                      </c:pt>
                      <c:pt idx="2307">
                        <c:v>0.84571831105273199</c:v>
                      </c:pt>
                      <c:pt idx="2308">
                        <c:v>0.84553824869403438</c:v>
                      </c:pt>
                      <c:pt idx="2309">
                        <c:v>0.84692073845638394</c:v>
                      </c:pt>
                      <c:pt idx="2310">
                        <c:v>0.84758507047210718</c:v>
                      </c:pt>
                      <c:pt idx="2311">
                        <c:v>0.84555876571196109</c:v>
                      </c:pt>
                      <c:pt idx="2312">
                        <c:v>0.84220955156585975</c:v>
                      </c:pt>
                      <c:pt idx="2313">
                        <c:v>0.83944050340393928</c:v>
                      </c:pt>
                      <c:pt idx="2314">
                        <c:v>0.83860692362862521</c:v>
                      </c:pt>
                      <c:pt idx="2315">
                        <c:v>0.83893132029991047</c:v>
                      </c:pt>
                      <c:pt idx="2316">
                        <c:v>0.83921674801248358</c:v>
                      </c:pt>
                      <c:pt idx="2317">
                        <c:v>0.83847449806450924</c:v>
                      </c:pt>
                      <c:pt idx="2318">
                        <c:v>0.8380378002975456</c:v>
                      </c:pt>
                      <c:pt idx="2319">
                        <c:v>0.83702096408065174</c:v>
                      </c:pt>
                      <c:pt idx="2320">
                        <c:v>0.83657192604360997</c:v>
                      </c:pt>
                      <c:pt idx="2321">
                        <c:v>0.83589612107959887</c:v>
                      </c:pt>
                      <c:pt idx="2322">
                        <c:v>0.83578914316961117</c:v>
                      </c:pt>
                      <c:pt idx="2323">
                        <c:v>0.83570523188953616</c:v>
                      </c:pt>
                      <c:pt idx="2324">
                        <c:v>0.8376512683758377</c:v>
                      </c:pt>
                      <c:pt idx="2325">
                        <c:v>0.83849015187186537</c:v>
                      </c:pt>
                      <c:pt idx="2326">
                        <c:v>0.8382217585635412</c:v>
                      </c:pt>
                      <c:pt idx="2327">
                        <c:v>0.84037271408398151</c:v>
                      </c:pt>
                      <c:pt idx="2328">
                        <c:v>0.84392264622347046</c:v>
                      </c:pt>
                      <c:pt idx="2329">
                        <c:v>0.84720314830910615</c:v>
                      </c:pt>
                      <c:pt idx="2330">
                        <c:v>0.85080522637496192</c:v>
                      </c:pt>
                      <c:pt idx="2331">
                        <c:v>0.85334192152043653</c:v>
                      </c:pt>
                      <c:pt idx="2332">
                        <c:v>0.85632423534380753</c:v>
                      </c:pt>
                      <c:pt idx="2333">
                        <c:v>0.85855696384644697</c:v>
                      </c:pt>
                      <c:pt idx="2334">
                        <c:v>0.85818268607680681</c:v>
                      </c:pt>
                      <c:pt idx="2335">
                        <c:v>0.85814667436694092</c:v>
                      </c:pt>
                      <c:pt idx="2336">
                        <c:v>0.85831114869105107</c:v>
                      </c:pt>
                      <c:pt idx="2337">
                        <c:v>0.85923341070236237</c:v>
                      </c:pt>
                      <c:pt idx="2338">
                        <c:v>0.8598213860190741</c:v>
                      </c:pt>
                      <c:pt idx="2339">
                        <c:v>0.86041897955027691</c:v>
                      </c:pt>
                      <c:pt idx="2340">
                        <c:v>0.85973573787472313</c:v>
                      </c:pt>
                      <c:pt idx="2341">
                        <c:v>0.85919960988212163</c:v>
                      </c:pt>
                      <c:pt idx="2342">
                        <c:v>0.85969685442952282</c:v>
                      </c:pt>
                      <c:pt idx="2343">
                        <c:v>0.858007323257716</c:v>
                      </c:pt>
                      <c:pt idx="2344">
                        <c:v>0.85695508076349836</c:v>
                      </c:pt>
                      <c:pt idx="2345">
                        <c:v>0.85573250332018125</c:v>
                      </c:pt>
                      <c:pt idx="2346">
                        <c:v>0.85462207768870024</c:v>
                      </c:pt>
                      <c:pt idx="2347">
                        <c:v>0.85367643588196773</c:v>
                      </c:pt>
                      <c:pt idx="2348">
                        <c:v>0.85354467300997783</c:v>
                      </c:pt>
                      <c:pt idx="2349">
                        <c:v>0.85321276912275579</c:v>
                      </c:pt>
                      <c:pt idx="2350">
                        <c:v>0.85432062220522398</c:v>
                      </c:pt>
                      <c:pt idx="2351">
                        <c:v>0.85508660648938761</c:v>
                      </c:pt>
                      <c:pt idx="2352">
                        <c:v>0.85609460246694202</c:v>
                      </c:pt>
                      <c:pt idx="2353">
                        <c:v>0.85610223513948303</c:v>
                      </c:pt>
                      <c:pt idx="2354">
                        <c:v>0.85448228308240226</c:v>
                      </c:pt>
                      <c:pt idx="2355">
                        <c:v>0.85334570260525555</c:v>
                      </c:pt>
                      <c:pt idx="2356">
                        <c:v>0.85428942871700975</c:v>
                      </c:pt>
                      <c:pt idx="2357">
                        <c:v>0.85362644032383039</c:v>
                      </c:pt>
                      <c:pt idx="2358">
                        <c:v>0.85175366340645486</c:v>
                      </c:pt>
                      <c:pt idx="2359">
                        <c:v>0.84966556571675156</c:v>
                      </c:pt>
                      <c:pt idx="2360">
                        <c:v>0.84535552442943074</c:v>
                      </c:pt>
                      <c:pt idx="2361">
                        <c:v>0.84246606351170561</c:v>
                      </c:pt>
                      <c:pt idx="2362">
                        <c:v>0.84051053436718293</c:v>
                      </c:pt>
                      <c:pt idx="2363">
                        <c:v>0.83934537100511453</c:v>
                      </c:pt>
                      <c:pt idx="2364">
                        <c:v>0.83672151859421529</c:v>
                      </c:pt>
                      <c:pt idx="2365">
                        <c:v>0.83582892316682056</c:v>
                      </c:pt>
                      <c:pt idx="2366">
                        <c:v>0.8354714410690316</c:v>
                      </c:pt>
                      <c:pt idx="2367">
                        <c:v>0.8360551599655115</c:v>
                      </c:pt>
                      <c:pt idx="2368">
                        <c:v>0.83814120786367552</c:v>
                      </c:pt>
                      <c:pt idx="2369">
                        <c:v>0.83967824357829268</c:v>
                      </c:pt>
                      <c:pt idx="2370">
                        <c:v>0.84011476884942526</c:v>
                      </c:pt>
                      <c:pt idx="2371">
                        <c:v>0.83804337353321545</c:v>
                      </c:pt>
                      <c:pt idx="2372">
                        <c:v>0.83714802251362641</c:v>
                      </c:pt>
                      <c:pt idx="2373">
                        <c:v>0.83858896948088013</c:v>
                      </c:pt>
                      <c:pt idx="2374">
                        <c:v>0.83922713904567059</c:v>
                      </c:pt>
                      <c:pt idx="2375">
                        <c:v>0.83941593836556683</c:v>
                      </c:pt>
                      <c:pt idx="2376">
                        <c:v>0.84133147679655895</c:v>
                      </c:pt>
                      <c:pt idx="2377">
                        <c:v>0.84365921274374489</c:v>
                      </c:pt>
                      <c:pt idx="2378">
                        <c:v>0.84589521294677783</c:v>
                      </c:pt>
                      <c:pt idx="2379">
                        <c:v>0.84847179417766849</c:v>
                      </c:pt>
                      <c:pt idx="2380">
                        <c:v>0.85001023896572092</c:v>
                      </c:pt>
                      <c:pt idx="2381">
                        <c:v>0.84965052135339081</c:v>
                      </c:pt>
                      <c:pt idx="2382">
                        <c:v>0.84858204138621418</c:v>
                      </c:pt>
                      <c:pt idx="2383">
                        <c:v>0.84928174964791647</c:v>
                      </c:pt>
                      <c:pt idx="2384">
                        <c:v>0.8483717955550818</c:v>
                      </c:pt>
                      <c:pt idx="2385">
                        <c:v>0.84724877983552849</c:v>
                      </c:pt>
                      <c:pt idx="2386">
                        <c:v>0.84457883184267302</c:v>
                      </c:pt>
                      <c:pt idx="2387">
                        <c:v>0.84325888305135988</c:v>
                      </c:pt>
                      <c:pt idx="2388">
                        <c:v>0.84219554030874788</c:v>
                      </c:pt>
                      <c:pt idx="2389">
                        <c:v>0.83896799759256258</c:v>
                      </c:pt>
                      <c:pt idx="2390">
                        <c:v>0.83795391439423084</c:v>
                      </c:pt>
                      <c:pt idx="2391">
                        <c:v>0.83776593975026581</c:v>
                      </c:pt>
                      <c:pt idx="2392">
                        <c:v>0.83747402172472996</c:v>
                      </c:pt>
                      <c:pt idx="2393">
                        <c:v>0.83674335648042764</c:v>
                      </c:pt>
                      <c:pt idx="2394">
                        <c:v>0.83643204987647635</c:v>
                      </c:pt>
                      <c:pt idx="2395">
                        <c:v>0.83505935808598841</c:v>
                      </c:pt>
                      <c:pt idx="2396">
                        <c:v>0.83328350573681731</c:v>
                      </c:pt>
                      <c:pt idx="2397">
                        <c:v>0.83142964234282224</c:v>
                      </c:pt>
                      <c:pt idx="2398">
                        <c:v>0.83188848296249385</c:v>
                      </c:pt>
                      <c:pt idx="2399">
                        <c:v>0.83232425366355711</c:v>
                      </c:pt>
                      <c:pt idx="2400">
                        <c:v>0.83407103182150821</c:v>
                      </c:pt>
                      <c:pt idx="2401">
                        <c:v>0.83616323232323231</c:v>
                      </c:pt>
                      <c:pt idx="2402">
                        <c:v>0.83821323421312488</c:v>
                      </c:pt>
                      <c:pt idx="2403">
                        <c:v>0.84062497532160874</c:v>
                      </c:pt>
                      <c:pt idx="2404">
                        <c:v>0.84163538669348281</c:v>
                      </c:pt>
                      <c:pt idx="2405">
                        <c:v>0.84326381494915958</c:v>
                      </c:pt>
                      <c:pt idx="2406">
                        <c:v>0.84532393456736987</c:v>
                      </c:pt>
                      <c:pt idx="2407">
                        <c:v>0.84529776969499693</c:v>
                      </c:pt>
                      <c:pt idx="2408">
                        <c:v>0.84450610685896754</c:v>
                      </c:pt>
                      <c:pt idx="2409">
                        <c:v>0.844672602250916</c:v>
                      </c:pt>
                      <c:pt idx="2410">
                        <c:v>0.84622542514531973</c:v>
                      </c:pt>
                      <c:pt idx="2411">
                        <c:v>0.84736679021162231</c:v>
                      </c:pt>
                      <c:pt idx="2412">
                        <c:v>0.84803950813695272</c:v>
                      </c:pt>
                      <c:pt idx="2413">
                        <c:v>0.84729115796081433</c:v>
                      </c:pt>
                      <c:pt idx="2414">
                        <c:v>0.84561632635583506</c:v>
                      </c:pt>
                      <c:pt idx="2415">
                        <c:v>0.8432136993480831</c:v>
                      </c:pt>
                      <c:pt idx="2416">
                        <c:v>0.8413072839108231</c:v>
                      </c:pt>
                      <c:pt idx="2417">
                        <c:v>0.83877731324550731</c:v>
                      </c:pt>
                      <c:pt idx="2418">
                        <c:v>0.83563558444550534</c:v>
                      </c:pt>
                      <c:pt idx="2419">
                        <c:v>0.83130348760160899</c:v>
                      </c:pt>
                      <c:pt idx="2420">
                        <c:v>0.83008037046345373</c:v>
                      </c:pt>
                      <c:pt idx="2421">
                        <c:v>0.8300194647596062</c:v>
                      </c:pt>
                      <c:pt idx="2422">
                        <c:v>0.83098916742604434</c:v>
                      </c:pt>
                      <c:pt idx="2423">
                        <c:v>0.83064160413361943</c:v>
                      </c:pt>
                      <c:pt idx="2424">
                        <c:v>0.83049815245654857</c:v>
                      </c:pt>
                      <c:pt idx="2425">
                        <c:v>0.82971638770375233</c:v>
                      </c:pt>
                      <c:pt idx="2426">
                        <c:v>0.83137356600309831</c:v>
                      </c:pt>
                      <c:pt idx="2427">
                        <c:v>0.83325253954230205</c:v>
                      </c:pt>
                      <c:pt idx="2428">
                        <c:v>0.83468100036181436</c:v>
                      </c:pt>
                      <c:pt idx="2429">
                        <c:v>0.83444546337067382</c:v>
                      </c:pt>
                      <c:pt idx="2430">
                        <c:v>0.83530813868381293</c:v>
                      </c:pt>
                      <c:pt idx="2431">
                        <c:v>0.83610864506432758</c:v>
                      </c:pt>
                      <c:pt idx="2432">
                        <c:v>0.83775441537630546</c:v>
                      </c:pt>
                      <c:pt idx="2433">
                        <c:v>0.83918032843429768</c:v>
                      </c:pt>
                      <c:pt idx="2434">
                        <c:v>0.84079432533955312</c:v>
                      </c:pt>
                      <c:pt idx="2435">
                        <c:v>0.84189485255334628</c:v>
                      </c:pt>
                      <c:pt idx="2436">
                        <c:v>0.84169836457535674</c:v>
                      </c:pt>
                      <c:pt idx="2437">
                        <c:v>0.84114109817572646</c:v>
                      </c:pt>
                      <c:pt idx="2438">
                        <c:v>0.84061552457085165</c:v>
                      </c:pt>
                      <c:pt idx="2439">
                        <c:v>0.83963715445422371</c:v>
                      </c:pt>
                      <c:pt idx="2440">
                        <c:v>0.83815921124803949</c:v>
                      </c:pt>
                      <c:pt idx="2441">
                        <c:v>0.84025761923909514</c:v>
                      </c:pt>
                      <c:pt idx="2442">
                        <c:v>0.84398359598952111</c:v>
                      </c:pt>
                      <c:pt idx="2443">
                        <c:v>0.84677496286403475</c:v>
                      </c:pt>
                      <c:pt idx="2444">
                        <c:v>0.84825955171018486</c:v>
                      </c:pt>
                      <c:pt idx="2445">
                        <c:v>0.84794965842126313</c:v>
                      </c:pt>
                      <c:pt idx="2446">
                        <c:v>0.84715321672786004</c:v>
                      </c:pt>
                      <c:pt idx="2447">
                        <c:v>0.84347376293567822</c:v>
                      </c:pt>
                      <c:pt idx="2448">
                        <c:v>0.84106306806154685</c:v>
                      </c:pt>
                      <c:pt idx="2449">
                        <c:v>0.8389918363338833</c:v>
                      </c:pt>
                      <c:pt idx="2450">
                        <c:v>0.83849105291737414</c:v>
                      </c:pt>
                      <c:pt idx="2451">
                        <c:v>0.83803275621903839</c:v>
                      </c:pt>
                      <c:pt idx="2452">
                        <c:v>0.8385023817306928</c:v>
                      </c:pt>
                      <c:pt idx="2453">
                        <c:v>0.83866693275868209</c:v>
                      </c:pt>
                      <c:pt idx="2454">
                        <c:v>0.83973448117006388</c:v>
                      </c:pt>
                      <c:pt idx="2455">
                        <c:v>0.83945874873092219</c:v>
                      </c:pt>
                      <c:pt idx="2456">
                        <c:v>0.83886157624336599</c:v>
                      </c:pt>
                      <c:pt idx="2457">
                        <c:v>0.83835364269150747</c:v>
                      </c:pt>
                      <c:pt idx="2458">
                        <c:v>0.83851216373875614</c:v>
                      </c:pt>
                      <c:pt idx="2459">
                        <c:v>0.8414532784848423</c:v>
                      </c:pt>
                      <c:pt idx="2460">
                        <c:v>0.84417782062019664</c:v>
                      </c:pt>
                      <c:pt idx="2461">
                        <c:v>0.8462902892847235</c:v>
                      </c:pt>
                      <c:pt idx="2462">
                        <c:v>0.84859359124991707</c:v>
                      </c:pt>
                      <c:pt idx="2463">
                        <c:v>0.85032886117079809</c:v>
                      </c:pt>
                      <c:pt idx="2464">
                        <c:v>0.85024641833810877</c:v>
                      </c:pt>
                      <c:pt idx="2465">
                        <c:v>0.84848942350296208</c:v>
                      </c:pt>
                      <c:pt idx="2466">
                        <c:v>0.84548706794579331</c:v>
                      </c:pt>
                      <c:pt idx="2467">
                        <c:v>0.84345295829291944</c:v>
                      </c:pt>
                      <c:pt idx="2468">
                        <c:v>0.84015729388905569</c:v>
                      </c:pt>
                      <c:pt idx="2469">
                        <c:v>0.83655918686598296</c:v>
                      </c:pt>
                      <c:pt idx="2470">
                        <c:v>0.83272382482326468</c:v>
                      </c:pt>
                      <c:pt idx="2471">
                        <c:v>0.82899792580502563</c:v>
                      </c:pt>
                      <c:pt idx="2472">
                        <c:v>0.82653585879819935</c:v>
                      </c:pt>
                      <c:pt idx="2473">
                        <c:v>0.82369616987830807</c:v>
                      </c:pt>
                      <c:pt idx="2474">
                        <c:v>0.82218207717596903</c:v>
                      </c:pt>
                      <c:pt idx="2475">
                        <c:v>0.8220709153913105</c:v>
                      </c:pt>
                      <c:pt idx="2476">
                        <c:v>0.82087868437834388</c:v>
                      </c:pt>
                      <c:pt idx="2477">
                        <c:v>0.82183689062805565</c:v>
                      </c:pt>
                      <c:pt idx="2478">
                        <c:v>0.82534847287870061</c:v>
                      </c:pt>
                      <c:pt idx="2479">
                        <c:v>0.82913154776393683</c:v>
                      </c:pt>
                      <c:pt idx="2480">
                        <c:v>0.83235579232406443</c:v>
                      </c:pt>
                      <c:pt idx="2481">
                        <c:v>0.83264352666672026</c:v>
                      </c:pt>
                      <c:pt idx="2482">
                        <c:v>0.83241022862599101</c:v>
                      </c:pt>
                      <c:pt idx="2483">
                        <c:v>0.83037817514334578</c:v>
                      </c:pt>
                      <c:pt idx="2484">
                        <c:v>0.82655899458232229</c:v>
                      </c:pt>
                      <c:pt idx="2485">
                        <c:v>0.82319189987305674</c:v>
                      </c:pt>
                      <c:pt idx="2486">
                        <c:v>0.82086988913310033</c:v>
                      </c:pt>
                      <c:pt idx="2487">
                        <c:v>0.81936854805181403</c:v>
                      </c:pt>
                      <c:pt idx="2488">
                        <c:v>0.82150627243509833</c:v>
                      </c:pt>
                      <c:pt idx="2489">
                        <c:v>0.82487595311798678</c:v>
                      </c:pt>
                      <c:pt idx="2490">
                        <c:v>0.82720675425698431</c:v>
                      </c:pt>
                      <c:pt idx="2491">
                        <c:v>0.82923151787082205</c:v>
                      </c:pt>
                      <c:pt idx="2492">
                        <c:v>0.83070300517799522</c:v>
                      </c:pt>
                      <c:pt idx="2493">
                        <c:v>0.83176201008927719</c:v>
                      </c:pt>
                      <c:pt idx="2494">
                        <c:v>0.83299954803666587</c:v>
                      </c:pt>
                      <c:pt idx="2495">
                        <c:v>0.83503260775954136</c:v>
                      </c:pt>
                      <c:pt idx="2496">
                        <c:v>0.83724981891397088</c:v>
                      </c:pt>
                      <c:pt idx="2497">
                        <c:v>0.84038400760124077</c:v>
                      </c:pt>
                      <c:pt idx="2498">
                        <c:v>0.84387491996469788</c:v>
                      </c:pt>
                      <c:pt idx="2499">
                        <c:v>0.84696908321051145</c:v>
                      </c:pt>
                      <c:pt idx="2500">
                        <c:v>0.84968299103831912</c:v>
                      </c:pt>
                      <c:pt idx="2501">
                        <c:v>0.85037239299170286</c:v>
                      </c:pt>
                      <c:pt idx="2502">
                        <c:v>0.85001090648865918</c:v>
                      </c:pt>
                      <c:pt idx="2503">
                        <c:v>0.85189245767373634</c:v>
                      </c:pt>
                      <c:pt idx="2504">
                        <c:v>0.85412141988840673</c:v>
                      </c:pt>
                      <c:pt idx="2505">
                        <c:v>0.85489891660627981</c:v>
                      </c:pt>
                      <c:pt idx="2506">
                        <c:v>0.85530393937254945</c:v>
                      </c:pt>
                      <c:pt idx="2507">
                        <c:v>0.85533594493458531</c:v>
                      </c:pt>
                      <c:pt idx="2508">
                        <c:v>0.85461144638951225</c:v>
                      </c:pt>
                      <c:pt idx="2509">
                        <c:v>0.85371152905421588</c:v>
                      </c:pt>
                      <c:pt idx="2510">
                        <c:v>0.85097515926557832</c:v>
                      </c:pt>
                      <c:pt idx="2511">
                        <c:v>0.8481278956005498</c:v>
                      </c:pt>
                      <c:pt idx="2512">
                        <c:v>0.8463636715416889</c:v>
                      </c:pt>
                      <c:pt idx="2513">
                        <c:v>0.84188728116597533</c:v>
                      </c:pt>
                      <c:pt idx="2514">
                        <c:v>0.83825563307917084</c:v>
                      </c:pt>
                      <c:pt idx="2515">
                        <c:v>0.83672136936609298</c:v>
                      </c:pt>
                      <c:pt idx="2516">
                        <c:v>0.83521723399366687</c:v>
                      </c:pt>
                      <c:pt idx="2517">
                        <c:v>0.83331230401226164</c:v>
                      </c:pt>
                      <c:pt idx="2518">
                        <c:v>0.83414231839374087</c:v>
                      </c:pt>
                      <c:pt idx="2519">
                        <c:v>0.8325548643096361</c:v>
                      </c:pt>
                      <c:pt idx="2520">
                        <c:v>0.83161610073642489</c:v>
                      </c:pt>
                      <c:pt idx="2521">
                        <c:v>0.83134214861778366</c:v>
                      </c:pt>
                      <c:pt idx="2522">
                        <c:v>0.82997915177182657</c:v>
                      </c:pt>
                      <c:pt idx="2523">
                        <c:v>0.82992631900771652</c:v>
                      </c:pt>
                      <c:pt idx="2524">
                        <c:v>0.83144082338566927</c:v>
                      </c:pt>
                      <c:pt idx="2525">
                        <c:v>0.83478582119242939</c:v>
                      </c:pt>
                      <c:pt idx="2526">
                        <c:v>0.83653950583763237</c:v>
                      </c:pt>
                      <c:pt idx="2527">
                        <c:v>0.83560066371456754</c:v>
                      </c:pt>
                      <c:pt idx="2528">
                        <c:v>0.83363591963218076</c:v>
                      </c:pt>
                      <c:pt idx="2529">
                        <c:v>0.83307207242890724</c:v>
                      </c:pt>
                      <c:pt idx="2530">
                        <c:v>0.83212237555062829</c:v>
                      </c:pt>
                      <c:pt idx="2531">
                        <c:v>0.83106592232111365</c:v>
                      </c:pt>
                      <c:pt idx="2532">
                        <c:v>0.8322253882052093</c:v>
                      </c:pt>
                      <c:pt idx="2533">
                        <c:v>0.83428639416813655</c:v>
                      </c:pt>
                      <c:pt idx="2534">
                        <c:v>0.83789480705733255</c:v>
                      </c:pt>
                      <c:pt idx="2535">
                        <c:v>0.83995600439956009</c:v>
                      </c:pt>
                      <c:pt idx="2536">
                        <c:v>0.84358394296927464</c:v>
                      </c:pt>
                      <c:pt idx="2537">
                        <c:v>0.84645724977672165</c:v>
                      </c:pt>
                      <c:pt idx="2538">
                        <c:v>0.84648352477210531</c:v>
                      </c:pt>
                      <c:pt idx="2539">
                        <c:v>0.84526789578580985</c:v>
                      </c:pt>
                      <c:pt idx="2540">
                        <c:v>0.84640432144522582</c:v>
                      </c:pt>
                      <c:pt idx="2541">
                        <c:v>0.84665710857393173</c:v>
                      </c:pt>
                      <c:pt idx="2542">
                        <c:v>0.8453522267531145</c:v>
                      </c:pt>
                      <c:pt idx="2543">
                        <c:v>0.84424800937125233</c:v>
                      </c:pt>
                      <c:pt idx="2544">
                        <c:v>0.84241677981857488</c:v>
                      </c:pt>
                      <c:pt idx="2545">
                        <c:v>0.84258485718445031</c:v>
                      </c:pt>
                      <c:pt idx="2546">
                        <c:v>0.84254173489624617</c:v>
                      </c:pt>
                      <c:pt idx="2547">
                        <c:v>0.84300820726745695</c:v>
                      </c:pt>
                      <c:pt idx="2548">
                        <c:v>0.845304934014808</c:v>
                      </c:pt>
                      <c:pt idx="2549">
                        <c:v>0.84571568445844025</c:v>
                      </c:pt>
                      <c:pt idx="2550">
                        <c:v>0.84579247331041529</c:v>
                      </c:pt>
                      <c:pt idx="2551">
                        <c:v>0.84892217202801457</c:v>
                      </c:pt>
                      <c:pt idx="2552">
                        <c:v>0.85167428989757066</c:v>
                      </c:pt>
                      <c:pt idx="2553">
                        <c:v>0.85187552321682913</c:v>
                      </c:pt>
                      <c:pt idx="2554">
                        <c:v>0.85197564490451871</c:v>
                      </c:pt>
                      <c:pt idx="2555">
                        <c:v>0.85268045879033061</c:v>
                      </c:pt>
                      <c:pt idx="2556">
                        <c:v>0.85366466710417854</c:v>
                      </c:pt>
                      <c:pt idx="2557">
                        <c:v>0.85459878223850305</c:v>
                      </c:pt>
                      <c:pt idx="2558">
                        <c:v>0.85549697526214963</c:v>
                      </c:pt>
                      <c:pt idx="2559">
                        <c:v>0.8549528180448237</c:v>
                      </c:pt>
                      <c:pt idx="2560">
                        <c:v>0.85345567920670751</c:v>
                      </c:pt>
                      <c:pt idx="2561">
                        <c:v>0.85310820888387484</c:v>
                      </c:pt>
                      <c:pt idx="2562">
                        <c:v>0.8518323675039895</c:v>
                      </c:pt>
                      <c:pt idx="2563">
                        <c:v>0.85221524167858664</c:v>
                      </c:pt>
                      <c:pt idx="2564">
                        <c:v>0.85166655259281021</c:v>
                      </c:pt>
                      <c:pt idx="2565">
                        <c:v>0.85137540747003626</c:v>
                      </c:pt>
                      <c:pt idx="2566">
                        <c:v>0.84980855577034009</c:v>
                      </c:pt>
                      <c:pt idx="2567">
                        <c:v>0.84744575810272982</c:v>
                      </c:pt>
                      <c:pt idx="2568">
                        <c:v>0.84674665253497949</c:v>
                      </c:pt>
                      <c:pt idx="2569">
                        <c:v>0.84595953036521376</c:v>
                      </c:pt>
                      <c:pt idx="2570">
                        <c:v>0.8441838260766702</c:v>
                      </c:pt>
                      <c:pt idx="2571">
                        <c:v>0.84415563243200953</c:v>
                      </c:pt>
                      <c:pt idx="2572">
                        <c:v>0.84254408172795658</c:v>
                      </c:pt>
                      <c:pt idx="2573">
                        <c:v>0.83959586636559913</c:v>
                      </c:pt>
                      <c:pt idx="2574">
                        <c:v>0.8382217112273227</c:v>
                      </c:pt>
                      <c:pt idx="2575">
                        <c:v>0.83696380975970608</c:v>
                      </c:pt>
                      <c:pt idx="2576">
                        <c:v>0.83638208668251124</c:v>
                      </c:pt>
                      <c:pt idx="2577">
                        <c:v>0.83724501545036345</c:v>
                      </c:pt>
                      <c:pt idx="2578">
                        <c:v>0.83715761032239355</c:v>
                      </c:pt>
                      <c:pt idx="2579">
                        <c:v>0.83754954397689807</c:v>
                      </c:pt>
                      <c:pt idx="2580">
                        <c:v>0.83735870783963151</c:v>
                      </c:pt>
                      <c:pt idx="2581">
                        <c:v>0.83886191325752568</c:v>
                      </c:pt>
                      <c:pt idx="2582">
                        <c:v>0.84127979160263699</c:v>
                      </c:pt>
                      <c:pt idx="2583">
                        <c:v>0.84286129803746057</c:v>
                      </c:pt>
                      <c:pt idx="2584">
                        <c:v>0.84314202715959996</c:v>
                      </c:pt>
                      <c:pt idx="2585">
                        <c:v>0.84120754183258262</c:v>
                      </c:pt>
                      <c:pt idx="2586">
                        <c:v>0.83910952083579471</c:v>
                      </c:pt>
                      <c:pt idx="2587">
                        <c:v>0.83708031212573508</c:v>
                      </c:pt>
                      <c:pt idx="2588">
                        <c:v>0.83675780401850586</c:v>
                      </c:pt>
                      <c:pt idx="2589">
                        <c:v>0.83515106480445733</c:v>
                      </c:pt>
                      <c:pt idx="2590">
                        <c:v>0.83191421636891727</c:v>
                      </c:pt>
                      <c:pt idx="2591">
                        <c:v>0.83098899631977097</c:v>
                      </c:pt>
                      <c:pt idx="2592">
                        <c:v>0.82918997170494169</c:v>
                      </c:pt>
                      <c:pt idx="2593">
                        <c:v>0.82626501572332212</c:v>
                      </c:pt>
                      <c:pt idx="2594">
                        <c:v>0.8256904883019559</c:v>
                      </c:pt>
                      <c:pt idx="2595">
                        <c:v>0.82472718453384442</c:v>
                      </c:pt>
                      <c:pt idx="2596">
                        <c:v>0.82247313147143364</c:v>
                      </c:pt>
                      <c:pt idx="2597">
                        <c:v>0.81854402011083083</c:v>
                      </c:pt>
                      <c:pt idx="2598">
                        <c:v>0.81700759173344584</c:v>
                      </c:pt>
                      <c:pt idx="2599">
                        <c:v>0.81692157526532583</c:v>
                      </c:pt>
                      <c:pt idx="2600">
                        <c:v>0.81581573318346712</c:v>
                      </c:pt>
                      <c:pt idx="2601">
                        <c:v>0.81573805234995844</c:v>
                      </c:pt>
                      <c:pt idx="2602">
                        <c:v>0.81457950934138257</c:v>
                      </c:pt>
                      <c:pt idx="2603">
                        <c:v>0.81391744259928667</c:v>
                      </c:pt>
                      <c:pt idx="2604">
                        <c:v>0.81464351428255433</c:v>
                      </c:pt>
                      <c:pt idx="2605">
                        <c:v>0.81757597939596638</c:v>
                      </c:pt>
                      <c:pt idx="2606">
                        <c:v>0.82084785762227463</c:v>
                      </c:pt>
                      <c:pt idx="2607">
                        <c:v>0.82054272459313315</c:v>
                      </c:pt>
                      <c:pt idx="2608">
                        <c:v>0.8202301103590498</c:v>
                      </c:pt>
                      <c:pt idx="2609">
                        <c:v>0.81933178339907253</c:v>
                      </c:pt>
                      <c:pt idx="2610">
                        <c:v>0.81805317297840086</c:v>
                      </c:pt>
                      <c:pt idx="2611">
                        <c:v>0.81698553608850777</c:v>
                      </c:pt>
                      <c:pt idx="2612">
                        <c:v>0.81660696119224518</c:v>
                      </c:pt>
                      <c:pt idx="2613">
                        <c:v>0.81614642870439447</c:v>
                      </c:pt>
                      <c:pt idx="2614">
                        <c:v>0.81557271920154428</c:v>
                      </c:pt>
                      <c:pt idx="2615">
                        <c:v>0.81722112700598248</c:v>
                      </c:pt>
                      <c:pt idx="2616">
                        <c:v>0.81855597357920673</c:v>
                      </c:pt>
                      <c:pt idx="2617">
                        <c:v>0.81931430750443013</c:v>
                      </c:pt>
                      <c:pt idx="2618">
                        <c:v>0.81965156661398952</c:v>
                      </c:pt>
                      <c:pt idx="2619">
                        <c:v>0.82117382395019523</c:v>
                      </c:pt>
                      <c:pt idx="2620">
                        <c:v>0.82520543190358642</c:v>
                      </c:pt>
                      <c:pt idx="2621">
                        <c:v>0.82693199181579202</c:v>
                      </c:pt>
                      <c:pt idx="2622">
                        <c:v>0.82819837014147646</c:v>
                      </c:pt>
                      <c:pt idx="2623">
                        <c:v>0.82605879579528474</c:v>
                      </c:pt>
                      <c:pt idx="2624">
                        <c:v>0.824365214572372</c:v>
                      </c:pt>
                      <c:pt idx="2625">
                        <c:v>0.82344316431602804</c:v>
                      </c:pt>
                      <c:pt idx="2626">
                        <c:v>0.82324207710308683</c:v>
                      </c:pt>
                      <c:pt idx="2627">
                        <c:v>0.82074681488550782</c:v>
                      </c:pt>
                      <c:pt idx="2628">
                        <c:v>0.81772880983146834</c:v>
                      </c:pt>
                      <c:pt idx="2629">
                        <c:v>0.8154346486333427</c:v>
                      </c:pt>
                      <c:pt idx="2630">
                        <c:v>0.81401721797347315</c:v>
                      </c:pt>
                      <c:pt idx="2631">
                        <c:v>0.81154740002279413</c:v>
                      </c:pt>
                      <c:pt idx="2632">
                        <c:v>0.80752763047982645</c:v>
                      </c:pt>
                      <c:pt idx="2633">
                        <c:v>0.80423805542715043</c:v>
                      </c:pt>
                      <c:pt idx="2634">
                        <c:v>0.80244973432488576</c:v>
                      </c:pt>
                      <c:pt idx="2635">
                        <c:v>0.80072346938631833</c:v>
                      </c:pt>
                      <c:pt idx="2636">
                        <c:v>0.79778789476743417</c:v>
                      </c:pt>
                      <c:pt idx="2637">
                        <c:v>0.79664656464600703</c:v>
                      </c:pt>
                      <c:pt idx="2638">
                        <c:v>0.79499916975701557</c:v>
                      </c:pt>
                      <c:pt idx="2639">
                        <c:v>0.79559508333161366</c:v>
                      </c:pt>
                      <c:pt idx="2640">
                        <c:v>0.79784907575967345</c:v>
                      </c:pt>
                      <c:pt idx="2641">
                        <c:v>0.79833623951534538</c:v>
                      </c:pt>
                      <c:pt idx="2642">
                        <c:v>0.79831662833809192</c:v>
                      </c:pt>
                      <c:pt idx="2643">
                        <c:v>0.79909385319341997</c:v>
                      </c:pt>
                      <c:pt idx="2644">
                        <c:v>0.79939212255164327</c:v>
                      </c:pt>
                      <c:pt idx="2645">
                        <c:v>0.80031835684643859</c:v>
                      </c:pt>
                      <c:pt idx="2646">
                        <c:v>0.80117429900973092</c:v>
                      </c:pt>
                      <c:pt idx="2647">
                        <c:v>0.80206600523842297</c:v>
                      </c:pt>
                      <c:pt idx="2648">
                        <c:v>0.80639058869750047</c:v>
                      </c:pt>
                      <c:pt idx="2649">
                        <c:v>0.80962093840335536</c:v>
                      </c:pt>
                      <c:pt idx="2650">
                        <c:v>0.81150208411227898</c:v>
                      </c:pt>
                      <c:pt idx="2651">
                        <c:v>0.81188677884081784</c:v>
                      </c:pt>
                      <c:pt idx="2652">
                        <c:v>0.81063850553667727</c:v>
                      </c:pt>
                      <c:pt idx="2653">
                        <c:v>0.80751348488792762</c:v>
                      </c:pt>
                      <c:pt idx="2654">
                        <c:v>0.80638065387060109</c:v>
                      </c:pt>
                      <c:pt idx="2655">
                        <c:v>0.80727166668143147</c:v>
                      </c:pt>
                      <c:pt idx="2656">
                        <c:v>0.80811546373786758</c:v>
                      </c:pt>
                      <c:pt idx="2657">
                        <c:v>0.80964092874768911</c:v>
                      </c:pt>
                      <c:pt idx="2658">
                        <c:v>0.80917409897965098</c:v>
                      </c:pt>
                      <c:pt idx="2659">
                        <c:v>0.80932403000129705</c:v>
                      </c:pt>
                      <c:pt idx="2660">
                        <c:v>0.80957708118735827</c:v>
                      </c:pt>
                      <c:pt idx="2661">
                        <c:v>0.81113504597046615</c:v>
                      </c:pt>
                      <c:pt idx="2662">
                        <c:v>0.81329029242301587</c:v>
                      </c:pt>
                      <c:pt idx="2663">
                        <c:v>0.81377794491591582</c:v>
                      </c:pt>
                      <c:pt idx="2664">
                        <c:v>0.81362953672578664</c:v>
                      </c:pt>
                      <c:pt idx="2665">
                        <c:v>0.8129329503614563</c:v>
                      </c:pt>
                      <c:pt idx="2666">
                        <c:v>0.81147248844033637</c:v>
                      </c:pt>
                      <c:pt idx="2667">
                        <c:v>0.80755038703130977</c:v>
                      </c:pt>
                      <c:pt idx="2668">
                        <c:v>0.80325892156063194</c:v>
                      </c:pt>
                      <c:pt idx="2669">
                        <c:v>0.80003911083538726</c:v>
                      </c:pt>
                      <c:pt idx="2670">
                        <c:v>0.80050653182715115</c:v>
                      </c:pt>
                      <c:pt idx="2671">
                        <c:v>0.79977539290814759</c:v>
                      </c:pt>
                      <c:pt idx="2672">
                        <c:v>0.7982743449017059</c:v>
                      </c:pt>
                      <c:pt idx="2673">
                        <c:v>0.79582620718759711</c:v>
                      </c:pt>
                      <c:pt idx="2674">
                        <c:v>0.79259833921562617</c:v>
                      </c:pt>
                      <c:pt idx="2675">
                        <c:v>0.79141599218161263</c:v>
                      </c:pt>
                      <c:pt idx="2676">
                        <c:v>0.78808168450151728</c:v>
                      </c:pt>
                      <c:pt idx="2677">
                        <c:v>0.7859451027002935</c:v>
                      </c:pt>
                      <c:pt idx="2678">
                        <c:v>0.78417305965443218</c:v>
                      </c:pt>
                      <c:pt idx="2679">
                        <c:v>0.78199450485446365</c:v>
                      </c:pt>
                      <c:pt idx="2680">
                        <c:v>0.78170259527901231</c:v>
                      </c:pt>
                      <c:pt idx="2681">
                        <c:v>0.78169952501519901</c:v>
                      </c:pt>
                      <c:pt idx="2682">
                        <c:v>0.78225210535218626</c:v>
                      </c:pt>
                      <c:pt idx="2683">
                        <c:v>0.78466843263387809</c:v>
                      </c:pt>
                      <c:pt idx="2684">
                        <c:v>0.78728770945740079</c:v>
                      </c:pt>
                      <c:pt idx="2685">
                        <c:v>0.79235534517109096</c:v>
                      </c:pt>
                      <c:pt idx="2686">
                        <c:v>0.79475298650832216</c:v>
                      </c:pt>
                      <c:pt idx="2687">
                        <c:v>0.7971879215523503</c:v>
                      </c:pt>
                      <c:pt idx="2688">
                        <c:v>0.8001986705832892</c:v>
                      </c:pt>
                      <c:pt idx="2689">
                        <c:v>0.80085847463949322</c:v>
                      </c:pt>
                      <c:pt idx="2690">
                        <c:v>0.80020848364879649</c:v>
                      </c:pt>
                      <c:pt idx="2691">
                        <c:v>0.79922219366468206</c:v>
                      </c:pt>
                      <c:pt idx="2692">
                        <c:v>0.79786157616772146</c:v>
                      </c:pt>
                      <c:pt idx="2693">
                        <c:v>0.79769254793082778</c:v>
                      </c:pt>
                      <c:pt idx="2694">
                        <c:v>0.79766004661352785</c:v>
                      </c:pt>
                      <c:pt idx="2695">
                        <c:v>0.7995989447047368</c:v>
                      </c:pt>
                      <c:pt idx="2696">
                        <c:v>0.80113614937482158</c:v>
                      </c:pt>
                      <c:pt idx="2697">
                        <c:v>0.80104026139625994</c:v>
                      </c:pt>
                      <c:pt idx="2698">
                        <c:v>0.80042786299778401</c:v>
                      </c:pt>
                      <c:pt idx="2699">
                        <c:v>0.79922992963844552</c:v>
                      </c:pt>
                      <c:pt idx="2700">
                        <c:v>0.79728620110591619</c:v>
                      </c:pt>
                      <c:pt idx="2701">
                        <c:v>0.79522794004857034</c:v>
                      </c:pt>
                      <c:pt idx="2702">
                        <c:v>0.79526752696311342</c:v>
                      </c:pt>
                      <c:pt idx="2703">
                        <c:v>0.7922092909709092</c:v>
                      </c:pt>
                      <c:pt idx="2704">
                        <c:v>0.78957020689054458</c:v>
                      </c:pt>
                      <c:pt idx="2705">
                        <c:v>0.78718826372625328</c:v>
                      </c:pt>
                      <c:pt idx="2706">
                        <c:v>0.78559643404085522</c:v>
                      </c:pt>
                      <c:pt idx="2707">
                        <c:v>0.78867735416061913</c:v>
                      </c:pt>
                      <c:pt idx="2708">
                        <c:v>0.79178562373923866</c:v>
                      </c:pt>
                      <c:pt idx="2709">
                        <c:v>0.79541527673227319</c:v>
                      </c:pt>
                      <c:pt idx="2710">
                        <c:v>0.79931160365058662</c:v>
                      </c:pt>
                      <c:pt idx="2711">
                        <c:v>0.80340012901346325</c:v>
                      </c:pt>
                      <c:pt idx="2712">
                        <c:v>0.80897415640324111</c:v>
                      </c:pt>
                      <c:pt idx="2713">
                        <c:v>0.81308240831665612</c:v>
                      </c:pt>
                      <c:pt idx="2714">
                        <c:v>0.81453275977902306</c:v>
                      </c:pt>
                      <c:pt idx="2715">
                        <c:v>0.81456605576601482</c:v>
                      </c:pt>
                      <c:pt idx="2716">
                        <c:v>0.81318101609799887</c:v>
                      </c:pt>
                      <c:pt idx="2717">
                        <c:v>0.81291310189988597</c:v>
                      </c:pt>
                      <c:pt idx="2718">
                        <c:v>0.81435988427424477</c:v>
                      </c:pt>
                      <c:pt idx="2719">
                        <c:v>0.81546154596492759</c:v>
                      </c:pt>
                      <c:pt idx="2720">
                        <c:v>0.81602681151671586</c:v>
                      </c:pt>
                      <c:pt idx="2721">
                        <c:v>0.8153161067113549</c:v>
                      </c:pt>
                      <c:pt idx="2722">
                        <c:v>0.81420759490250527</c:v>
                      </c:pt>
                      <c:pt idx="2723">
                        <c:v>0.81464553198633138</c:v>
                      </c:pt>
                      <c:pt idx="2724">
                        <c:v>0.8136636787223489</c:v>
                      </c:pt>
                      <c:pt idx="2725">
                        <c:v>0.81334201500514025</c:v>
                      </c:pt>
                      <c:pt idx="2726">
                        <c:v>0.81359838231820991</c:v>
                      </c:pt>
                      <c:pt idx="2727">
                        <c:v>0.81250843975955378</c:v>
                      </c:pt>
                      <c:pt idx="2728">
                        <c:v>0.81176587118611643</c:v>
                      </c:pt>
                      <c:pt idx="2729">
                        <c:v>0.812881708882222</c:v>
                      </c:pt>
                      <c:pt idx="2730">
                        <c:v>0.81224662121967184</c:v>
                      </c:pt>
                      <c:pt idx="2731">
                        <c:v>0.8115345411322793</c:v>
                      </c:pt>
                      <c:pt idx="2732">
                        <c:v>0.81108870734818506</c:v>
                      </c:pt>
                      <c:pt idx="2733">
                        <c:v>0.81214705481126515</c:v>
                      </c:pt>
                      <c:pt idx="2734">
                        <c:v>0.81344757445785498</c:v>
                      </c:pt>
                      <c:pt idx="2735">
                        <c:v>0.8119311513626376</c:v>
                      </c:pt>
                      <c:pt idx="2736">
                        <c:v>0.8127531444425371</c:v>
                      </c:pt>
                      <c:pt idx="2737">
                        <c:v>0.8149581352345503</c:v>
                      </c:pt>
                      <c:pt idx="2738">
                        <c:v>0.81596034973918863</c:v>
                      </c:pt>
                      <c:pt idx="2739">
                        <c:v>0.81656023432728897</c:v>
                      </c:pt>
                      <c:pt idx="2740">
                        <c:v>0.81577977537442636</c:v>
                      </c:pt>
                      <c:pt idx="2741">
                        <c:v>0.81492671265458272</c:v>
                      </c:pt>
                      <c:pt idx="2742">
                        <c:v>0.81526624885933985</c:v>
                      </c:pt>
                      <c:pt idx="2743">
                        <c:v>0.81679957512757728</c:v>
                      </c:pt>
                      <c:pt idx="2744">
                        <c:v>0.81856699338946692</c:v>
                      </c:pt>
                      <c:pt idx="2745">
                        <c:v>0.82142591390340125</c:v>
                      </c:pt>
                      <c:pt idx="2746">
                        <c:v>0.82309966164130677</c:v>
                      </c:pt>
                      <c:pt idx="2747">
                        <c:v>0.82332734549809339</c:v>
                      </c:pt>
                      <c:pt idx="2748">
                        <c:v>0.82418636519355937</c:v>
                      </c:pt>
                      <c:pt idx="2749">
                        <c:v>0.8251992677454778</c:v>
                      </c:pt>
                      <c:pt idx="2750">
                        <c:v>0.8267817633874921</c:v>
                      </c:pt>
                      <c:pt idx="2751">
                        <c:v>0.82722590059676782</c:v>
                      </c:pt>
                      <c:pt idx="2752">
                        <c:v>0.82992715637551917</c:v>
                      </c:pt>
                      <c:pt idx="2753">
                        <c:v>0.83210343679923182</c:v>
                      </c:pt>
                      <c:pt idx="2754">
                        <c:v>0.83291651812992185</c:v>
                      </c:pt>
                      <c:pt idx="2755">
                        <c:v>0.83297246735564046</c:v>
                      </c:pt>
                      <c:pt idx="2756">
                        <c:v>0.83415996532960945</c:v>
                      </c:pt>
                      <c:pt idx="2757">
                        <c:v>0.83534481634479507</c:v>
                      </c:pt>
                      <c:pt idx="2758">
                        <c:v>0.83460387257621527</c:v>
                      </c:pt>
                      <c:pt idx="2759">
                        <c:v>0.83509650498422561</c:v>
                      </c:pt>
                      <c:pt idx="2760">
                        <c:v>0.83621780073816865</c:v>
                      </c:pt>
                      <c:pt idx="2761">
                        <c:v>0.83557151175391886</c:v>
                      </c:pt>
                      <c:pt idx="2762">
                        <c:v>0.8344828007750501</c:v>
                      </c:pt>
                      <c:pt idx="2763">
                        <c:v>0.83363336200400484</c:v>
                      </c:pt>
                      <c:pt idx="2764">
                        <c:v>0.8341117465661283</c:v>
                      </c:pt>
                      <c:pt idx="2765">
                        <c:v>0.83648590973013393</c:v>
                      </c:pt>
                      <c:pt idx="2766">
                        <c:v>0.83814080986559791</c:v>
                      </c:pt>
                      <c:pt idx="2767">
                        <c:v>0.8383895353166515</c:v>
                      </c:pt>
                      <c:pt idx="2768">
                        <c:v>0.84000361606498974</c:v>
                      </c:pt>
                      <c:pt idx="2769">
                        <c:v>0.84345779749602445</c:v>
                      </c:pt>
                      <c:pt idx="2770">
                        <c:v>0.84558623702669145</c:v>
                      </c:pt>
                      <c:pt idx="2771">
                        <c:v>0.84560869675614725</c:v>
                      </c:pt>
                      <c:pt idx="2772">
                        <c:v>0.84574284977110925</c:v>
                      </c:pt>
                      <c:pt idx="2773">
                        <c:v>0.84423835972422367</c:v>
                      </c:pt>
                      <c:pt idx="2774">
                        <c:v>0.84550897070412556</c:v>
                      </c:pt>
                      <c:pt idx="2775">
                        <c:v>0.8452374948304906</c:v>
                      </c:pt>
                      <c:pt idx="2776">
                        <c:v>0.84585978203342016</c:v>
                      </c:pt>
                      <c:pt idx="2777">
                        <c:v>0.84550371081403797</c:v>
                      </c:pt>
                      <c:pt idx="2778">
                        <c:v>0.84621387565888528</c:v>
                      </c:pt>
                      <c:pt idx="2779">
                        <c:v>0.84640843058204029</c:v>
                      </c:pt>
                      <c:pt idx="2780">
                        <c:v>0.84559238559386862</c:v>
                      </c:pt>
                      <c:pt idx="2781">
                        <c:v>0.8459995246401566</c:v>
                      </c:pt>
                      <c:pt idx="2782">
                        <c:v>0.84713565618278053</c:v>
                      </c:pt>
                      <c:pt idx="2783">
                        <c:v>0.84646757256389249</c:v>
                      </c:pt>
                      <c:pt idx="2784">
                        <c:v>0.84206707929107749</c:v>
                      </c:pt>
                      <c:pt idx="2785">
                        <c:v>0.83907924341424978</c:v>
                      </c:pt>
                      <c:pt idx="2786">
                        <c:v>0.83534440769548124</c:v>
                      </c:pt>
                      <c:pt idx="2787">
                        <c:v>0.83238239101106382</c:v>
                      </c:pt>
                      <c:pt idx="2788">
                        <c:v>0.83017529334707751</c:v>
                      </c:pt>
                      <c:pt idx="2789">
                        <c:v>0.82867337881087</c:v>
                      </c:pt>
                      <c:pt idx="2790">
                        <c:v>0.82973517949608655</c:v>
                      </c:pt>
                      <c:pt idx="2791">
                        <c:v>0.83121510900695139</c:v>
                      </c:pt>
                      <c:pt idx="2792">
                        <c:v>0.83198413646594194</c:v>
                      </c:pt>
                      <c:pt idx="2793">
                        <c:v>0.83078031706814903</c:v>
                      </c:pt>
                      <c:pt idx="2794">
                        <c:v>0.82866413313394327</c:v>
                      </c:pt>
                      <c:pt idx="2795">
                        <c:v>0.82661418236022466</c:v>
                      </c:pt>
                      <c:pt idx="2796">
                        <c:v>0.82728630592708263</c:v>
                      </c:pt>
                      <c:pt idx="2797">
                        <c:v>0.82731276701587975</c:v>
                      </c:pt>
                      <c:pt idx="2798">
                        <c:v>0.82714463315340192</c:v>
                      </c:pt>
                      <c:pt idx="2799">
                        <c:v>0.82460104834012815</c:v>
                      </c:pt>
                      <c:pt idx="2800">
                        <c:v>0.82103357866297555</c:v>
                      </c:pt>
                      <c:pt idx="2801">
                        <c:v>0.81979118230260661</c:v>
                      </c:pt>
                      <c:pt idx="2802">
                        <c:v>0.82010103137598223</c:v>
                      </c:pt>
                      <c:pt idx="2803">
                        <c:v>0.82048742417447218</c:v>
                      </c:pt>
                      <c:pt idx="2804">
                        <c:v>0.82116332665193947</c:v>
                      </c:pt>
                      <c:pt idx="2805">
                        <c:v>0.81999839079811598</c:v>
                      </c:pt>
                      <c:pt idx="2806">
                        <c:v>0.81491510841360137</c:v>
                      </c:pt>
                      <c:pt idx="2807">
                        <c:v>0.81280419860400277</c:v>
                      </c:pt>
                      <c:pt idx="2808">
                        <c:v>0.81375085628333976</c:v>
                      </c:pt>
                      <c:pt idx="2809">
                        <c:v>0.81667139329464411</c:v>
                      </c:pt>
                      <c:pt idx="2810">
                        <c:v>0.81938276726859283</c:v>
                      </c:pt>
                      <c:pt idx="2811">
                        <c:v>0.81918300841104119</c:v>
                      </c:pt>
                      <c:pt idx="2812">
                        <c:v>0.81671086911248936</c:v>
                      </c:pt>
                      <c:pt idx="2813">
                        <c:v>0.81323183766912044</c:v>
                      </c:pt>
                      <c:pt idx="2814">
                        <c:v>0.81020041807008514</c:v>
                      </c:pt>
                      <c:pt idx="2815">
                        <c:v>0.80811421792267935</c:v>
                      </c:pt>
                      <c:pt idx="2816">
                        <c:v>0.80766676856017627</c:v>
                      </c:pt>
                      <c:pt idx="2817">
                        <c:v>0.80727988736622158</c:v>
                      </c:pt>
                      <c:pt idx="2818">
                        <c:v>0.81115851145590834</c:v>
                      </c:pt>
                      <c:pt idx="2819">
                        <c:v>0.8161907786228787</c:v>
                      </c:pt>
                      <c:pt idx="2820">
                        <c:v>0.8195395037641745</c:v>
                      </c:pt>
                      <c:pt idx="2821">
                        <c:v>0.82029387209417781</c:v>
                      </c:pt>
                      <c:pt idx="2822">
                        <c:v>0.82031304855819587</c:v>
                      </c:pt>
                      <c:pt idx="2823">
                        <c:v>0.8210161817926025</c:v>
                      </c:pt>
                      <c:pt idx="2824">
                        <c:v>0.82297902735884743</c:v>
                      </c:pt>
                      <c:pt idx="2825">
                        <c:v>0.8224695687530178</c:v>
                      </c:pt>
                      <c:pt idx="2826">
                        <c:v>0.82218822761886545</c:v>
                      </c:pt>
                      <c:pt idx="2827">
                        <c:v>0.82205623932329741</c:v>
                      </c:pt>
                      <c:pt idx="2828">
                        <c:v>0.82145497663388434</c:v>
                      </c:pt>
                      <c:pt idx="2829">
                        <c:v>0.81952339833120647</c:v>
                      </c:pt>
                      <c:pt idx="2830">
                        <c:v>0.81775746377516279</c:v>
                      </c:pt>
                      <c:pt idx="2831">
                        <c:v>0.81491157416488247</c:v>
                      </c:pt>
                      <c:pt idx="2832">
                        <c:v>0.81352485505906746</c:v>
                      </c:pt>
                      <c:pt idx="2833">
                        <c:v>0.81271075676836269</c:v>
                      </c:pt>
                      <c:pt idx="2834">
                        <c:v>0.81162104971034099</c:v>
                      </c:pt>
                      <c:pt idx="2835">
                        <c:v>0.80904409498446828</c:v>
                      </c:pt>
                      <c:pt idx="2836">
                        <c:v>0.8063871537837124</c:v>
                      </c:pt>
                      <c:pt idx="2837">
                        <c:v>0.80361390454034232</c:v>
                      </c:pt>
                      <c:pt idx="2838">
                        <c:v>0.80314377417496507</c:v>
                      </c:pt>
                      <c:pt idx="2839">
                        <c:v>0.8011864356878321</c:v>
                      </c:pt>
                      <c:pt idx="2840">
                        <c:v>0.7989501046403924</c:v>
                      </c:pt>
                      <c:pt idx="2841">
                        <c:v>0.79562927720015697</c:v>
                      </c:pt>
                      <c:pt idx="2842">
                        <c:v>0.79369990942035151</c:v>
                      </c:pt>
                      <c:pt idx="2843">
                        <c:v>0.79258617467679193</c:v>
                      </c:pt>
                      <c:pt idx="2844">
                        <c:v>0.79139615347548642</c:v>
                      </c:pt>
                      <c:pt idx="2845">
                        <c:v>0.79093711358056007</c:v>
                      </c:pt>
                      <c:pt idx="2846">
                        <c:v>0.79222433452281216</c:v>
                      </c:pt>
                      <c:pt idx="2847">
                        <c:v>0.79332649799463228</c:v>
                      </c:pt>
                      <c:pt idx="2848">
                        <c:v>0.79604903246380154</c:v>
                      </c:pt>
                      <c:pt idx="2849">
                        <c:v>0.79725237618117106</c:v>
                      </c:pt>
                      <c:pt idx="2850">
                        <c:v>0.79691175616916243</c:v>
                      </c:pt>
                      <c:pt idx="2851">
                        <c:v>0.79723705819842949</c:v>
                      </c:pt>
                      <c:pt idx="2852">
                        <c:v>0.7964315755016802</c:v>
                      </c:pt>
                      <c:pt idx="2853">
                        <c:v>0.79486841922922347</c:v>
                      </c:pt>
                      <c:pt idx="2854">
                        <c:v>0.79143547861986796</c:v>
                      </c:pt>
                      <c:pt idx="2855">
                        <c:v>0.79016178774909063</c:v>
                      </c:pt>
                      <c:pt idx="2856">
                        <c:v>0.78957734641588018</c:v>
                      </c:pt>
                      <c:pt idx="2857">
                        <c:v>0.79135163188997271</c:v>
                      </c:pt>
                      <c:pt idx="2858">
                        <c:v>0.79303028935132946</c:v>
                      </c:pt>
                      <c:pt idx="2859">
                        <c:v>0.79413362378559516</c:v>
                      </c:pt>
                      <c:pt idx="2860">
                        <c:v>0.79700042659855963</c:v>
                      </c:pt>
                      <c:pt idx="2861">
                        <c:v>0.79749066007244307</c:v>
                      </c:pt>
                      <c:pt idx="2862">
                        <c:v>0.79627119837669269</c:v>
                      </c:pt>
                      <c:pt idx="2863">
                        <c:v>0.7948633983975063</c:v>
                      </c:pt>
                      <c:pt idx="2864">
                        <c:v>0.7941238366603256</c:v>
                      </c:pt>
                      <c:pt idx="2865">
                        <c:v>0.79293509656994721</c:v>
                      </c:pt>
                      <c:pt idx="2866">
                        <c:v>0.79398939411601699</c:v>
                      </c:pt>
                      <c:pt idx="2867">
                        <c:v>0.79420631661700558</c:v>
                      </c:pt>
                      <c:pt idx="2868">
                        <c:v>0.79474341163445061</c:v>
                      </c:pt>
                      <c:pt idx="2869">
                        <c:v>0.79471893749140321</c:v>
                      </c:pt>
                      <c:pt idx="2870">
                        <c:v>0.79664766376271678</c:v>
                      </c:pt>
                      <c:pt idx="2871">
                        <c:v>0.79682849554686508</c:v>
                      </c:pt>
                      <c:pt idx="2872">
                        <c:v>0.79800670136565932</c:v>
                      </c:pt>
                      <c:pt idx="2873">
                        <c:v>0.79736493253785889</c:v>
                      </c:pt>
                      <c:pt idx="2874">
                        <c:v>0.79914886608528646</c:v>
                      </c:pt>
                      <c:pt idx="2875">
                        <c:v>0.79920819923916819</c:v>
                      </c:pt>
                      <c:pt idx="2876">
                        <c:v>0.79872901675323826</c:v>
                      </c:pt>
                      <c:pt idx="2877">
                        <c:v>0.79906449773029531</c:v>
                      </c:pt>
                      <c:pt idx="2878">
                        <c:v>0.79919384969796881</c:v>
                      </c:pt>
                      <c:pt idx="2879">
                        <c:v>0.79922165294959446</c:v>
                      </c:pt>
                      <c:pt idx="2880">
                        <c:v>0.80072837182667667</c:v>
                      </c:pt>
                      <c:pt idx="2881">
                        <c:v>0.80147983136361245</c:v>
                      </c:pt>
                      <c:pt idx="2882">
                        <c:v>0.80203495615163722</c:v>
                      </c:pt>
                      <c:pt idx="2883">
                        <c:v>0.80092915151461386</c:v>
                      </c:pt>
                      <c:pt idx="2884">
                        <c:v>0.79966253114001462</c:v>
                      </c:pt>
                      <c:pt idx="2885">
                        <c:v>0.7997881100200096</c:v>
                      </c:pt>
                      <c:pt idx="2886">
                        <c:v>0.79634627793543189</c:v>
                      </c:pt>
                      <c:pt idx="2887">
                        <c:v>0.79429641869604439</c:v>
                      </c:pt>
                      <c:pt idx="2888">
                        <c:v>0.79297729108198534</c:v>
                      </c:pt>
                      <c:pt idx="2889">
                        <c:v>0.79190844269013205</c:v>
                      </c:pt>
                      <c:pt idx="2890">
                        <c:v>0.79014063406013224</c:v>
                      </c:pt>
                      <c:pt idx="2891">
                        <c:v>0.78926375660680737</c:v>
                      </c:pt>
                      <c:pt idx="2892">
                        <c:v>0.78899121817390183</c:v>
                      </c:pt>
                      <c:pt idx="2893">
                        <c:v>0.78773833423438611</c:v>
                      </c:pt>
                      <c:pt idx="2894">
                        <c:v>0.78664552198466209</c:v>
                      </c:pt>
                      <c:pt idx="2895">
                        <c:v>0.78768082577476595</c:v>
                      </c:pt>
                      <c:pt idx="2896">
                        <c:v>0.79356248237673022</c:v>
                      </c:pt>
                      <c:pt idx="2897">
                        <c:v>0.79750564201653795</c:v>
                      </c:pt>
                      <c:pt idx="2898">
                        <c:v>0.79982128121933838</c:v>
                      </c:pt>
                      <c:pt idx="2899">
                        <c:v>0.80093441435470769</c:v>
                      </c:pt>
                      <c:pt idx="2900">
                        <c:v>0.802172221212755</c:v>
                      </c:pt>
                      <c:pt idx="2901">
                        <c:v>0.80383372477608439</c:v>
                      </c:pt>
                      <c:pt idx="2902">
                        <c:v>0.80496772183079379</c:v>
                      </c:pt>
                      <c:pt idx="2903">
                        <c:v>0.80581148709110795</c:v>
                      </c:pt>
                      <c:pt idx="2904">
                        <c:v>0.80475533156887369</c:v>
                      </c:pt>
                      <c:pt idx="2905">
                        <c:v>0.80123799959555941</c:v>
                      </c:pt>
                      <c:pt idx="2906">
                        <c:v>0.79899893657435328</c:v>
                      </c:pt>
                      <c:pt idx="2907">
                        <c:v>0.79732359848523582</c:v>
                      </c:pt>
                      <c:pt idx="2908">
                        <c:v>0.79591368102218119</c:v>
                      </c:pt>
                      <c:pt idx="2909">
                        <c:v>0.79481020849099027</c:v>
                      </c:pt>
                      <c:pt idx="2910">
                        <c:v>0.7919535826995564</c:v>
                      </c:pt>
                      <c:pt idx="2911">
                        <c:v>0.78887005634197471</c:v>
                      </c:pt>
                      <c:pt idx="2912">
                        <c:v>0.78589124645649</c:v>
                      </c:pt>
                      <c:pt idx="2913">
                        <c:v>0.78332808708451596</c:v>
                      </c:pt>
                      <c:pt idx="2914">
                        <c:v>0.78234324059893035</c:v>
                      </c:pt>
                      <c:pt idx="2915">
                        <c:v>0.77933296031030364</c:v>
                      </c:pt>
                      <c:pt idx="2916">
                        <c:v>0.77772427740098227</c:v>
                      </c:pt>
                      <c:pt idx="2917">
                        <c:v>0.77556500427659714</c:v>
                      </c:pt>
                      <c:pt idx="2918">
                        <c:v>0.77447143712815592</c:v>
                      </c:pt>
                      <c:pt idx="2919">
                        <c:v>0.77235056504915489</c:v>
                      </c:pt>
                      <c:pt idx="2920">
                        <c:v>0.77240104924727915</c:v>
                      </c:pt>
                      <c:pt idx="2921">
                        <c:v>0.77300721688642893</c:v>
                      </c:pt>
                      <c:pt idx="2922">
                        <c:v>0.77626796026544953</c:v>
                      </c:pt>
                      <c:pt idx="2923">
                        <c:v>0.7796411029837208</c:v>
                      </c:pt>
                      <c:pt idx="2924">
                        <c:v>0.78172682526661197</c:v>
                      </c:pt>
                      <c:pt idx="2925">
                        <c:v>0.78157748720507159</c:v>
                      </c:pt>
                      <c:pt idx="2926">
                        <c:v>0.78067823247186741</c:v>
                      </c:pt>
                      <c:pt idx="2927">
                        <c:v>0.7802538292977107</c:v>
                      </c:pt>
                      <c:pt idx="2928">
                        <c:v>0.78138355334500953</c:v>
                      </c:pt>
                      <c:pt idx="2929">
                        <c:v>0.78152888769009943</c:v>
                      </c:pt>
                      <c:pt idx="2930">
                        <c:v>0.78293833100897769</c:v>
                      </c:pt>
                      <c:pt idx="2931">
                        <c:v>0.78382919700522147</c:v>
                      </c:pt>
                      <c:pt idx="2932">
                        <c:v>0.78244063089809834</c:v>
                      </c:pt>
                      <c:pt idx="2933">
                        <c:v>0.78058993565164503</c:v>
                      </c:pt>
                      <c:pt idx="2934">
                        <c:v>0.77940620318412379</c:v>
                      </c:pt>
                      <c:pt idx="2935">
                        <c:v>0.77707929799441788</c:v>
                      </c:pt>
                      <c:pt idx="2936">
                        <c:v>0.77602825782248708</c:v>
                      </c:pt>
                      <c:pt idx="2937">
                        <c:v>0.77872871019362544</c:v>
                      </c:pt>
                      <c:pt idx="2938">
                        <c:v>0.78224561280274052</c:v>
                      </c:pt>
                      <c:pt idx="2939">
                        <c:v>0.7838961730143581</c:v>
                      </c:pt>
                      <c:pt idx="2940">
                        <c:v>0.78620824025577785</c:v>
                      </c:pt>
                      <c:pt idx="2941">
                        <c:v>0.78859855231742904</c:v>
                      </c:pt>
                      <c:pt idx="2942">
                        <c:v>0.78981611872393431</c:v>
                      </c:pt>
                      <c:pt idx="2943">
                        <c:v>0.79426427311381409</c:v>
                      </c:pt>
                      <c:pt idx="2944">
                        <c:v>0.79859645975727511</c:v>
                      </c:pt>
                      <c:pt idx="2945">
                        <c:v>0.8027295201327509</c:v>
                      </c:pt>
                      <c:pt idx="2946">
                        <c:v>0.80731085635592714</c:v>
                      </c:pt>
                      <c:pt idx="2947">
                        <c:v>0.81003907323607049</c:v>
                      </c:pt>
                      <c:pt idx="2948">
                        <c:v>0.81203848526163258</c:v>
                      </c:pt>
                      <c:pt idx="2949">
                        <c:v>0.8120710427682597</c:v>
                      </c:pt>
                      <c:pt idx="2950">
                        <c:v>0.81092619164263491</c:v>
                      </c:pt>
                      <c:pt idx="2951">
                        <c:v>0.81009818841896053</c:v>
                      </c:pt>
                      <c:pt idx="2952">
                        <c:v>0.81116467055520425</c:v>
                      </c:pt>
                      <c:pt idx="2953">
                        <c:v>0.81257111361534107</c:v>
                      </c:pt>
                      <c:pt idx="2954">
                        <c:v>0.81200637533301812</c:v>
                      </c:pt>
                      <c:pt idx="2955">
                        <c:v>0.81144027427267984</c:v>
                      </c:pt>
                      <c:pt idx="2956">
                        <c:v>0.81205332227658311</c:v>
                      </c:pt>
                      <c:pt idx="2957">
                        <c:v>0.81187932316923106</c:v>
                      </c:pt>
                      <c:pt idx="2958">
                        <c:v>0.81137838869797629</c:v>
                      </c:pt>
                      <c:pt idx="2959">
                        <c:v>0.8099767679328943</c:v>
                      </c:pt>
                      <c:pt idx="2960">
                        <c:v>0.80743170684662025</c:v>
                      </c:pt>
                      <c:pt idx="2961">
                        <c:v>0.80292845868864682</c:v>
                      </c:pt>
                      <c:pt idx="2962">
                        <c:v>0.79896716573291504</c:v>
                      </c:pt>
                      <c:pt idx="2963">
                        <c:v>0.79751229032337756</c:v>
                      </c:pt>
                      <c:pt idx="2964">
                        <c:v>0.79936721343695605</c:v>
                      </c:pt>
                      <c:pt idx="2965">
                        <c:v>0.80004730020989467</c:v>
                      </c:pt>
                      <c:pt idx="2966">
                        <c:v>0.79734367309108212</c:v>
                      </c:pt>
                      <c:pt idx="2967">
                        <c:v>0.79591882770882472</c:v>
                      </c:pt>
                      <c:pt idx="2968">
                        <c:v>0.79738840889406593</c:v>
                      </c:pt>
                      <c:pt idx="2969">
                        <c:v>0.79713818243262746</c:v>
                      </c:pt>
                      <c:pt idx="2970">
                        <c:v>0.79549609033707036</c:v>
                      </c:pt>
                      <c:pt idx="2971">
                        <c:v>0.79390495477973688</c:v>
                      </c:pt>
                      <c:pt idx="2972">
                        <c:v>0.78939646430526045</c:v>
                      </c:pt>
                      <c:pt idx="2973">
                        <c:v>0.78693796729370802</c:v>
                      </c:pt>
                      <c:pt idx="2974">
                        <c:v>0.78628277121442647</c:v>
                      </c:pt>
                      <c:pt idx="2975">
                        <c:v>0.7852952135814335</c:v>
                      </c:pt>
                      <c:pt idx="2976">
                        <c:v>0.78456893032818986</c:v>
                      </c:pt>
                      <c:pt idx="2977">
                        <c:v>0.78481755507900552</c:v>
                      </c:pt>
                      <c:pt idx="2978">
                        <c:v>0.78560629717620278</c:v>
                      </c:pt>
                      <c:pt idx="2979">
                        <c:v>0.78708546432543502</c:v>
                      </c:pt>
                      <c:pt idx="2980">
                        <c:v>0.78784369716741243</c:v>
                      </c:pt>
                      <c:pt idx="2981">
                        <c:v>0.78849892292334378</c:v>
                      </c:pt>
                      <c:pt idx="2982">
                        <c:v>0.78823642757358259</c:v>
                      </c:pt>
                      <c:pt idx="2983">
                        <c:v>0.78692005998621051</c:v>
                      </c:pt>
                      <c:pt idx="2984">
                        <c:v>0.78366696843355921</c:v>
                      </c:pt>
                      <c:pt idx="2985">
                        <c:v>0.78030967914283389</c:v>
                      </c:pt>
                      <c:pt idx="2986">
                        <c:v>0.77750386827903362</c:v>
                      </c:pt>
                      <c:pt idx="2987">
                        <c:v>0.776958248732598</c:v>
                      </c:pt>
                      <c:pt idx="2988">
                        <c:v>0.77861665871470331</c:v>
                      </c:pt>
                      <c:pt idx="2989">
                        <c:v>0.78018216970053655</c:v>
                      </c:pt>
                      <c:pt idx="2990">
                        <c:v>0.78213235395639746</c:v>
                      </c:pt>
                      <c:pt idx="2991">
                        <c:v>0.78098882944266512</c:v>
                      </c:pt>
                      <c:pt idx="2992">
                        <c:v>0.78079768638104574</c:v>
                      </c:pt>
                      <c:pt idx="2993">
                        <c:v>0.77722091989329878</c:v>
                      </c:pt>
                      <c:pt idx="2994">
                        <c:v>0.77216103712578543</c:v>
                      </c:pt>
                      <c:pt idx="2995">
                        <c:v>0.7715788972078409</c:v>
                      </c:pt>
                      <c:pt idx="2996">
                        <c:v>0.7707555054465498</c:v>
                      </c:pt>
                      <c:pt idx="2997">
                        <c:v>0.77131122489564719</c:v>
                      </c:pt>
                      <c:pt idx="2998">
                        <c:v>0.77196085334476239</c:v>
                      </c:pt>
                      <c:pt idx="2999">
                        <c:v>0.77396674993898851</c:v>
                      </c:pt>
                      <c:pt idx="3000">
                        <c:v>0.77783625804277701</c:v>
                      </c:pt>
                      <c:pt idx="3001">
                        <c:v>0.77978975215817325</c:v>
                      </c:pt>
                      <c:pt idx="3002">
                        <c:v>0.78247713679107289</c:v>
                      </c:pt>
                      <c:pt idx="3003">
                        <c:v>0.78435281416580205</c:v>
                      </c:pt>
                      <c:pt idx="3004">
                        <c:v>0.78528775520201399</c:v>
                      </c:pt>
                      <c:pt idx="3005">
                        <c:v>0.78397178800545475</c:v>
                      </c:pt>
                      <c:pt idx="3006">
                        <c:v>0.78062656692218269</c:v>
                      </c:pt>
                      <c:pt idx="3007">
                        <c:v>0.77641559013144268</c:v>
                      </c:pt>
                      <c:pt idx="3008">
                        <c:v>0.7725759261788061</c:v>
                      </c:pt>
                      <c:pt idx="3009">
                        <c:v>0.77163805241750327</c:v>
                      </c:pt>
                      <c:pt idx="3010">
                        <c:v>0.77299942007442501</c:v>
                      </c:pt>
                      <c:pt idx="3011">
                        <c:v>0.77173927193671421</c:v>
                      </c:pt>
                      <c:pt idx="3012">
                        <c:v>0.76827852719158474</c:v>
                      </c:pt>
                      <c:pt idx="3013">
                        <c:v>0.76659529214822975</c:v>
                      </c:pt>
                      <c:pt idx="3014">
                        <c:v>0.76479566001558941</c:v>
                      </c:pt>
                      <c:pt idx="3015">
                        <c:v>0.76597059545164958</c:v>
                      </c:pt>
                      <c:pt idx="3016">
                        <c:v>0.77046354367401282</c:v>
                      </c:pt>
                      <c:pt idx="3017">
                        <c:v>0.77447749349357686</c:v>
                      </c:pt>
                      <c:pt idx="3018">
                        <c:v>0.77775142396524044</c:v>
                      </c:pt>
                      <c:pt idx="3019">
                        <c:v>0.77878276550878445</c:v>
                      </c:pt>
                      <c:pt idx="3020">
                        <c:v>0.77840914929253269</c:v>
                      </c:pt>
                      <c:pt idx="3021">
                        <c:v>0.77745761667818791</c:v>
                      </c:pt>
                      <c:pt idx="3022">
                        <c:v>0.77786116808691508</c:v>
                      </c:pt>
                      <c:pt idx="3023">
                        <c:v>0.77817253043411361</c:v>
                      </c:pt>
                      <c:pt idx="3024">
                        <c:v>0.77683522745414257</c:v>
                      </c:pt>
                      <c:pt idx="3025">
                        <c:v>0.77583252646351686</c:v>
                      </c:pt>
                      <c:pt idx="3026">
                        <c:v>0.77505126694808935</c:v>
                      </c:pt>
                      <c:pt idx="3027">
                        <c:v>0.77322460995076125</c:v>
                      </c:pt>
                      <c:pt idx="3028">
                        <c:v>0.77230225683376863</c:v>
                      </c:pt>
                      <c:pt idx="3029">
                        <c:v>0.77117706446125545</c:v>
                      </c:pt>
                      <c:pt idx="3030">
                        <c:v>0.77166960242794647</c:v>
                      </c:pt>
                      <c:pt idx="3031">
                        <c:v>0.77160453060620116</c:v>
                      </c:pt>
                      <c:pt idx="3032">
                        <c:v>0.77248856161483737</c:v>
                      </c:pt>
                      <c:pt idx="3033">
                        <c:v>0.77511597481590666</c:v>
                      </c:pt>
                      <c:pt idx="3034">
                        <c:v>0.77969586557944426</c:v>
                      </c:pt>
                      <c:pt idx="3035">
                        <c:v>0.78642832520805639</c:v>
                      </c:pt>
                      <c:pt idx="3036">
                        <c:v>0.79147786854922386</c:v>
                      </c:pt>
                      <c:pt idx="3037">
                        <c:v>0.7937976968942968</c:v>
                      </c:pt>
                      <c:pt idx="3038">
                        <c:v>0.79573401697390245</c:v>
                      </c:pt>
                      <c:pt idx="3039">
                        <c:v>0.79635307684214796</c:v>
                      </c:pt>
                      <c:pt idx="3040">
                        <c:v>0.79585987436177885</c:v>
                      </c:pt>
                      <c:pt idx="3041">
                        <c:v>0.79471358765901634</c:v>
                      </c:pt>
                      <c:pt idx="3042">
                        <c:v>0.79210947756031391</c:v>
                      </c:pt>
                      <c:pt idx="3043">
                        <c:v>0.79152159721466653</c:v>
                      </c:pt>
                      <c:pt idx="3044">
                        <c:v>0.79138268852923621</c:v>
                      </c:pt>
                      <c:pt idx="3045">
                        <c:v>0.79304994159815567</c:v>
                      </c:pt>
                      <c:pt idx="3046">
                        <c:v>0.79191998618474357</c:v>
                      </c:pt>
                      <c:pt idx="3047">
                        <c:v>0.78973328997360914</c:v>
                      </c:pt>
                      <c:pt idx="3048">
                        <c:v>0.78597768949609315</c:v>
                      </c:pt>
                      <c:pt idx="3049">
                        <c:v>0.7821410301284295</c:v>
                      </c:pt>
                      <c:pt idx="3050">
                        <c:v>0.78156521295169812</c:v>
                      </c:pt>
                      <c:pt idx="3051">
                        <c:v>0.78027057103228792</c:v>
                      </c:pt>
                      <c:pt idx="3052">
                        <c:v>0.77943404657038129</c:v>
                      </c:pt>
                      <c:pt idx="3053">
                        <c:v>0.77847708823875073</c:v>
                      </c:pt>
                      <c:pt idx="3054">
                        <c:v>0.77599587900372879</c:v>
                      </c:pt>
                      <c:pt idx="3055">
                        <c:v>0.77305424858422001</c:v>
                      </c:pt>
                      <c:pt idx="3056">
                        <c:v>0.77000293886258331</c:v>
                      </c:pt>
                      <c:pt idx="3057">
                        <c:v>0.76565438755801962</c:v>
                      </c:pt>
                      <c:pt idx="3058">
                        <c:v>0.76231635366021588</c:v>
                      </c:pt>
                      <c:pt idx="3059">
                        <c:v>0.76033780856901989</c:v>
                      </c:pt>
                      <c:pt idx="3060">
                        <c:v>0.76082028190794571</c:v>
                      </c:pt>
                      <c:pt idx="3061">
                        <c:v>0.76068502801310234</c:v>
                      </c:pt>
                      <c:pt idx="3062">
                        <c:v>0.75835159389734419</c:v>
                      </c:pt>
                      <c:pt idx="3063">
                        <c:v>0.75505375186913781</c:v>
                      </c:pt>
                      <c:pt idx="3064">
                        <c:v>0.74962109451525916</c:v>
                      </c:pt>
                      <c:pt idx="3065">
                        <c:v>0.74306021415894641</c:v>
                      </c:pt>
                      <c:pt idx="3066">
                        <c:v>0.74062012798713772</c:v>
                      </c:pt>
                      <c:pt idx="3067">
                        <c:v>0.73746564059730257</c:v>
                      </c:pt>
                      <c:pt idx="3068">
                        <c:v>0.7333911989971198</c:v>
                      </c:pt>
                      <c:pt idx="3069">
                        <c:v>0.72806075483277077</c:v>
                      </c:pt>
                      <c:pt idx="3070">
                        <c:v>0.72155637074536183</c:v>
                      </c:pt>
                      <c:pt idx="3071">
                        <c:v>0.71651995792504009</c:v>
                      </c:pt>
                      <c:pt idx="3072">
                        <c:v>0.71414048613327141</c:v>
                      </c:pt>
                      <c:pt idx="3073">
                        <c:v>0.71289622579079714</c:v>
                      </c:pt>
                      <c:pt idx="3074">
                        <c:v>0.71242375734827368</c:v>
                      </c:pt>
                      <c:pt idx="3075">
                        <c:v>0.71539925333185983</c:v>
                      </c:pt>
                      <c:pt idx="3076">
                        <c:v>0.71929244193667174</c:v>
                      </c:pt>
                      <c:pt idx="3077">
                        <c:v>0.72433334791596793</c:v>
                      </c:pt>
                      <c:pt idx="3078">
                        <c:v>0.727313114765478</c:v>
                      </c:pt>
                      <c:pt idx="3079">
                        <c:v>0.73204945651407716</c:v>
                      </c:pt>
                    </c:numCache>
                  </c:numRef>
                </c:yVal>
                <c:smooth val="1"/>
                <c:extLst>
                  <c:ext xmlns:c16="http://schemas.microsoft.com/office/drawing/2014/chart" uri="{C3380CC4-5D6E-409C-BE32-E72D297353CC}">
                    <c16:uniqueId val="{00000004-9B85-44AC-BAE1-EEEEDEC5578A}"/>
                  </c:ext>
                </c:extLst>
              </c15:ser>
            </c15:filteredScatterSeries>
          </c:ext>
        </c:extLst>
      </c:scatterChart>
      <c:valAx>
        <c:axId val="1939246831"/>
        <c:scaling>
          <c:orientation val="minMax"/>
        </c:scaling>
        <c:delete val="1"/>
        <c:axPos val="b"/>
        <c:numFmt formatCode="General" sourceLinked="1"/>
        <c:majorTickMark val="none"/>
        <c:minorTickMark val="none"/>
        <c:tickLblPos val="nextTo"/>
        <c:crossAx val="1931574511"/>
        <c:crosses val="autoZero"/>
        <c:crossBetween val="midCat"/>
      </c:valAx>
      <c:valAx>
        <c:axId val="1931574511"/>
        <c:scaling>
          <c:orientation val="minMax"/>
          <c:max val="1"/>
        </c:scaling>
        <c:delete val="1"/>
        <c:axPos val="l"/>
        <c:numFmt formatCode="General" sourceLinked="1"/>
        <c:majorTickMark val="none"/>
        <c:minorTickMark val="none"/>
        <c:tickLblPos val="nextTo"/>
        <c:crossAx val="19392468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95483135499886"/>
          <c:y val="8.0401130411699773E-2"/>
          <c:w val="0.5966784774380417"/>
          <c:h val="0.70532540550218203"/>
        </c:manualLayout>
      </c:layout>
      <c:barChart>
        <c:barDir val="col"/>
        <c:grouping val="clustered"/>
        <c:varyColors val="0"/>
        <c:ser>
          <c:idx val="0"/>
          <c:order val="0"/>
          <c:tx>
            <c:strRef>
              <c:f>'2nd_expandin_gang_curv'!$AE$11</c:f>
              <c:strCache>
                <c:ptCount val="1"/>
                <c:pt idx="0">
                  <c:v>Pc (Pa)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1-25B8-49AD-BD05-3293635C0102}"/>
              </c:ext>
            </c:extLst>
          </c:dPt>
          <c:dPt>
            <c:idx val="2"/>
            <c:invertIfNegative val="0"/>
            <c:bubble3D val="0"/>
            <c:spPr>
              <a:solidFill>
                <a:srgbClr val="C00000"/>
              </a:solidFill>
              <a:ln>
                <a:noFill/>
              </a:ln>
              <a:effectLst/>
            </c:spPr>
            <c:extLst>
              <c:ext xmlns:c16="http://schemas.microsoft.com/office/drawing/2014/chart" uri="{C3380CC4-5D6E-409C-BE32-E72D297353CC}">
                <c16:uniqueId val="{00000003-25B8-49AD-BD05-3293635C010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25B8-49AD-BD05-3293635C0102}"/>
              </c:ext>
            </c:extLst>
          </c:dPt>
          <c:dPt>
            <c:idx val="4"/>
            <c:invertIfNegative val="0"/>
            <c:bubble3D val="0"/>
            <c:spPr>
              <a:solidFill>
                <a:srgbClr val="FFD757"/>
              </a:solidFill>
              <a:ln>
                <a:noFill/>
              </a:ln>
              <a:effectLst/>
            </c:spPr>
            <c:extLst>
              <c:ext xmlns:c16="http://schemas.microsoft.com/office/drawing/2014/chart" uri="{C3380CC4-5D6E-409C-BE32-E72D297353CC}">
                <c16:uniqueId val="{00000007-25B8-49AD-BD05-3293635C0102}"/>
              </c:ext>
            </c:extLst>
          </c:dPt>
          <c:cat>
            <c:numRef>
              <c:f>'curvature distribution_exp_500'!$Y$12:$Y$16</c:f>
              <c:numCache>
                <c:formatCode>General</c:formatCode>
                <c:ptCount val="5"/>
                <c:pt idx="0">
                  <c:v>990</c:v>
                </c:pt>
                <c:pt idx="1">
                  <c:v>750</c:v>
                </c:pt>
                <c:pt idx="2">
                  <c:v>570</c:v>
                </c:pt>
                <c:pt idx="3">
                  <c:v>450</c:v>
                </c:pt>
                <c:pt idx="4">
                  <c:v>350</c:v>
                </c:pt>
              </c:numCache>
            </c:numRef>
          </c:cat>
          <c:val>
            <c:numRef>
              <c:f>'2nd_expandin_gang_curv'!$AE$12:$AE$16</c:f>
              <c:numCache>
                <c:formatCode>0</c:formatCode>
                <c:ptCount val="5"/>
                <c:pt idx="0">
                  <c:v>2139.0431582469055</c:v>
                </c:pt>
                <c:pt idx="1">
                  <c:v>1907.79524924724</c:v>
                </c:pt>
                <c:pt idx="2">
                  <c:v>2013.7838742054198</c:v>
                </c:pt>
                <c:pt idx="3">
                  <c:v>2081.2311809969892</c:v>
                </c:pt>
                <c:pt idx="4">
                  <c:v>2167.9491468718638</c:v>
                </c:pt>
              </c:numCache>
            </c:numRef>
          </c:val>
          <c:extLst>
            <c:ext xmlns:c16="http://schemas.microsoft.com/office/drawing/2014/chart" uri="{C3380CC4-5D6E-409C-BE32-E72D297353CC}">
              <c16:uniqueId val="{00000008-25B8-49AD-BD05-3293635C0102}"/>
            </c:ext>
          </c:extLst>
        </c:ser>
        <c:dLbls>
          <c:showLegendKey val="0"/>
          <c:showVal val="0"/>
          <c:showCatName val="0"/>
          <c:showSerName val="0"/>
          <c:showPercent val="0"/>
          <c:showBubbleSize val="0"/>
        </c:dLbls>
        <c:gapWidth val="150"/>
        <c:axId val="724761856"/>
        <c:axId val="696336144"/>
      </c:barChart>
      <c:catAx>
        <c:axId val="724761856"/>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dirty="0"/>
                  <a:t>Absolute pressure (KPa)</a:t>
                </a:r>
              </a:p>
            </c:rich>
          </c:tx>
          <c:layout>
            <c:manualLayout>
              <c:xMode val="edge"/>
              <c:yMode val="edge"/>
              <c:x val="0.25636572721840756"/>
              <c:y val="0.89798697137975225"/>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96336144"/>
        <c:crosses val="autoZero"/>
        <c:auto val="1"/>
        <c:lblAlgn val="ctr"/>
        <c:lblOffset val="100"/>
        <c:noMultiLvlLbl val="0"/>
      </c:catAx>
      <c:valAx>
        <c:axId val="696336144"/>
        <c:scaling>
          <c:orientation val="minMax"/>
          <c:max val="2200"/>
          <c:min val="15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a:t>Capillary pressure (Pa)</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24761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73551335816159"/>
          <c:y val="8.1240768094534718E-2"/>
          <c:w val="0.5994683672363651"/>
          <c:h val="0.71277459058227222"/>
        </c:manualLayout>
      </c:layout>
      <c:barChart>
        <c:barDir val="col"/>
        <c:grouping val="clustered"/>
        <c:varyColors val="0"/>
        <c:ser>
          <c:idx val="0"/>
          <c:order val="0"/>
          <c:tx>
            <c:strRef>
              <c:f>expandin_gang_curv_500SV!$AE$11</c:f>
              <c:strCache>
                <c:ptCount val="1"/>
                <c:pt idx="0">
                  <c:v>Pc (Pa)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1-C966-40A9-AD2F-B17ADC21EFC2}"/>
              </c:ext>
            </c:extLst>
          </c:dPt>
          <c:dPt>
            <c:idx val="2"/>
            <c:invertIfNegative val="0"/>
            <c:bubble3D val="0"/>
            <c:spPr>
              <a:solidFill>
                <a:srgbClr val="C00000"/>
              </a:solidFill>
              <a:ln>
                <a:noFill/>
              </a:ln>
              <a:effectLst/>
            </c:spPr>
            <c:extLst>
              <c:ext xmlns:c16="http://schemas.microsoft.com/office/drawing/2014/chart" uri="{C3380CC4-5D6E-409C-BE32-E72D297353CC}">
                <c16:uniqueId val="{00000003-C966-40A9-AD2F-B17ADC21EFC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C966-40A9-AD2F-B17ADC21EFC2}"/>
              </c:ext>
            </c:extLst>
          </c:dPt>
          <c:dPt>
            <c:idx val="4"/>
            <c:invertIfNegative val="0"/>
            <c:bubble3D val="0"/>
            <c:spPr>
              <a:solidFill>
                <a:srgbClr val="FFD757"/>
              </a:solidFill>
              <a:ln>
                <a:noFill/>
              </a:ln>
              <a:effectLst/>
            </c:spPr>
            <c:extLst>
              <c:ext xmlns:c16="http://schemas.microsoft.com/office/drawing/2014/chart" uri="{C3380CC4-5D6E-409C-BE32-E72D297353CC}">
                <c16:uniqueId val="{00000007-C966-40A9-AD2F-B17ADC21EFC2}"/>
              </c:ext>
            </c:extLst>
          </c:dPt>
          <c:cat>
            <c:numRef>
              <c:f>'curvature distribution_exp_500'!$Y$12:$Y$16</c:f>
              <c:numCache>
                <c:formatCode>General</c:formatCode>
                <c:ptCount val="5"/>
                <c:pt idx="0">
                  <c:v>990</c:v>
                </c:pt>
                <c:pt idx="1">
                  <c:v>750</c:v>
                </c:pt>
                <c:pt idx="2">
                  <c:v>570</c:v>
                </c:pt>
                <c:pt idx="3">
                  <c:v>450</c:v>
                </c:pt>
                <c:pt idx="4">
                  <c:v>350</c:v>
                </c:pt>
              </c:numCache>
            </c:numRef>
          </c:cat>
          <c:val>
            <c:numRef>
              <c:f>expandin_gang_curv_500SV!$AE$12:$AE$16</c:f>
              <c:numCache>
                <c:formatCode>0</c:formatCode>
                <c:ptCount val="5"/>
                <c:pt idx="0">
                  <c:v>2066.7781866845098</c:v>
                </c:pt>
                <c:pt idx="1">
                  <c:v>2033.0545332887255</c:v>
                </c:pt>
                <c:pt idx="2">
                  <c:v>2061.9605219136834</c:v>
                </c:pt>
                <c:pt idx="3">
                  <c:v>2134.225493476079</c:v>
                </c:pt>
                <c:pt idx="4">
                  <c:v>2158.3138173302109</c:v>
                </c:pt>
              </c:numCache>
            </c:numRef>
          </c:val>
          <c:extLst>
            <c:ext xmlns:c16="http://schemas.microsoft.com/office/drawing/2014/chart" uri="{C3380CC4-5D6E-409C-BE32-E72D297353CC}">
              <c16:uniqueId val="{00000008-C966-40A9-AD2F-B17ADC21EFC2}"/>
            </c:ext>
          </c:extLst>
        </c:ser>
        <c:dLbls>
          <c:showLegendKey val="0"/>
          <c:showVal val="0"/>
          <c:showCatName val="0"/>
          <c:showSerName val="0"/>
          <c:showPercent val="0"/>
          <c:showBubbleSize val="0"/>
        </c:dLbls>
        <c:gapWidth val="150"/>
        <c:axId val="724761856"/>
        <c:axId val="696336144"/>
      </c:barChart>
      <c:catAx>
        <c:axId val="724761856"/>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sz="1100" dirty="0"/>
                  <a:t>Absolute pressure (KPa)</a:t>
                </a:r>
              </a:p>
            </c:rich>
          </c:tx>
          <c:layout>
            <c:manualLayout>
              <c:xMode val="edge"/>
              <c:yMode val="edge"/>
              <c:x val="0.23471243106561127"/>
              <c:y val="0.89901202323095408"/>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96336144"/>
        <c:crosses val="autoZero"/>
        <c:auto val="1"/>
        <c:lblAlgn val="ctr"/>
        <c:lblOffset val="100"/>
        <c:noMultiLvlLbl val="0"/>
      </c:catAx>
      <c:valAx>
        <c:axId val="696336144"/>
        <c:scaling>
          <c:orientation val="minMax"/>
          <c:min val="15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sz="1100"/>
                  <a:t>Capillary pressure (Pa)</a:t>
                </a:r>
              </a:p>
            </c:rich>
          </c:tx>
          <c:layout>
            <c:manualLayout>
              <c:xMode val="edge"/>
              <c:yMode val="edge"/>
              <c:x val="0"/>
              <c:y val="7.3855350209203488E-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24761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0.25111</cdr:x>
      <cdr:y>0.59731</cdr:y>
    </cdr:from>
    <cdr:to>
      <cdr:x>0.25973</cdr:x>
      <cdr:y>0.61862</cdr:y>
    </cdr:to>
    <cdr:sp macro="" textlink="">
      <cdr:nvSpPr>
        <cdr:cNvPr id="2" name="Rectangle 1">
          <a:extLst xmlns:a="http://schemas.openxmlformats.org/drawingml/2006/main">
            <a:ext uri="{FF2B5EF4-FFF2-40B4-BE49-F238E27FC236}">
              <a16:creationId xmlns:a16="http://schemas.microsoft.com/office/drawing/2014/main" id="{BB4CC3D5-5E0B-9C7E-DC70-47BA6351953C}"/>
            </a:ext>
          </a:extLst>
        </cdr:cNvPr>
        <cdr:cNvSpPr/>
      </cdr:nvSpPr>
      <cdr:spPr>
        <a:xfrm xmlns:a="http://schemas.openxmlformats.org/drawingml/2006/main">
          <a:off x="1573822" y="1756692"/>
          <a:ext cx="54000" cy="62682"/>
        </a:xfrm>
        <a:prstGeom xmlns:a="http://schemas.openxmlformats.org/drawingml/2006/main" prst="rect">
          <a:avLst/>
        </a:prstGeom>
        <a:solidFill xmlns:a="http://schemas.openxmlformats.org/drawingml/2006/main">
          <a:schemeClr val="accent2"/>
        </a:solidFill>
        <a:ln xmlns:a="http://schemas.openxmlformats.org/drawingml/2006/main">
          <a:solidFill>
            <a:schemeClr val="accent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0.59935</cdr:x>
      <cdr:y>0.2552</cdr:y>
    </cdr:from>
    <cdr:to>
      <cdr:x>0.60797</cdr:x>
      <cdr:y>0.27652</cdr:y>
    </cdr:to>
    <cdr:sp macro="" textlink="">
      <cdr:nvSpPr>
        <cdr:cNvPr id="3" name="Rectangle 2">
          <a:extLst xmlns:a="http://schemas.openxmlformats.org/drawingml/2006/main">
            <a:ext uri="{FF2B5EF4-FFF2-40B4-BE49-F238E27FC236}">
              <a16:creationId xmlns:a16="http://schemas.microsoft.com/office/drawing/2014/main" id="{CEFF8B27-8124-31AC-8CAB-A06A90AD5BDC}"/>
            </a:ext>
          </a:extLst>
        </cdr:cNvPr>
        <cdr:cNvSpPr/>
      </cdr:nvSpPr>
      <cdr:spPr>
        <a:xfrm xmlns:a="http://schemas.openxmlformats.org/drawingml/2006/main">
          <a:off x="3756408" y="646598"/>
          <a:ext cx="54000" cy="54000"/>
        </a:xfrm>
        <a:prstGeom xmlns:a="http://schemas.openxmlformats.org/drawingml/2006/main" prst="rect">
          <a:avLst/>
        </a:prstGeom>
        <a:solidFill xmlns:a="http://schemas.openxmlformats.org/drawingml/2006/main">
          <a:schemeClr val="accent2"/>
        </a:solidFill>
        <a:ln xmlns:a="http://schemas.openxmlformats.org/drawingml/2006/main">
          <a:solidFill>
            <a:schemeClr val="accent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4FD83-B6A7-41CA-A514-4EE8410B1E08}" type="datetimeFigureOut">
              <a:rPr lang="en-GB" smtClean="0"/>
              <a:t>15/01/2024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AA65-BE97-43D6-833B-10656EACAF34}" type="slidenum">
              <a:rPr lang="en-GB" smtClean="0"/>
              <a:t>‹#›</a:t>
            </a:fld>
            <a:endParaRPr lang="en-GB"/>
          </a:p>
        </p:txBody>
      </p:sp>
    </p:spTree>
    <p:extLst>
      <p:ext uri="{BB962C8B-B14F-4D97-AF65-F5344CB8AC3E}">
        <p14:creationId xmlns:p14="http://schemas.microsoft.com/office/powerpoint/2010/main" val="2086200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esteemed colleagues. I’m Waleed Dokhon a PhD student researching the pore-scale physics in the context of Underground Hydrogen Storage. Martin has introduced to you some of the main phenomenon and physics we’re studying, and Sepideh showcased her work on Ostwald Ripening and capillary pressure hysteresis. In my work, I will talk about how pressure decline can affect displacement during withdrawal in UHS. But first, Why UHS? Why is it a hot topic right now?</a:t>
            </a:r>
          </a:p>
        </p:txBody>
      </p:sp>
      <p:sp>
        <p:nvSpPr>
          <p:cNvPr id="4" name="Slide Number Placeholder 3"/>
          <p:cNvSpPr>
            <a:spLocks noGrp="1"/>
          </p:cNvSpPr>
          <p:nvPr>
            <p:ph type="sldNum" sz="quarter" idx="5"/>
          </p:nvPr>
        </p:nvSpPr>
        <p:spPr/>
        <p:txBody>
          <a:bodyPr/>
          <a:lstStyle/>
          <a:p>
            <a:fld id="{BA01AA65-BE97-43D6-833B-10656EACAF34}" type="slidenum">
              <a:rPr lang="en-GB" smtClean="0"/>
              <a:t>1</a:t>
            </a:fld>
            <a:endParaRPr lang="en-GB"/>
          </a:p>
        </p:txBody>
      </p:sp>
    </p:spTree>
    <p:extLst>
      <p:ext uri="{BB962C8B-B14F-4D97-AF65-F5344CB8AC3E}">
        <p14:creationId xmlns:p14="http://schemas.microsoft.com/office/powerpoint/2010/main" val="4191372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Our visual analysis, backed by micro-CT imaging, illustrates the stark contrasts between invasion and ordinary percolations. Please note that the top is invasion percolation and bottom is gas expansion or ordinary percolation and each color shows the (additional) gas volume from either injection or expansion and the black is the initial. What follows are the additions in each subsequent day or pressure by color. In invasion percolation (the top row of 3D visuals), gas invasion appears scattered, while in ordinary percolation (the bottom row) the expanded gas follows a more coherent path and better connectivity and larger ganglia. Please note also the gas rapidly occupied the least gas saturated region in ordinary percolation more than in invasion percolation. We also noticed after the initial pressure drop additions (in blue) on the bottom region which hasn’t appeared again in either red, green or yellow. This indicates initial swelling of the gas ganglia due to expansion and if [click] we look at the surface area, we notice an increase in the gas-rock surface area from 26 to 26.7 while the saturation mainly stayed the same in that time and in that swollen region. Let’s now look at how gas ganglia distribution look like:</a:t>
            </a:r>
            <a:endParaRPr lang="en-GB" dirty="0"/>
          </a:p>
        </p:txBody>
      </p:sp>
      <p:sp>
        <p:nvSpPr>
          <p:cNvPr id="4" name="Slide Number Placeholder 3"/>
          <p:cNvSpPr>
            <a:spLocks noGrp="1"/>
          </p:cNvSpPr>
          <p:nvPr>
            <p:ph type="sldNum" sz="quarter" idx="5"/>
          </p:nvPr>
        </p:nvSpPr>
        <p:spPr/>
        <p:txBody>
          <a:bodyPr/>
          <a:lstStyle/>
          <a:p>
            <a:fld id="{BA01AA65-BE97-43D6-833B-10656EACAF34}" type="slidenum">
              <a:rPr lang="en-GB" smtClean="0"/>
              <a:t>10</a:t>
            </a:fld>
            <a:endParaRPr lang="en-GB"/>
          </a:p>
        </p:txBody>
      </p:sp>
    </p:spTree>
    <p:extLst>
      <p:ext uri="{BB962C8B-B14F-4D97-AF65-F5344CB8AC3E}">
        <p14:creationId xmlns:p14="http://schemas.microsoft.com/office/powerpoint/2010/main" val="356312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me take your attention to the plots on the right to examine the sizes of gas ganglia. Same as before, the top is for invasion percolation and bottom is for gas expansion. </a:t>
            </a:r>
            <a:r>
              <a:rPr lang="en-US" b="0" i="0" dirty="0">
                <a:solidFill>
                  <a:srgbClr val="D1D5DB"/>
                </a:solidFill>
                <a:effectLst/>
                <a:latin typeface="Söhne"/>
              </a:rPr>
              <a:t>In invasion percolation, we noticed a consistent size mode while slightly skewed to smaller sizes, and in gas expansion, we observed a trend towards larger gas ganglia, particularly after the first pressure drop. This proves that in ordinary percolation, more larger pores are invaded. This growth indicated an evolving interfacial curvature, if we look at the graphs on the left, the mean interfacial curvature is in an increasing trend. This is an example showing the evolution of the interfacial curvature under gas expansion. </a:t>
            </a:r>
            <a:endParaRPr lang="en-GB" dirty="0"/>
          </a:p>
        </p:txBody>
      </p:sp>
      <p:sp>
        <p:nvSpPr>
          <p:cNvPr id="4" name="Slide Number Placeholder 3"/>
          <p:cNvSpPr>
            <a:spLocks noGrp="1"/>
          </p:cNvSpPr>
          <p:nvPr>
            <p:ph type="sldNum" sz="quarter" idx="5"/>
          </p:nvPr>
        </p:nvSpPr>
        <p:spPr/>
        <p:txBody>
          <a:bodyPr/>
          <a:lstStyle/>
          <a:p>
            <a:fld id="{BA01AA65-BE97-43D6-833B-10656EACAF34}" type="slidenum">
              <a:rPr lang="en-GB" smtClean="0"/>
              <a:t>11</a:t>
            </a:fld>
            <a:endParaRPr lang="en-GB"/>
          </a:p>
        </p:txBody>
      </p:sp>
    </p:spTree>
    <p:extLst>
      <p:ext uri="{BB962C8B-B14F-4D97-AF65-F5344CB8AC3E}">
        <p14:creationId xmlns:p14="http://schemas.microsoft.com/office/powerpoint/2010/main" val="277415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We extracted a 1000</a:t>
            </a:r>
            <a:r>
              <a:rPr lang="en-GB" b="0" i="0" baseline="30000" dirty="0">
                <a:solidFill>
                  <a:srgbClr val="D1D5DB"/>
                </a:solidFill>
                <a:effectLst/>
                <a:latin typeface="Söhne"/>
              </a:rPr>
              <a:t>3</a:t>
            </a:r>
            <a:r>
              <a:rPr lang="en-GB" b="0" i="0" dirty="0">
                <a:solidFill>
                  <a:srgbClr val="D1D5DB"/>
                </a:solidFill>
                <a:effectLst/>
                <a:latin typeface="Söhne"/>
              </a:rPr>
              <a:t> voxels and ran a pore network model to quantify the pore occupancy across a spectrum of radii, witnessing a fascinating trend. While invasion percolation fills most pores, gas expansion selectively occupies larger pores. This is because in ordinary percolation, everywhere in the porous medium is available and therefore pores with lower entry pressure are first filled. Because of the nature of pressure-gradient displacement, smaller pores can be filled in the process.</a:t>
            </a:r>
            <a:endParaRPr lang="en-GB" dirty="0"/>
          </a:p>
        </p:txBody>
      </p:sp>
      <p:sp>
        <p:nvSpPr>
          <p:cNvPr id="4" name="Slide Number Placeholder 3"/>
          <p:cNvSpPr>
            <a:spLocks noGrp="1"/>
          </p:cNvSpPr>
          <p:nvPr>
            <p:ph type="sldNum" sz="quarter" idx="5"/>
          </p:nvPr>
        </p:nvSpPr>
        <p:spPr/>
        <p:txBody>
          <a:bodyPr/>
          <a:lstStyle/>
          <a:p>
            <a:fld id="{BA01AA65-BE97-43D6-833B-10656EACAF34}" type="slidenum">
              <a:rPr lang="en-GB" smtClean="0"/>
              <a:t>12</a:t>
            </a:fld>
            <a:endParaRPr lang="en-GB"/>
          </a:p>
        </p:txBody>
      </p:sp>
    </p:spTree>
    <p:extLst>
      <p:ext uri="{BB962C8B-B14F-4D97-AF65-F5344CB8AC3E}">
        <p14:creationId xmlns:p14="http://schemas.microsoft.com/office/powerpoint/2010/main" val="336259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To conclude, our research into UHS has yielded several key lessons. We've learned that gas expansion follows an ordinary percolation process, and that pressure depletion can actually enhance gas connectivity—essential for efficient withdrawal. Looking ahead, we aim to study the combined effects of pressure decline and imbibition displacement, re-evaluate capillary pressure hysteresis in conjunction with pressure decline, and assess the impact on gas relative permeability. Also, sensitivity tests on various percolation ratios will further our understanding of these complex systems.</a:t>
            </a:r>
            <a:endParaRPr lang="en-GB" dirty="0"/>
          </a:p>
        </p:txBody>
      </p:sp>
      <p:sp>
        <p:nvSpPr>
          <p:cNvPr id="4" name="Slide Number Placeholder 3"/>
          <p:cNvSpPr>
            <a:spLocks noGrp="1"/>
          </p:cNvSpPr>
          <p:nvPr>
            <p:ph type="sldNum" sz="quarter" idx="5"/>
          </p:nvPr>
        </p:nvSpPr>
        <p:spPr/>
        <p:txBody>
          <a:bodyPr/>
          <a:lstStyle/>
          <a:p>
            <a:fld id="{BA01AA65-BE97-43D6-833B-10656EACAF34}" type="slidenum">
              <a:rPr lang="en-GB" smtClean="0"/>
              <a:t>13</a:t>
            </a:fld>
            <a:endParaRPr lang="en-GB"/>
          </a:p>
        </p:txBody>
      </p:sp>
    </p:spTree>
    <p:extLst>
      <p:ext uri="{BB962C8B-B14F-4D97-AF65-F5344CB8AC3E}">
        <p14:creationId xmlns:p14="http://schemas.microsoft.com/office/powerpoint/2010/main" val="105952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being a great audience and I’ll be more than happy to discuss and answer questions.</a:t>
            </a:r>
          </a:p>
        </p:txBody>
      </p:sp>
      <p:sp>
        <p:nvSpPr>
          <p:cNvPr id="4" name="Slide Number Placeholder 3"/>
          <p:cNvSpPr>
            <a:spLocks noGrp="1"/>
          </p:cNvSpPr>
          <p:nvPr>
            <p:ph type="sldNum" sz="quarter" idx="5"/>
          </p:nvPr>
        </p:nvSpPr>
        <p:spPr/>
        <p:txBody>
          <a:bodyPr/>
          <a:lstStyle/>
          <a:p>
            <a:fld id="{BA01AA65-BE97-43D6-833B-10656EACAF34}" type="slidenum">
              <a:rPr lang="en-GB" smtClean="0"/>
              <a:t>14</a:t>
            </a:fld>
            <a:endParaRPr lang="en-GB"/>
          </a:p>
        </p:txBody>
      </p:sp>
    </p:spTree>
    <p:extLst>
      <p:ext uri="{BB962C8B-B14F-4D97-AF65-F5344CB8AC3E}">
        <p14:creationId xmlns:p14="http://schemas.microsoft.com/office/powerpoint/2010/main" val="14337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that the need for transitioning to more sustainable energy is inevitable. We also know that Renewable Energy is inherently intermittent, which poses a challenge for consistent supply – It won’t always be a sunny or windy day. Simple, a storage system should fix this issue. But the tremendous scale of the energy demand today and tomorrow will necessitate expensive and vast storage solution. If we decide to rely on batteries alone, we’d need around 7 billion electric vehicle worth of batteries to cover France’s annual electricity consumption. Our solution? Convert excess energy into hydrogen, storing it underground to withdraw in times surging demand. Hence, we turn our gaze beneath the Earth’s surface, exploring the depleted gas reservoirs, aquifers, and rock formations like sandstone and carbonates. Let’s explore some of the research areas in this field:</a:t>
            </a:r>
          </a:p>
        </p:txBody>
      </p:sp>
      <p:sp>
        <p:nvSpPr>
          <p:cNvPr id="4" name="Slide Number Placeholder 3"/>
          <p:cNvSpPr>
            <a:spLocks noGrp="1"/>
          </p:cNvSpPr>
          <p:nvPr>
            <p:ph type="sldNum" sz="quarter" idx="5"/>
          </p:nvPr>
        </p:nvSpPr>
        <p:spPr/>
        <p:txBody>
          <a:bodyPr/>
          <a:lstStyle/>
          <a:p>
            <a:fld id="{BA01AA65-BE97-43D6-833B-10656EACAF34}" type="slidenum">
              <a:rPr lang="en-GB" smtClean="0"/>
              <a:t>2</a:t>
            </a:fld>
            <a:endParaRPr lang="en-GB" dirty="0"/>
          </a:p>
        </p:txBody>
      </p:sp>
    </p:spTree>
    <p:extLst>
      <p:ext uri="{BB962C8B-B14F-4D97-AF65-F5344CB8AC3E}">
        <p14:creationId xmlns:p14="http://schemas.microsoft.com/office/powerpoint/2010/main" val="321365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goal is to de-risk this project by conducting laboratory flow experiments and acquire results to improve our models for larger scale pilot projects and implementations. For example, multiple studies conducted primary drainage at different initial pressure conditions and showed a trend of higher saturation at lower pressure or shallower aquifer depth. Several studies explored the contact angle of H2-brine and rock and found hydrogen to be a highly non-wetting phase. </a:t>
            </a:r>
            <a:r>
              <a:rPr lang="en-US" b="0" i="0" dirty="0">
                <a:solidFill>
                  <a:srgbClr val="D1D5DB"/>
                </a:solidFill>
                <a:effectLst/>
                <a:latin typeface="Söhne"/>
              </a:rPr>
              <a:t>Lastly, the reservoir management strategies and modelling provide a blueprint for operational excellence. Each of these areas offers a piece of the puzzle in optimizing UHS for efficiency and reliability. Some research areas only recently became more interesting to study and look at because of the transition from oil and gas to hydrogen or CO2 such as Ostwald ripening. And now, we believe pressure variation will play an important role in UHS.</a:t>
            </a:r>
            <a:endParaRPr lang="en-GB" dirty="0"/>
          </a:p>
        </p:txBody>
      </p:sp>
      <p:sp>
        <p:nvSpPr>
          <p:cNvPr id="4" name="Slide Number Placeholder 3"/>
          <p:cNvSpPr>
            <a:spLocks noGrp="1"/>
          </p:cNvSpPr>
          <p:nvPr>
            <p:ph type="sldNum" sz="quarter" idx="5"/>
          </p:nvPr>
        </p:nvSpPr>
        <p:spPr/>
        <p:txBody>
          <a:bodyPr/>
          <a:lstStyle/>
          <a:p>
            <a:fld id="{BA01AA65-BE97-43D6-833B-10656EACAF34}" type="slidenum">
              <a:rPr lang="en-GB" smtClean="0"/>
              <a:t>3</a:t>
            </a:fld>
            <a:endParaRPr lang="en-GB"/>
          </a:p>
        </p:txBody>
      </p:sp>
    </p:spTree>
    <p:extLst>
      <p:ext uri="{BB962C8B-B14F-4D97-AF65-F5344CB8AC3E}">
        <p14:creationId xmlns:p14="http://schemas.microsoft.com/office/powerpoint/2010/main" val="349544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here at some studies on pressure variations. in the above study as part of the effort to assess the critical gas saturation in scenarios of pressurisation (compressing) and drawdown, gas is released from solution during drawdown and dissolved in liquid during pressurisation. This was also looked at in the context of CO2 in the bottom right figure for events leakage and pressure depletion. This simulation study on the left compared the injection of CO2 with and without a brine produced well below the gas-water contact and observed larger sequestered CO2 mass and plume with a brine producer. But in the context of UHS, how is pressure variation playing a part:</a:t>
            </a:r>
          </a:p>
        </p:txBody>
      </p:sp>
      <p:sp>
        <p:nvSpPr>
          <p:cNvPr id="4" name="Slide Number Placeholder 3"/>
          <p:cNvSpPr>
            <a:spLocks noGrp="1"/>
          </p:cNvSpPr>
          <p:nvPr>
            <p:ph type="sldNum" sz="quarter" idx="5"/>
          </p:nvPr>
        </p:nvSpPr>
        <p:spPr/>
        <p:txBody>
          <a:bodyPr/>
          <a:lstStyle/>
          <a:p>
            <a:fld id="{BA01AA65-BE97-43D6-833B-10656EACAF34}" type="slidenum">
              <a:rPr lang="en-GB" smtClean="0"/>
              <a:t>4</a:t>
            </a:fld>
            <a:endParaRPr lang="en-GB"/>
          </a:p>
        </p:txBody>
      </p:sp>
    </p:spTree>
    <p:extLst>
      <p:ext uri="{BB962C8B-B14F-4D97-AF65-F5344CB8AC3E}">
        <p14:creationId xmlns:p14="http://schemas.microsoft.com/office/powerpoint/2010/main" val="343065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Let's talk about the dynamics of pressure in UHS systems compared to oil and gas reservoirs. Unlike oil and gas, where pressure maintenance is crucial to avoid the bubble point or dew point, UHS involves a cycle of withdrawal and injection in response to demand. Therefore, flow experiments under constant pressure may not necessarily be representative of the real case. H2 is injected during excess energy and pressure increases, and withdrawal during high demand and pressure declines likely at a high rate. If we imagine [this] is an aquifer model where hydrogen is stored, during production, the water-gas contact will rise, and this is an imbibition process driven by pressure gradient or invasion percolation. What also happens is that pressure is depleting, and the gas expands in the pore scale as ordinary percolation. So, we have two opposing mechanisms, gas is being displaced through invasion percolation, and gas trying to expand in ordinary percolation process. The pressure gradient displacement follows Darcy’s law, which is considered low compared to the decline in absolute pressure. The ratio of invasion percolation to the drop in pressure is expected to be very small, meaning ordinary percolation is the dominant process. If we assume a 10 MPa absolute pressure drop in a span of 90  days, then the pressure decline rate is around 1 Pa/s. The question to present here is: How would gas expansion look like in these typical pressure decline rates? And how different is it compared to pressure gradient-type displacement.</a:t>
            </a:r>
            <a:endParaRPr lang="en-GB" dirty="0"/>
          </a:p>
        </p:txBody>
      </p:sp>
      <p:sp>
        <p:nvSpPr>
          <p:cNvPr id="4" name="Slide Number Placeholder 3"/>
          <p:cNvSpPr>
            <a:spLocks noGrp="1"/>
          </p:cNvSpPr>
          <p:nvPr>
            <p:ph type="sldNum" sz="quarter" idx="5"/>
          </p:nvPr>
        </p:nvSpPr>
        <p:spPr/>
        <p:txBody>
          <a:bodyPr/>
          <a:lstStyle/>
          <a:p>
            <a:fld id="{BA01AA65-BE97-43D6-833B-10656EACAF34}" type="slidenum">
              <a:rPr lang="en-GB" smtClean="0"/>
              <a:t>5</a:t>
            </a:fld>
            <a:endParaRPr lang="en-GB"/>
          </a:p>
        </p:txBody>
      </p:sp>
    </p:spTree>
    <p:extLst>
      <p:ext uri="{BB962C8B-B14F-4D97-AF65-F5344CB8AC3E}">
        <p14:creationId xmlns:p14="http://schemas.microsoft.com/office/powerpoint/2010/main" val="101120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we conduct a flow experiment using a micro-CT scanner. We used a </a:t>
            </a:r>
            <a:r>
              <a:rPr lang="en-GB" dirty="0" err="1"/>
              <a:t>Bentheimer</a:t>
            </a:r>
            <a:r>
              <a:rPr lang="en-GB" dirty="0"/>
              <a:t> sandstone in meso-scale dimensions. We attached a hydrophilic porous plate at the outlet to limit the capillary end effect and achieve a uniform saturation during capillary pressure drainage process, which we injected using a constant pressure mode at Pc= 11 KPa. We drilled a hole in the porous plate to bypass a receiving tube. This way, we can perform the drainage displacement with and without the porous plate’s influence. To summarise, the first flow experiment is drainage displacement with the porous plate, then repeat for without the porous plate, and repeat but inject for one day and stop to begin the pressure decline sequence and gas expansion.</a:t>
            </a:r>
          </a:p>
        </p:txBody>
      </p:sp>
      <p:sp>
        <p:nvSpPr>
          <p:cNvPr id="4" name="Slide Number Placeholder 3"/>
          <p:cNvSpPr>
            <a:spLocks noGrp="1"/>
          </p:cNvSpPr>
          <p:nvPr>
            <p:ph type="sldNum" sz="quarter" idx="5"/>
          </p:nvPr>
        </p:nvSpPr>
        <p:spPr/>
        <p:txBody>
          <a:bodyPr/>
          <a:lstStyle/>
          <a:p>
            <a:fld id="{BA01AA65-BE97-43D6-833B-10656EACAF34}" type="slidenum">
              <a:rPr lang="en-GB" smtClean="0"/>
              <a:t>6</a:t>
            </a:fld>
            <a:endParaRPr lang="en-GB"/>
          </a:p>
        </p:txBody>
      </p:sp>
    </p:spTree>
    <p:extLst>
      <p:ext uri="{BB962C8B-B14F-4D97-AF65-F5344CB8AC3E}">
        <p14:creationId xmlns:p14="http://schemas.microsoft.com/office/powerpoint/2010/main" val="340149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used a helical-type micro-CT scanner and deployed two scanning methods: a helical scan at a resolution of 10 micro-meter per voxel for quick saturation estimation, and a region-of-interest scan at 2.9 micro-meter per voxel for in depth analysis such as quantifying ganglia sizes, interfacial curvature and for pore-network model extraction. This is a cross section example with hydrogen in black, brine in white and below is an example of noise reduction in the raw images.</a:t>
            </a:r>
          </a:p>
        </p:txBody>
      </p:sp>
      <p:sp>
        <p:nvSpPr>
          <p:cNvPr id="4" name="Slide Number Placeholder 3"/>
          <p:cNvSpPr>
            <a:spLocks noGrp="1"/>
          </p:cNvSpPr>
          <p:nvPr>
            <p:ph type="sldNum" sz="quarter" idx="5"/>
          </p:nvPr>
        </p:nvSpPr>
        <p:spPr/>
        <p:txBody>
          <a:bodyPr/>
          <a:lstStyle/>
          <a:p>
            <a:fld id="{BA01AA65-BE97-43D6-833B-10656EACAF34}" type="slidenum">
              <a:rPr lang="en-GB" smtClean="0"/>
              <a:t>7</a:t>
            </a:fld>
            <a:endParaRPr lang="en-GB"/>
          </a:p>
        </p:txBody>
      </p:sp>
    </p:spTree>
    <p:extLst>
      <p:ext uri="{BB962C8B-B14F-4D97-AF65-F5344CB8AC3E}">
        <p14:creationId xmlns:p14="http://schemas.microsoft.com/office/powerpoint/2010/main" val="178682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for the interesting part. Here are the results of the drainage displacement experiments with and without the porous plate. Our findings indicate that the capillary end effect, a critical factor in fluid movement, is significantly reduced when using a porous plate. Also, we notice that hydrogen reached the outlet faster without the porous plate (comparing the black trendline in both plots). The uniform average saturation is about 80%, which agrees with the MICP-driven drainage capillary pressure published by Higgs and others in 2023. We want to compare how this invasion percolation process differs from gas expansion due to pressure decline:</a:t>
            </a:r>
          </a:p>
        </p:txBody>
      </p:sp>
      <p:sp>
        <p:nvSpPr>
          <p:cNvPr id="4" name="Slide Number Placeholder 3"/>
          <p:cNvSpPr>
            <a:spLocks noGrp="1"/>
          </p:cNvSpPr>
          <p:nvPr>
            <p:ph type="sldNum" sz="quarter" idx="5"/>
          </p:nvPr>
        </p:nvSpPr>
        <p:spPr/>
        <p:txBody>
          <a:bodyPr/>
          <a:lstStyle/>
          <a:p>
            <a:fld id="{BA01AA65-BE97-43D6-833B-10656EACAF34}" type="slidenum">
              <a:rPr lang="en-GB" smtClean="0"/>
              <a:t>8</a:t>
            </a:fld>
            <a:endParaRPr lang="en-GB"/>
          </a:p>
        </p:txBody>
      </p:sp>
    </p:spTree>
    <p:extLst>
      <p:ext uri="{BB962C8B-B14F-4D97-AF65-F5344CB8AC3E}">
        <p14:creationId xmlns:p14="http://schemas.microsoft.com/office/powerpoint/2010/main" val="137581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top plot is the pressure gradient displacement or invasion percolation at different days, and the bottom plot is the gas saturations at different pressure steps. We notice differences in how the gas is percolating in these two scenarios: in gas expansion there is slower frontal advancement and preferential expansion between 60 and 90% of the sample’s length in the region of higher porosity. We then estimated how much dissolved hydrogen is released at each of the pressure declining steps and found it to be slightly less than 10% of the total added gas volume, which is low as expected due to the low solubility of hydrogen in brine. </a:t>
            </a:r>
          </a:p>
        </p:txBody>
      </p:sp>
      <p:sp>
        <p:nvSpPr>
          <p:cNvPr id="4" name="Slide Number Placeholder 3"/>
          <p:cNvSpPr>
            <a:spLocks noGrp="1"/>
          </p:cNvSpPr>
          <p:nvPr>
            <p:ph type="sldNum" sz="quarter" idx="5"/>
          </p:nvPr>
        </p:nvSpPr>
        <p:spPr/>
        <p:txBody>
          <a:bodyPr/>
          <a:lstStyle/>
          <a:p>
            <a:fld id="{BA01AA65-BE97-43D6-833B-10656EACAF34}" type="slidenum">
              <a:rPr lang="en-GB" smtClean="0"/>
              <a:t>9</a:t>
            </a:fld>
            <a:endParaRPr lang="en-GB"/>
          </a:p>
        </p:txBody>
      </p:sp>
    </p:spTree>
    <p:extLst>
      <p:ext uri="{BB962C8B-B14F-4D97-AF65-F5344CB8AC3E}">
        <p14:creationId xmlns:p14="http://schemas.microsoft.com/office/powerpoint/2010/main" val="89450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DAA6-B36A-7BD5-FBC5-BAEAEC5733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86C8BB-AC69-5A67-2F6B-4B5414646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9F1D76-77C1-19F5-A4EB-8B2F34F88230}"/>
              </a:ext>
            </a:extLst>
          </p:cNvPr>
          <p:cNvSpPr>
            <a:spLocks noGrp="1"/>
          </p:cNvSpPr>
          <p:nvPr>
            <p:ph type="dt" sz="half" idx="10"/>
          </p:nvPr>
        </p:nvSpPr>
        <p:spPr/>
        <p:txBody>
          <a:bodyPr/>
          <a:lstStyle/>
          <a:p>
            <a:fld id="{705E3C3C-B754-4A26-B476-5C61D0DF5506}" type="datetime1">
              <a:rPr lang="en-GB" smtClean="0"/>
              <a:t>15/01/2024</a:t>
            </a:fld>
            <a:endParaRPr lang="en-GB"/>
          </a:p>
        </p:txBody>
      </p:sp>
      <p:sp>
        <p:nvSpPr>
          <p:cNvPr id="5" name="Footer Placeholder 4">
            <a:extLst>
              <a:ext uri="{FF2B5EF4-FFF2-40B4-BE49-F238E27FC236}">
                <a16:creationId xmlns:a16="http://schemas.microsoft.com/office/drawing/2014/main" id="{66BCFC2C-8A9D-F9C5-AD4D-71CAF14EB3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78F148-844F-B68A-A357-A127BF8B0681}"/>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192580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E0A-E668-9389-2098-21D694F11E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1F585C-6332-A55B-5597-E6ED4A136A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F06A2-904E-4DFA-5351-61151C6EE7EB}"/>
              </a:ext>
            </a:extLst>
          </p:cNvPr>
          <p:cNvSpPr>
            <a:spLocks noGrp="1"/>
          </p:cNvSpPr>
          <p:nvPr>
            <p:ph type="dt" sz="half" idx="10"/>
          </p:nvPr>
        </p:nvSpPr>
        <p:spPr/>
        <p:txBody>
          <a:bodyPr/>
          <a:lstStyle/>
          <a:p>
            <a:fld id="{D66A6C7C-450D-41A0-970D-7B47C4D8377E}" type="datetime1">
              <a:rPr lang="en-GB" smtClean="0"/>
              <a:t>15/01/2024</a:t>
            </a:fld>
            <a:endParaRPr lang="en-GB"/>
          </a:p>
        </p:txBody>
      </p:sp>
      <p:sp>
        <p:nvSpPr>
          <p:cNvPr id="5" name="Footer Placeholder 4">
            <a:extLst>
              <a:ext uri="{FF2B5EF4-FFF2-40B4-BE49-F238E27FC236}">
                <a16:creationId xmlns:a16="http://schemas.microsoft.com/office/drawing/2014/main" id="{5CCE1335-2494-F816-76FE-499B5F871B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A547C-FDEA-BD88-8DB5-52A1C5E35C04}"/>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281738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12E0D1-4DA7-24E5-1846-F8F5062C62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1867AF-C1E6-CD9E-FB1F-6D39ECDFD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DC89BB-7174-0B8E-1B4F-87C8E571BFBF}"/>
              </a:ext>
            </a:extLst>
          </p:cNvPr>
          <p:cNvSpPr>
            <a:spLocks noGrp="1"/>
          </p:cNvSpPr>
          <p:nvPr>
            <p:ph type="dt" sz="half" idx="10"/>
          </p:nvPr>
        </p:nvSpPr>
        <p:spPr/>
        <p:txBody>
          <a:bodyPr/>
          <a:lstStyle/>
          <a:p>
            <a:fld id="{7DAEDE4C-EB84-4629-929D-9D9F54205883}" type="datetime1">
              <a:rPr lang="en-GB" smtClean="0"/>
              <a:t>15/01/2024</a:t>
            </a:fld>
            <a:endParaRPr lang="en-GB"/>
          </a:p>
        </p:txBody>
      </p:sp>
      <p:sp>
        <p:nvSpPr>
          <p:cNvPr id="5" name="Footer Placeholder 4">
            <a:extLst>
              <a:ext uri="{FF2B5EF4-FFF2-40B4-BE49-F238E27FC236}">
                <a16:creationId xmlns:a16="http://schemas.microsoft.com/office/drawing/2014/main" id="{95067273-949C-5FBA-D3BF-E2750FCB58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705C71-357D-4F96-F908-1E3B097E9809}"/>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46365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2FDC-84DF-718C-F098-A2A5D63202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7AFDA5-5262-1B88-8803-F56B01A19B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DF672-F566-E967-4871-87777445FE48}"/>
              </a:ext>
            </a:extLst>
          </p:cNvPr>
          <p:cNvSpPr>
            <a:spLocks noGrp="1"/>
          </p:cNvSpPr>
          <p:nvPr>
            <p:ph type="dt" sz="half" idx="10"/>
          </p:nvPr>
        </p:nvSpPr>
        <p:spPr/>
        <p:txBody>
          <a:bodyPr/>
          <a:lstStyle/>
          <a:p>
            <a:fld id="{287B9731-03EA-4159-9853-9976942EA0C0}" type="datetime1">
              <a:rPr lang="en-GB" smtClean="0"/>
              <a:t>15/01/2024</a:t>
            </a:fld>
            <a:endParaRPr lang="en-GB"/>
          </a:p>
        </p:txBody>
      </p:sp>
      <p:sp>
        <p:nvSpPr>
          <p:cNvPr id="5" name="Footer Placeholder 4">
            <a:extLst>
              <a:ext uri="{FF2B5EF4-FFF2-40B4-BE49-F238E27FC236}">
                <a16:creationId xmlns:a16="http://schemas.microsoft.com/office/drawing/2014/main" id="{E6A2640C-28F9-26C1-CAEF-0CFF398A11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74237E-5E6B-5296-EE8A-734120E4EDDA}"/>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282948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EA5-7897-33C6-6839-0E4F1D06C3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577ADD-AA60-104C-A075-44838B544A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29BEA-2D7F-2438-8169-1799D76B7D8B}"/>
              </a:ext>
            </a:extLst>
          </p:cNvPr>
          <p:cNvSpPr>
            <a:spLocks noGrp="1"/>
          </p:cNvSpPr>
          <p:nvPr>
            <p:ph type="dt" sz="half" idx="10"/>
          </p:nvPr>
        </p:nvSpPr>
        <p:spPr/>
        <p:txBody>
          <a:bodyPr/>
          <a:lstStyle/>
          <a:p>
            <a:fld id="{BEC9DD99-55D5-484E-845E-30807B74B269}" type="datetime1">
              <a:rPr lang="en-GB" smtClean="0"/>
              <a:t>15/01/2024</a:t>
            </a:fld>
            <a:endParaRPr lang="en-GB"/>
          </a:p>
        </p:txBody>
      </p:sp>
      <p:sp>
        <p:nvSpPr>
          <p:cNvPr id="5" name="Footer Placeholder 4">
            <a:extLst>
              <a:ext uri="{FF2B5EF4-FFF2-40B4-BE49-F238E27FC236}">
                <a16:creationId xmlns:a16="http://schemas.microsoft.com/office/drawing/2014/main" id="{E7024150-9380-89CA-AA41-CECC047E45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37CB5F-68E6-F2D8-18BE-D35E50C2CBC2}"/>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137548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8F3F-D3B2-DD28-3B42-8F6D7BF577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4E083B-612C-52CC-95DA-CF28679BEB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1756CB-D1A7-23C1-79B3-61E4ECFD19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6BE3B8-1153-9CFA-65E8-089DD041A66F}"/>
              </a:ext>
            </a:extLst>
          </p:cNvPr>
          <p:cNvSpPr>
            <a:spLocks noGrp="1"/>
          </p:cNvSpPr>
          <p:nvPr>
            <p:ph type="dt" sz="half" idx="10"/>
          </p:nvPr>
        </p:nvSpPr>
        <p:spPr/>
        <p:txBody>
          <a:bodyPr/>
          <a:lstStyle/>
          <a:p>
            <a:fld id="{ADFC9065-5335-4AC6-85CA-A2C5C04C7D23}" type="datetime1">
              <a:rPr lang="en-GB" smtClean="0"/>
              <a:t>15/01/2024</a:t>
            </a:fld>
            <a:endParaRPr lang="en-GB"/>
          </a:p>
        </p:txBody>
      </p:sp>
      <p:sp>
        <p:nvSpPr>
          <p:cNvPr id="6" name="Footer Placeholder 5">
            <a:extLst>
              <a:ext uri="{FF2B5EF4-FFF2-40B4-BE49-F238E27FC236}">
                <a16:creationId xmlns:a16="http://schemas.microsoft.com/office/drawing/2014/main" id="{42096C4D-5BEB-1A69-F087-7FC9523095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AF3598-2255-BDBA-1F93-643B9242DC50}"/>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295736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23CF-0D5E-D70F-A291-60953E1DC9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153722-0E0C-6EF0-B589-E73862D59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2CB32-D069-B4A8-3392-796E9B000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57FE1E-86BF-A8F4-CD56-6D411E174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1DC501-E60C-4781-C888-80F66241B2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6DDEC7-B9CE-B4CB-F690-F179DBC674B4}"/>
              </a:ext>
            </a:extLst>
          </p:cNvPr>
          <p:cNvSpPr>
            <a:spLocks noGrp="1"/>
          </p:cNvSpPr>
          <p:nvPr>
            <p:ph type="dt" sz="half" idx="10"/>
          </p:nvPr>
        </p:nvSpPr>
        <p:spPr/>
        <p:txBody>
          <a:bodyPr/>
          <a:lstStyle/>
          <a:p>
            <a:fld id="{4306F142-706C-49D2-B796-410E79C66397}" type="datetime1">
              <a:rPr lang="en-GB" smtClean="0"/>
              <a:t>15/01/2024</a:t>
            </a:fld>
            <a:endParaRPr lang="en-GB"/>
          </a:p>
        </p:txBody>
      </p:sp>
      <p:sp>
        <p:nvSpPr>
          <p:cNvPr id="8" name="Footer Placeholder 7">
            <a:extLst>
              <a:ext uri="{FF2B5EF4-FFF2-40B4-BE49-F238E27FC236}">
                <a16:creationId xmlns:a16="http://schemas.microsoft.com/office/drawing/2014/main" id="{AA64DF8C-D125-69EA-B673-8BE179941F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CBC040-3A17-9787-E636-89EDF3F3F0B8}"/>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844344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EF03-07F4-A974-0B94-A69D0416AA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51E84A-E4A4-E72D-8218-450EA905440A}"/>
              </a:ext>
            </a:extLst>
          </p:cNvPr>
          <p:cNvSpPr>
            <a:spLocks noGrp="1"/>
          </p:cNvSpPr>
          <p:nvPr>
            <p:ph type="dt" sz="half" idx="10"/>
          </p:nvPr>
        </p:nvSpPr>
        <p:spPr/>
        <p:txBody>
          <a:bodyPr/>
          <a:lstStyle/>
          <a:p>
            <a:fld id="{3A4A4A87-A2F9-4255-B614-9511B5274869}" type="datetime1">
              <a:rPr lang="en-GB" smtClean="0"/>
              <a:t>15/01/2024</a:t>
            </a:fld>
            <a:endParaRPr lang="en-GB"/>
          </a:p>
        </p:txBody>
      </p:sp>
      <p:sp>
        <p:nvSpPr>
          <p:cNvPr id="4" name="Footer Placeholder 3">
            <a:extLst>
              <a:ext uri="{FF2B5EF4-FFF2-40B4-BE49-F238E27FC236}">
                <a16:creationId xmlns:a16="http://schemas.microsoft.com/office/drawing/2014/main" id="{84A1D8B6-2576-A0FB-2458-E766796986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FFF75D-1EA1-B727-DDA3-CF04DD5B0885}"/>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308393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E7E595-EE24-0212-68D2-6679FA93A2B7}"/>
              </a:ext>
            </a:extLst>
          </p:cNvPr>
          <p:cNvSpPr>
            <a:spLocks noGrp="1"/>
          </p:cNvSpPr>
          <p:nvPr>
            <p:ph type="dt" sz="half" idx="10"/>
          </p:nvPr>
        </p:nvSpPr>
        <p:spPr/>
        <p:txBody>
          <a:bodyPr/>
          <a:lstStyle/>
          <a:p>
            <a:fld id="{44F5560C-F3E2-4C69-B386-8E6737B9B26D}" type="datetime1">
              <a:rPr lang="en-GB" smtClean="0"/>
              <a:t>15/01/2024</a:t>
            </a:fld>
            <a:endParaRPr lang="en-GB"/>
          </a:p>
        </p:txBody>
      </p:sp>
      <p:sp>
        <p:nvSpPr>
          <p:cNvPr id="3" name="Footer Placeholder 2">
            <a:extLst>
              <a:ext uri="{FF2B5EF4-FFF2-40B4-BE49-F238E27FC236}">
                <a16:creationId xmlns:a16="http://schemas.microsoft.com/office/drawing/2014/main" id="{4DF77DA2-1590-23F7-5F3A-2A3BEBE410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E2BBEB-A486-4C8D-FE7D-7F408D2AB4B6}"/>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383519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AC1B-D4E4-1883-438F-18698F967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4C7D21-B980-D140-1930-6145F7832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F1F2E9-201F-6A23-CDFE-D60B486B0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6CDEB-0654-9CE0-C2E3-BD70B4F34BCB}"/>
              </a:ext>
            </a:extLst>
          </p:cNvPr>
          <p:cNvSpPr>
            <a:spLocks noGrp="1"/>
          </p:cNvSpPr>
          <p:nvPr>
            <p:ph type="dt" sz="half" idx="10"/>
          </p:nvPr>
        </p:nvSpPr>
        <p:spPr/>
        <p:txBody>
          <a:bodyPr/>
          <a:lstStyle/>
          <a:p>
            <a:fld id="{39E44D38-385A-4AA7-A447-B5BD3CC5F721}" type="datetime1">
              <a:rPr lang="en-GB" smtClean="0"/>
              <a:t>15/01/2024</a:t>
            </a:fld>
            <a:endParaRPr lang="en-GB"/>
          </a:p>
        </p:txBody>
      </p:sp>
      <p:sp>
        <p:nvSpPr>
          <p:cNvPr id="6" name="Footer Placeholder 5">
            <a:extLst>
              <a:ext uri="{FF2B5EF4-FFF2-40B4-BE49-F238E27FC236}">
                <a16:creationId xmlns:a16="http://schemas.microsoft.com/office/drawing/2014/main" id="{973E592C-B00C-870F-2BE0-F867F6412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560628-A0DB-7A67-D42E-E196AA0B6D6F}"/>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333714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034A-F2C6-0A2E-1B3F-421EDD9F3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F1E24C-189A-5E08-9843-C94F9B7315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A6983F-0D97-369D-BC66-7CA279CB6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19E9B-08F7-A2B6-A3FD-E02566207749}"/>
              </a:ext>
            </a:extLst>
          </p:cNvPr>
          <p:cNvSpPr>
            <a:spLocks noGrp="1"/>
          </p:cNvSpPr>
          <p:nvPr>
            <p:ph type="dt" sz="half" idx="10"/>
          </p:nvPr>
        </p:nvSpPr>
        <p:spPr/>
        <p:txBody>
          <a:bodyPr/>
          <a:lstStyle/>
          <a:p>
            <a:fld id="{1D9E0ACE-1A47-458A-97DF-6491F107EC3E}" type="datetime1">
              <a:rPr lang="en-GB" smtClean="0"/>
              <a:t>15/01/2024</a:t>
            </a:fld>
            <a:endParaRPr lang="en-GB"/>
          </a:p>
        </p:txBody>
      </p:sp>
      <p:sp>
        <p:nvSpPr>
          <p:cNvPr id="6" name="Footer Placeholder 5">
            <a:extLst>
              <a:ext uri="{FF2B5EF4-FFF2-40B4-BE49-F238E27FC236}">
                <a16:creationId xmlns:a16="http://schemas.microsoft.com/office/drawing/2014/main" id="{1FD96EBF-1B18-AE61-B5BE-6AA5101131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72F3A-ABCF-B2A5-F219-7E9A8F038364}"/>
              </a:ext>
            </a:extLst>
          </p:cNvPr>
          <p:cNvSpPr>
            <a:spLocks noGrp="1"/>
          </p:cNvSpPr>
          <p:nvPr>
            <p:ph type="sldNum" sz="quarter" idx="12"/>
          </p:nvPr>
        </p:nvSpPr>
        <p:spPr/>
        <p:txBody>
          <a:bodyPr/>
          <a:lstStyle/>
          <a:p>
            <a:fld id="{8C652249-FD07-4188-8D73-6F3A2E111F73}" type="slidenum">
              <a:rPr lang="en-GB" smtClean="0"/>
              <a:t>‹#›</a:t>
            </a:fld>
            <a:endParaRPr lang="en-GB"/>
          </a:p>
        </p:txBody>
      </p:sp>
    </p:spTree>
    <p:extLst>
      <p:ext uri="{BB962C8B-B14F-4D97-AF65-F5344CB8AC3E}">
        <p14:creationId xmlns:p14="http://schemas.microsoft.com/office/powerpoint/2010/main" val="282540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31C40E-50D0-E19F-46DE-E43B48057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2B37D3-2569-1FB8-CF29-E1CBF8F5B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23BA23-56D6-CBE2-B05F-36D1D2A08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DEB0-D2CE-4BB5-9130-E01E7F1E4F34}" type="datetime1">
              <a:rPr lang="en-GB" smtClean="0"/>
              <a:t>15/01/2024</a:t>
            </a:fld>
            <a:endParaRPr lang="en-GB"/>
          </a:p>
        </p:txBody>
      </p:sp>
      <p:sp>
        <p:nvSpPr>
          <p:cNvPr id="5" name="Footer Placeholder 4">
            <a:extLst>
              <a:ext uri="{FF2B5EF4-FFF2-40B4-BE49-F238E27FC236}">
                <a16:creationId xmlns:a16="http://schemas.microsoft.com/office/drawing/2014/main" id="{EBABAC48-BB23-1EBB-990A-36F4942FE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1693D0-62F5-D93C-9682-4336F14AA5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52249-FD07-4188-8D73-6F3A2E111F73}" type="slidenum">
              <a:rPr lang="en-GB" smtClean="0"/>
              <a:t>‹#›</a:t>
            </a:fld>
            <a:endParaRPr lang="en-GB"/>
          </a:p>
        </p:txBody>
      </p:sp>
    </p:spTree>
    <p:extLst>
      <p:ext uri="{BB962C8B-B14F-4D97-AF65-F5344CB8AC3E}">
        <p14:creationId xmlns:p14="http://schemas.microsoft.com/office/powerpoint/2010/main" val="4086204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chart" Target="../charts/chart6.xml"/><Relationship Id="rId12"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5.xml"/><Relationship Id="rId11" Type="http://schemas.openxmlformats.org/officeDocument/2006/relationships/image" Target="../media/image2.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xml"/><Relationship Id="rId7" Type="http://schemas.openxmlformats.org/officeDocument/2006/relationships/image" Target="../media/image30.png"/><Relationship Id="rId12"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11"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hart" Target="../charts/chart2.xml"/><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image" Target="../media/image17.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0.png"/><Relationship Id="rId11" Type="http://schemas.openxmlformats.org/officeDocument/2006/relationships/image" Target="../media/image3.png"/><Relationship Id="rId5" Type="http://schemas.openxmlformats.org/officeDocument/2006/relationships/image" Target="../media/image200.png"/><Relationship Id="rId10" Type="http://schemas.microsoft.com/office/2007/relationships/hdphoto" Target="../media/hdphoto1.wdp"/><Relationship Id="rId4" Type="http://schemas.openxmlformats.org/officeDocument/2006/relationships/image" Target="../media/image22.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image" Target="../media/image2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hart" Target="../charts/chart3.xm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e Imperial logo | Staff | Imperial College London">
            <a:extLst>
              <a:ext uri="{FF2B5EF4-FFF2-40B4-BE49-F238E27FC236}">
                <a16:creationId xmlns:a16="http://schemas.microsoft.com/office/drawing/2014/main" id="{6BA211F2-AC03-0A1D-63D7-E2FF16983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9" t="28398" r="8562" b="21735"/>
          <a:stretch/>
        </p:blipFill>
        <p:spPr bwMode="auto">
          <a:xfrm>
            <a:off x="5061060" y="5493803"/>
            <a:ext cx="2289249" cy="908763"/>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741283D1-E377-5900-D547-7708BD10A1FE}"/>
              </a:ext>
            </a:extLst>
          </p:cNvPr>
          <p:cNvGrpSpPr>
            <a:grpSpLocks noChangeAspect="1"/>
          </p:cNvGrpSpPr>
          <p:nvPr/>
        </p:nvGrpSpPr>
        <p:grpSpPr>
          <a:xfrm>
            <a:off x="72163" y="175153"/>
            <a:ext cx="3922321" cy="6584953"/>
            <a:chOff x="82860" y="76694"/>
            <a:chExt cx="3854654" cy="6471352"/>
          </a:xfrm>
        </p:grpSpPr>
        <p:grpSp>
          <p:nvGrpSpPr>
            <p:cNvPr id="25" name="Group 24">
              <a:extLst>
                <a:ext uri="{FF2B5EF4-FFF2-40B4-BE49-F238E27FC236}">
                  <a16:creationId xmlns:a16="http://schemas.microsoft.com/office/drawing/2014/main" id="{AF8F44CF-B927-10E3-E85F-B9558C3C789F}"/>
                </a:ext>
              </a:extLst>
            </p:cNvPr>
            <p:cNvGrpSpPr>
              <a:grpSpLocks noChangeAspect="1"/>
            </p:cNvGrpSpPr>
            <p:nvPr/>
          </p:nvGrpSpPr>
          <p:grpSpPr>
            <a:xfrm rot="4899282">
              <a:off x="1053230" y="951587"/>
              <a:ext cx="1821917" cy="1794841"/>
              <a:chOff x="5718084" y="1039874"/>
              <a:chExt cx="3076575" cy="3030855"/>
            </a:xfrm>
          </p:grpSpPr>
          <p:pic>
            <p:nvPicPr>
              <p:cNvPr id="26" name="Picture 25">
                <a:extLst>
                  <a:ext uri="{FF2B5EF4-FFF2-40B4-BE49-F238E27FC236}">
                    <a16:creationId xmlns:a16="http://schemas.microsoft.com/office/drawing/2014/main" id="{81B1B3C2-0490-8329-4748-7188BDAFEDFE}"/>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27" name="Teardrop 26">
                <a:extLst>
                  <a:ext uri="{FF2B5EF4-FFF2-40B4-BE49-F238E27FC236}">
                    <a16:creationId xmlns:a16="http://schemas.microsoft.com/office/drawing/2014/main" id="{91B3BD8E-30E0-4ED1-AC2E-319D3BAD0958}"/>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ardrop 27">
                <a:extLst>
                  <a:ext uri="{FF2B5EF4-FFF2-40B4-BE49-F238E27FC236}">
                    <a16:creationId xmlns:a16="http://schemas.microsoft.com/office/drawing/2014/main" id="{79CA95FF-6991-459E-22B5-3DF28FDECED6}"/>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227E4CAA-DFFA-3070-5290-8DD2DA3D5F8C}"/>
                </a:ext>
              </a:extLst>
            </p:cNvPr>
            <p:cNvGrpSpPr>
              <a:grpSpLocks noChangeAspect="1"/>
            </p:cNvGrpSpPr>
            <p:nvPr/>
          </p:nvGrpSpPr>
          <p:grpSpPr>
            <a:xfrm>
              <a:off x="82860" y="132439"/>
              <a:ext cx="1821916" cy="1794841"/>
              <a:chOff x="5686904" y="1035300"/>
              <a:chExt cx="3076575" cy="3030855"/>
            </a:xfrm>
          </p:grpSpPr>
          <p:pic>
            <p:nvPicPr>
              <p:cNvPr id="14" name="Picture 13">
                <a:extLst>
                  <a:ext uri="{FF2B5EF4-FFF2-40B4-BE49-F238E27FC236}">
                    <a16:creationId xmlns:a16="http://schemas.microsoft.com/office/drawing/2014/main" id="{074B929B-6549-1048-9DD1-D8265FBBAE17}"/>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9" name="Teardrop 8">
                <a:extLst>
                  <a:ext uri="{FF2B5EF4-FFF2-40B4-BE49-F238E27FC236}">
                    <a16:creationId xmlns:a16="http://schemas.microsoft.com/office/drawing/2014/main" id="{1F4D5500-03D0-3561-C1E1-65A48A2ABD15}"/>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ardrop 14">
                <a:extLst>
                  <a:ext uri="{FF2B5EF4-FFF2-40B4-BE49-F238E27FC236}">
                    <a16:creationId xmlns:a16="http://schemas.microsoft.com/office/drawing/2014/main" id="{50FC7F78-C20B-C836-5FED-2760D6A5C427}"/>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a:extLst>
                <a:ext uri="{FF2B5EF4-FFF2-40B4-BE49-F238E27FC236}">
                  <a16:creationId xmlns:a16="http://schemas.microsoft.com/office/drawing/2014/main" id="{8B866AD5-5B8D-6E11-6565-73607C7ABB3D}"/>
                </a:ext>
              </a:extLst>
            </p:cNvPr>
            <p:cNvSpPr/>
            <p:nvPr/>
          </p:nvSpPr>
          <p:spPr>
            <a:xfrm>
              <a:off x="93305" y="76694"/>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666E4D64-0C47-6FD4-1AA1-415AA69DFEF6}"/>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8A6FC32B-BF81-A634-5FCD-0682428891EB}"/>
                </a:ext>
              </a:extLst>
            </p:cNvPr>
            <p:cNvGrpSpPr>
              <a:grpSpLocks noChangeAspect="1"/>
            </p:cNvGrpSpPr>
            <p:nvPr/>
          </p:nvGrpSpPr>
          <p:grpSpPr>
            <a:xfrm>
              <a:off x="194321" y="1950667"/>
              <a:ext cx="1821916" cy="1794841"/>
              <a:chOff x="5686904" y="1051057"/>
              <a:chExt cx="3076575" cy="3030855"/>
            </a:xfrm>
          </p:grpSpPr>
          <p:pic>
            <p:nvPicPr>
              <p:cNvPr id="31" name="Picture 30">
                <a:extLst>
                  <a:ext uri="{FF2B5EF4-FFF2-40B4-BE49-F238E27FC236}">
                    <a16:creationId xmlns:a16="http://schemas.microsoft.com/office/drawing/2014/main" id="{D400ACA0-8CE4-D31E-BC64-A1AB168DC4C0}"/>
                  </a:ext>
                </a:extLst>
              </p:cNvPr>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686904" y="1051057"/>
                <a:ext cx="3076575" cy="3030855"/>
              </a:xfrm>
              <a:prstGeom prst="rect">
                <a:avLst/>
              </a:prstGeom>
            </p:spPr>
          </p:pic>
          <p:sp>
            <p:nvSpPr>
              <p:cNvPr id="32" name="Teardrop 31">
                <a:extLst>
                  <a:ext uri="{FF2B5EF4-FFF2-40B4-BE49-F238E27FC236}">
                    <a16:creationId xmlns:a16="http://schemas.microsoft.com/office/drawing/2014/main" id="{034A0FEB-437B-7E5C-5384-F1406A4BB2E9}"/>
                  </a:ext>
                </a:extLst>
              </p:cNvPr>
              <p:cNvSpPr/>
              <p:nvPr/>
            </p:nvSpPr>
            <p:spPr>
              <a:xfrm rot="11023525">
                <a:off x="7284502" y="1056829"/>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ardrop 32">
                <a:extLst>
                  <a:ext uri="{FF2B5EF4-FFF2-40B4-BE49-F238E27FC236}">
                    <a16:creationId xmlns:a16="http://schemas.microsoft.com/office/drawing/2014/main" id="{51D396D9-50CB-C1D3-5AC7-7FE11CDB349E}"/>
                  </a:ext>
                </a:extLst>
              </p:cNvPr>
              <p:cNvSpPr/>
              <p:nvPr/>
            </p:nvSpPr>
            <p:spPr>
              <a:xfrm rot="21236395">
                <a:off x="5794600" y="2538957"/>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Oval 34">
              <a:extLst>
                <a:ext uri="{FF2B5EF4-FFF2-40B4-BE49-F238E27FC236}">
                  <a16:creationId xmlns:a16="http://schemas.microsoft.com/office/drawing/2014/main" id="{82566EC2-4757-C8CC-4157-CC9EB59F9BB7}"/>
                </a:ext>
              </a:extLst>
            </p:cNvPr>
            <p:cNvSpPr/>
            <p:nvPr/>
          </p:nvSpPr>
          <p:spPr>
            <a:xfrm>
              <a:off x="207406" y="1893634"/>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3629411B-F5C9-D896-1643-DF631D6C2F70}"/>
                </a:ext>
              </a:extLst>
            </p:cNvPr>
            <p:cNvGrpSpPr>
              <a:grpSpLocks noChangeAspect="1"/>
            </p:cNvGrpSpPr>
            <p:nvPr/>
          </p:nvGrpSpPr>
          <p:grpSpPr>
            <a:xfrm rot="4899282">
              <a:off x="2129135" y="3744794"/>
              <a:ext cx="1821917" cy="1794841"/>
              <a:chOff x="5686904" y="1035300"/>
              <a:chExt cx="3076575" cy="3030855"/>
            </a:xfrm>
          </p:grpSpPr>
          <p:pic>
            <p:nvPicPr>
              <p:cNvPr id="37" name="Picture 36">
                <a:extLst>
                  <a:ext uri="{FF2B5EF4-FFF2-40B4-BE49-F238E27FC236}">
                    <a16:creationId xmlns:a16="http://schemas.microsoft.com/office/drawing/2014/main" id="{E3552353-DCAE-8B4B-6611-CA7AC3FA2A56}"/>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686904" y="1035300"/>
                <a:ext cx="3076575" cy="3030855"/>
              </a:xfrm>
              <a:prstGeom prst="rect">
                <a:avLst/>
              </a:prstGeom>
            </p:spPr>
          </p:pic>
          <p:sp>
            <p:nvSpPr>
              <p:cNvPr id="38" name="Teardrop 37">
                <a:extLst>
                  <a:ext uri="{FF2B5EF4-FFF2-40B4-BE49-F238E27FC236}">
                    <a16:creationId xmlns:a16="http://schemas.microsoft.com/office/drawing/2014/main" id="{63EB46B8-38D7-7AA9-B7BF-EE6DE0ADBE53}"/>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ardrop 38">
                <a:extLst>
                  <a:ext uri="{FF2B5EF4-FFF2-40B4-BE49-F238E27FC236}">
                    <a16:creationId xmlns:a16="http://schemas.microsoft.com/office/drawing/2014/main" id="{6C9E76DB-2DF4-58D3-B701-058E279C0ACB}"/>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C9878ACC-8E17-B9BB-0434-C5D265F82588}"/>
                </a:ext>
              </a:extLst>
            </p:cNvPr>
            <p:cNvGrpSpPr>
              <a:grpSpLocks noChangeAspect="1"/>
            </p:cNvGrpSpPr>
            <p:nvPr/>
          </p:nvGrpSpPr>
          <p:grpSpPr>
            <a:xfrm>
              <a:off x="1168097" y="2917807"/>
              <a:ext cx="1821916" cy="1794841"/>
              <a:chOff x="5702661" y="1051057"/>
              <a:chExt cx="3076575" cy="3030855"/>
            </a:xfrm>
          </p:grpSpPr>
          <p:pic>
            <p:nvPicPr>
              <p:cNvPr id="41" name="Picture 40">
                <a:extLst>
                  <a:ext uri="{FF2B5EF4-FFF2-40B4-BE49-F238E27FC236}">
                    <a16:creationId xmlns:a16="http://schemas.microsoft.com/office/drawing/2014/main" id="{E753A1A2-C20D-A3EB-7D05-8231C5DF6E33}"/>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Layer>
                    </a14:imgProps>
                  </a:ext>
                </a:extLst>
              </a:blip>
              <a:srcRect l="8413" t="8633" r="34427" b="32340"/>
              <a:stretch/>
            </p:blipFill>
            <p:spPr>
              <a:xfrm>
                <a:off x="5702661" y="1051057"/>
                <a:ext cx="3076575" cy="3030855"/>
              </a:xfrm>
              <a:prstGeom prst="rect">
                <a:avLst/>
              </a:prstGeom>
            </p:spPr>
          </p:pic>
          <p:sp>
            <p:nvSpPr>
              <p:cNvPr id="42" name="Teardrop 41">
                <a:extLst>
                  <a:ext uri="{FF2B5EF4-FFF2-40B4-BE49-F238E27FC236}">
                    <a16:creationId xmlns:a16="http://schemas.microsoft.com/office/drawing/2014/main" id="{5A900078-4160-00AC-3A67-8B7F14C53A40}"/>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ardrop 42">
                <a:extLst>
                  <a:ext uri="{FF2B5EF4-FFF2-40B4-BE49-F238E27FC236}">
                    <a16:creationId xmlns:a16="http://schemas.microsoft.com/office/drawing/2014/main" id="{BE22FF01-0772-E5C7-81F0-91D88B49647E}"/>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Oval 43">
              <a:extLst>
                <a:ext uri="{FF2B5EF4-FFF2-40B4-BE49-F238E27FC236}">
                  <a16:creationId xmlns:a16="http://schemas.microsoft.com/office/drawing/2014/main" id="{0E3A2182-79AF-53B3-F4F3-6E63016396DC}"/>
                </a:ext>
              </a:extLst>
            </p:cNvPr>
            <p:cNvSpPr/>
            <p:nvPr/>
          </p:nvSpPr>
          <p:spPr>
            <a:xfrm>
              <a:off x="1158385" y="2851237"/>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F4A4B96-06FF-E134-55DA-0EDDF91324AF}"/>
                </a:ext>
              </a:extLst>
            </p:cNvPr>
            <p:cNvSpPr/>
            <p:nvPr/>
          </p:nvSpPr>
          <p:spPr>
            <a:xfrm>
              <a:off x="3025814" y="3649861"/>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7B3734C6-A3FB-6295-1E13-88568BE53F4A}"/>
                </a:ext>
              </a:extLst>
            </p:cNvPr>
            <p:cNvGrpSpPr>
              <a:grpSpLocks noChangeAspect="1"/>
            </p:cNvGrpSpPr>
            <p:nvPr/>
          </p:nvGrpSpPr>
          <p:grpSpPr>
            <a:xfrm>
              <a:off x="1270226" y="4753205"/>
              <a:ext cx="1821916" cy="1794841"/>
              <a:chOff x="5686904" y="1035300"/>
              <a:chExt cx="3076575" cy="3030855"/>
            </a:xfrm>
          </p:grpSpPr>
          <p:pic>
            <p:nvPicPr>
              <p:cNvPr id="47" name="Picture 46">
                <a:extLst>
                  <a:ext uri="{FF2B5EF4-FFF2-40B4-BE49-F238E27FC236}">
                    <a16:creationId xmlns:a16="http://schemas.microsoft.com/office/drawing/2014/main" id="{1606FA7B-6A8E-949C-1E6C-CC8EDB1CC877}"/>
                  </a:ext>
                </a:extLst>
              </p:cNvPr>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686904" y="1035300"/>
                <a:ext cx="3076575" cy="3030855"/>
              </a:xfrm>
              <a:prstGeom prst="rect">
                <a:avLst/>
              </a:prstGeom>
            </p:spPr>
          </p:pic>
          <p:sp>
            <p:nvSpPr>
              <p:cNvPr id="48" name="Teardrop 47">
                <a:extLst>
                  <a:ext uri="{FF2B5EF4-FFF2-40B4-BE49-F238E27FC236}">
                    <a16:creationId xmlns:a16="http://schemas.microsoft.com/office/drawing/2014/main" id="{8016E007-6BD3-A3A6-9786-111287817489}"/>
                  </a:ext>
                </a:extLst>
              </p:cNvPr>
              <p:cNvSpPr/>
              <p:nvPr/>
            </p:nvSpPr>
            <p:spPr>
              <a:xfrm rot="11023525">
                <a:off x="7284502" y="1056829"/>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ardrop 48">
                <a:extLst>
                  <a:ext uri="{FF2B5EF4-FFF2-40B4-BE49-F238E27FC236}">
                    <a16:creationId xmlns:a16="http://schemas.microsoft.com/office/drawing/2014/main" id="{B860CCCE-6DFF-99C0-6F6E-2221958131BB}"/>
                  </a:ext>
                </a:extLst>
              </p:cNvPr>
              <p:cNvSpPr/>
              <p:nvPr/>
            </p:nvSpPr>
            <p:spPr>
              <a:xfrm rot="21236395">
                <a:off x="5794600" y="2538957"/>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Oval 49">
              <a:extLst>
                <a:ext uri="{FF2B5EF4-FFF2-40B4-BE49-F238E27FC236}">
                  <a16:creationId xmlns:a16="http://schemas.microsoft.com/office/drawing/2014/main" id="{2DAE2096-3224-6FD8-0955-87E6D5968D2D}"/>
                </a:ext>
              </a:extLst>
            </p:cNvPr>
            <p:cNvSpPr/>
            <p:nvPr/>
          </p:nvSpPr>
          <p:spPr>
            <a:xfrm>
              <a:off x="1273981" y="4686840"/>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Title 1">
            <a:extLst>
              <a:ext uri="{FF2B5EF4-FFF2-40B4-BE49-F238E27FC236}">
                <a16:creationId xmlns:a16="http://schemas.microsoft.com/office/drawing/2014/main" id="{C83131F2-DAC8-B18C-D592-ED0ECA4D67C6}"/>
              </a:ext>
            </a:extLst>
          </p:cNvPr>
          <p:cNvSpPr>
            <a:spLocks noGrp="1"/>
          </p:cNvSpPr>
          <p:nvPr>
            <p:ph type="ctrTitle"/>
          </p:nvPr>
        </p:nvSpPr>
        <p:spPr>
          <a:xfrm>
            <a:off x="3299924" y="1347537"/>
            <a:ext cx="8892076" cy="2878984"/>
          </a:xfrm>
        </p:spPr>
        <p:txBody>
          <a:bodyPr anchor="ctr">
            <a:normAutofit fontScale="90000"/>
          </a:bodyPr>
          <a:lstStyle/>
          <a:p>
            <a:pPr>
              <a:lnSpc>
                <a:spcPct val="100000"/>
              </a:lnSpc>
            </a:pPr>
            <a:r>
              <a:rPr lang="en-US" sz="4800" b="1" dirty="0">
                <a:latin typeface="Times New Roman" panose="02020603050405020304" pitchFamily="18" charset="0"/>
                <a:cs typeface="Times New Roman" panose="02020603050405020304" pitchFamily="18" charset="0"/>
              </a:rPr>
              <a:t>The Combined Effects of       Pressure Decline and Displacement in Underground Hydrogen Storage:</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a Pore-Scale Laboratory Study</a:t>
            </a:r>
          </a:p>
        </p:txBody>
      </p:sp>
      <p:sp>
        <p:nvSpPr>
          <p:cNvPr id="84" name="Title 1">
            <a:extLst>
              <a:ext uri="{FF2B5EF4-FFF2-40B4-BE49-F238E27FC236}">
                <a16:creationId xmlns:a16="http://schemas.microsoft.com/office/drawing/2014/main" id="{2C9B893A-E25F-AF83-93B1-59192096495B}"/>
              </a:ext>
            </a:extLst>
          </p:cNvPr>
          <p:cNvSpPr txBox="1">
            <a:spLocks/>
          </p:cNvSpPr>
          <p:nvPr/>
        </p:nvSpPr>
        <p:spPr>
          <a:xfrm>
            <a:off x="4109859" y="4629966"/>
            <a:ext cx="2595739" cy="45543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dirty="0">
                <a:latin typeface="Times New Roman" panose="02020603050405020304" pitchFamily="18" charset="0"/>
                <a:cs typeface="Times New Roman" panose="02020603050405020304" pitchFamily="18" charset="0"/>
              </a:rPr>
              <a:t>Waleed Dokhon</a:t>
            </a:r>
          </a:p>
        </p:txBody>
      </p:sp>
      <p:sp>
        <p:nvSpPr>
          <p:cNvPr id="85" name="Title 1">
            <a:extLst>
              <a:ext uri="{FF2B5EF4-FFF2-40B4-BE49-F238E27FC236}">
                <a16:creationId xmlns:a16="http://schemas.microsoft.com/office/drawing/2014/main" id="{4304A82D-E931-F804-F916-D05C0FDC7398}"/>
              </a:ext>
            </a:extLst>
          </p:cNvPr>
          <p:cNvSpPr txBox="1">
            <a:spLocks/>
          </p:cNvSpPr>
          <p:nvPr/>
        </p:nvSpPr>
        <p:spPr>
          <a:xfrm>
            <a:off x="6705598" y="4629966"/>
            <a:ext cx="2595739" cy="45543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dirty="0">
                <a:latin typeface="Times New Roman" panose="02020603050405020304" pitchFamily="18" charset="0"/>
                <a:cs typeface="Times New Roman" panose="02020603050405020304" pitchFamily="18" charset="0"/>
              </a:rPr>
              <a:t>Martin Blunt</a:t>
            </a:r>
          </a:p>
        </p:txBody>
      </p:sp>
      <p:sp>
        <p:nvSpPr>
          <p:cNvPr id="86" name="Title 1">
            <a:extLst>
              <a:ext uri="{FF2B5EF4-FFF2-40B4-BE49-F238E27FC236}">
                <a16:creationId xmlns:a16="http://schemas.microsoft.com/office/drawing/2014/main" id="{E83BB181-E7E5-F8C6-2B4F-520B6B36F1B5}"/>
              </a:ext>
            </a:extLst>
          </p:cNvPr>
          <p:cNvSpPr txBox="1">
            <a:spLocks/>
          </p:cNvSpPr>
          <p:nvPr/>
        </p:nvSpPr>
        <p:spPr>
          <a:xfrm>
            <a:off x="9140888" y="4629966"/>
            <a:ext cx="2595739" cy="45543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dirty="0">
                <a:latin typeface="Times New Roman" panose="02020603050405020304" pitchFamily="18" charset="0"/>
                <a:cs typeface="Times New Roman" panose="02020603050405020304" pitchFamily="18" charset="0"/>
              </a:rPr>
              <a:t>Branko Bijeljic</a:t>
            </a:r>
          </a:p>
        </p:txBody>
      </p:sp>
      <p:sp>
        <p:nvSpPr>
          <p:cNvPr id="87" name="Title 1">
            <a:extLst>
              <a:ext uri="{FF2B5EF4-FFF2-40B4-BE49-F238E27FC236}">
                <a16:creationId xmlns:a16="http://schemas.microsoft.com/office/drawing/2014/main" id="{BD5FEE2C-44B3-3CDB-3CCB-2DB402F04A4F}"/>
              </a:ext>
            </a:extLst>
          </p:cNvPr>
          <p:cNvSpPr txBox="1">
            <a:spLocks/>
          </p:cNvSpPr>
          <p:nvPr/>
        </p:nvSpPr>
        <p:spPr>
          <a:xfrm>
            <a:off x="11010122" y="6402567"/>
            <a:ext cx="1181878" cy="45543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800" dirty="0">
                <a:latin typeface="Times New Roman" panose="02020603050405020304" pitchFamily="18" charset="0"/>
                <a:cs typeface="Times New Roman" panose="02020603050405020304" pitchFamily="18" charset="0"/>
              </a:rPr>
              <a:t>1/16/2024</a:t>
            </a:r>
          </a:p>
        </p:txBody>
      </p:sp>
      <p:pic>
        <p:nvPicPr>
          <p:cNvPr id="8" name="Picture 7" descr="A black and grey logo&#10;&#10;Description automatically generated">
            <a:extLst>
              <a:ext uri="{FF2B5EF4-FFF2-40B4-BE49-F238E27FC236}">
                <a16:creationId xmlns:a16="http://schemas.microsoft.com/office/drawing/2014/main" id="{5ED2FEE6-4535-B8BC-A0CF-926D6BD077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7267" y="5586151"/>
            <a:ext cx="2595739" cy="523972"/>
          </a:xfrm>
          <a:prstGeom prst="rect">
            <a:avLst/>
          </a:prstGeom>
        </p:spPr>
      </p:pic>
    </p:spTree>
    <p:extLst>
      <p:ext uri="{BB962C8B-B14F-4D97-AF65-F5344CB8AC3E}">
        <p14:creationId xmlns:p14="http://schemas.microsoft.com/office/powerpoint/2010/main" val="1156823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A black and white image of a rectangular object&#10;&#10;Description automatically generated">
            <a:extLst>
              <a:ext uri="{FF2B5EF4-FFF2-40B4-BE49-F238E27FC236}">
                <a16:creationId xmlns:a16="http://schemas.microsoft.com/office/drawing/2014/main" id="{B9CFEA9F-3F15-43F1-EBD1-C8E7D3D7E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50" r="29895"/>
          <a:stretch>
            <a:fillRect/>
          </a:stretch>
        </p:blipFill>
        <p:spPr bwMode="auto">
          <a:xfrm>
            <a:off x="5100785" y="4129073"/>
            <a:ext cx="1260929" cy="2264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6F5B5A-81D0-C85D-0F87-B64BF0CCDA61}"/>
              </a:ext>
            </a:extLst>
          </p:cNvPr>
          <p:cNvSpPr txBox="1"/>
          <p:nvPr/>
        </p:nvSpPr>
        <p:spPr>
          <a:xfrm>
            <a:off x="644418" y="74512"/>
            <a:ext cx="12558398"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Visualisation: Expanded Gas Volume in Invasion vs Ordinary Percolations</a:t>
            </a:r>
          </a:p>
        </p:txBody>
      </p:sp>
      <p:sp>
        <p:nvSpPr>
          <p:cNvPr id="5" name="TextBox 4">
            <a:extLst>
              <a:ext uri="{FF2B5EF4-FFF2-40B4-BE49-F238E27FC236}">
                <a16:creationId xmlns:a16="http://schemas.microsoft.com/office/drawing/2014/main" id="{0CECAC03-7FAF-AA80-1432-C4E01E9C6C1E}"/>
              </a:ext>
            </a:extLst>
          </p:cNvPr>
          <p:cNvSpPr txBox="1"/>
          <p:nvPr/>
        </p:nvSpPr>
        <p:spPr>
          <a:xfrm>
            <a:off x="106982" y="811098"/>
            <a:ext cx="5823276" cy="2369880"/>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In invasion percolation, the added gas invades in a more scattered or dispersed fashion </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Ordinary percolation shows a more unified gas percolation path</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During ordinary percolation, gas preferentially fills less gas saturated regions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After the first pressure decline, gas swelled against the pores’ surface in the lower region of the sample</a:t>
            </a:r>
          </a:p>
          <a:p>
            <a:pPr marL="742950" lvl="1"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Gas-rock surface area increased in the lower region</a:t>
            </a:r>
          </a:p>
        </p:txBody>
      </p:sp>
      <p:pic>
        <p:nvPicPr>
          <p:cNvPr id="10" name="Picture 4" descr="A blue and white background&#10;&#10;Description automatically generated">
            <a:extLst>
              <a:ext uri="{FF2B5EF4-FFF2-40B4-BE49-F238E27FC236}">
                <a16:creationId xmlns:a16="http://schemas.microsoft.com/office/drawing/2014/main" id="{7BC4663D-6D00-9DF3-A0EA-1081A417F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891" y="4104546"/>
            <a:ext cx="1311410" cy="24577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 blue and red cube&#10;&#10;Description automatically generated">
            <a:extLst>
              <a:ext uri="{FF2B5EF4-FFF2-40B4-BE49-F238E27FC236}">
                <a16:creationId xmlns:a16="http://schemas.microsoft.com/office/drawing/2014/main" id="{0B2014D3-A7A1-07EA-D7FA-1E8666B1E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543" r="29445"/>
          <a:stretch>
            <a:fillRect/>
          </a:stretch>
        </p:blipFill>
        <p:spPr bwMode="auto">
          <a:xfrm>
            <a:off x="7708531" y="4121559"/>
            <a:ext cx="1365116" cy="2499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A transparent box with colorful splatters&#10;&#10;Description automatically generated">
            <a:extLst>
              <a:ext uri="{FF2B5EF4-FFF2-40B4-BE49-F238E27FC236}">
                <a16:creationId xmlns:a16="http://schemas.microsoft.com/office/drawing/2014/main" id="{66D33A1D-9394-77EA-30E2-EB3E02D41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950" r="29539"/>
          <a:stretch>
            <a:fillRect/>
          </a:stretch>
        </p:blipFill>
        <p:spPr bwMode="auto">
          <a:xfrm>
            <a:off x="9098006" y="4104579"/>
            <a:ext cx="1380200" cy="2552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C10BFBD-ED89-DF40-17FA-0217FC4390DF}"/>
              </a:ext>
            </a:extLst>
          </p:cNvPr>
          <p:cNvSpPr txBox="1"/>
          <p:nvPr/>
        </p:nvSpPr>
        <p:spPr>
          <a:xfrm>
            <a:off x="4985326" y="6418199"/>
            <a:ext cx="1593354" cy="430887"/>
          </a:xfrm>
          <a:prstGeom prst="rect">
            <a:avLst/>
          </a:prstGeom>
          <a:noFill/>
        </p:spPr>
        <p:txBody>
          <a:bodyPr wrap="square">
            <a:spAutoFit/>
          </a:bodyPr>
          <a:lstStyle/>
          <a:p>
            <a:pPr algn="ctr"/>
            <a:r>
              <a:rPr lang="en-GB" sz="1100" b="1" kern="100" dirty="0">
                <a:effectLst/>
                <a:latin typeface="Times New Roman" panose="02020603050405020304" pitchFamily="18" charset="0"/>
                <a:cs typeface="Times New Roman" panose="02020603050405020304" pitchFamily="18" charset="0"/>
              </a:rPr>
              <a:t>P = 990 KPa</a:t>
            </a:r>
          </a:p>
          <a:p>
            <a:pPr algn="ctr"/>
            <a:r>
              <a:rPr lang="en-GB" sz="1100" b="1" kern="100" dirty="0">
                <a:latin typeface="Times New Roman" panose="02020603050405020304" pitchFamily="18" charset="0"/>
                <a:cs typeface="Times New Roman" panose="02020603050405020304" pitchFamily="18" charset="0"/>
              </a:rPr>
              <a:t> (</a:t>
            </a:r>
            <a:r>
              <a:rPr lang="en-GB" sz="1100" b="1" kern="100" dirty="0">
                <a:effectLst/>
                <a:latin typeface="Times New Roman" panose="02020603050405020304" pitchFamily="18" charset="0"/>
                <a:cs typeface="Times New Roman" panose="02020603050405020304" pitchFamily="18" charset="0"/>
              </a:rPr>
              <a:t>initial)</a:t>
            </a:r>
            <a:endParaRPr lang="en-GB" sz="1100" b="1" dirty="0"/>
          </a:p>
        </p:txBody>
      </p:sp>
      <p:sp>
        <p:nvSpPr>
          <p:cNvPr id="17" name="TextBox 16">
            <a:extLst>
              <a:ext uri="{FF2B5EF4-FFF2-40B4-BE49-F238E27FC236}">
                <a16:creationId xmlns:a16="http://schemas.microsoft.com/office/drawing/2014/main" id="{4FF034FA-BAF7-90FB-27A6-337473BA5CF6}"/>
              </a:ext>
            </a:extLst>
          </p:cNvPr>
          <p:cNvSpPr txBox="1"/>
          <p:nvPr/>
        </p:nvSpPr>
        <p:spPr>
          <a:xfrm>
            <a:off x="6248786" y="6572546"/>
            <a:ext cx="1525040" cy="276614"/>
          </a:xfrm>
          <a:prstGeom prst="rect">
            <a:avLst/>
          </a:prstGeom>
          <a:noFill/>
        </p:spPr>
        <p:txBody>
          <a:bodyPr wrap="square">
            <a:spAutoFit/>
          </a:bodyPr>
          <a:lstStyle/>
          <a:p>
            <a:pPr algn="ctr">
              <a:lnSpc>
                <a:spcPct val="107000"/>
              </a:lnSpc>
              <a:spcAft>
                <a:spcPts val="800"/>
              </a:spcAft>
            </a:pPr>
            <a:r>
              <a:rPr lang="en-GB" sz="1200" b="1" kern="100" dirty="0">
                <a:latin typeface="Times New Roman" panose="02020603050405020304" pitchFamily="18" charset="0"/>
                <a:cs typeface="Times New Roman" panose="02020603050405020304" pitchFamily="18" charset="0"/>
              </a:rPr>
              <a:t>P = 750 KPa</a:t>
            </a:r>
          </a:p>
        </p:txBody>
      </p:sp>
      <p:sp>
        <p:nvSpPr>
          <p:cNvPr id="19" name="TextBox 18">
            <a:extLst>
              <a:ext uri="{FF2B5EF4-FFF2-40B4-BE49-F238E27FC236}">
                <a16:creationId xmlns:a16="http://schemas.microsoft.com/office/drawing/2014/main" id="{E5AC3CA3-B2A2-40B5-B65F-BE25BA1D4E79}"/>
              </a:ext>
            </a:extLst>
          </p:cNvPr>
          <p:cNvSpPr txBox="1"/>
          <p:nvPr/>
        </p:nvSpPr>
        <p:spPr>
          <a:xfrm>
            <a:off x="7652373" y="6591605"/>
            <a:ext cx="1431430" cy="276614"/>
          </a:xfrm>
          <a:prstGeom prst="rect">
            <a:avLst/>
          </a:prstGeom>
          <a:noFill/>
        </p:spPr>
        <p:txBody>
          <a:bodyPr wrap="square">
            <a:spAutoFit/>
          </a:bodyPr>
          <a:lstStyle/>
          <a:p>
            <a:pPr algn="ctr">
              <a:lnSpc>
                <a:spcPct val="107000"/>
              </a:lnSpc>
              <a:spcAft>
                <a:spcPts val="800"/>
              </a:spcAft>
            </a:pPr>
            <a:r>
              <a:rPr lang="en-GB" sz="1200" b="1" kern="100" dirty="0">
                <a:latin typeface="Times New Roman" panose="02020603050405020304" pitchFamily="18" charset="0"/>
                <a:cs typeface="Times New Roman" panose="02020603050405020304" pitchFamily="18" charset="0"/>
              </a:rPr>
              <a:t>P = 570 KPa</a:t>
            </a:r>
          </a:p>
        </p:txBody>
      </p:sp>
      <p:sp>
        <p:nvSpPr>
          <p:cNvPr id="21" name="TextBox 20">
            <a:extLst>
              <a:ext uri="{FF2B5EF4-FFF2-40B4-BE49-F238E27FC236}">
                <a16:creationId xmlns:a16="http://schemas.microsoft.com/office/drawing/2014/main" id="{EE47042E-F6DE-BA45-B0EA-D8F087B60529}"/>
              </a:ext>
            </a:extLst>
          </p:cNvPr>
          <p:cNvSpPr txBox="1"/>
          <p:nvPr/>
        </p:nvSpPr>
        <p:spPr>
          <a:xfrm>
            <a:off x="9101820" y="6596003"/>
            <a:ext cx="1460905" cy="276614"/>
          </a:xfrm>
          <a:prstGeom prst="rect">
            <a:avLst/>
          </a:prstGeom>
          <a:noFill/>
        </p:spPr>
        <p:txBody>
          <a:bodyPr wrap="square">
            <a:spAutoFit/>
          </a:bodyPr>
          <a:lstStyle/>
          <a:p>
            <a:pPr algn="ctr">
              <a:lnSpc>
                <a:spcPct val="107000"/>
              </a:lnSpc>
              <a:spcAft>
                <a:spcPts val="800"/>
              </a:spcAft>
            </a:pPr>
            <a:r>
              <a:rPr lang="en-GB" sz="1200" b="1" kern="100" dirty="0">
                <a:latin typeface="Times New Roman" panose="02020603050405020304" pitchFamily="18" charset="0"/>
                <a:cs typeface="Times New Roman" panose="02020603050405020304" pitchFamily="18" charset="0"/>
              </a:rPr>
              <a:t>P = 450 KPa</a:t>
            </a:r>
          </a:p>
        </p:txBody>
      </p:sp>
      <p:sp>
        <p:nvSpPr>
          <p:cNvPr id="38" name="TextBox 37">
            <a:extLst>
              <a:ext uri="{FF2B5EF4-FFF2-40B4-BE49-F238E27FC236}">
                <a16:creationId xmlns:a16="http://schemas.microsoft.com/office/drawing/2014/main" id="{9BB73E3D-1800-2FCD-F9A8-82D167A09BCF}"/>
              </a:ext>
            </a:extLst>
          </p:cNvPr>
          <p:cNvSpPr txBox="1"/>
          <p:nvPr/>
        </p:nvSpPr>
        <p:spPr>
          <a:xfrm>
            <a:off x="5524013" y="3830072"/>
            <a:ext cx="6606680"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Regions of </a:t>
            </a:r>
            <a:r>
              <a:rPr lang="en-GB" sz="1300" b="1" dirty="0">
                <a:latin typeface="Times New Roman" panose="02020603050405020304" pitchFamily="18" charset="0"/>
                <a:cs typeface="Times New Roman" panose="02020603050405020304" pitchFamily="18" charset="0"/>
              </a:rPr>
              <a:t>expanded (added)</a:t>
            </a:r>
            <a:r>
              <a:rPr lang="en-GB" sz="1300" dirty="0">
                <a:latin typeface="Times New Roman" panose="02020603050405020304" pitchFamily="18" charset="0"/>
                <a:cs typeface="Times New Roman" panose="02020603050405020304" pitchFamily="18" charset="0"/>
              </a:rPr>
              <a:t> gas volume at different pressures in </a:t>
            </a:r>
            <a:r>
              <a:rPr lang="en-GB" sz="1300" b="1" dirty="0">
                <a:latin typeface="Times New Roman" panose="02020603050405020304" pitchFamily="18" charset="0"/>
                <a:cs typeface="Times New Roman" panose="02020603050405020304" pitchFamily="18" charset="0"/>
              </a:rPr>
              <a:t>ordinary</a:t>
            </a:r>
            <a:r>
              <a:rPr lang="en-GB" sz="1300" dirty="0">
                <a:latin typeface="Times New Roman" panose="02020603050405020304" pitchFamily="18" charset="0"/>
                <a:cs typeface="Times New Roman" panose="02020603050405020304" pitchFamily="18" charset="0"/>
              </a:rPr>
              <a:t> percolation</a:t>
            </a:r>
          </a:p>
        </p:txBody>
      </p:sp>
      <p:pic>
        <p:nvPicPr>
          <p:cNvPr id="2069" name="Picture 2068" descr="A colorful cube with red lines&#10;&#10;Description automatically generated with medium confidence">
            <a:extLst>
              <a:ext uri="{FF2B5EF4-FFF2-40B4-BE49-F238E27FC236}">
                <a16:creationId xmlns:a16="http://schemas.microsoft.com/office/drawing/2014/main" id="{2B33FBE9-A278-0D80-35D1-CE9A4FE1707F}"/>
              </a:ext>
            </a:extLst>
          </p:cNvPr>
          <p:cNvPicPr>
            <a:picLocks noChangeAspect="1"/>
          </p:cNvPicPr>
          <p:nvPr/>
        </p:nvPicPr>
        <p:blipFill rotWithShape="1">
          <a:blip r:embed="rId7"/>
          <a:srcRect l="26731" t="1393" r="29851"/>
          <a:stretch/>
        </p:blipFill>
        <p:spPr>
          <a:xfrm>
            <a:off x="10524297" y="4154026"/>
            <a:ext cx="1387834" cy="2552425"/>
          </a:xfrm>
          <a:prstGeom prst="rect">
            <a:avLst/>
          </a:prstGeom>
        </p:spPr>
      </p:pic>
      <p:sp>
        <p:nvSpPr>
          <p:cNvPr id="2070" name="TextBox 2069">
            <a:extLst>
              <a:ext uri="{FF2B5EF4-FFF2-40B4-BE49-F238E27FC236}">
                <a16:creationId xmlns:a16="http://schemas.microsoft.com/office/drawing/2014/main" id="{075DE81E-F00A-95B8-EB2C-871CD30117D0}"/>
              </a:ext>
            </a:extLst>
          </p:cNvPr>
          <p:cNvSpPr txBox="1"/>
          <p:nvPr/>
        </p:nvSpPr>
        <p:spPr>
          <a:xfrm>
            <a:off x="10506385" y="6629967"/>
            <a:ext cx="1460905" cy="276614"/>
          </a:xfrm>
          <a:prstGeom prst="rect">
            <a:avLst/>
          </a:prstGeom>
          <a:noFill/>
        </p:spPr>
        <p:txBody>
          <a:bodyPr wrap="square">
            <a:spAutoFit/>
          </a:bodyPr>
          <a:lstStyle/>
          <a:p>
            <a:pPr algn="ctr">
              <a:lnSpc>
                <a:spcPct val="107000"/>
              </a:lnSpc>
              <a:spcAft>
                <a:spcPts val="800"/>
              </a:spcAft>
            </a:pPr>
            <a:r>
              <a:rPr lang="en-GB" sz="1200" b="1" kern="100" dirty="0">
                <a:latin typeface="Times New Roman" panose="02020603050405020304" pitchFamily="18" charset="0"/>
                <a:cs typeface="Times New Roman" panose="02020603050405020304" pitchFamily="18" charset="0"/>
              </a:rPr>
              <a:t>P = 350 KPa</a:t>
            </a:r>
          </a:p>
        </p:txBody>
      </p:sp>
      <p:pic>
        <p:nvPicPr>
          <p:cNvPr id="2151" name="Picture 2150">
            <a:extLst>
              <a:ext uri="{FF2B5EF4-FFF2-40B4-BE49-F238E27FC236}">
                <a16:creationId xmlns:a16="http://schemas.microsoft.com/office/drawing/2014/main" id="{F2D40700-EAB6-9249-35A6-00BA49410D04}"/>
              </a:ext>
            </a:extLst>
          </p:cNvPr>
          <p:cNvPicPr>
            <a:picLocks noChangeAspect="1"/>
          </p:cNvPicPr>
          <p:nvPr/>
        </p:nvPicPr>
        <p:blipFill rotWithShape="1">
          <a:blip r:embed="rId8"/>
          <a:srcRect l="15470" t="5896" r="22092" b="5000"/>
          <a:stretch/>
        </p:blipFill>
        <p:spPr>
          <a:xfrm>
            <a:off x="6242701" y="1078846"/>
            <a:ext cx="1221791" cy="2303422"/>
          </a:xfrm>
          <a:prstGeom prst="rect">
            <a:avLst/>
          </a:prstGeom>
        </p:spPr>
      </p:pic>
      <p:pic>
        <p:nvPicPr>
          <p:cNvPr id="2153" name="Picture 2152">
            <a:extLst>
              <a:ext uri="{FF2B5EF4-FFF2-40B4-BE49-F238E27FC236}">
                <a16:creationId xmlns:a16="http://schemas.microsoft.com/office/drawing/2014/main" id="{D3DF7D66-CE35-7EF4-D6F1-9E4C0E104B0B}"/>
              </a:ext>
            </a:extLst>
          </p:cNvPr>
          <p:cNvPicPr>
            <a:picLocks noChangeAspect="1"/>
          </p:cNvPicPr>
          <p:nvPr/>
        </p:nvPicPr>
        <p:blipFill rotWithShape="1">
          <a:blip r:embed="rId9"/>
          <a:srcRect l="14385" t="7421" r="21427" b="5085"/>
          <a:stretch/>
        </p:blipFill>
        <p:spPr>
          <a:xfrm>
            <a:off x="7506431" y="1075891"/>
            <a:ext cx="1411906" cy="2417992"/>
          </a:xfrm>
          <a:prstGeom prst="rect">
            <a:avLst/>
          </a:prstGeom>
        </p:spPr>
      </p:pic>
      <p:pic>
        <p:nvPicPr>
          <p:cNvPr id="2155" name="Picture 2154">
            <a:extLst>
              <a:ext uri="{FF2B5EF4-FFF2-40B4-BE49-F238E27FC236}">
                <a16:creationId xmlns:a16="http://schemas.microsoft.com/office/drawing/2014/main" id="{64EF3A2E-7C52-A8DA-1A73-3A05BBC731BD}"/>
              </a:ext>
            </a:extLst>
          </p:cNvPr>
          <p:cNvPicPr>
            <a:picLocks noChangeAspect="1"/>
          </p:cNvPicPr>
          <p:nvPr/>
        </p:nvPicPr>
        <p:blipFill rotWithShape="1">
          <a:blip r:embed="rId10"/>
          <a:srcRect l="16498" t="6366" r="21509" b="5365"/>
          <a:stretch/>
        </p:blipFill>
        <p:spPr>
          <a:xfrm>
            <a:off x="8932596" y="1020088"/>
            <a:ext cx="1381878" cy="2472061"/>
          </a:xfrm>
          <a:prstGeom prst="rect">
            <a:avLst/>
          </a:prstGeom>
        </p:spPr>
      </p:pic>
      <p:pic>
        <p:nvPicPr>
          <p:cNvPr id="2157" name="Picture 2156">
            <a:extLst>
              <a:ext uri="{FF2B5EF4-FFF2-40B4-BE49-F238E27FC236}">
                <a16:creationId xmlns:a16="http://schemas.microsoft.com/office/drawing/2014/main" id="{E8B444D9-DCC3-E74C-10AC-F4F71004BBD3}"/>
              </a:ext>
            </a:extLst>
          </p:cNvPr>
          <p:cNvPicPr>
            <a:picLocks noChangeAspect="1"/>
          </p:cNvPicPr>
          <p:nvPr/>
        </p:nvPicPr>
        <p:blipFill rotWithShape="1">
          <a:blip r:embed="rId11"/>
          <a:srcRect l="15415" t="7080" r="22552" b="4508"/>
          <a:stretch/>
        </p:blipFill>
        <p:spPr>
          <a:xfrm>
            <a:off x="10377645" y="1033778"/>
            <a:ext cx="1423278" cy="2548594"/>
          </a:xfrm>
          <a:prstGeom prst="rect">
            <a:avLst/>
          </a:prstGeom>
        </p:spPr>
      </p:pic>
      <p:sp>
        <p:nvSpPr>
          <p:cNvPr id="2158" name="TextBox 2157">
            <a:extLst>
              <a:ext uri="{FF2B5EF4-FFF2-40B4-BE49-F238E27FC236}">
                <a16:creationId xmlns:a16="http://schemas.microsoft.com/office/drawing/2014/main" id="{43AD7D7F-783C-A0FC-23B0-7253D037AD92}"/>
              </a:ext>
            </a:extLst>
          </p:cNvPr>
          <p:cNvSpPr txBox="1"/>
          <p:nvPr/>
        </p:nvSpPr>
        <p:spPr>
          <a:xfrm>
            <a:off x="6110951" y="725821"/>
            <a:ext cx="5601598"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Regions of </a:t>
            </a:r>
            <a:r>
              <a:rPr lang="en-GB" sz="1300" b="1" dirty="0">
                <a:latin typeface="Times New Roman" panose="02020603050405020304" pitchFamily="18" charset="0"/>
                <a:cs typeface="Times New Roman" panose="02020603050405020304" pitchFamily="18" charset="0"/>
              </a:rPr>
              <a:t>injected</a:t>
            </a:r>
            <a:r>
              <a:rPr lang="en-GB" sz="1300" dirty="0">
                <a:latin typeface="Times New Roman" panose="02020603050405020304" pitchFamily="18" charset="0"/>
                <a:cs typeface="Times New Roman" panose="02020603050405020304" pitchFamily="18" charset="0"/>
              </a:rPr>
              <a:t> gas volume at different days in </a:t>
            </a:r>
            <a:r>
              <a:rPr lang="en-GB" sz="1300" b="1" dirty="0">
                <a:latin typeface="Times New Roman" panose="02020603050405020304" pitchFamily="18" charset="0"/>
                <a:cs typeface="Times New Roman" panose="02020603050405020304" pitchFamily="18" charset="0"/>
              </a:rPr>
              <a:t>invasion</a:t>
            </a:r>
            <a:r>
              <a:rPr lang="en-GB" sz="1300" dirty="0">
                <a:latin typeface="Times New Roman" panose="02020603050405020304" pitchFamily="18" charset="0"/>
                <a:cs typeface="Times New Roman" panose="02020603050405020304" pitchFamily="18" charset="0"/>
              </a:rPr>
              <a:t> percolation</a:t>
            </a:r>
          </a:p>
        </p:txBody>
      </p:sp>
      <p:sp>
        <p:nvSpPr>
          <p:cNvPr id="2159" name="Arrow: Up 2158">
            <a:extLst>
              <a:ext uri="{FF2B5EF4-FFF2-40B4-BE49-F238E27FC236}">
                <a16:creationId xmlns:a16="http://schemas.microsoft.com/office/drawing/2014/main" id="{31AB230F-F251-F41C-C25C-F3F4034BDC95}"/>
              </a:ext>
            </a:extLst>
          </p:cNvPr>
          <p:cNvSpPr/>
          <p:nvPr/>
        </p:nvSpPr>
        <p:spPr>
          <a:xfrm>
            <a:off x="6098814" y="1403200"/>
            <a:ext cx="105349" cy="1708617"/>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0" name="TextBox 2159">
            <a:extLst>
              <a:ext uri="{FF2B5EF4-FFF2-40B4-BE49-F238E27FC236}">
                <a16:creationId xmlns:a16="http://schemas.microsoft.com/office/drawing/2014/main" id="{8CFD2EFC-648F-2724-FD27-CCFEC5355756}"/>
              </a:ext>
            </a:extLst>
          </p:cNvPr>
          <p:cNvSpPr txBox="1"/>
          <p:nvPr/>
        </p:nvSpPr>
        <p:spPr>
          <a:xfrm rot="16200000">
            <a:off x="5365881" y="2078913"/>
            <a:ext cx="1251550" cy="307777"/>
          </a:xfrm>
          <a:prstGeom prst="rect">
            <a:avLst/>
          </a:prstGeom>
          <a:noFill/>
        </p:spPr>
        <p:txBody>
          <a:bodyPr wrap="square" rtlCol="0">
            <a:spAutoFit/>
          </a:bodyPr>
          <a:lstStyle/>
          <a:p>
            <a:r>
              <a:rPr lang="en-GB" sz="1400" dirty="0">
                <a:latin typeface="Times New Roman" panose="02020603050405020304" pitchFamily="18" charset="0"/>
                <a:cs typeface="Times New Roman" panose="02020603050405020304" pitchFamily="18" charset="0"/>
              </a:rPr>
              <a:t>Flow direction</a:t>
            </a:r>
          </a:p>
        </p:txBody>
      </p:sp>
      <p:sp>
        <p:nvSpPr>
          <p:cNvPr id="2161" name="TextBox 2160">
            <a:extLst>
              <a:ext uri="{FF2B5EF4-FFF2-40B4-BE49-F238E27FC236}">
                <a16:creationId xmlns:a16="http://schemas.microsoft.com/office/drawing/2014/main" id="{5151955F-499D-7D68-0C7A-7B5A781ED375}"/>
              </a:ext>
            </a:extLst>
          </p:cNvPr>
          <p:cNvSpPr txBox="1"/>
          <p:nvPr/>
        </p:nvSpPr>
        <p:spPr>
          <a:xfrm>
            <a:off x="6076362" y="3512942"/>
            <a:ext cx="1593354" cy="261610"/>
          </a:xfrm>
          <a:prstGeom prst="rect">
            <a:avLst/>
          </a:prstGeom>
          <a:noFill/>
        </p:spPr>
        <p:txBody>
          <a:bodyPr wrap="square">
            <a:spAutoFit/>
          </a:bodyPr>
          <a:lstStyle/>
          <a:p>
            <a:pPr algn="ctr"/>
            <a:r>
              <a:rPr lang="en-GB" sz="1100" b="1" kern="100" dirty="0">
                <a:effectLst/>
                <a:latin typeface="Times New Roman" panose="02020603050405020304" pitchFamily="18" charset="0"/>
                <a:cs typeface="Times New Roman" panose="02020603050405020304" pitchFamily="18" charset="0"/>
              </a:rPr>
              <a:t>Day 2 </a:t>
            </a:r>
            <a:r>
              <a:rPr lang="en-GB" sz="1100" b="1" kern="100" dirty="0">
                <a:latin typeface="Times New Roman" panose="02020603050405020304" pitchFamily="18" charset="0"/>
                <a:cs typeface="Times New Roman" panose="02020603050405020304" pitchFamily="18" charset="0"/>
              </a:rPr>
              <a:t>(initial)</a:t>
            </a:r>
            <a:endParaRPr lang="en-GB" sz="1100" b="1" dirty="0"/>
          </a:p>
        </p:txBody>
      </p:sp>
      <p:sp>
        <p:nvSpPr>
          <p:cNvPr id="2162" name="TextBox 2161">
            <a:extLst>
              <a:ext uri="{FF2B5EF4-FFF2-40B4-BE49-F238E27FC236}">
                <a16:creationId xmlns:a16="http://schemas.microsoft.com/office/drawing/2014/main" id="{2C366258-FD72-4FBA-D0C8-A24196F657A7}"/>
              </a:ext>
            </a:extLst>
          </p:cNvPr>
          <p:cNvSpPr txBox="1"/>
          <p:nvPr/>
        </p:nvSpPr>
        <p:spPr>
          <a:xfrm>
            <a:off x="7544506" y="3528277"/>
            <a:ext cx="1593354" cy="261610"/>
          </a:xfrm>
          <a:prstGeom prst="rect">
            <a:avLst/>
          </a:prstGeom>
          <a:noFill/>
        </p:spPr>
        <p:txBody>
          <a:bodyPr wrap="square">
            <a:spAutoFit/>
          </a:bodyPr>
          <a:lstStyle/>
          <a:p>
            <a:pPr algn="ctr"/>
            <a:r>
              <a:rPr lang="en-GB" sz="1100" b="1" kern="100" dirty="0">
                <a:effectLst/>
                <a:latin typeface="Times New Roman" panose="02020603050405020304" pitchFamily="18" charset="0"/>
                <a:cs typeface="Times New Roman" panose="02020603050405020304" pitchFamily="18" charset="0"/>
              </a:rPr>
              <a:t>Day 3</a:t>
            </a:r>
            <a:endParaRPr lang="en-GB" sz="1100" b="1" dirty="0"/>
          </a:p>
        </p:txBody>
      </p:sp>
      <p:sp>
        <p:nvSpPr>
          <p:cNvPr id="2163" name="TextBox 2162">
            <a:extLst>
              <a:ext uri="{FF2B5EF4-FFF2-40B4-BE49-F238E27FC236}">
                <a16:creationId xmlns:a16="http://schemas.microsoft.com/office/drawing/2014/main" id="{732918B9-A261-60AB-02B7-B2318E9FD1DF}"/>
              </a:ext>
            </a:extLst>
          </p:cNvPr>
          <p:cNvSpPr txBox="1"/>
          <p:nvPr/>
        </p:nvSpPr>
        <p:spPr>
          <a:xfrm>
            <a:off x="8862221" y="3499700"/>
            <a:ext cx="1593354" cy="261610"/>
          </a:xfrm>
          <a:prstGeom prst="rect">
            <a:avLst/>
          </a:prstGeom>
          <a:noFill/>
        </p:spPr>
        <p:txBody>
          <a:bodyPr wrap="square">
            <a:spAutoFit/>
          </a:bodyPr>
          <a:lstStyle/>
          <a:p>
            <a:pPr algn="ctr"/>
            <a:r>
              <a:rPr lang="en-GB" sz="1100" b="1" kern="100" dirty="0">
                <a:effectLst/>
                <a:latin typeface="Times New Roman" panose="02020603050405020304" pitchFamily="18" charset="0"/>
                <a:cs typeface="Times New Roman" panose="02020603050405020304" pitchFamily="18" charset="0"/>
              </a:rPr>
              <a:t>Day 4</a:t>
            </a:r>
            <a:endParaRPr lang="en-GB" sz="1100" b="1" dirty="0"/>
          </a:p>
        </p:txBody>
      </p:sp>
      <p:sp>
        <p:nvSpPr>
          <p:cNvPr id="2164" name="TextBox 2163">
            <a:extLst>
              <a:ext uri="{FF2B5EF4-FFF2-40B4-BE49-F238E27FC236}">
                <a16:creationId xmlns:a16="http://schemas.microsoft.com/office/drawing/2014/main" id="{8354D7D1-1D86-004D-2E6B-9AE899D92338}"/>
              </a:ext>
            </a:extLst>
          </p:cNvPr>
          <p:cNvSpPr txBox="1"/>
          <p:nvPr/>
        </p:nvSpPr>
        <p:spPr>
          <a:xfrm>
            <a:off x="10362852" y="3517920"/>
            <a:ext cx="1593354" cy="261610"/>
          </a:xfrm>
          <a:prstGeom prst="rect">
            <a:avLst/>
          </a:prstGeom>
          <a:noFill/>
        </p:spPr>
        <p:txBody>
          <a:bodyPr wrap="square">
            <a:spAutoFit/>
          </a:bodyPr>
          <a:lstStyle/>
          <a:p>
            <a:pPr algn="ctr"/>
            <a:r>
              <a:rPr lang="en-GB" sz="1100" b="1" kern="100" dirty="0">
                <a:effectLst/>
                <a:latin typeface="Times New Roman" panose="02020603050405020304" pitchFamily="18" charset="0"/>
                <a:cs typeface="Times New Roman" panose="02020603050405020304" pitchFamily="18" charset="0"/>
              </a:rPr>
              <a:t>Day 5</a:t>
            </a:r>
            <a:endParaRPr lang="en-GB" sz="1100" b="1" dirty="0"/>
          </a:p>
        </p:txBody>
      </p:sp>
      <p:cxnSp>
        <p:nvCxnSpPr>
          <p:cNvPr id="2166" name="Straight Arrow Connector 2165">
            <a:extLst>
              <a:ext uri="{FF2B5EF4-FFF2-40B4-BE49-F238E27FC236}">
                <a16:creationId xmlns:a16="http://schemas.microsoft.com/office/drawing/2014/main" id="{5B191BE6-015A-64D7-1D45-EAF700F402E5}"/>
              </a:ext>
            </a:extLst>
          </p:cNvPr>
          <p:cNvCxnSpPr>
            <a:cxnSpLocks/>
          </p:cNvCxnSpPr>
          <p:nvPr/>
        </p:nvCxnSpPr>
        <p:spPr>
          <a:xfrm>
            <a:off x="7701301" y="3297494"/>
            <a:ext cx="980227" cy="21062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70" name="TextBox 2169">
            <a:extLst>
              <a:ext uri="{FF2B5EF4-FFF2-40B4-BE49-F238E27FC236}">
                <a16:creationId xmlns:a16="http://schemas.microsoft.com/office/drawing/2014/main" id="{0E4732D3-2838-2754-B904-CE845FA0FD75}"/>
              </a:ext>
            </a:extLst>
          </p:cNvPr>
          <p:cNvSpPr txBox="1"/>
          <p:nvPr/>
        </p:nvSpPr>
        <p:spPr>
          <a:xfrm rot="766517">
            <a:off x="7882909" y="3317883"/>
            <a:ext cx="540533" cy="276999"/>
          </a:xfrm>
          <a:prstGeom prst="rect">
            <a:avLst/>
          </a:prstGeom>
          <a:noFill/>
        </p:spPr>
        <p:txBody>
          <a:bodyPr wrap="none" rtlCol="0">
            <a:spAutoFit/>
          </a:bodyPr>
          <a:lstStyle/>
          <a:p>
            <a:r>
              <a:rPr lang="en-GB" sz="1200" dirty="0">
                <a:latin typeface="Times New Roman" panose="02020603050405020304" pitchFamily="18" charset="0"/>
                <a:cs typeface="Times New Roman" panose="02020603050405020304" pitchFamily="18" charset="0"/>
              </a:rPr>
              <a:t>3 mm</a:t>
            </a:r>
          </a:p>
        </p:txBody>
      </p:sp>
      <p:grpSp>
        <p:nvGrpSpPr>
          <p:cNvPr id="2171" name="Group 2170">
            <a:extLst>
              <a:ext uri="{FF2B5EF4-FFF2-40B4-BE49-F238E27FC236}">
                <a16:creationId xmlns:a16="http://schemas.microsoft.com/office/drawing/2014/main" id="{1FEC56D3-3168-42C7-1473-58D353576411}"/>
              </a:ext>
            </a:extLst>
          </p:cNvPr>
          <p:cNvGrpSpPr/>
          <p:nvPr/>
        </p:nvGrpSpPr>
        <p:grpSpPr>
          <a:xfrm>
            <a:off x="97691" y="3815663"/>
            <a:ext cx="4897348" cy="3027853"/>
            <a:chOff x="643958" y="3780434"/>
            <a:chExt cx="5150607" cy="2975581"/>
          </a:xfrm>
        </p:grpSpPr>
        <p:pic>
          <p:nvPicPr>
            <p:cNvPr id="2172" name="Picture 2171" descr="A graph showing the amount of gas in the pressure level&#10;&#10;Description automatically generated with medium confidence">
              <a:extLst>
                <a:ext uri="{FF2B5EF4-FFF2-40B4-BE49-F238E27FC236}">
                  <a16:creationId xmlns:a16="http://schemas.microsoft.com/office/drawing/2014/main" id="{DC06B8E4-AF14-A6A1-9847-2849037C9D7A}"/>
                </a:ext>
              </a:extLst>
            </p:cNvPr>
            <p:cNvPicPr>
              <a:picLocks noChangeAspect="1"/>
            </p:cNvPicPr>
            <p:nvPr/>
          </p:nvPicPr>
          <p:blipFill rotWithShape="1">
            <a:blip r:embed="rId12"/>
            <a:srcRect l="2995" t="8304" r="2913"/>
            <a:stretch/>
          </p:blipFill>
          <p:spPr>
            <a:xfrm>
              <a:off x="643958" y="3780434"/>
              <a:ext cx="5150607" cy="2975581"/>
            </a:xfrm>
            <a:prstGeom prst="rect">
              <a:avLst/>
            </a:prstGeom>
          </p:spPr>
        </p:pic>
        <p:cxnSp>
          <p:nvCxnSpPr>
            <p:cNvPr id="2173" name="Straight Connector 2172">
              <a:extLst>
                <a:ext uri="{FF2B5EF4-FFF2-40B4-BE49-F238E27FC236}">
                  <a16:creationId xmlns:a16="http://schemas.microsoft.com/office/drawing/2014/main" id="{14F6F812-4F45-72A1-80D5-7B90E85B0C23}"/>
                </a:ext>
              </a:extLst>
            </p:cNvPr>
            <p:cNvCxnSpPr>
              <a:cxnSpLocks/>
            </p:cNvCxnSpPr>
            <p:nvPr/>
          </p:nvCxnSpPr>
          <p:spPr>
            <a:xfrm flipV="1">
              <a:off x="1241425" y="5565775"/>
              <a:ext cx="1006475" cy="25400"/>
            </a:xfrm>
            <a:prstGeom prst="line">
              <a:avLst/>
            </a:prstGeom>
            <a:ln w="12700">
              <a:solidFill>
                <a:srgbClr val="801818"/>
              </a:solidFill>
            </a:ln>
          </p:spPr>
          <p:style>
            <a:lnRef idx="1">
              <a:schemeClr val="accent1"/>
            </a:lnRef>
            <a:fillRef idx="0">
              <a:schemeClr val="accent1"/>
            </a:fillRef>
            <a:effectRef idx="0">
              <a:schemeClr val="accent1"/>
            </a:effectRef>
            <a:fontRef idx="minor">
              <a:schemeClr val="tx1"/>
            </a:fontRef>
          </p:style>
        </p:cxnSp>
        <p:cxnSp>
          <p:nvCxnSpPr>
            <p:cNvPr id="2174" name="Straight Connector 2173">
              <a:extLst>
                <a:ext uri="{FF2B5EF4-FFF2-40B4-BE49-F238E27FC236}">
                  <a16:creationId xmlns:a16="http://schemas.microsoft.com/office/drawing/2014/main" id="{B513F8E9-4F3B-FC8F-BB8F-E3C59CEB39E4}"/>
                </a:ext>
              </a:extLst>
            </p:cNvPr>
            <p:cNvCxnSpPr>
              <a:cxnSpLocks/>
            </p:cNvCxnSpPr>
            <p:nvPr/>
          </p:nvCxnSpPr>
          <p:spPr>
            <a:xfrm>
              <a:off x="2244527" y="5565775"/>
              <a:ext cx="1028898" cy="0"/>
            </a:xfrm>
            <a:prstGeom prst="line">
              <a:avLst/>
            </a:prstGeom>
            <a:ln w="12700">
              <a:solidFill>
                <a:srgbClr val="801818"/>
              </a:solidFill>
            </a:ln>
          </p:spPr>
          <p:style>
            <a:lnRef idx="1">
              <a:schemeClr val="accent1"/>
            </a:lnRef>
            <a:fillRef idx="0">
              <a:schemeClr val="accent1"/>
            </a:fillRef>
            <a:effectRef idx="0">
              <a:schemeClr val="accent1"/>
            </a:effectRef>
            <a:fontRef idx="minor">
              <a:schemeClr val="tx1"/>
            </a:fontRef>
          </p:style>
        </p:cxnSp>
        <p:cxnSp>
          <p:nvCxnSpPr>
            <p:cNvPr id="2175" name="Straight Connector 2174">
              <a:extLst>
                <a:ext uri="{FF2B5EF4-FFF2-40B4-BE49-F238E27FC236}">
                  <a16:creationId xmlns:a16="http://schemas.microsoft.com/office/drawing/2014/main" id="{143B7BB0-D8F2-0C36-0E37-61AAD3D3A8C9}"/>
                </a:ext>
              </a:extLst>
            </p:cNvPr>
            <p:cNvCxnSpPr>
              <a:cxnSpLocks/>
            </p:cNvCxnSpPr>
            <p:nvPr/>
          </p:nvCxnSpPr>
          <p:spPr>
            <a:xfrm flipV="1">
              <a:off x="3251002" y="5273482"/>
              <a:ext cx="1025525" cy="292293"/>
            </a:xfrm>
            <a:prstGeom prst="line">
              <a:avLst/>
            </a:prstGeom>
            <a:ln w="12700">
              <a:solidFill>
                <a:srgbClr val="801818"/>
              </a:solidFill>
            </a:ln>
          </p:spPr>
          <p:style>
            <a:lnRef idx="1">
              <a:schemeClr val="accent1"/>
            </a:lnRef>
            <a:fillRef idx="0">
              <a:schemeClr val="accent1"/>
            </a:fillRef>
            <a:effectRef idx="0">
              <a:schemeClr val="accent1"/>
            </a:effectRef>
            <a:fontRef idx="minor">
              <a:schemeClr val="tx1"/>
            </a:fontRef>
          </p:style>
        </p:cxnSp>
        <p:cxnSp>
          <p:nvCxnSpPr>
            <p:cNvPr id="2176" name="Straight Connector 2175">
              <a:extLst>
                <a:ext uri="{FF2B5EF4-FFF2-40B4-BE49-F238E27FC236}">
                  <a16:creationId xmlns:a16="http://schemas.microsoft.com/office/drawing/2014/main" id="{9AA33C25-5A79-594C-9A72-A0713F50AD4F}"/>
                </a:ext>
              </a:extLst>
            </p:cNvPr>
            <p:cNvCxnSpPr>
              <a:cxnSpLocks/>
            </p:cNvCxnSpPr>
            <p:nvPr/>
          </p:nvCxnSpPr>
          <p:spPr>
            <a:xfrm flipV="1">
              <a:off x="4276527" y="5238750"/>
              <a:ext cx="985221" cy="34731"/>
            </a:xfrm>
            <a:prstGeom prst="line">
              <a:avLst/>
            </a:prstGeom>
            <a:ln w="12700">
              <a:solidFill>
                <a:srgbClr val="801818"/>
              </a:solidFill>
            </a:ln>
          </p:spPr>
          <p:style>
            <a:lnRef idx="1">
              <a:schemeClr val="accent1"/>
            </a:lnRef>
            <a:fillRef idx="0">
              <a:schemeClr val="accent1"/>
            </a:fillRef>
            <a:effectRef idx="0">
              <a:schemeClr val="accent1"/>
            </a:effectRef>
            <a:fontRef idx="minor">
              <a:schemeClr val="tx1"/>
            </a:fontRef>
          </p:style>
        </p:cxnSp>
      </p:grpSp>
      <p:sp>
        <p:nvSpPr>
          <p:cNvPr id="2177" name="TextBox 2176">
            <a:extLst>
              <a:ext uri="{FF2B5EF4-FFF2-40B4-BE49-F238E27FC236}">
                <a16:creationId xmlns:a16="http://schemas.microsoft.com/office/drawing/2014/main" id="{CEA44C84-58D9-3D02-7E10-9C405851ADAB}"/>
              </a:ext>
            </a:extLst>
          </p:cNvPr>
          <p:cNvSpPr txBox="1"/>
          <p:nvPr/>
        </p:nvSpPr>
        <p:spPr>
          <a:xfrm>
            <a:off x="22970" y="3527623"/>
            <a:ext cx="5308056"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Surface area of the 3 phases and gas saturation in pressure decline </a:t>
            </a:r>
          </a:p>
        </p:txBody>
      </p:sp>
      <p:sp>
        <p:nvSpPr>
          <p:cNvPr id="14" name="Cube 13">
            <a:extLst>
              <a:ext uri="{FF2B5EF4-FFF2-40B4-BE49-F238E27FC236}">
                <a16:creationId xmlns:a16="http://schemas.microsoft.com/office/drawing/2014/main" id="{191991F2-9C60-3B61-A800-42AC06392325}"/>
              </a:ext>
            </a:extLst>
          </p:cNvPr>
          <p:cNvSpPr/>
          <p:nvPr/>
        </p:nvSpPr>
        <p:spPr>
          <a:xfrm>
            <a:off x="5487576" y="5382931"/>
            <a:ext cx="622322" cy="534670"/>
          </a:xfrm>
          <a:prstGeom prst="cube">
            <a:avLst>
              <a:gd name="adj" fmla="val 21430"/>
            </a:avLst>
          </a:prstGeom>
          <a:noFill/>
          <a:ln w="1905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4E2E36F8-583C-B60C-2323-39893371A141}"/>
              </a:ext>
            </a:extLst>
          </p:cNvPr>
          <p:cNvCxnSpPr>
            <a:cxnSpLocks/>
          </p:cNvCxnSpPr>
          <p:nvPr/>
        </p:nvCxnSpPr>
        <p:spPr>
          <a:xfrm flipH="1" flipV="1">
            <a:off x="4985326" y="3945923"/>
            <a:ext cx="502250" cy="146140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117F3E-7436-D202-0815-1EB800615D83}"/>
              </a:ext>
            </a:extLst>
          </p:cNvPr>
          <p:cNvCxnSpPr>
            <a:cxnSpLocks/>
          </p:cNvCxnSpPr>
          <p:nvPr/>
        </p:nvCxnSpPr>
        <p:spPr>
          <a:xfrm flipH="1">
            <a:off x="4851654" y="5894310"/>
            <a:ext cx="689092" cy="750710"/>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28" name="Group 27">
            <a:extLst>
              <a:ext uri="{FF2B5EF4-FFF2-40B4-BE49-F238E27FC236}">
                <a16:creationId xmlns:a16="http://schemas.microsoft.com/office/drawing/2014/main" id="{2F9D5B64-7B99-582C-43B2-5925C53742F6}"/>
              </a:ext>
            </a:extLst>
          </p:cNvPr>
          <p:cNvGrpSpPr>
            <a:grpSpLocks noChangeAspect="1"/>
          </p:cNvGrpSpPr>
          <p:nvPr/>
        </p:nvGrpSpPr>
        <p:grpSpPr>
          <a:xfrm>
            <a:off x="33049" y="21209"/>
            <a:ext cx="638755" cy="666262"/>
            <a:chOff x="57564" y="42309"/>
            <a:chExt cx="2804045" cy="2813869"/>
          </a:xfrm>
        </p:grpSpPr>
        <p:grpSp>
          <p:nvGrpSpPr>
            <p:cNvPr id="29" name="Group 28">
              <a:extLst>
                <a:ext uri="{FF2B5EF4-FFF2-40B4-BE49-F238E27FC236}">
                  <a16:creationId xmlns:a16="http://schemas.microsoft.com/office/drawing/2014/main" id="{6D8A924E-BF3C-06B4-31E4-A99BA44D0431}"/>
                </a:ext>
              </a:extLst>
            </p:cNvPr>
            <p:cNvGrpSpPr>
              <a:grpSpLocks noChangeAspect="1"/>
            </p:cNvGrpSpPr>
            <p:nvPr/>
          </p:nvGrpSpPr>
          <p:grpSpPr>
            <a:xfrm rot="4899282">
              <a:off x="1053230" y="951587"/>
              <a:ext cx="1821917" cy="1794841"/>
              <a:chOff x="5718084" y="1039874"/>
              <a:chExt cx="3076575" cy="3030855"/>
            </a:xfrm>
          </p:grpSpPr>
          <p:pic>
            <p:nvPicPr>
              <p:cNvPr id="37" name="Picture 36">
                <a:extLst>
                  <a:ext uri="{FF2B5EF4-FFF2-40B4-BE49-F238E27FC236}">
                    <a16:creationId xmlns:a16="http://schemas.microsoft.com/office/drawing/2014/main" id="{D154DC02-8DAD-EB99-6160-7A2901638162}"/>
                  </a:ext>
                </a:extLst>
              </p:cNvPr>
              <p:cNvPicPr>
                <a:picLocks noChangeAspect="1"/>
              </p:cNvPicPr>
              <p:nvPr/>
            </p:nvPicPr>
            <p:blipFill rotWithShape="1">
              <a:blip r:embed="rId13">
                <a:duotone>
                  <a:schemeClr val="accent3">
                    <a:shade val="45000"/>
                    <a:satMod val="135000"/>
                  </a:schemeClr>
                  <a:prstClr val="white"/>
                </a:duotone>
                <a:extLst>
                  <a:ext uri="{BEBA8EAE-BF5A-486C-A8C5-ECC9F3942E4B}">
                    <a14:imgProps xmlns:a14="http://schemas.microsoft.com/office/drawing/2010/main">
                      <a14:imgLayer r:embed="rId14">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39" name="Teardrop 38">
                <a:extLst>
                  <a:ext uri="{FF2B5EF4-FFF2-40B4-BE49-F238E27FC236}">
                    <a16:creationId xmlns:a16="http://schemas.microsoft.com/office/drawing/2014/main" id="{C686582E-6BCA-396B-6BA9-32D3A5ECB89A}"/>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ardrop 39">
                <a:extLst>
                  <a:ext uri="{FF2B5EF4-FFF2-40B4-BE49-F238E27FC236}">
                    <a16:creationId xmlns:a16="http://schemas.microsoft.com/office/drawing/2014/main" id="{B970C25D-98A8-2B39-8F00-68A4680BD605}"/>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7AEE5E47-E918-D97A-683D-8FC1D32BA9C0}"/>
                </a:ext>
              </a:extLst>
            </p:cNvPr>
            <p:cNvGrpSpPr>
              <a:grpSpLocks noChangeAspect="1"/>
            </p:cNvGrpSpPr>
            <p:nvPr/>
          </p:nvGrpSpPr>
          <p:grpSpPr>
            <a:xfrm>
              <a:off x="82860" y="132439"/>
              <a:ext cx="1821916" cy="1794841"/>
              <a:chOff x="5686904" y="1035300"/>
              <a:chExt cx="3076575" cy="3030855"/>
            </a:xfrm>
          </p:grpSpPr>
          <p:pic>
            <p:nvPicPr>
              <p:cNvPr id="34" name="Picture 33">
                <a:extLst>
                  <a:ext uri="{FF2B5EF4-FFF2-40B4-BE49-F238E27FC236}">
                    <a16:creationId xmlns:a16="http://schemas.microsoft.com/office/drawing/2014/main" id="{AC0514C1-3C7B-0CA4-431B-E8C7C9F778B6}"/>
                  </a:ext>
                </a:extLst>
              </p:cNvPr>
              <p:cNvPicPr>
                <a:picLocks noChangeAspect="1"/>
              </p:cNvPicPr>
              <p:nvPr/>
            </p:nvPicPr>
            <p:blipFill rotWithShape="1">
              <a:blip r:embed="rId15">
                <a:duotone>
                  <a:prstClr val="black"/>
                  <a:schemeClr val="accent1">
                    <a:tint val="45000"/>
                    <a:satMod val="400000"/>
                  </a:schemeClr>
                </a:duotone>
                <a:extLst>
                  <a:ext uri="{BEBA8EAE-BF5A-486C-A8C5-ECC9F3942E4B}">
                    <a14:imgProps xmlns:a14="http://schemas.microsoft.com/office/drawing/2010/main">
                      <a14:imgLayer r:embed="rId14">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35" name="Teardrop 34">
                <a:extLst>
                  <a:ext uri="{FF2B5EF4-FFF2-40B4-BE49-F238E27FC236}">
                    <a16:creationId xmlns:a16="http://schemas.microsoft.com/office/drawing/2014/main" id="{F352F55E-49F4-D9F1-B6A4-31BD6AA565BC}"/>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ardrop 35">
                <a:extLst>
                  <a:ext uri="{FF2B5EF4-FFF2-40B4-BE49-F238E27FC236}">
                    <a16:creationId xmlns:a16="http://schemas.microsoft.com/office/drawing/2014/main" id="{FC023E9F-9944-A2A5-DA1A-2838F59E9183}"/>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Oval 30">
              <a:extLst>
                <a:ext uri="{FF2B5EF4-FFF2-40B4-BE49-F238E27FC236}">
                  <a16:creationId xmlns:a16="http://schemas.microsoft.com/office/drawing/2014/main" id="{89D05C53-91F3-514D-0B66-EFDA6C11BA86}"/>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D98A5A68-1975-8ACA-0EC5-2AEE01EE6C48}"/>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26CFEA90-D770-5C02-3671-678D0AB981BE}"/>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C75979E5-D5CA-B4B7-A307-3CAEA222DFA4}"/>
              </a:ext>
            </a:extLst>
          </p:cNvPr>
          <p:cNvSpPr txBox="1"/>
          <p:nvPr/>
        </p:nvSpPr>
        <p:spPr>
          <a:xfrm>
            <a:off x="11800923" y="6554028"/>
            <a:ext cx="415498"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610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1"/>
                                        </p:tgtEl>
                                        <p:attrNameLst>
                                          <p:attrName>style.visibility</p:attrName>
                                        </p:attrNameLst>
                                      </p:cBhvr>
                                      <p:to>
                                        <p:strVal val="visible"/>
                                      </p:to>
                                    </p:set>
                                    <p:animEffect transition="in" filter="fade">
                                      <p:cBhvr>
                                        <p:cTn id="7" dur="500"/>
                                        <p:tgtEl>
                                          <p:spTgt spid="2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7"/>
                                        </p:tgtEl>
                                        <p:attrNameLst>
                                          <p:attrName>style.visibility</p:attrName>
                                        </p:attrNameLst>
                                      </p:cBhvr>
                                      <p:to>
                                        <p:strVal val="visible"/>
                                      </p:to>
                                    </p:set>
                                    <p:animEffect transition="in" filter="fade">
                                      <p:cBhvr>
                                        <p:cTn id="10" dur="500"/>
                                        <p:tgtEl>
                                          <p:spTgt spid="21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671955" y="44977"/>
            <a:ext cx="11476654"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H</a:t>
            </a:r>
            <a:r>
              <a:rPr lang="en-GB" sz="2800" b="1" baseline="-25000" dirty="0">
                <a:latin typeface="Times New Roman" panose="02020603050405020304" pitchFamily="18" charset="0"/>
                <a:cs typeface="Times New Roman" panose="02020603050405020304" pitchFamily="18" charset="0"/>
              </a:rPr>
              <a:t>2</a:t>
            </a:r>
            <a:r>
              <a:rPr lang="en-GB" sz="2800" b="1" dirty="0">
                <a:latin typeface="Times New Roman" panose="02020603050405020304" pitchFamily="18" charset="0"/>
                <a:cs typeface="Times New Roman" panose="02020603050405020304" pitchFamily="18" charset="0"/>
              </a:rPr>
              <a:t>-Brine Interfacial Curvature and Quantification of Gas Ganglia Sizes </a:t>
            </a:r>
          </a:p>
        </p:txBody>
      </p:sp>
      <p:sp>
        <p:nvSpPr>
          <p:cNvPr id="5" name="TextBox 4">
            <a:extLst>
              <a:ext uri="{FF2B5EF4-FFF2-40B4-BE49-F238E27FC236}">
                <a16:creationId xmlns:a16="http://schemas.microsoft.com/office/drawing/2014/main" id="{0CECAC03-7FAF-AA80-1432-C4E01E9C6C1E}"/>
              </a:ext>
            </a:extLst>
          </p:cNvPr>
          <p:cNvSpPr txBox="1"/>
          <p:nvPr/>
        </p:nvSpPr>
        <p:spPr>
          <a:xfrm>
            <a:off x="113832" y="785770"/>
            <a:ext cx="7424957" cy="1877437"/>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In invasion percolation: consistent mode of gas ganglia sizes, while slightly skewed to smaller pores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During gas expansion:</a:t>
            </a:r>
          </a:p>
          <a:p>
            <a:pPr marL="742950" lvl="1"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See larger gas ganglia, suggesting ganglia growth</a:t>
            </a:r>
          </a:p>
          <a:p>
            <a:pPr marL="742950" lvl="1"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The most significant size shift occurs following the initial pressure decline</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Mean H</a:t>
            </a:r>
            <a:r>
              <a:rPr lang="en-GB" sz="1600" baseline="-25000" dirty="0">
                <a:latin typeface="Times New Roman" panose="02020603050405020304" pitchFamily="18" charset="0"/>
                <a:cs typeface="Times New Roman" panose="02020603050405020304" pitchFamily="18" charset="0"/>
              </a:rPr>
              <a:t>2</a:t>
            </a:r>
            <a:r>
              <a:rPr lang="en-GB" sz="1600" dirty="0">
                <a:latin typeface="Times New Roman" panose="02020603050405020304" pitchFamily="18" charset="0"/>
                <a:cs typeface="Times New Roman" panose="02020603050405020304" pitchFamily="18" charset="0"/>
              </a:rPr>
              <a:t>-brine curvature increases</a:t>
            </a:r>
          </a:p>
        </p:txBody>
      </p:sp>
      <p:pic>
        <p:nvPicPr>
          <p:cNvPr id="14" name="Picture 13">
            <a:extLst>
              <a:ext uri="{FF2B5EF4-FFF2-40B4-BE49-F238E27FC236}">
                <a16:creationId xmlns:a16="http://schemas.microsoft.com/office/drawing/2014/main" id="{733A25FB-3E46-EB7D-E101-8846BF4180E6}"/>
              </a:ext>
            </a:extLst>
          </p:cNvPr>
          <p:cNvPicPr>
            <a:picLocks noChangeAspect="1"/>
          </p:cNvPicPr>
          <p:nvPr/>
        </p:nvPicPr>
        <p:blipFill rotWithShape="1">
          <a:blip r:embed="rId3"/>
          <a:srcRect t="2976" r="4075" b="-1"/>
          <a:stretch/>
        </p:blipFill>
        <p:spPr>
          <a:xfrm>
            <a:off x="7668758" y="4070349"/>
            <a:ext cx="4232853" cy="2742673"/>
          </a:xfrm>
          <a:prstGeom prst="rect">
            <a:avLst/>
          </a:prstGeom>
        </p:spPr>
      </p:pic>
      <p:pic>
        <p:nvPicPr>
          <p:cNvPr id="16" name="Picture 15">
            <a:extLst>
              <a:ext uri="{FF2B5EF4-FFF2-40B4-BE49-F238E27FC236}">
                <a16:creationId xmlns:a16="http://schemas.microsoft.com/office/drawing/2014/main" id="{9E0EECFD-C802-9816-80AC-69EB7A468331}"/>
              </a:ext>
            </a:extLst>
          </p:cNvPr>
          <p:cNvPicPr>
            <a:picLocks noChangeAspect="1"/>
          </p:cNvPicPr>
          <p:nvPr/>
        </p:nvPicPr>
        <p:blipFill>
          <a:blip r:embed="rId4"/>
          <a:stretch>
            <a:fillRect/>
          </a:stretch>
        </p:blipFill>
        <p:spPr>
          <a:xfrm>
            <a:off x="7711425" y="772999"/>
            <a:ext cx="4317888" cy="2943088"/>
          </a:xfrm>
          <a:prstGeom prst="rect">
            <a:avLst/>
          </a:prstGeom>
        </p:spPr>
      </p:pic>
      <p:sp>
        <p:nvSpPr>
          <p:cNvPr id="18" name="TextBox 17">
            <a:extLst>
              <a:ext uri="{FF2B5EF4-FFF2-40B4-BE49-F238E27FC236}">
                <a16:creationId xmlns:a16="http://schemas.microsoft.com/office/drawing/2014/main" id="{33AD0ACC-5BDE-94C8-0C61-9D931CBC71D1}"/>
              </a:ext>
            </a:extLst>
          </p:cNvPr>
          <p:cNvSpPr txBox="1"/>
          <p:nvPr/>
        </p:nvSpPr>
        <p:spPr>
          <a:xfrm>
            <a:off x="8006779" y="538350"/>
            <a:ext cx="3868560"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Ganglia sizes in </a:t>
            </a:r>
            <a:r>
              <a:rPr lang="en-GB" sz="1300" b="1" dirty="0">
                <a:latin typeface="Times New Roman" panose="02020603050405020304" pitchFamily="18" charset="0"/>
                <a:cs typeface="Times New Roman" panose="02020603050405020304" pitchFamily="18" charset="0"/>
              </a:rPr>
              <a:t>invasion</a:t>
            </a:r>
            <a:r>
              <a:rPr lang="en-GB" sz="1300" dirty="0">
                <a:latin typeface="Times New Roman" panose="02020603050405020304" pitchFamily="18" charset="0"/>
                <a:cs typeface="Times New Roman" panose="02020603050405020304" pitchFamily="18" charset="0"/>
              </a:rPr>
              <a:t> percolation process</a:t>
            </a:r>
          </a:p>
        </p:txBody>
      </p:sp>
      <p:sp>
        <p:nvSpPr>
          <p:cNvPr id="20" name="TextBox 19">
            <a:extLst>
              <a:ext uri="{FF2B5EF4-FFF2-40B4-BE49-F238E27FC236}">
                <a16:creationId xmlns:a16="http://schemas.microsoft.com/office/drawing/2014/main" id="{C08D8AF1-F2E1-9A2A-8BCE-DE2CDD9970F0}"/>
              </a:ext>
            </a:extLst>
          </p:cNvPr>
          <p:cNvSpPr txBox="1"/>
          <p:nvPr/>
        </p:nvSpPr>
        <p:spPr>
          <a:xfrm>
            <a:off x="8031449" y="3757952"/>
            <a:ext cx="3870162"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Ganglia sizes in </a:t>
            </a:r>
            <a:r>
              <a:rPr lang="en-GB" sz="1300" b="1" dirty="0">
                <a:latin typeface="Times New Roman" panose="02020603050405020304" pitchFamily="18" charset="0"/>
                <a:cs typeface="Times New Roman" panose="02020603050405020304" pitchFamily="18" charset="0"/>
              </a:rPr>
              <a:t>ordinary</a:t>
            </a:r>
            <a:r>
              <a:rPr lang="en-GB" sz="1300" dirty="0">
                <a:latin typeface="Times New Roman" panose="02020603050405020304" pitchFamily="18" charset="0"/>
                <a:cs typeface="Times New Roman" panose="02020603050405020304" pitchFamily="18" charset="0"/>
              </a:rPr>
              <a:t> percolation process</a:t>
            </a:r>
          </a:p>
        </p:txBody>
      </p:sp>
      <p:pic>
        <p:nvPicPr>
          <p:cNvPr id="22" name="Picture 3">
            <a:extLst>
              <a:ext uri="{FF2B5EF4-FFF2-40B4-BE49-F238E27FC236}">
                <a16:creationId xmlns:a16="http://schemas.microsoft.com/office/drawing/2014/main" id="{48DCC471-46CB-BA61-9F54-C146B4513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350" y="3183866"/>
            <a:ext cx="1666464" cy="16232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Chart 22">
            <a:extLst>
              <a:ext uri="{FF2B5EF4-FFF2-40B4-BE49-F238E27FC236}">
                <a16:creationId xmlns:a16="http://schemas.microsoft.com/office/drawing/2014/main" id="{DCA5F0F4-1E4B-0E3E-35FE-536805111C3A}"/>
              </a:ext>
            </a:extLst>
          </p:cNvPr>
          <p:cNvGraphicFramePr/>
          <p:nvPr>
            <p:extLst>
              <p:ext uri="{D42A27DB-BD31-4B8C-83A1-F6EECF244321}">
                <p14:modId xmlns:p14="http://schemas.microsoft.com/office/powerpoint/2010/main" val="3416919332"/>
              </p:ext>
            </p:extLst>
          </p:nvPr>
        </p:nvGraphicFramePr>
        <p:xfrm>
          <a:off x="2252314" y="5111889"/>
          <a:ext cx="2481633" cy="17477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5049CFC5-CE2C-A772-A2F5-3A38E1DE8570}"/>
              </a:ext>
            </a:extLst>
          </p:cNvPr>
          <p:cNvGraphicFramePr/>
          <p:nvPr>
            <p:extLst>
              <p:ext uri="{D42A27DB-BD31-4B8C-83A1-F6EECF244321}">
                <p14:modId xmlns:p14="http://schemas.microsoft.com/office/powerpoint/2010/main" val="3169762098"/>
              </p:ext>
            </p:extLst>
          </p:nvPr>
        </p:nvGraphicFramePr>
        <p:xfrm>
          <a:off x="43223" y="5097251"/>
          <a:ext cx="2279393" cy="1747786"/>
        </p:xfrm>
        <a:graphic>
          <a:graphicData uri="http://schemas.openxmlformats.org/drawingml/2006/chart">
            <c:chart xmlns:c="http://schemas.openxmlformats.org/drawingml/2006/chart" xmlns:r="http://schemas.openxmlformats.org/officeDocument/2006/relationships" r:id="rId7"/>
          </a:graphicData>
        </a:graphic>
      </p:graphicFrame>
      <p:grpSp>
        <p:nvGrpSpPr>
          <p:cNvPr id="25" name="Group 24">
            <a:extLst>
              <a:ext uri="{FF2B5EF4-FFF2-40B4-BE49-F238E27FC236}">
                <a16:creationId xmlns:a16="http://schemas.microsoft.com/office/drawing/2014/main" id="{BB36FED8-8D7F-7204-66AD-E1026DDF6559}"/>
              </a:ext>
            </a:extLst>
          </p:cNvPr>
          <p:cNvGrpSpPr>
            <a:grpSpLocks noChangeAspect="1"/>
          </p:cNvGrpSpPr>
          <p:nvPr/>
        </p:nvGrpSpPr>
        <p:grpSpPr>
          <a:xfrm>
            <a:off x="367671" y="2948185"/>
            <a:ext cx="1745731" cy="1905682"/>
            <a:chOff x="110763" y="3944610"/>
            <a:chExt cx="2675207" cy="2920323"/>
          </a:xfrm>
        </p:grpSpPr>
        <p:pic>
          <p:nvPicPr>
            <p:cNvPr id="26" name="Picture 1824796995" descr="A colorful substance in a cube&#10;&#10;Description automatically generated with medium confidence">
              <a:extLst>
                <a:ext uri="{FF2B5EF4-FFF2-40B4-BE49-F238E27FC236}">
                  <a16:creationId xmlns:a16="http://schemas.microsoft.com/office/drawing/2014/main" id="{65299545-CFA5-FE42-D569-F82820E53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225" t="10825" r="11774" b="3844"/>
            <a:stretch>
              <a:fillRect/>
            </a:stretch>
          </p:blipFill>
          <p:spPr bwMode="auto">
            <a:xfrm>
              <a:off x="110763" y="3944610"/>
              <a:ext cx="2675207" cy="280259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2120BED2-9E9B-8425-34B9-D920875F39AB}"/>
                </a:ext>
              </a:extLst>
            </p:cNvPr>
            <p:cNvCxnSpPr>
              <a:cxnSpLocks/>
            </p:cNvCxnSpPr>
            <p:nvPr/>
          </p:nvCxnSpPr>
          <p:spPr>
            <a:xfrm flipV="1">
              <a:off x="542003" y="6389827"/>
              <a:ext cx="2127050" cy="348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9A4E24C-45D4-E801-576F-C261C231D0B6}"/>
                </a:ext>
              </a:extLst>
            </p:cNvPr>
            <p:cNvSpPr txBox="1"/>
            <p:nvPr/>
          </p:nvSpPr>
          <p:spPr>
            <a:xfrm rot="21100161">
              <a:off x="1274358" y="6457895"/>
              <a:ext cx="969258" cy="407038"/>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1.5 mm</a:t>
              </a:r>
            </a:p>
          </p:txBody>
        </p:sp>
      </p:grpSp>
      <p:sp>
        <p:nvSpPr>
          <p:cNvPr id="29" name="Arrow: Up 28">
            <a:extLst>
              <a:ext uri="{FF2B5EF4-FFF2-40B4-BE49-F238E27FC236}">
                <a16:creationId xmlns:a16="http://schemas.microsoft.com/office/drawing/2014/main" id="{B7FB9A65-8762-2D6E-5A52-FD90A55F4033}"/>
              </a:ext>
            </a:extLst>
          </p:cNvPr>
          <p:cNvSpPr/>
          <p:nvPr/>
        </p:nvSpPr>
        <p:spPr>
          <a:xfrm rot="4769298">
            <a:off x="2212621" y="3933036"/>
            <a:ext cx="180093" cy="401532"/>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07A7AE51-9EAC-C3FC-B1FB-D3521B62F4C3}"/>
              </a:ext>
            </a:extLst>
          </p:cNvPr>
          <p:cNvPicPr>
            <a:picLocks noChangeAspect="1"/>
          </p:cNvPicPr>
          <p:nvPr/>
        </p:nvPicPr>
        <p:blipFill>
          <a:blip r:embed="rId9"/>
          <a:stretch>
            <a:fillRect/>
          </a:stretch>
        </p:blipFill>
        <p:spPr>
          <a:xfrm>
            <a:off x="4552647" y="3051252"/>
            <a:ext cx="1290564" cy="1722335"/>
          </a:xfrm>
          <a:prstGeom prst="rect">
            <a:avLst/>
          </a:prstGeom>
        </p:spPr>
      </p:pic>
      <p:grpSp>
        <p:nvGrpSpPr>
          <p:cNvPr id="31" name="Group 30">
            <a:extLst>
              <a:ext uri="{FF2B5EF4-FFF2-40B4-BE49-F238E27FC236}">
                <a16:creationId xmlns:a16="http://schemas.microsoft.com/office/drawing/2014/main" id="{02DB8A14-27E5-2989-5B61-558D5690672F}"/>
              </a:ext>
            </a:extLst>
          </p:cNvPr>
          <p:cNvGrpSpPr/>
          <p:nvPr/>
        </p:nvGrpSpPr>
        <p:grpSpPr>
          <a:xfrm>
            <a:off x="3511514" y="3051252"/>
            <a:ext cx="1067166" cy="1719961"/>
            <a:chOff x="9465371" y="907433"/>
            <a:chExt cx="1068962" cy="1529210"/>
          </a:xfrm>
        </p:grpSpPr>
        <p:sp>
          <p:nvSpPr>
            <p:cNvPr id="32" name="Oval 31">
              <a:extLst>
                <a:ext uri="{FF2B5EF4-FFF2-40B4-BE49-F238E27FC236}">
                  <a16:creationId xmlns:a16="http://schemas.microsoft.com/office/drawing/2014/main" id="{7814E4E0-FEE9-6280-2A3A-D24BD5FE1B6F}"/>
                </a:ext>
              </a:extLst>
            </p:cNvPr>
            <p:cNvSpPr/>
            <p:nvPr/>
          </p:nvSpPr>
          <p:spPr>
            <a:xfrm>
              <a:off x="9465371" y="1415761"/>
              <a:ext cx="147095" cy="149763"/>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4E5AE2B9-FB2B-A405-55BD-BA8D866D5490}"/>
                </a:ext>
              </a:extLst>
            </p:cNvPr>
            <p:cNvCxnSpPr>
              <a:cxnSpLocks/>
              <a:stCxn id="32" idx="0"/>
            </p:cNvCxnSpPr>
            <p:nvPr/>
          </p:nvCxnSpPr>
          <p:spPr>
            <a:xfrm flipV="1">
              <a:off x="9538919" y="907433"/>
              <a:ext cx="995414" cy="50832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D39F8E-0CDC-068B-50C7-A06759C84BB7}"/>
                </a:ext>
              </a:extLst>
            </p:cNvPr>
            <p:cNvCxnSpPr>
              <a:cxnSpLocks/>
              <a:stCxn id="32" idx="4"/>
            </p:cNvCxnSpPr>
            <p:nvPr/>
          </p:nvCxnSpPr>
          <p:spPr>
            <a:xfrm>
              <a:off x="9538919" y="1565524"/>
              <a:ext cx="995414" cy="87111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5BC3F439-E135-DD2B-57B7-45BF386F4328}"/>
              </a:ext>
            </a:extLst>
          </p:cNvPr>
          <p:cNvSpPr txBox="1"/>
          <p:nvPr/>
        </p:nvSpPr>
        <p:spPr>
          <a:xfrm>
            <a:off x="198522" y="2698559"/>
            <a:ext cx="4317887" cy="307777"/>
          </a:xfrm>
          <a:prstGeom prst="rect">
            <a:avLst/>
          </a:prstGeom>
          <a:noFill/>
          <a:ln>
            <a:solidFill>
              <a:schemeClr val="accent1"/>
            </a:solidFill>
          </a:ln>
        </p:spPr>
        <p:txBody>
          <a:bodyPr wrap="square" rtlCol="0">
            <a:spAutoFit/>
          </a:bodyPr>
          <a:lstStyle/>
          <a:p>
            <a:pPr algn="ctr"/>
            <a:r>
              <a:rPr lang="en-GB" sz="1400" dirty="0">
                <a:latin typeface="Times New Roman" panose="02020603050405020304" pitchFamily="18" charset="0"/>
                <a:cs typeface="Times New Roman" panose="02020603050405020304" pitchFamily="18" charset="0"/>
              </a:rPr>
              <a:t>H</a:t>
            </a:r>
            <a:r>
              <a:rPr lang="en-GB" sz="1400" baseline="-25000" dirty="0">
                <a:latin typeface="Times New Roman" panose="02020603050405020304" pitchFamily="18" charset="0"/>
                <a:cs typeface="Times New Roman" panose="02020603050405020304" pitchFamily="18" charset="0"/>
              </a:rPr>
              <a:t>2 </a:t>
            </a:r>
            <a:r>
              <a:rPr lang="en-GB" sz="1400" dirty="0">
                <a:latin typeface="Times New Roman" panose="02020603050405020304" pitchFamily="18" charset="0"/>
                <a:cs typeface="Times New Roman" panose="02020603050405020304" pitchFamily="18" charset="0"/>
              </a:rPr>
              <a:t>–brine local capillary pressure in pressure decline</a:t>
            </a:r>
          </a:p>
        </p:txBody>
      </p:sp>
      <p:sp>
        <p:nvSpPr>
          <p:cNvPr id="36" name="TextBox 35">
            <a:extLst>
              <a:ext uri="{FF2B5EF4-FFF2-40B4-BE49-F238E27FC236}">
                <a16:creationId xmlns:a16="http://schemas.microsoft.com/office/drawing/2014/main" id="{DC54F763-382D-9500-CFB8-3DFF882BBCE2}"/>
              </a:ext>
            </a:extLst>
          </p:cNvPr>
          <p:cNvSpPr txBox="1"/>
          <p:nvPr/>
        </p:nvSpPr>
        <p:spPr>
          <a:xfrm>
            <a:off x="43223" y="4852075"/>
            <a:ext cx="5141344"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Curvature-based capillary pressure at subsequent pressure drops</a:t>
            </a:r>
          </a:p>
        </p:txBody>
      </p:sp>
      <p:pic>
        <p:nvPicPr>
          <p:cNvPr id="37" name="Picture 36">
            <a:extLst>
              <a:ext uri="{FF2B5EF4-FFF2-40B4-BE49-F238E27FC236}">
                <a16:creationId xmlns:a16="http://schemas.microsoft.com/office/drawing/2014/main" id="{1846C4F3-92C5-84D6-0086-B0582D96E383}"/>
              </a:ext>
            </a:extLst>
          </p:cNvPr>
          <p:cNvPicPr>
            <a:picLocks noChangeAspect="1"/>
          </p:cNvPicPr>
          <p:nvPr/>
        </p:nvPicPr>
        <p:blipFill>
          <a:blip r:embed="rId10"/>
          <a:stretch>
            <a:fillRect/>
          </a:stretch>
        </p:blipFill>
        <p:spPr>
          <a:xfrm>
            <a:off x="4772195" y="5189379"/>
            <a:ext cx="2816385" cy="1637847"/>
          </a:xfrm>
          <a:prstGeom prst="rect">
            <a:avLst/>
          </a:prstGeom>
        </p:spPr>
      </p:pic>
      <p:cxnSp>
        <p:nvCxnSpPr>
          <p:cNvPr id="40" name="Straight Arrow Connector 39">
            <a:extLst>
              <a:ext uri="{FF2B5EF4-FFF2-40B4-BE49-F238E27FC236}">
                <a16:creationId xmlns:a16="http://schemas.microsoft.com/office/drawing/2014/main" id="{B7FDEBBC-74A5-FF01-1AFE-5FF94985ACE3}"/>
              </a:ext>
            </a:extLst>
          </p:cNvPr>
          <p:cNvCxnSpPr/>
          <p:nvPr/>
        </p:nvCxnSpPr>
        <p:spPr>
          <a:xfrm>
            <a:off x="8649478" y="4753188"/>
            <a:ext cx="242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E7D3ED-1D71-9DA2-5B34-B4DCC55483DE}"/>
              </a:ext>
            </a:extLst>
          </p:cNvPr>
          <p:cNvCxnSpPr/>
          <p:nvPr/>
        </p:nvCxnSpPr>
        <p:spPr>
          <a:xfrm>
            <a:off x="8705461" y="4931047"/>
            <a:ext cx="242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9706AD5-85F6-6C50-9D20-E6660B82E6CF}"/>
              </a:ext>
            </a:extLst>
          </p:cNvPr>
          <p:cNvCxnSpPr/>
          <p:nvPr/>
        </p:nvCxnSpPr>
        <p:spPr>
          <a:xfrm>
            <a:off x="8770776" y="5097251"/>
            <a:ext cx="242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06D6867-0677-FC69-8D81-C162844A4C85}"/>
              </a:ext>
            </a:extLst>
          </p:cNvPr>
          <p:cNvGrpSpPr>
            <a:grpSpLocks noChangeAspect="1"/>
          </p:cNvGrpSpPr>
          <p:nvPr/>
        </p:nvGrpSpPr>
        <p:grpSpPr>
          <a:xfrm>
            <a:off x="33049" y="21209"/>
            <a:ext cx="638755" cy="666262"/>
            <a:chOff x="57564" y="42309"/>
            <a:chExt cx="2804045" cy="2813869"/>
          </a:xfrm>
        </p:grpSpPr>
        <p:grpSp>
          <p:nvGrpSpPr>
            <p:cNvPr id="8" name="Group 7">
              <a:extLst>
                <a:ext uri="{FF2B5EF4-FFF2-40B4-BE49-F238E27FC236}">
                  <a16:creationId xmlns:a16="http://schemas.microsoft.com/office/drawing/2014/main" id="{C41D7DFA-2C18-0E7E-25D9-E7CCA0355D09}"/>
                </a:ext>
              </a:extLst>
            </p:cNvPr>
            <p:cNvGrpSpPr>
              <a:grpSpLocks noChangeAspect="1"/>
            </p:cNvGrpSpPr>
            <p:nvPr/>
          </p:nvGrpSpPr>
          <p:grpSpPr>
            <a:xfrm rot="4899282">
              <a:off x="1053230" y="951587"/>
              <a:ext cx="1821917" cy="1794841"/>
              <a:chOff x="5718084" y="1039874"/>
              <a:chExt cx="3076575" cy="3030855"/>
            </a:xfrm>
          </p:grpSpPr>
          <p:pic>
            <p:nvPicPr>
              <p:cNvPr id="19" name="Picture 18">
                <a:extLst>
                  <a:ext uri="{FF2B5EF4-FFF2-40B4-BE49-F238E27FC236}">
                    <a16:creationId xmlns:a16="http://schemas.microsoft.com/office/drawing/2014/main" id="{4EE08B5D-40E7-3401-4D67-A3C1DEF9A461}"/>
                  </a:ext>
                </a:extLst>
              </p:cNvPr>
              <p:cNvPicPr>
                <a:picLocks noChangeAspect="1"/>
              </p:cNvPicPr>
              <p:nvPr/>
            </p:nvPicPr>
            <p:blipFill rotWithShape="1">
              <a:blip r:embed="rId11">
                <a:duotone>
                  <a:schemeClr val="accent3">
                    <a:shade val="45000"/>
                    <a:satMod val="135000"/>
                  </a:schemeClr>
                  <a:prstClr val="white"/>
                </a:duotone>
                <a:extLst>
                  <a:ext uri="{BEBA8EAE-BF5A-486C-A8C5-ECC9F3942E4B}">
                    <a14:imgProps xmlns:a14="http://schemas.microsoft.com/office/drawing/2010/main">
                      <a14:imgLayer r:embed="rId12">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21" name="Teardrop 20">
                <a:extLst>
                  <a:ext uri="{FF2B5EF4-FFF2-40B4-BE49-F238E27FC236}">
                    <a16:creationId xmlns:a16="http://schemas.microsoft.com/office/drawing/2014/main" id="{C60D0FA1-4E2B-5E96-C798-7FF82E0B9BE0}"/>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ardrop 37">
                <a:extLst>
                  <a:ext uri="{FF2B5EF4-FFF2-40B4-BE49-F238E27FC236}">
                    <a16:creationId xmlns:a16="http://schemas.microsoft.com/office/drawing/2014/main" id="{A25A8167-1B76-84F2-82B1-C16C49BF24B3}"/>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86F29C61-B773-14BF-AB33-75AC5244F804}"/>
                </a:ext>
              </a:extLst>
            </p:cNvPr>
            <p:cNvGrpSpPr>
              <a:grpSpLocks noChangeAspect="1"/>
            </p:cNvGrpSpPr>
            <p:nvPr/>
          </p:nvGrpSpPr>
          <p:grpSpPr>
            <a:xfrm>
              <a:off x="82860" y="132439"/>
              <a:ext cx="1821916" cy="1794841"/>
              <a:chOff x="5686904" y="1035300"/>
              <a:chExt cx="3076575" cy="3030855"/>
            </a:xfrm>
          </p:grpSpPr>
          <p:pic>
            <p:nvPicPr>
              <p:cNvPr id="13" name="Picture 12">
                <a:extLst>
                  <a:ext uri="{FF2B5EF4-FFF2-40B4-BE49-F238E27FC236}">
                    <a16:creationId xmlns:a16="http://schemas.microsoft.com/office/drawing/2014/main" id="{88365182-AB24-C75B-E0C1-3F5A59F46F0F}"/>
                  </a:ext>
                </a:extLst>
              </p:cNvPr>
              <p:cNvPicPr>
                <a:picLocks noChangeAspect="1"/>
              </p:cNvPicPr>
              <p:nvPr/>
            </p:nvPicPr>
            <p:blipFill rotWithShape="1">
              <a:blip r:embed="rId13">
                <a:duotone>
                  <a:prstClr val="black"/>
                  <a:schemeClr val="accent1">
                    <a:tint val="45000"/>
                    <a:satMod val="400000"/>
                  </a:schemeClr>
                </a:duotone>
                <a:extLst>
                  <a:ext uri="{BEBA8EAE-BF5A-486C-A8C5-ECC9F3942E4B}">
                    <a14:imgProps xmlns:a14="http://schemas.microsoft.com/office/drawing/2010/main">
                      <a14:imgLayer r:embed="rId12">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5" name="Teardrop 14">
                <a:extLst>
                  <a:ext uri="{FF2B5EF4-FFF2-40B4-BE49-F238E27FC236}">
                    <a16:creationId xmlns:a16="http://schemas.microsoft.com/office/drawing/2014/main" id="{0AEE7F66-AC79-DBA8-77F2-9F465C43B633}"/>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ACB25FC0-345D-4CD6-AF99-2A22C2849C6B}"/>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Oval 9">
              <a:extLst>
                <a:ext uri="{FF2B5EF4-FFF2-40B4-BE49-F238E27FC236}">
                  <a16:creationId xmlns:a16="http://schemas.microsoft.com/office/drawing/2014/main" id="{5DEA8D19-A913-854E-1119-DE191B474DE7}"/>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636B899-D628-4CE5-FA96-4DDA083B770F}"/>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0D0B5BE-960B-2790-2778-41AFD3B50AEB}"/>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Connector 5">
            <a:extLst>
              <a:ext uri="{FF2B5EF4-FFF2-40B4-BE49-F238E27FC236}">
                <a16:creationId xmlns:a16="http://schemas.microsoft.com/office/drawing/2014/main" id="{CDF0247A-ECEE-7D2E-BB91-B8B72C7949AD}"/>
              </a:ext>
            </a:extLst>
          </p:cNvPr>
          <p:cNvCxnSpPr>
            <a:cxnSpLocks/>
          </p:cNvCxnSpPr>
          <p:nvPr/>
        </p:nvCxnSpPr>
        <p:spPr>
          <a:xfrm flipV="1">
            <a:off x="5138054" y="3136862"/>
            <a:ext cx="608157" cy="14768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AFCD4F-3289-3221-4E0D-C4731D39D12A}"/>
              </a:ext>
            </a:extLst>
          </p:cNvPr>
          <p:cNvCxnSpPr>
            <a:cxnSpLocks/>
          </p:cNvCxnSpPr>
          <p:nvPr/>
        </p:nvCxnSpPr>
        <p:spPr>
          <a:xfrm flipV="1">
            <a:off x="5020718" y="2878447"/>
            <a:ext cx="0" cy="3880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06262FF-F3C8-F20A-073E-28760CFC43DF}"/>
              </a:ext>
            </a:extLst>
          </p:cNvPr>
          <p:cNvCxnSpPr>
            <a:cxnSpLocks/>
            <a:endCxn id="55" idx="1"/>
          </p:cNvCxnSpPr>
          <p:nvPr/>
        </p:nvCxnSpPr>
        <p:spPr>
          <a:xfrm flipV="1">
            <a:off x="5720178" y="3419810"/>
            <a:ext cx="899352" cy="21708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7EFCA62-78F8-7721-BCFE-2331D1455F2B}"/>
              </a:ext>
            </a:extLst>
          </p:cNvPr>
          <p:cNvSpPr txBox="1"/>
          <p:nvPr/>
        </p:nvSpPr>
        <p:spPr>
          <a:xfrm>
            <a:off x="4709043" y="2570670"/>
            <a:ext cx="1066318" cy="307777"/>
          </a:xfrm>
          <a:prstGeom prst="rect">
            <a:avLst/>
          </a:prstGeom>
          <a:noFill/>
          <a:ln>
            <a:solidFill>
              <a:schemeClr val="accent1"/>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P</a:t>
            </a:r>
            <a:r>
              <a:rPr lang="en-US" sz="1400" baseline="-25000" dirty="0">
                <a:latin typeface="Times New Roman" panose="02020603050405020304" pitchFamily="18" charset="0"/>
                <a:cs typeface="Times New Roman" panose="02020603050405020304" pitchFamily="18" charset="0"/>
              </a:rPr>
              <a:t>c</a:t>
            </a:r>
            <a:r>
              <a:rPr lang="en-US" sz="1400" dirty="0">
                <a:latin typeface="Times New Roman" panose="02020603050405020304" pitchFamily="18" charset="0"/>
                <a:cs typeface="Times New Roman" panose="02020603050405020304" pitchFamily="18" charset="0"/>
              </a:rPr>
              <a:t>= 2030 Pa</a:t>
            </a:r>
            <a:endParaRPr lang="en-GB" sz="1400"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374AE810-D3D0-166A-ACCA-11B2DBC2EA21}"/>
              </a:ext>
            </a:extLst>
          </p:cNvPr>
          <p:cNvSpPr txBox="1"/>
          <p:nvPr/>
        </p:nvSpPr>
        <p:spPr>
          <a:xfrm>
            <a:off x="5726442" y="2930767"/>
            <a:ext cx="1066318" cy="307777"/>
          </a:xfrm>
          <a:prstGeom prst="rect">
            <a:avLst/>
          </a:prstGeom>
          <a:noFill/>
          <a:ln>
            <a:solidFill>
              <a:schemeClr val="accent6"/>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P</a:t>
            </a:r>
            <a:r>
              <a:rPr lang="en-US" sz="1400" baseline="-25000" dirty="0">
                <a:latin typeface="Times New Roman" panose="02020603050405020304" pitchFamily="18" charset="0"/>
                <a:cs typeface="Times New Roman" panose="02020603050405020304" pitchFamily="18" charset="0"/>
              </a:rPr>
              <a:t>c</a:t>
            </a:r>
            <a:r>
              <a:rPr lang="en-US" sz="1400" dirty="0">
                <a:latin typeface="Times New Roman" panose="02020603050405020304" pitchFamily="18" charset="0"/>
                <a:cs typeface="Times New Roman" panose="02020603050405020304" pitchFamily="18" charset="0"/>
              </a:rPr>
              <a:t>= 2062 Pa</a:t>
            </a:r>
            <a:endParaRPr lang="en-GB" sz="1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EE9D6893-396C-97DE-4ADE-277247092984}"/>
              </a:ext>
            </a:extLst>
          </p:cNvPr>
          <p:cNvSpPr txBox="1"/>
          <p:nvPr/>
        </p:nvSpPr>
        <p:spPr>
          <a:xfrm>
            <a:off x="6619530" y="3265921"/>
            <a:ext cx="1066318" cy="307777"/>
          </a:xfrm>
          <a:prstGeom prst="rect">
            <a:avLst/>
          </a:prstGeom>
          <a:noFill/>
          <a:ln>
            <a:solidFill>
              <a:schemeClr val="accent4"/>
            </a:solidFill>
          </a:ln>
        </p:spPr>
        <p:txBody>
          <a:bodyPr wrap="none" rtlCol="0">
            <a:spAutoFit/>
          </a:bodyPr>
          <a:lstStyle/>
          <a:p>
            <a:r>
              <a:rPr lang="en-US" sz="1400" dirty="0">
                <a:latin typeface="Times New Roman" panose="02020603050405020304" pitchFamily="18" charset="0"/>
                <a:cs typeface="Times New Roman" panose="02020603050405020304" pitchFamily="18" charset="0"/>
              </a:rPr>
              <a:t>P</a:t>
            </a:r>
            <a:r>
              <a:rPr lang="en-US" sz="1400" baseline="-25000" dirty="0">
                <a:latin typeface="Times New Roman" panose="02020603050405020304" pitchFamily="18" charset="0"/>
                <a:cs typeface="Times New Roman" panose="02020603050405020304" pitchFamily="18" charset="0"/>
              </a:rPr>
              <a:t>c</a:t>
            </a:r>
            <a:r>
              <a:rPr lang="en-US" sz="1400" dirty="0">
                <a:latin typeface="Times New Roman" panose="02020603050405020304" pitchFamily="18" charset="0"/>
                <a:cs typeface="Times New Roman" panose="02020603050405020304" pitchFamily="18" charset="0"/>
              </a:rPr>
              <a:t>= 2160 Pa</a:t>
            </a:r>
            <a:endParaRPr lang="en-GB" sz="1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BA94737-A97E-3296-A090-690EAC982BCA}"/>
              </a:ext>
            </a:extLst>
          </p:cNvPr>
          <p:cNvSpPr txBox="1"/>
          <p:nvPr/>
        </p:nvSpPr>
        <p:spPr>
          <a:xfrm>
            <a:off x="11829935" y="6547793"/>
            <a:ext cx="40690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11</a:t>
            </a:r>
          </a:p>
        </p:txBody>
      </p:sp>
      <p:cxnSp>
        <p:nvCxnSpPr>
          <p:cNvPr id="39" name="Straight Arrow Connector 38">
            <a:extLst>
              <a:ext uri="{FF2B5EF4-FFF2-40B4-BE49-F238E27FC236}">
                <a16:creationId xmlns:a16="http://schemas.microsoft.com/office/drawing/2014/main" id="{6CA98E70-6509-8F12-C9A4-E280113CF413}"/>
              </a:ext>
            </a:extLst>
          </p:cNvPr>
          <p:cNvCxnSpPr>
            <a:cxnSpLocks/>
          </p:cNvCxnSpPr>
          <p:nvPr/>
        </p:nvCxnSpPr>
        <p:spPr>
          <a:xfrm flipV="1">
            <a:off x="4756349" y="4721059"/>
            <a:ext cx="1019012" cy="6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BDEDCAC-1B52-9F3D-C659-3F176B923C42}"/>
              </a:ext>
            </a:extLst>
          </p:cNvPr>
          <p:cNvSpPr txBox="1"/>
          <p:nvPr/>
        </p:nvSpPr>
        <p:spPr>
          <a:xfrm>
            <a:off x="4924767" y="4466367"/>
            <a:ext cx="795411" cy="307777"/>
          </a:xfrm>
          <a:prstGeom prst="rect">
            <a:avLst/>
          </a:prstGeom>
          <a:noFill/>
          <a:ln>
            <a:noFill/>
          </a:ln>
        </p:spPr>
        <p:txBody>
          <a:bodyPr wrap="none" rtlCol="0">
            <a:spAutoFit/>
          </a:bodyPr>
          <a:lstStyle/>
          <a:p>
            <a:r>
              <a:rPr lang="en-GB" sz="1400" dirty="0">
                <a:latin typeface="Times New Roman" panose="02020603050405020304" pitchFamily="18" charset="0"/>
                <a:cs typeface="Times New Roman" panose="02020603050405020304" pitchFamily="18" charset="0"/>
              </a:rPr>
              <a:t>~40 µm</a:t>
            </a:r>
            <a:r>
              <a:rPr lang="en-US" sz="1400" dirty="0">
                <a:latin typeface="Times New Roman" panose="02020603050405020304" pitchFamily="18" charset="0"/>
                <a:cs typeface="Times New Roman" panose="02020603050405020304" pitchFamily="18" charset="0"/>
              </a:rPr>
              <a:t> </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84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717565" y="38285"/>
            <a:ext cx="12363061"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PNM: Pore Occupancy in Invasion vs Ordinary Percolations</a:t>
            </a:r>
          </a:p>
        </p:txBody>
      </p:sp>
      <p:pic>
        <p:nvPicPr>
          <p:cNvPr id="9" name="Picture 8">
            <a:extLst>
              <a:ext uri="{FF2B5EF4-FFF2-40B4-BE49-F238E27FC236}">
                <a16:creationId xmlns:a16="http://schemas.microsoft.com/office/drawing/2014/main" id="{5F4D0D2E-2C92-7DCD-FFD7-37CBA40C60D0}"/>
              </a:ext>
            </a:extLst>
          </p:cNvPr>
          <p:cNvPicPr>
            <a:picLocks noChangeAspect="1"/>
          </p:cNvPicPr>
          <p:nvPr/>
        </p:nvPicPr>
        <p:blipFill rotWithShape="1">
          <a:blip r:embed="rId5"/>
          <a:srcRect t="175" b="215"/>
          <a:stretch/>
        </p:blipFill>
        <p:spPr>
          <a:xfrm>
            <a:off x="6395468" y="803270"/>
            <a:ext cx="5378352" cy="2716472"/>
          </a:xfrm>
          <a:prstGeom prst="rect">
            <a:avLst/>
          </a:prstGeom>
        </p:spPr>
      </p:pic>
      <p:pic>
        <p:nvPicPr>
          <p:cNvPr id="11" name="Picture 10">
            <a:extLst>
              <a:ext uri="{FF2B5EF4-FFF2-40B4-BE49-F238E27FC236}">
                <a16:creationId xmlns:a16="http://schemas.microsoft.com/office/drawing/2014/main" id="{70647868-A645-54F4-875D-B297A21CABAC}"/>
              </a:ext>
            </a:extLst>
          </p:cNvPr>
          <p:cNvPicPr>
            <a:picLocks noChangeAspect="1"/>
          </p:cNvPicPr>
          <p:nvPr/>
        </p:nvPicPr>
        <p:blipFill>
          <a:blip r:embed="rId6"/>
          <a:stretch>
            <a:fillRect/>
          </a:stretch>
        </p:blipFill>
        <p:spPr>
          <a:xfrm>
            <a:off x="6395468" y="3825888"/>
            <a:ext cx="5796532" cy="3032112"/>
          </a:xfrm>
          <a:prstGeom prst="rect">
            <a:avLst/>
          </a:prstGeom>
        </p:spPr>
      </p:pic>
      <p:pic>
        <p:nvPicPr>
          <p:cNvPr id="14" name="Picture 13" descr="A graph of a graph of a pore size distribution&#10;&#10;Description automatically generated">
            <a:extLst>
              <a:ext uri="{FF2B5EF4-FFF2-40B4-BE49-F238E27FC236}">
                <a16:creationId xmlns:a16="http://schemas.microsoft.com/office/drawing/2014/main" id="{3864FAF9-BB80-F4AF-D179-BAB571A96F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6" y="4660406"/>
            <a:ext cx="2923592" cy="2192694"/>
          </a:xfrm>
          <a:prstGeom prst="rect">
            <a:avLst/>
          </a:prstGeom>
        </p:spPr>
      </p:pic>
      <p:pic>
        <p:nvPicPr>
          <p:cNvPr id="16" name="Picture 15" descr="A graph of a body size distribution&#10;&#10;Description automatically generated">
            <a:extLst>
              <a:ext uri="{FF2B5EF4-FFF2-40B4-BE49-F238E27FC236}">
                <a16:creationId xmlns:a16="http://schemas.microsoft.com/office/drawing/2014/main" id="{37A38BBC-F749-0D97-1F7F-2A9595D210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812" y="4660406"/>
            <a:ext cx="2923592" cy="2192694"/>
          </a:xfrm>
          <a:prstGeom prst="rect">
            <a:avLst/>
          </a:prstGeom>
        </p:spPr>
      </p:pic>
      <p:sp>
        <p:nvSpPr>
          <p:cNvPr id="17" name="TextBox 16">
            <a:extLst>
              <a:ext uri="{FF2B5EF4-FFF2-40B4-BE49-F238E27FC236}">
                <a16:creationId xmlns:a16="http://schemas.microsoft.com/office/drawing/2014/main" id="{934C0BF9-B42A-73F4-C2D2-7E3DDF28C8CF}"/>
              </a:ext>
            </a:extLst>
          </p:cNvPr>
          <p:cNvSpPr txBox="1"/>
          <p:nvPr/>
        </p:nvSpPr>
        <p:spPr>
          <a:xfrm>
            <a:off x="6987383" y="523486"/>
            <a:ext cx="4136004" cy="307777"/>
          </a:xfrm>
          <a:prstGeom prst="rect">
            <a:avLst/>
          </a:prstGeom>
          <a:solidFill>
            <a:schemeClr val="bg1"/>
          </a:solidFill>
          <a:ln>
            <a:solidFill>
              <a:schemeClr val="accent1"/>
            </a:solidFill>
          </a:ln>
        </p:spPr>
        <p:txBody>
          <a:bodyPr wrap="none" rtlCol="0">
            <a:spAutoFit/>
          </a:bodyPr>
          <a:lstStyle/>
          <a:p>
            <a:r>
              <a:rPr lang="en-GB" sz="1400" b="1" dirty="0">
                <a:latin typeface="Times New Roman" panose="02020603050405020304" pitchFamily="18" charset="0"/>
                <a:cs typeface="Times New Roman" panose="02020603050405020304" pitchFamily="18" charset="0"/>
              </a:rPr>
              <a:t>Figure:</a:t>
            </a:r>
            <a:r>
              <a:rPr lang="en-GB" sz="1400" dirty="0">
                <a:latin typeface="Times New Roman" panose="02020603050405020304" pitchFamily="18" charset="0"/>
                <a:cs typeface="Times New Roman" panose="02020603050405020304" pitchFamily="18" charset="0"/>
              </a:rPr>
              <a:t> Pore occupancy of gas in </a:t>
            </a:r>
            <a:r>
              <a:rPr lang="en-GB" sz="1400" b="1" dirty="0">
                <a:latin typeface="Times New Roman" panose="02020603050405020304" pitchFamily="18" charset="0"/>
                <a:cs typeface="Times New Roman" panose="02020603050405020304" pitchFamily="18" charset="0"/>
              </a:rPr>
              <a:t>invasion</a:t>
            </a:r>
            <a:r>
              <a:rPr lang="en-GB" sz="1400" dirty="0">
                <a:latin typeface="Times New Roman" panose="02020603050405020304" pitchFamily="18" charset="0"/>
                <a:cs typeface="Times New Roman" panose="02020603050405020304" pitchFamily="18" charset="0"/>
              </a:rPr>
              <a:t> percolation</a:t>
            </a:r>
          </a:p>
        </p:txBody>
      </p:sp>
      <p:sp>
        <p:nvSpPr>
          <p:cNvPr id="18" name="TextBox 17">
            <a:extLst>
              <a:ext uri="{FF2B5EF4-FFF2-40B4-BE49-F238E27FC236}">
                <a16:creationId xmlns:a16="http://schemas.microsoft.com/office/drawing/2014/main" id="{E5164BFC-6D20-372C-2A1E-F6CD21015D7E}"/>
              </a:ext>
            </a:extLst>
          </p:cNvPr>
          <p:cNvSpPr txBox="1"/>
          <p:nvPr/>
        </p:nvSpPr>
        <p:spPr>
          <a:xfrm>
            <a:off x="6899095" y="3546920"/>
            <a:ext cx="4176080" cy="307777"/>
          </a:xfrm>
          <a:prstGeom prst="rect">
            <a:avLst/>
          </a:prstGeom>
          <a:solidFill>
            <a:schemeClr val="bg1"/>
          </a:solidFill>
          <a:ln>
            <a:solidFill>
              <a:schemeClr val="accent1"/>
            </a:solidFill>
          </a:ln>
        </p:spPr>
        <p:txBody>
          <a:bodyPr wrap="none" rtlCol="0">
            <a:spAutoFit/>
          </a:bodyPr>
          <a:lstStyle/>
          <a:p>
            <a:r>
              <a:rPr lang="en-GB" sz="1400" b="1" dirty="0">
                <a:latin typeface="Times New Roman" panose="02020603050405020304" pitchFamily="18" charset="0"/>
                <a:cs typeface="Times New Roman" panose="02020603050405020304" pitchFamily="18" charset="0"/>
              </a:rPr>
              <a:t>Figure:</a:t>
            </a:r>
            <a:r>
              <a:rPr lang="en-GB" sz="1400" dirty="0">
                <a:latin typeface="Times New Roman" panose="02020603050405020304" pitchFamily="18" charset="0"/>
                <a:cs typeface="Times New Roman" panose="02020603050405020304" pitchFamily="18" charset="0"/>
              </a:rPr>
              <a:t> Pore occupancy of gas in </a:t>
            </a:r>
            <a:r>
              <a:rPr lang="en-GB" sz="1400" b="1" dirty="0">
                <a:latin typeface="Times New Roman" panose="02020603050405020304" pitchFamily="18" charset="0"/>
                <a:cs typeface="Times New Roman" panose="02020603050405020304" pitchFamily="18" charset="0"/>
              </a:rPr>
              <a:t>ordinary</a:t>
            </a:r>
            <a:r>
              <a:rPr lang="en-GB" sz="1400" dirty="0">
                <a:latin typeface="Times New Roman" panose="02020603050405020304" pitchFamily="18" charset="0"/>
                <a:cs typeface="Times New Roman" panose="02020603050405020304" pitchFamily="18" charset="0"/>
              </a:rPr>
              <a:t> percolation</a:t>
            </a:r>
          </a:p>
        </p:txBody>
      </p:sp>
      <p:sp>
        <p:nvSpPr>
          <p:cNvPr id="19" name="TextBox 18">
            <a:extLst>
              <a:ext uri="{FF2B5EF4-FFF2-40B4-BE49-F238E27FC236}">
                <a16:creationId xmlns:a16="http://schemas.microsoft.com/office/drawing/2014/main" id="{423C1D47-3020-877A-90EE-ACE881898BE0}"/>
              </a:ext>
            </a:extLst>
          </p:cNvPr>
          <p:cNvSpPr txBox="1"/>
          <p:nvPr/>
        </p:nvSpPr>
        <p:spPr>
          <a:xfrm>
            <a:off x="431548" y="4419482"/>
            <a:ext cx="5303055" cy="307777"/>
          </a:xfrm>
          <a:prstGeom prst="rect">
            <a:avLst/>
          </a:prstGeom>
          <a:solidFill>
            <a:schemeClr val="bg1"/>
          </a:solidFill>
          <a:ln>
            <a:solidFill>
              <a:schemeClr val="accent1"/>
            </a:solidFill>
          </a:ln>
        </p:spPr>
        <p:txBody>
          <a:bodyPr wrap="none" rtlCol="0">
            <a:spAutoFit/>
          </a:bodyPr>
          <a:lstStyle/>
          <a:p>
            <a:r>
              <a:rPr lang="en-GB" sz="1400" b="1" dirty="0">
                <a:latin typeface="Times New Roman" panose="02020603050405020304" pitchFamily="18" charset="0"/>
                <a:cs typeface="Times New Roman" panose="02020603050405020304" pitchFamily="18" charset="0"/>
              </a:rPr>
              <a:t>Figure:</a:t>
            </a:r>
            <a:r>
              <a:rPr lang="en-GB" sz="1400" dirty="0">
                <a:latin typeface="Times New Roman" panose="02020603050405020304" pitchFamily="18" charset="0"/>
                <a:cs typeface="Times New Roman" panose="02020603050405020304" pitchFamily="18" charset="0"/>
              </a:rPr>
              <a:t> Extracted pore network model pore and throat radii distribution</a:t>
            </a:r>
          </a:p>
        </p:txBody>
      </p:sp>
      <p:pic>
        <p:nvPicPr>
          <p:cNvPr id="24" name="Animation test">
            <a:hlinkClick r:id="" action="ppaction://media"/>
            <a:extLst>
              <a:ext uri="{FF2B5EF4-FFF2-40B4-BE49-F238E27FC236}">
                <a16:creationId xmlns:a16="http://schemas.microsoft.com/office/drawing/2014/main" id="{D5F0653B-454D-3047-3BC4-8BC2FA86C3E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7109" y="2559448"/>
            <a:ext cx="3857887" cy="1851786"/>
          </a:xfrm>
          <a:prstGeom prst="rect">
            <a:avLst/>
          </a:prstGeom>
        </p:spPr>
      </p:pic>
      <p:grpSp>
        <p:nvGrpSpPr>
          <p:cNvPr id="25" name="Group 24">
            <a:extLst>
              <a:ext uri="{FF2B5EF4-FFF2-40B4-BE49-F238E27FC236}">
                <a16:creationId xmlns:a16="http://schemas.microsoft.com/office/drawing/2014/main" id="{CE413ED6-AD44-7B2D-F60B-793BC05A7710}"/>
              </a:ext>
            </a:extLst>
          </p:cNvPr>
          <p:cNvGrpSpPr>
            <a:grpSpLocks noChangeAspect="1"/>
          </p:cNvGrpSpPr>
          <p:nvPr/>
        </p:nvGrpSpPr>
        <p:grpSpPr>
          <a:xfrm>
            <a:off x="33049" y="21209"/>
            <a:ext cx="638755" cy="666262"/>
            <a:chOff x="57564" y="42309"/>
            <a:chExt cx="2804045" cy="2813869"/>
          </a:xfrm>
        </p:grpSpPr>
        <p:grpSp>
          <p:nvGrpSpPr>
            <p:cNvPr id="26" name="Group 25">
              <a:extLst>
                <a:ext uri="{FF2B5EF4-FFF2-40B4-BE49-F238E27FC236}">
                  <a16:creationId xmlns:a16="http://schemas.microsoft.com/office/drawing/2014/main" id="{FC3E2844-E8E9-5322-A300-53E72D7E8171}"/>
                </a:ext>
              </a:extLst>
            </p:cNvPr>
            <p:cNvGrpSpPr>
              <a:grpSpLocks noChangeAspect="1"/>
            </p:cNvGrpSpPr>
            <p:nvPr/>
          </p:nvGrpSpPr>
          <p:grpSpPr>
            <a:xfrm rot="4899282">
              <a:off x="1053230" y="951587"/>
              <a:ext cx="1821917" cy="1794841"/>
              <a:chOff x="5718084" y="1039874"/>
              <a:chExt cx="3076575" cy="3030855"/>
            </a:xfrm>
          </p:grpSpPr>
          <p:pic>
            <p:nvPicPr>
              <p:cNvPr id="34" name="Picture 33">
                <a:extLst>
                  <a:ext uri="{FF2B5EF4-FFF2-40B4-BE49-F238E27FC236}">
                    <a16:creationId xmlns:a16="http://schemas.microsoft.com/office/drawing/2014/main" id="{DDD382B0-D7FD-CA96-CB3A-4A91713EDC6A}"/>
                  </a:ext>
                </a:extLst>
              </p:cNvPr>
              <p:cNvPicPr>
                <a:picLocks noChangeAspect="1"/>
              </p:cNvPicPr>
              <p:nvPr/>
            </p:nvPicPr>
            <p:blipFill rotWithShape="1">
              <a:blip r:embed="rId10">
                <a:duotone>
                  <a:schemeClr val="accent3">
                    <a:shade val="45000"/>
                    <a:satMod val="135000"/>
                  </a:schemeClr>
                  <a:prstClr val="white"/>
                </a:duotone>
                <a:extLst>
                  <a:ext uri="{BEBA8EAE-BF5A-486C-A8C5-ECC9F3942E4B}">
                    <a14:imgProps xmlns:a14="http://schemas.microsoft.com/office/drawing/2010/main">
                      <a14:imgLayer r:embed="rId11">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35" name="Teardrop 34">
                <a:extLst>
                  <a:ext uri="{FF2B5EF4-FFF2-40B4-BE49-F238E27FC236}">
                    <a16:creationId xmlns:a16="http://schemas.microsoft.com/office/drawing/2014/main" id="{CE8B6EC8-1AFC-9E2F-3B3B-14CF828AFA46}"/>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ardrop 35">
                <a:extLst>
                  <a:ext uri="{FF2B5EF4-FFF2-40B4-BE49-F238E27FC236}">
                    <a16:creationId xmlns:a16="http://schemas.microsoft.com/office/drawing/2014/main" id="{A41C82B2-F265-A64E-FC45-F806E7770D13}"/>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A1757CC9-BE1E-7A71-1674-3CF0572EEECC}"/>
                </a:ext>
              </a:extLst>
            </p:cNvPr>
            <p:cNvGrpSpPr>
              <a:grpSpLocks noChangeAspect="1"/>
            </p:cNvGrpSpPr>
            <p:nvPr/>
          </p:nvGrpSpPr>
          <p:grpSpPr>
            <a:xfrm>
              <a:off x="82860" y="132439"/>
              <a:ext cx="1821916" cy="1794841"/>
              <a:chOff x="5686904" y="1035300"/>
              <a:chExt cx="3076575" cy="3030855"/>
            </a:xfrm>
          </p:grpSpPr>
          <p:pic>
            <p:nvPicPr>
              <p:cNvPr id="31" name="Picture 30">
                <a:extLst>
                  <a:ext uri="{FF2B5EF4-FFF2-40B4-BE49-F238E27FC236}">
                    <a16:creationId xmlns:a16="http://schemas.microsoft.com/office/drawing/2014/main" id="{8FC0BA7E-6A11-0BB1-2CF6-9221A50F2B1F}"/>
                  </a:ext>
                </a:extLst>
              </p:cNvPr>
              <p:cNvPicPr>
                <a:picLocks noChangeAspect="1"/>
              </p:cNvPicPr>
              <p:nvPr/>
            </p:nvPicPr>
            <p:blipFill rotWithShape="1">
              <a:blip r:embed="rId12">
                <a:duotone>
                  <a:prstClr val="black"/>
                  <a:schemeClr val="accent1">
                    <a:tint val="45000"/>
                    <a:satMod val="400000"/>
                  </a:schemeClr>
                </a:duotone>
                <a:extLst>
                  <a:ext uri="{BEBA8EAE-BF5A-486C-A8C5-ECC9F3942E4B}">
                    <a14:imgProps xmlns:a14="http://schemas.microsoft.com/office/drawing/2010/main">
                      <a14:imgLayer r:embed="rId11">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32" name="Teardrop 31">
                <a:extLst>
                  <a:ext uri="{FF2B5EF4-FFF2-40B4-BE49-F238E27FC236}">
                    <a16:creationId xmlns:a16="http://schemas.microsoft.com/office/drawing/2014/main" id="{9475F59B-A374-3583-F34D-1B6C4F64B66D}"/>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ardrop 32">
                <a:extLst>
                  <a:ext uri="{FF2B5EF4-FFF2-40B4-BE49-F238E27FC236}">
                    <a16:creationId xmlns:a16="http://schemas.microsoft.com/office/drawing/2014/main" id="{9AA23099-39E8-1B13-46D9-5437ACD35740}"/>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Oval 27">
              <a:extLst>
                <a:ext uri="{FF2B5EF4-FFF2-40B4-BE49-F238E27FC236}">
                  <a16:creationId xmlns:a16="http://schemas.microsoft.com/office/drawing/2014/main" id="{BE53B0CA-EA38-5A3C-6AFE-DC42596296A3}"/>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97B4D421-CF62-BEB9-7FB1-1334DC18869B}"/>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CD0CA72-4000-00DA-687F-281EDA2E0B75}"/>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0CECAC03-7FAF-AA80-1432-C4E01E9C6C1E}"/>
              </a:ext>
            </a:extLst>
          </p:cNvPr>
          <p:cNvSpPr txBox="1"/>
          <p:nvPr/>
        </p:nvSpPr>
        <p:spPr>
          <a:xfrm>
            <a:off x="150466" y="783756"/>
            <a:ext cx="6245002" cy="2046714"/>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Extracted a 1000</a:t>
            </a:r>
            <a:r>
              <a:rPr lang="en-GB" sz="1600" baseline="30000" dirty="0">
                <a:latin typeface="Times New Roman" panose="02020603050405020304" pitchFamily="18" charset="0"/>
                <a:cs typeface="Times New Roman" panose="02020603050405020304" pitchFamily="18" charset="0"/>
              </a:rPr>
              <a:t>3 </a:t>
            </a:r>
            <a:r>
              <a:rPr lang="en-GB" sz="1600" dirty="0">
                <a:latin typeface="Times New Roman" panose="02020603050405020304" pitchFamily="18" charset="0"/>
                <a:cs typeface="Times New Roman" panose="02020603050405020304" pitchFamily="18" charset="0"/>
              </a:rPr>
              <a:t>voxels pore network model to quantify pore occupancy as a function of radius</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Average pore radius is around 25 µm, with pores as large as 80 and as small as 10 µm</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Invasion percolation demonstrates widespread pore filling across various sizes</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Ordinary percolation predominantly occupies the larger pore spaces</a:t>
            </a:r>
          </a:p>
        </p:txBody>
      </p:sp>
      <p:sp>
        <p:nvSpPr>
          <p:cNvPr id="2" name="TextBox 1">
            <a:extLst>
              <a:ext uri="{FF2B5EF4-FFF2-40B4-BE49-F238E27FC236}">
                <a16:creationId xmlns:a16="http://schemas.microsoft.com/office/drawing/2014/main" id="{069D7F56-6B9C-066C-4793-14C5D19B4403}"/>
              </a:ext>
            </a:extLst>
          </p:cNvPr>
          <p:cNvSpPr txBox="1"/>
          <p:nvPr/>
        </p:nvSpPr>
        <p:spPr>
          <a:xfrm>
            <a:off x="11780512" y="6512732"/>
            <a:ext cx="415498"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12</a:t>
            </a:r>
          </a:p>
        </p:txBody>
      </p:sp>
      <p:sp>
        <p:nvSpPr>
          <p:cNvPr id="3" name="Rectangle 2">
            <a:extLst>
              <a:ext uri="{FF2B5EF4-FFF2-40B4-BE49-F238E27FC236}">
                <a16:creationId xmlns:a16="http://schemas.microsoft.com/office/drawing/2014/main" id="{271908C3-E0FE-6A28-4A3B-0E65C6B0093E}"/>
              </a:ext>
            </a:extLst>
          </p:cNvPr>
          <p:cNvSpPr/>
          <p:nvPr/>
        </p:nvSpPr>
        <p:spPr>
          <a:xfrm>
            <a:off x="4094560" y="3125873"/>
            <a:ext cx="164182" cy="19292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7D009F9-6071-B055-B0BF-956E4FC131D3}"/>
              </a:ext>
            </a:extLst>
          </p:cNvPr>
          <p:cNvSpPr/>
          <p:nvPr/>
        </p:nvSpPr>
        <p:spPr>
          <a:xfrm>
            <a:off x="4094560" y="3429000"/>
            <a:ext cx="164182" cy="19292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39DEAE9-FD72-22C8-D971-8EDEF729FE70}"/>
              </a:ext>
            </a:extLst>
          </p:cNvPr>
          <p:cNvSpPr txBox="1"/>
          <p:nvPr/>
        </p:nvSpPr>
        <p:spPr>
          <a:xfrm>
            <a:off x="4217137" y="2993760"/>
            <a:ext cx="607859"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grain</a:t>
            </a:r>
          </a:p>
        </p:txBody>
      </p:sp>
      <p:sp>
        <p:nvSpPr>
          <p:cNvPr id="8" name="TextBox 7">
            <a:extLst>
              <a:ext uri="{FF2B5EF4-FFF2-40B4-BE49-F238E27FC236}">
                <a16:creationId xmlns:a16="http://schemas.microsoft.com/office/drawing/2014/main" id="{F336C765-9793-837D-292F-E6C36CDE3052}"/>
              </a:ext>
            </a:extLst>
          </p:cNvPr>
          <p:cNvSpPr txBox="1"/>
          <p:nvPr/>
        </p:nvSpPr>
        <p:spPr>
          <a:xfrm>
            <a:off x="4228423" y="3318798"/>
            <a:ext cx="458780"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gas</a:t>
            </a:r>
          </a:p>
        </p:txBody>
      </p:sp>
      <p:sp>
        <p:nvSpPr>
          <p:cNvPr id="10" name="Rectangle 9">
            <a:extLst>
              <a:ext uri="{FF2B5EF4-FFF2-40B4-BE49-F238E27FC236}">
                <a16:creationId xmlns:a16="http://schemas.microsoft.com/office/drawing/2014/main" id="{37F5635D-9631-03D1-E66A-12F8BB753EC8}"/>
              </a:ext>
            </a:extLst>
          </p:cNvPr>
          <p:cNvSpPr/>
          <p:nvPr/>
        </p:nvSpPr>
        <p:spPr>
          <a:xfrm>
            <a:off x="4094560" y="3726555"/>
            <a:ext cx="164182" cy="19292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7CF0EBB7-F86B-8C02-8582-49D95D7948BB}"/>
              </a:ext>
            </a:extLst>
          </p:cNvPr>
          <p:cNvSpPr txBox="1"/>
          <p:nvPr/>
        </p:nvSpPr>
        <p:spPr>
          <a:xfrm>
            <a:off x="4239709" y="3643836"/>
            <a:ext cx="641522"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Brine</a:t>
            </a:r>
          </a:p>
        </p:txBody>
      </p:sp>
    </p:spTree>
    <p:extLst>
      <p:ext uri="{BB962C8B-B14F-4D97-AF65-F5344CB8AC3E}">
        <p14:creationId xmlns:p14="http://schemas.microsoft.com/office/powerpoint/2010/main" val="8283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08" fill="hold"/>
                                        <p:tgtEl>
                                          <p:spTgt spid="24"/>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24"/>
                </p:tgtEl>
              </p:cMediaNode>
            </p:video>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4"/>
                                        </p:tgtEl>
                                      </p:cBhvr>
                                    </p:cmd>
                                  </p:childTnLst>
                                </p:cTn>
                              </p:par>
                            </p:childTnLst>
                          </p:cTn>
                        </p:par>
                      </p:childTnLst>
                    </p:cTn>
                  </p:par>
                </p:childTnLst>
              </p:cTn>
              <p:nextCondLst>
                <p:cond evt="onClick" delay="0">
                  <p:tgtEl>
                    <p:spTgt spid="24"/>
                  </p:tgtEl>
                </p:cond>
              </p:nextCondLst>
            </p:seq>
          </p:childTnLst>
        </p:cTn>
      </p:par>
    </p:tnLst>
    <p:bldLst>
      <p:bldP spid="3" grpId="0" animBg="1"/>
      <p:bldP spid="6" grpId="0" animBg="1"/>
      <p:bldP spid="7" grpId="0"/>
      <p:bldP spid="8" grpId="0"/>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Labelling animation">
            <a:hlinkClick r:id="" action="ppaction://media"/>
            <a:extLst>
              <a:ext uri="{FF2B5EF4-FFF2-40B4-BE49-F238E27FC236}">
                <a16:creationId xmlns:a16="http://schemas.microsoft.com/office/drawing/2014/main" id="{83A702A7-4058-760D-3399-3F958A24FE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2397" y="730692"/>
            <a:ext cx="5453903" cy="2617874"/>
          </a:xfrm>
          <a:prstGeom prst="rect">
            <a:avLst/>
          </a:prstGeom>
        </p:spPr>
      </p:pic>
      <p:sp>
        <p:nvSpPr>
          <p:cNvPr id="4" name="TextBox 3">
            <a:extLst>
              <a:ext uri="{FF2B5EF4-FFF2-40B4-BE49-F238E27FC236}">
                <a16:creationId xmlns:a16="http://schemas.microsoft.com/office/drawing/2014/main" id="{AE6F5B5A-81D0-C85D-0F87-B64BF0CCDA61}"/>
              </a:ext>
            </a:extLst>
          </p:cNvPr>
          <p:cNvSpPr txBox="1"/>
          <p:nvPr/>
        </p:nvSpPr>
        <p:spPr>
          <a:xfrm>
            <a:off x="740592" y="3440451"/>
            <a:ext cx="7117976"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Future Work</a:t>
            </a:r>
          </a:p>
        </p:txBody>
      </p:sp>
      <p:sp>
        <p:nvSpPr>
          <p:cNvPr id="5" name="TextBox 4">
            <a:extLst>
              <a:ext uri="{FF2B5EF4-FFF2-40B4-BE49-F238E27FC236}">
                <a16:creationId xmlns:a16="http://schemas.microsoft.com/office/drawing/2014/main" id="{0CECAC03-7FAF-AA80-1432-C4E01E9C6C1E}"/>
              </a:ext>
            </a:extLst>
          </p:cNvPr>
          <p:cNvSpPr txBox="1"/>
          <p:nvPr/>
        </p:nvSpPr>
        <p:spPr>
          <a:xfrm>
            <a:off x="163275" y="4116487"/>
            <a:ext cx="9149167" cy="1708160"/>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Investigate the combined impact of pressure decline and gas displacement in UHS.</a:t>
            </a:r>
          </a:p>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Assess capillary pressure hysteresis and residual gas saturation (</a:t>
            </a:r>
            <a:r>
              <a:rPr lang="en-GB" i="1" dirty="0" err="1">
                <a:latin typeface="Times New Roman" panose="02020603050405020304" pitchFamily="18" charset="0"/>
                <a:cs typeface="Times New Roman" panose="02020603050405020304" pitchFamily="18" charset="0"/>
              </a:rPr>
              <a:t>S</a:t>
            </a:r>
            <a:r>
              <a:rPr lang="en-GB" i="1" baseline="-25000" dirty="0" err="1">
                <a:latin typeface="Times New Roman" panose="02020603050405020304" pitchFamily="18" charset="0"/>
                <a:cs typeface="Times New Roman" panose="02020603050405020304" pitchFamily="18" charset="0"/>
              </a:rPr>
              <a:t>gr</a:t>
            </a:r>
            <a:r>
              <a:rPr lang="en-GB" dirty="0">
                <a:latin typeface="Times New Roman" panose="02020603050405020304" pitchFamily="18" charset="0"/>
                <a:cs typeface="Times New Roman" panose="02020603050405020304" pitchFamily="18" charset="0"/>
              </a:rPr>
              <a:t>) during pressure decline and imbibition displacement.</a:t>
            </a:r>
          </a:p>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Explore the effects of pressure decline on gas relative permeability in porous media.</a:t>
            </a:r>
          </a:p>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Conduct sensitivity analysis on percolation ratios, focusing on varying pressure decline rates.</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0ABB3A-6408-DD89-C843-4429F9B5AE64}"/>
                  </a:ext>
                </a:extLst>
              </p:cNvPr>
              <p:cNvSpPr txBox="1"/>
              <p:nvPr/>
            </p:nvSpPr>
            <p:spPr>
              <a:xfrm>
                <a:off x="9032829" y="5271771"/>
                <a:ext cx="3273471" cy="697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𝑃𝑒𝑟𝑐𝑜𝑙𝑎𝑡𝑖𝑜𝑛</m:t>
                      </m:r>
                      <m:r>
                        <a:rPr lang="en-GB" sz="1800" b="0" i="1" smtClean="0">
                          <a:latin typeface="Cambria Math" panose="02040503050406030204" pitchFamily="18" charset="0"/>
                        </a:rPr>
                        <m:t> </m:t>
                      </m:r>
                      <m:r>
                        <a:rPr lang="en-GB" sz="1800" b="0" i="1" smtClean="0">
                          <a:latin typeface="Cambria Math" panose="02040503050406030204" pitchFamily="18" charset="0"/>
                        </a:rPr>
                        <m:t>𝑟𝑎𝑡𝑖𝑜</m:t>
                      </m:r>
                      <m:r>
                        <a:rPr lang="en-GB" sz="1800" b="0" i="1" smtClean="0">
                          <a:latin typeface="Cambria Math" panose="02040503050406030204" pitchFamily="18" charset="0"/>
                        </a:rPr>
                        <m:t>=</m:t>
                      </m:r>
                      <m:f>
                        <m:fPr>
                          <m:ctrlPr>
                            <a:rPr lang="en-GB" sz="1800" i="1" smtClean="0">
                              <a:latin typeface="Cambria Math" panose="02040503050406030204" pitchFamily="18" charset="0"/>
                            </a:rPr>
                          </m:ctrlPr>
                        </m:fPr>
                        <m:num>
                          <m:sSup>
                            <m:sSupPr>
                              <m:ctrlPr>
                                <a:rPr lang="en-GB" sz="1800" i="1" smtClean="0">
                                  <a:latin typeface="Cambria Math" panose="02040503050406030204" pitchFamily="18" charset="0"/>
                                </a:rPr>
                              </m:ctrlPr>
                            </m:sSupPr>
                            <m:e>
                              <m:r>
                                <a:rPr lang="en-GB" sz="1800" b="0" i="1" smtClean="0">
                                  <a:latin typeface="Cambria Math" panose="02040503050406030204" pitchFamily="18" charset="0"/>
                                </a:rPr>
                                <m:t>𝑞</m:t>
                              </m:r>
                            </m:e>
                            <m:sup>
                              <m:r>
                                <a:rPr lang="en-GB" sz="1800" b="0" i="1" smtClean="0">
                                  <a:latin typeface="Cambria Math" panose="02040503050406030204" pitchFamily="18" charset="0"/>
                                </a:rPr>
                                <m:t>2</m:t>
                              </m:r>
                            </m:sup>
                          </m:sSup>
                          <m:r>
                            <a:rPr lang="en-GB" sz="1800" i="1" smtClean="0">
                              <a:latin typeface="Cambria Math" panose="02040503050406030204" pitchFamily="18" charset="0"/>
                              <a:ea typeface="Cambria Math" panose="02040503050406030204" pitchFamily="18" charset="0"/>
                            </a:rPr>
                            <m:t>𝜇</m:t>
                          </m:r>
                        </m:num>
                        <m:den>
                          <m:r>
                            <a:rPr lang="en-GB" sz="1800" b="0" i="1" smtClean="0">
                              <a:latin typeface="Cambria Math" panose="02040503050406030204" pitchFamily="18" charset="0"/>
                            </a:rPr>
                            <m:t>𝐾</m:t>
                          </m:r>
                          <m:r>
                            <a:rPr lang="en-GB" sz="1800" b="0" i="1" smtClean="0">
                              <a:latin typeface="Cambria Math" panose="02040503050406030204" pitchFamily="18" charset="0"/>
                            </a:rPr>
                            <m:t>(</m:t>
                          </m:r>
                          <m:sSup>
                            <m:sSupPr>
                              <m:ctrlPr>
                                <a:rPr lang="en-GB" sz="1800" b="0" i="1" smtClean="0">
                                  <a:latin typeface="Cambria Math" panose="02040503050406030204" pitchFamily="18" charset="0"/>
                                </a:rPr>
                              </m:ctrlPr>
                            </m:sSupPr>
                            <m:e>
                              <m:r>
                                <a:rPr lang="en-GB" sz="1800" b="0" i="1" smtClean="0">
                                  <a:latin typeface="Cambria Math" panose="02040503050406030204" pitchFamily="18" charset="0"/>
                                </a:rPr>
                                <m:t>𝑃</m:t>
                              </m:r>
                            </m:e>
                            <m:sup>
                              <m:r>
                                <a:rPr lang="en-GB" sz="1800" b="0" i="1" smtClean="0">
                                  <a:latin typeface="Cambria Math" panose="02040503050406030204" pitchFamily="18" charset="0"/>
                                </a:rPr>
                                <m:t>∗</m:t>
                              </m:r>
                            </m:sup>
                          </m:sSup>
                          <m:r>
                            <a:rPr lang="en-GB" sz="1800" b="0" i="1" smtClean="0">
                              <a:latin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𝜑</m:t>
                          </m:r>
                        </m:den>
                      </m:f>
                    </m:oMath>
                  </m:oMathPara>
                </a14:m>
                <a:endParaRPr lang="en-GB" dirty="0"/>
              </a:p>
            </p:txBody>
          </p:sp>
        </mc:Choice>
        <mc:Fallback xmlns="">
          <p:sp>
            <p:nvSpPr>
              <p:cNvPr id="23" name="TextBox 22">
                <a:extLst>
                  <a:ext uri="{FF2B5EF4-FFF2-40B4-BE49-F238E27FC236}">
                    <a16:creationId xmlns:a16="http://schemas.microsoft.com/office/drawing/2014/main" id="{080ABB3A-6408-DD89-C843-4429F9B5AE64}"/>
                  </a:ext>
                </a:extLst>
              </p:cNvPr>
              <p:cNvSpPr txBox="1">
                <a:spLocks noRot="1" noChangeAspect="1" noMove="1" noResize="1" noEditPoints="1" noAdjustHandles="1" noChangeArrowheads="1" noChangeShapeType="1" noTextEdit="1"/>
              </p:cNvSpPr>
              <p:nvPr/>
            </p:nvSpPr>
            <p:spPr>
              <a:xfrm>
                <a:off x="9032829" y="5271771"/>
                <a:ext cx="3273471" cy="697307"/>
              </a:xfrm>
              <a:prstGeom prst="rect">
                <a:avLst/>
              </a:prstGeom>
              <a:blipFill>
                <a:blip r:embed="rId6"/>
                <a:stretch>
                  <a:fillRect/>
                </a:stretch>
              </a:blipFill>
            </p:spPr>
            <p:txBody>
              <a:bodyPr/>
              <a:lstStyle/>
              <a:p>
                <a:r>
                  <a:rPr lang="en-GB">
                    <a:noFill/>
                  </a:rPr>
                  <a:t> </a:t>
                </a:r>
              </a:p>
            </p:txBody>
          </p:sp>
        </mc:Fallback>
      </mc:AlternateContent>
      <p:sp>
        <p:nvSpPr>
          <p:cNvPr id="24" name="TextBox 23">
            <a:extLst>
              <a:ext uri="{FF2B5EF4-FFF2-40B4-BE49-F238E27FC236}">
                <a16:creationId xmlns:a16="http://schemas.microsoft.com/office/drawing/2014/main" id="{3D8E21F7-FF4F-6B7A-A5FD-14DAF5980436}"/>
              </a:ext>
            </a:extLst>
          </p:cNvPr>
          <p:cNvSpPr txBox="1"/>
          <p:nvPr/>
        </p:nvSpPr>
        <p:spPr>
          <a:xfrm>
            <a:off x="717565" y="103272"/>
            <a:ext cx="7117976"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Lessons Learned</a:t>
            </a:r>
          </a:p>
        </p:txBody>
      </p:sp>
      <p:sp>
        <p:nvSpPr>
          <p:cNvPr id="25" name="TextBox 24">
            <a:extLst>
              <a:ext uri="{FF2B5EF4-FFF2-40B4-BE49-F238E27FC236}">
                <a16:creationId xmlns:a16="http://schemas.microsoft.com/office/drawing/2014/main" id="{49877022-7463-F9FF-3BD6-972607CB0065}"/>
              </a:ext>
            </a:extLst>
          </p:cNvPr>
          <p:cNvSpPr txBox="1"/>
          <p:nvPr/>
        </p:nvSpPr>
        <p:spPr>
          <a:xfrm>
            <a:off x="163276" y="792850"/>
            <a:ext cx="7928552" cy="2262158"/>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Gas expansion behaves as an ordinary percolation process.</a:t>
            </a:r>
          </a:p>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Pressure depletion and gas expansion enhances gas connectivity upon withdrawal.</a:t>
            </a:r>
          </a:p>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Gas expansion's ordinary percolation exhibits different pore occupancy patterns compared to pressure gradient displacement.</a:t>
            </a:r>
          </a:p>
          <a:p>
            <a:pPr marL="285750" indent="-285750">
              <a:spcBef>
                <a:spcPts val="600"/>
              </a:spcBef>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Laboratory-scale pressure gradient displacement will invade smaller pores before achieving steady-state conditions.</a:t>
            </a:r>
          </a:p>
        </p:txBody>
      </p:sp>
      <p:grpSp>
        <p:nvGrpSpPr>
          <p:cNvPr id="27" name="Group 26">
            <a:extLst>
              <a:ext uri="{FF2B5EF4-FFF2-40B4-BE49-F238E27FC236}">
                <a16:creationId xmlns:a16="http://schemas.microsoft.com/office/drawing/2014/main" id="{1BAEE00C-C5A2-3F7E-035F-C0A5866461A4}"/>
              </a:ext>
            </a:extLst>
          </p:cNvPr>
          <p:cNvGrpSpPr>
            <a:grpSpLocks noChangeAspect="1"/>
          </p:cNvGrpSpPr>
          <p:nvPr/>
        </p:nvGrpSpPr>
        <p:grpSpPr>
          <a:xfrm>
            <a:off x="33049" y="21209"/>
            <a:ext cx="638755" cy="666262"/>
            <a:chOff x="57564" y="42309"/>
            <a:chExt cx="2804045" cy="2813869"/>
          </a:xfrm>
        </p:grpSpPr>
        <p:grpSp>
          <p:nvGrpSpPr>
            <p:cNvPr id="28" name="Group 27">
              <a:extLst>
                <a:ext uri="{FF2B5EF4-FFF2-40B4-BE49-F238E27FC236}">
                  <a16:creationId xmlns:a16="http://schemas.microsoft.com/office/drawing/2014/main" id="{03CD333B-922F-F7F0-34C1-379F47EE29C3}"/>
                </a:ext>
              </a:extLst>
            </p:cNvPr>
            <p:cNvGrpSpPr>
              <a:grpSpLocks noChangeAspect="1"/>
            </p:cNvGrpSpPr>
            <p:nvPr/>
          </p:nvGrpSpPr>
          <p:grpSpPr>
            <a:xfrm rot="4899282">
              <a:off x="1053230" y="951587"/>
              <a:ext cx="1821917" cy="1794841"/>
              <a:chOff x="5718084" y="1039874"/>
              <a:chExt cx="3076575" cy="3030855"/>
            </a:xfrm>
          </p:grpSpPr>
          <p:pic>
            <p:nvPicPr>
              <p:cNvPr id="36" name="Picture 35">
                <a:extLst>
                  <a:ext uri="{FF2B5EF4-FFF2-40B4-BE49-F238E27FC236}">
                    <a16:creationId xmlns:a16="http://schemas.microsoft.com/office/drawing/2014/main" id="{675BDBC5-6F40-EC5C-5696-2EC5CE814335}"/>
                  </a:ext>
                </a:extLst>
              </p:cNvPr>
              <p:cNvPicPr>
                <a:picLocks noChangeAspect="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37" name="Teardrop 36">
                <a:extLst>
                  <a:ext uri="{FF2B5EF4-FFF2-40B4-BE49-F238E27FC236}">
                    <a16:creationId xmlns:a16="http://schemas.microsoft.com/office/drawing/2014/main" id="{652B9E36-1CBD-6064-B661-3CFCB9CF1CBD}"/>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ardrop 37">
                <a:extLst>
                  <a:ext uri="{FF2B5EF4-FFF2-40B4-BE49-F238E27FC236}">
                    <a16:creationId xmlns:a16="http://schemas.microsoft.com/office/drawing/2014/main" id="{052769D4-22EE-301E-BD9B-7945114FF513}"/>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A985F646-EE9B-DAF1-FD2D-88C8BB447FD6}"/>
                </a:ext>
              </a:extLst>
            </p:cNvPr>
            <p:cNvGrpSpPr>
              <a:grpSpLocks noChangeAspect="1"/>
            </p:cNvGrpSpPr>
            <p:nvPr/>
          </p:nvGrpSpPr>
          <p:grpSpPr>
            <a:xfrm>
              <a:off x="82860" y="132439"/>
              <a:ext cx="1821916" cy="1794841"/>
              <a:chOff x="5686904" y="1035300"/>
              <a:chExt cx="3076575" cy="3030855"/>
            </a:xfrm>
          </p:grpSpPr>
          <p:pic>
            <p:nvPicPr>
              <p:cNvPr id="33" name="Picture 32">
                <a:extLst>
                  <a:ext uri="{FF2B5EF4-FFF2-40B4-BE49-F238E27FC236}">
                    <a16:creationId xmlns:a16="http://schemas.microsoft.com/office/drawing/2014/main" id="{9CAC186C-B994-FA7A-24C0-EBC6D90DAD41}"/>
                  </a:ext>
                </a:extLst>
              </p:cNvPr>
              <p:cNvPicPr>
                <a:picLocks noChangeAspect="1"/>
              </p:cNvPicPr>
              <p:nvPr/>
            </p:nvPicPr>
            <p:blipFill rotWithShape="1">
              <a:blip r:embed="rId9">
                <a:duotone>
                  <a:prstClr val="black"/>
                  <a:schemeClr val="accent1">
                    <a:tint val="45000"/>
                    <a:satMod val="400000"/>
                  </a:schemeClr>
                </a:duotone>
                <a:extLst>
                  <a:ext uri="{BEBA8EAE-BF5A-486C-A8C5-ECC9F3942E4B}">
                    <a14:imgProps xmlns:a14="http://schemas.microsoft.com/office/drawing/2010/main">
                      <a14:imgLayer r:embed="rId8">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34" name="Teardrop 33">
                <a:extLst>
                  <a:ext uri="{FF2B5EF4-FFF2-40B4-BE49-F238E27FC236}">
                    <a16:creationId xmlns:a16="http://schemas.microsoft.com/office/drawing/2014/main" id="{DDB76640-1863-FD6B-1B77-A4E36E60DD58}"/>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ardrop 34">
                <a:extLst>
                  <a:ext uri="{FF2B5EF4-FFF2-40B4-BE49-F238E27FC236}">
                    <a16:creationId xmlns:a16="http://schemas.microsoft.com/office/drawing/2014/main" id="{812DE896-7D86-5040-4F60-39B3961067A2}"/>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Oval 29">
              <a:extLst>
                <a:ext uri="{FF2B5EF4-FFF2-40B4-BE49-F238E27FC236}">
                  <a16:creationId xmlns:a16="http://schemas.microsoft.com/office/drawing/2014/main" id="{E242192F-2C3A-1135-C3D4-0DA6D649A7D3}"/>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0615E520-AA2A-5D35-B93D-F8AF3C79EEC2}"/>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1FA0295-6A74-A151-3424-6CDCF7E7DBF5}"/>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B75DC5F2-FFAA-2141-978E-5AB589F8048E}"/>
              </a:ext>
            </a:extLst>
          </p:cNvPr>
          <p:cNvGrpSpPr>
            <a:grpSpLocks noChangeAspect="1"/>
          </p:cNvGrpSpPr>
          <p:nvPr/>
        </p:nvGrpSpPr>
        <p:grpSpPr>
          <a:xfrm>
            <a:off x="27993" y="3352175"/>
            <a:ext cx="638755" cy="666262"/>
            <a:chOff x="57564" y="42309"/>
            <a:chExt cx="2804045" cy="2813869"/>
          </a:xfrm>
        </p:grpSpPr>
        <p:grpSp>
          <p:nvGrpSpPr>
            <p:cNvPr id="40" name="Group 39">
              <a:extLst>
                <a:ext uri="{FF2B5EF4-FFF2-40B4-BE49-F238E27FC236}">
                  <a16:creationId xmlns:a16="http://schemas.microsoft.com/office/drawing/2014/main" id="{7357DAAB-E794-D42E-6B45-DA0EF028A9C3}"/>
                </a:ext>
              </a:extLst>
            </p:cNvPr>
            <p:cNvGrpSpPr>
              <a:grpSpLocks noChangeAspect="1"/>
            </p:cNvGrpSpPr>
            <p:nvPr/>
          </p:nvGrpSpPr>
          <p:grpSpPr>
            <a:xfrm rot="4899282">
              <a:off x="1053230" y="951587"/>
              <a:ext cx="1821917" cy="1794841"/>
              <a:chOff x="5718084" y="1039874"/>
              <a:chExt cx="3076575" cy="3030855"/>
            </a:xfrm>
          </p:grpSpPr>
          <p:pic>
            <p:nvPicPr>
              <p:cNvPr id="48" name="Picture 47">
                <a:extLst>
                  <a:ext uri="{FF2B5EF4-FFF2-40B4-BE49-F238E27FC236}">
                    <a16:creationId xmlns:a16="http://schemas.microsoft.com/office/drawing/2014/main" id="{EFA933C7-326A-6D2A-DB81-E8CB5971BFF3}"/>
                  </a:ext>
                </a:extLst>
              </p:cNvPr>
              <p:cNvPicPr>
                <a:picLocks noChangeAspect="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49" name="Teardrop 48">
                <a:extLst>
                  <a:ext uri="{FF2B5EF4-FFF2-40B4-BE49-F238E27FC236}">
                    <a16:creationId xmlns:a16="http://schemas.microsoft.com/office/drawing/2014/main" id="{77CA1ECE-7437-6D67-E51C-2CB010DF5870}"/>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ardrop 49">
                <a:extLst>
                  <a:ext uri="{FF2B5EF4-FFF2-40B4-BE49-F238E27FC236}">
                    <a16:creationId xmlns:a16="http://schemas.microsoft.com/office/drawing/2014/main" id="{299BF022-ECF0-C28E-CC95-B3328BE824F1}"/>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A38EB783-3F86-8FC2-545D-109EB46330D3}"/>
                </a:ext>
              </a:extLst>
            </p:cNvPr>
            <p:cNvGrpSpPr>
              <a:grpSpLocks noChangeAspect="1"/>
            </p:cNvGrpSpPr>
            <p:nvPr/>
          </p:nvGrpSpPr>
          <p:grpSpPr>
            <a:xfrm>
              <a:off x="82860" y="132439"/>
              <a:ext cx="1821916" cy="1794841"/>
              <a:chOff x="5686904" y="1035300"/>
              <a:chExt cx="3076575" cy="3030855"/>
            </a:xfrm>
          </p:grpSpPr>
          <p:pic>
            <p:nvPicPr>
              <p:cNvPr id="45" name="Picture 44">
                <a:extLst>
                  <a:ext uri="{FF2B5EF4-FFF2-40B4-BE49-F238E27FC236}">
                    <a16:creationId xmlns:a16="http://schemas.microsoft.com/office/drawing/2014/main" id="{50B543EE-F213-E102-9C8D-F71BD84B6420}"/>
                  </a:ext>
                </a:extLst>
              </p:cNvPr>
              <p:cNvPicPr>
                <a:picLocks noChangeAspect="1"/>
              </p:cNvPicPr>
              <p:nvPr/>
            </p:nvPicPr>
            <p:blipFill rotWithShape="1">
              <a:blip r:embed="rId9">
                <a:duotone>
                  <a:prstClr val="black"/>
                  <a:schemeClr val="accent1">
                    <a:tint val="45000"/>
                    <a:satMod val="400000"/>
                  </a:schemeClr>
                </a:duotone>
                <a:extLst>
                  <a:ext uri="{BEBA8EAE-BF5A-486C-A8C5-ECC9F3942E4B}">
                    <a14:imgProps xmlns:a14="http://schemas.microsoft.com/office/drawing/2010/main">
                      <a14:imgLayer r:embed="rId8">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46" name="Teardrop 45">
                <a:extLst>
                  <a:ext uri="{FF2B5EF4-FFF2-40B4-BE49-F238E27FC236}">
                    <a16:creationId xmlns:a16="http://schemas.microsoft.com/office/drawing/2014/main" id="{5140253B-D40A-6853-76BE-21D13EA2C496}"/>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ardrop 46">
                <a:extLst>
                  <a:ext uri="{FF2B5EF4-FFF2-40B4-BE49-F238E27FC236}">
                    <a16:creationId xmlns:a16="http://schemas.microsoft.com/office/drawing/2014/main" id="{6444508E-F8A2-98AA-760E-384E6467D0CE}"/>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Oval 41">
              <a:extLst>
                <a:ext uri="{FF2B5EF4-FFF2-40B4-BE49-F238E27FC236}">
                  <a16:creationId xmlns:a16="http://schemas.microsoft.com/office/drawing/2014/main" id="{71A430A6-8692-BEDD-E766-96EEB0B7D51A}"/>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Oval 42">
              <a:extLst>
                <a:ext uri="{FF2B5EF4-FFF2-40B4-BE49-F238E27FC236}">
                  <a16:creationId xmlns:a16="http://schemas.microsoft.com/office/drawing/2014/main" id="{596462A6-ABD5-1641-15B0-217F914574B0}"/>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D88E2311-F654-3188-7612-6AF0B966B759}"/>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EFEFFE73-4916-EC65-52EB-2137D66E5F89}"/>
              </a:ext>
            </a:extLst>
          </p:cNvPr>
          <p:cNvSpPr txBox="1"/>
          <p:nvPr/>
        </p:nvSpPr>
        <p:spPr>
          <a:xfrm>
            <a:off x="11776502" y="6488668"/>
            <a:ext cx="415498"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15638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2"/>
                </p:tgtEl>
              </p:cMediaNode>
            </p:video>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2"/>
                                        </p:tgtEl>
                                      </p:cBhvr>
                                    </p:cmd>
                                  </p:childTnLst>
                                </p:cTn>
                              </p:par>
                            </p:childTnLst>
                          </p:cTn>
                        </p:par>
                      </p:childTnLst>
                    </p:cTn>
                  </p:par>
                </p:childTnLst>
              </p:cTn>
              <p:nextCondLst>
                <p:cond evt="onClick" delay="0">
                  <p:tgtEl>
                    <p:spTgt spid="5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e Imperial logo | Staff | Imperial College London">
            <a:extLst>
              <a:ext uri="{FF2B5EF4-FFF2-40B4-BE49-F238E27FC236}">
                <a16:creationId xmlns:a16="http://schemas.microsoft.com/office/drawing/2014/main" id="{6BA211F2-AC03-0A1D-63D7-E2FF16983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9" t="28398" r="8562" b="21735"/>
          <a:stretch/>
        </p:blipFill>
        <p:spPr bwMode="auto">
          <a:xfrm>
            <a:off x="3509281" y="38363"/>
            <a:ext cx="2222627" cy="882316"/>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741283D1-E377-5900-D547-7708BD10A1FE}"/>
              </a:ext>
            </a:extLst>
          </p:cNvPr>
          <p:cNvGrpSpPr>
            <a:grpSpLocks noChangeAspect="1"/>
          </p:cNvGrpSpPr>
          <p:nvPr/>
        </p:nvGrpSpPr>
        <p:grpSpPr>
          <a:xfrm>
            <a:off x="43849" y="11927"/>
            <a:ext cx="4095013" cy="6874875"/>
            <a:chOff x="82860" y="76694"/>
            <a:chExt cx="3854654" cy="6471352"/>
          </a:xfrm>
        </p:grpSpPr>
        <p:grpSp>
          <p:nvGrpSpPr>
            <p:cNvPr id="25" name="Group 24">
              <a:extLst>
                <a:ext uri="{FF2B5EF4-FFF2-40B4-BE49-F238E27FC236}">
                  <a16:creationId xmlns:a16="http://schemas.microsoft.com/office/drawing/2014/main" id="{AF8F44CF-B927-10E3-E85F-B9558C3C789F}"/>
                </a:ext>
              </a:extLst>
            </p:cNvPr>
            <p:cNvGrpSpPr>
              <a:grpSpLocks noChangeAspect="1"/>
            </p:cNvGrpSpPr>
            <p:nvPr/>
          </p:nvGrpSpPr>
          <p:grpSpPr>
            <a:xfrm rot="4899282">
              <a:off x="1053230" y="951587"/>
              <a:ext cx="1821917" cy="1794841"/>
              <a:chOff x="5718084" y="1039874"/>
              <a:chExt cx="3076575" cy="3030855"/>
            </a:xfrm>
          </p:grpSpPr>
          <p:pic>
            <p:nvPicPr>
              <p:cNvPr id="26" name="Picture 25">
                <a:extLst>
                  <a:ext uri="{FF2B5EF4-FFF2-40B4-BE49-F238E27FC236}">
                    <a16:creationId xmlns:a16="http://schemas.microsoft.com/office/drawing/2014/main" id="{81B1B3C2-0490-8329-4748-7188BDAFEDFE}"/>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27" name="Teardrop 26">
                <a:extLst>
                  <a:ext uri="{FF2B5EF4-FFF2-40B4-BE49-F238E27FC236}">
                    <a16:creationId xmlns:a16="http://schemas.microsoft.com/office/drawing/2014/main" id="{91B3BD8E-30E0-4ED1-AC2E-319D3BAD0958}"/>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ardrop 27">
                <a:extLst>
                  <a:ext uri="{FF2B5EF4-FFF2-40B4-BE49-F238E27FC236}">
                    <a16:creationId xmlns:a16="http://schemas.microsoft.com/office/drawing/2014/main" id="{79CA95FF-6991-459E-22B5-3DF28FDECED6}"/>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227E4CAA-DFFA-3070-5290-8DD2DA3D5F8C}"/>
                </a:ext>
              </a:extLst>
            </p:cNvPr>
            <p:cNvGrpSpPr>
              <a:grpSpLocks noChangeAspect="1"/>
            </p:cNvGrpSpPr>
            <p:nvPr/>
          </p:nvGrpSpPr>
          <p:grpSpPr>
            <a:xfrm>
              <a:off x="82860" y="132439"/>
              <a:ext cx="1821916" cy="1794841"/>
              <a:chOff x="5686904" y="1035300"/>
              <a:chExt cx="3076575" cy="3030855"/>
            </a:xfrm>
          </p:grpSpPr>
          <p:pic>
            <p:nvPicPr>
              <p:cNvPr id="14" name="Picture 13">
                <a:extLst>
                  <a:ext uri="{FF2B5EF4-FFF2-40B4-BE49-F238E27FC236}">
                    <a16:creationId xmlns:a16="http://schemas.microsoft.com/office/drawing/2014/main" id="{074B929B-6549-1048-9DD1-D8265FBBAE17}"/>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9" name="Teardrop 8">
                <a:extLst>
                  <a:ext uri="{FF2B5EF4-FFF2-40B4-BE49-F238E27FC236}">
                    <a16:creationId xmlns:a16="http://schemas.microsoft.com/office/drawing/2014/main" id="{1F4D5500-03D0-3561-C1E1-65A48A2ABD15}"/>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ardrop 14">
                <a:extLst>
                  <a:ext uri="{FF2B5EF4-FFF2-40B4-BE49-F238E27FC236}">
                    <a16:creationId xmlns:a16="http://schemas.microsoft.com/office/drawing/2014/main" id="{50FC7F78-C20B-C836-5FED-2760D6A5C427}"/>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a:extLst>
                <a:ext uri="{FF2B5EF4-FFF2-40B4-BE49-F238E27FC236}">
                  <a16:creationId xmlns:a16="http://schemas.microsoft.com/office/drawing/2014/main" id="{8B866AD5-5B8D-6E11-6565-73607C7ABB3D}"/>
                </a:ext>
              </a:extLst>
            </p:cNvPr>
            <p:cNvSpPr/>
            <p:nvPr/>
          </p:nvSpPr>
          <p:spPr>
            <a:xfrm>
              <a:off x="93305" y="76694"/>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666E4D64-0C47-6FD4-1AA1-415AA69DFEF6}"/>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8A6FC32B-BF81-A634-5FCD-0682428891EB}"/>
                </a:ext>
              </a:extLst>
            </p:cNvPr>
            <p:cNvGrpSpPr>
              <a:grpSpLocks noChangeAspect="1"/>
            </p:cNvGrpSpPr>
            <p:nvPr/>
          </p:nvGrpSpPr>
          <p:grpSpPr>
            <a:xfrm>
              <a:off x="194321" y="1950667"/>
              <a:ext cx="1821916" cy="1794841"/>
              <a:chOff x="5686904" y="1051057"/>
              <a:chExt cx="3076575" cy="3030855"/>
            </a:xfrm>
          </p:grpSpPr>
          <p:pic>
            <p:nvPicPr>
              <p:cNvPr id="31" name="Picture 30">
                <a:extLst>
                  <a:ext uri="{FF2B5EF4-FFF2-40B4-BE49-F238E27FC236}">
                    <a16:creationId xmlns:a16="http://schemas.microsoft.com/office/drawing/2014/main" id="{D400ACA0-8CE4-D31E-BC64-A1AB168DC4C0}"/>
                  </a:ext>
                </a:extLst>
              </p:cNvPr>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686904" y="1051057"/>
                <a:ext cx="3076575" cy="3030855"/>
              </a:xfrm>
              <a:prstGeom prst="rect">
                <a:avLst/>
              </a:prstGeom>
            </p:spPr>
          </p:pic>
          <p:sp>
            <p:nvSpPr>
              <p:cNvPr id="32" name="Teardrop 31">
                <a:extLst>
                  <a:ext uri="{FF2B5EF4-FFF2-40B4-BE49-F238E27FC236}">
                    <a16:creationId xmlns:a16="http://schemas.microsoft.com/office/drawing/2014/main" id="{034A0FEB-437B-7E5C-5384-F1406A4BB2E9}"/>
                  </a:ext>
                </a:extLst>
              </p:cNvPr>
              <p:cNvSpPr/>
              <p:nvPr/>
            </p:nvSpPr>
            <p:spPr>
              <a:xfrm rot="11023525">
                <a:off x="7284502" y="1056829"/>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ardrop 32">
                <a:extLst>
                  <a:ext uri="{FF2B5EF4-FFF2-40B4-BE49-F238E27FC236}">
                    <a16:creationId xmlns:a16="http://schemas.microsoft.com/office/drawing/2014/main" id="{51D396D9-50CB-C1D3-5AC7-7FE11CDB349E}"/>
                  </a:ext>
                </a:extLst>
              </p:cNvPr>
              <p:cNvSpPr/>
              <p:nvPr/>
            </p:nvSpPr>
            <p:spPr>
              <a:xfrm rot="21236395">
                <a:off x="5794600" y="2538957"/>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Oval 34">
              <a:extLst>
                <a:ext uri="{FF2B5EF4-FFF2-40B4-BE49-F238E27FC236}">
                  <a16:creationId xmlns:a16="http://schemas.microsoft.com/office/drawing/2014/main" id="{82566EC2-4757-C8CC-4157-CC9EB59F9BB7}"/>
                </a:ext>
              </a:extLst>
            </p:cNvPr>
            <p:cNvSpPr/>
            <p:nvPr/>
          </p:nvSpPr>
          <p:spPr>
            <a:xfrm>
              <a:off x="207406" y="1893634"/>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3629411B-F5C9-D896-1643-DF631D6C2F70}"/>
                </a:ext>
              </a:extLst>
            </p:cNvPr>
            <p:cNvGrpSpPr>
              <a:grpSpLocks noChangeAspect="1"/>
            </p:cNvGrpSpPr>
            <p:nvPr/>
          </p:nvGrpSpPr>
          <p:grpSpPr>
            <a:xfrm rot="4899282">
              <a:off x="2129135" y="3744794"/>
              <a:ext cx="1821917" cy="1794841"/>
              <a:chOff x="5686904" y="1035300"/>
              <a:chExt cx="3076575" cy="3030855"/>
            </a:xfrm>
          </p:grpSpPr>
          <p:pic>
            <p:nvPicPr>
              <p:cNvPr id="37" name="Picture 36">
                <a:extLst>
                  <a:ext uri="{FF2B5EF4-FFF2-40B4-BE49-F238E27FC236}">
                    <a16:creationId xmlns:a16="http://schemas.microsoft.com/office/drawing/2014/main" id="{E3552353-DCAE-8B4B-6611-CA7AC3FA2A56}"/>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686904" y="1035300"/>
                <a:ext cx="3076575" cy="3030855"/>
              </a:xfrm>
              <a:prstGeom prst="rect">
                <a:avLst/>
              </a:prstGeom>
            </p:spPr>
          </p:pic>
          <p:sp>
            <p:nvSpPr>
              <p:cNvPr id="38" name="Teardrop 37">
                <a:extLst>
                  <a:ext uri="{FF2B5EF4-FFF2-40B4-BE49-F238E27FC236}">
                    <a16:creationId xmlns:a16="http://schemas.microsoft.com/office/drawing/2014/main" id="{63EB46B8-38D7-7AA9-B7BF-EE6DE0ADBE53}"/>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ardrop 38">
                <a:extLst>
                  <a:ext uri="{FF2B5EF4-FFF2-40B4-BE49-F238E27FC236}">
                    <a16:creationId xmlns:a16="http://schemas.microsoft.com/office/drawing/2014/main" id="{6C9E76DB-2DF4-58D3-B701-058E279C0ACB}"/>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C9878ACC-8E17-B9BB-0434-C5D265F82588}"/>
                </a:ext>
              </a:extLst>
            </p:cNvPr>
            <p:cNvGrpSpPr>
              <a:grpSpLocks noChangeAspect="1"/>
            </p:cNvGrpSpPr>
            <p:nvPr/>
          </p:nvGrpSpPr>
          <p:grpSpPr>
            <a:xfrm>
              <a:off x="1168097" y="2917807"/>
              <a:ext cx="1821916" cy="1794841"/>
              <a:chOff x="5702661" y="1051057"/>
              <a:chExt cx="3076575" cy="3030855"/>
            </a:xfrm>
          </p:grpSpPr>
          <p:pic>
            <p:nvPicPr>
              <p:cNvPr id="41" name="Picture 40">
                <a:extLst>
                  <a:ext uri="{FF2B5EF4-FFF2-40B4-BE49-F238E27FC236}">
                    <a16:creationId xmlns:a16="http://schemas.microsoft.com/office/drawing/2014/main" id="{E753A1A2-C20D-A3EB-7D05-8231C5DF6E33}"/>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Layer>
                    </a14:imgProps>
                  </a:ext>
                </a:extLst>
              </a:blip>
              <a:srcRect l="8413" t="8633" r="34427" b="32340"/>
              <a:stretch/>
            </p:blipFill>
            <p:spPr>
              <a:xfrm>
                <a:off x="5702661" y="1051057"/>
                <a:ext cx="3076575" cy="3030855"/>
              </a:xfrm>
              <a:prstGeom prst="rect">
                <a:avLst/>
              </a:prstGeom>
            </p:spPr>
          </p:pic>
          <p:sp>
            <p:nvSpPr>
              <p:cNvPr id="42" name="Teardrop 41">
                <a:extLst>
                  <a:ext uri="{FF2B5EF4-FFF2-40B4-BE49-F238E27FC236}">
                    <a16:creationId xmlns:a16="http://schemas.microsoft.com/office/drawing/2014/main" id="{5A900078-4160-00AC-3A67-8B7F14C53A40}"/>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ardrop 42">
                <a:extLst>
                  <a:ext uri="{FF2B5EF4-FFF2-40B4-BE49-F238E27FC236}">
                    <a16:creationId xmlns:a16="http://schemas.microsoft.com/office/drawing/2014/main" id="{BE22FF01-0772-E5C7-81F0-91D88B49647E}"/>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Oval 43">
              <a:extLst>
                <a:ext uri="{FF2B5EF4-FFF2-40B4-BE49-F238E27FC236}">
                  <a16:creationId xmlns:a16="http://schemas.microsoft.com/office/drawing/2014/main" id="{0E3A2182-79AF-53B3-F4F3-6E63016396DC}"/>
                </a:ext>
              </a:extLst>
            </p:cNvPr>
            <p:cNvSpPr/>
            <p:nvPr/>
          </p:nvSpPr>
          <p:spPr>
            <a:xfrm>
              <a:off x="1158385" y="2851237"/>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F4A4B96-06FF-E134-55DA-0EDDF91324AF}"/>
                </a:ext>
              </a:extLst>
            </p:cNvPr>
            <p:cNvSpPr/>
            <p:nvPr/>
          </p:nvSpPr>
          <p:spPr>
            <a:xfrm>
              <a:off x="3025814" y="3649861"/>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7B3734C6-A3FB-6295-1E13-88568BE53F4A}"/>
                </a:ext>
              </a:extLst>
            </p:cNvPr>
            <p:cNvGrpSpPr>
              <a:grpSpLocks noChangeAspect="1"/>
            </p:cNvGrpSpPr>
            <p:nvPr/>
          </p:nvGrpSpPr>
          <p:grpSpPr>
            <a:xfrm>
              <a:off x="1270226" y="4753205"/>
              <a:ext cx="1821916" cy="1794841"/>
              <a:chOff x="5686904" y="1035300"/>
              <a:chExt cx="3076575" cy="3030855"/>
            </a:xfrm>
          </p:grpSpPr>
          <p:pic>
            <p:nvPicPr>
              <p:cNvPr id="47" name="Picture 46">
                <a:extLst>
                  <a:ext uri="{FF2B5EF4-FFF2-40B4-BE49-F238E27FC236}">
                    <a16:creationId xmlns:a16="http://schemas.microsoft.com/office/drawing/2014/main" id="{1606FA7B-6A8E-949C-1E6C-CC8EDB1CC877}"/>
                  </a:ext>
                </a:extLst>
              </p:cNvPr>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686904" y="1035300"/>
                <a:ext cx="3076575" cy="3030855"/>
              </a:xfrm>
              <a:prstGeom prst="rect">
                <a:avLst/>
              </a:prstGeom>
            </p:spPr>
          </p:pic>
          <p:sp>
            <p:nvSpPr>
              <p:cNvPr id="48" name="Teardrop 47">
                <a:extLst>
                  <a:ext uri="{FF2B5EF4-FFF2-40B4-BE49-F238E27FC236}">
                    <a16:creationId xmlns:a16="http://schemas.microsoft.com/office/drawing/2014/main" id="{8016E007-6BD3-A3A6-9786-111287817489}"/>
                  </a:ext>
                </a:extLst>
              </p:cNvPr>
              <p:cNvSpPr/>
              <p:nvPr/>
            </p:nvSpPr>
            <p:spPr>
              <a:xfrm rot="11023525">
                <a:off x="7284502" y="1056829"/>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ardrop 48">
                <a:extLst>
                  <a:ext uri="{FF2B5EF4-FFF2-40B4-BE49-F238E27FC236}">
                    <a16:creationId xmlns:a16="http://schemas.microsoft.com/office/drawing/2014/main" id="{B860CCCE-6DFF-99C0-6F6E-2221958131BB}"/>
                  </a:ext>
                </a:extLst>
              </p:cNvPr>
              <p:cNvSpPr/>
              <p:nvPr/>
            </p:nvSpPr>
            <p:spPr>
              <a:xfrm rot="21236395">
                <a:off x="5794600" y="2538957"/>
                <a:ext cx="1440000" cy="1440000"/>
              </a:xfrm>
              <a:prstGeom prst="teardrop">
                <a:avLst/>
              </a:prstGeom>
              <a:solidFill>
                <a:srgbClr val="676B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Oval 49">
              <a:extLst>
                <a:ext uri="{FF2B5EF4-FFF2-40B4-BE49-F238E27FC236}">
                  <a16:creationId xmlns:a16="http://schemas.microsoft.com/office/drawing/2014/main" id="{2DAE2096-3224-6FD8-0955-87E6D5968D2D}"/>
                </a:ext>
              </a:extLst>
            </p:cNvPr>
            <p:cNvSpPr/>
            <p:nvPr/>
          </p:nvSpPr>
          <p:spPr>
            <a:xfrm>
              <a:off x="1273981" y="4686840"/>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Title 1">
            <a:extLst>
              <a:ext uri="{FF2B5EF4-FFF2-40B4-BE49-F238E27FC236}">
                <a16:creationId xmlns:a16="http://schemas.microsoft.com/office/drawing/2014/main" id="{C83131F2-DAC8-B18C-D592-ED0ECA4D67C6}"/>
              </a:ext>
            </a:extLst>
          </p:cNvPr>
          <p:cNvSpPr>
            <a:spLocks noGrp="1"/>
          </p:cNvSpPr>
          <p:nvPr>
            <p:ph type="ctrTitle"/>
          </p:nvPr>
        </p:nvSpPr>
        <p:spPr>
          <a:xfrm>
            <a:off x="2771867" y="1131490"/>
            <a:ext cx="9420134" cy="3209378"/>
          </a:xfrm>
        </p:spPr>
        <p:txBody>
          <a:bodyPr anchor="ctr">
            <a:normAutofit/>
          </a:bodyPr>
          <a:lstStyle/>
          <a:p>
            <a:pPr>
              <a:lnSpc>
                <a:spcPct val="100000"/>
              </a:lnSpc>
            </a:pPr>
            <a:r>
              <a:rPr lang="en-US" sz="4800" b="1" dirty="0">
                <a:latin typeface="Times New Roman" panose="02020603050405020304" pitchFamily="18" charset="0"/>
                <a:cs typeface="Times New Roman" panose="02020603050405020304" pitchFamily="18" charset="0"/>
              </a:rPr>
              <a:t>Thank You</a:t>
            </a:r>
            <a:br>
              <a:rPr lang="en-US" sz="4800" b="1" dirty="0">
                <a:latin typeface="Times New Roman" panose="02020603050405020304" pitchFamily="18" charset="0"/>
                <a:cs typeface="Times New Roman" panose="02020603050405020304" pitchFamily="18" charset="0"/>
              </a:rPr>
            </a:b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Happy to discuss and answer questions</a:t>
            </a:r>
          </a:p>
        </p:txBody>
      </p:sp>
      <p:pic>
        <p:nvPicPr>
          <p:cNvPr id="8" name="Picture 7" descr="A black and grey logo&#10;&#10;Description automatically generated">
            <a:extLst>
              <a:ext uri="{FF2B5EF4-FFF2-40B4-BE49-F238E27FC236}">
                <a16:creationId xmlns:a16="http://schemas.microsoft.com/office/drawing/2014/main" id="{5ED2FEE6-4535-B8BC-A0CF-926D6BD077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8671" y="99388"/>
            <a:ext cx="2409397" cy="486357"/>
          </a:xfrm>
          <a:prstGeom prst="rect">
            <a:avLst/>
          </a:prstGeom>
        </p:spPr>
      </p:pic>
      <p:sp>
        <p:nvSpPr>
          <p:cNvPr id="3" name="Title 1">
            <a:extLst>
              <a:ext uri="{FF2B5EF4-FFF2-40B4-BE49-F238E27FC236}">
                <a16:creationId xmlns:a16="http://schemas.microsoft.com/office/drawing/2014/main" id="{78E626B0-8E52-5C96-CC5C-A311F6577F09}"/>
              </a:ext>
            </a:extLst>
          </p:cNvPr>
          <p:cNvSpPr txBox="1">
            <a:spLocks/>
          </p:cNvSpPr>
          <p:nvPr/>
        </p:nvSpPr>
        <p:spPr>
          <a:xfrm>
            <a:off x="4745093" y="4477814"/>
            <a:ext cx="6331964" cy="5999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2400" b="1" dirty="0">
                <a:latin typeface="Times New Roman" panose="02020603050405020304" pitchFamily="18" charset="0"/>
                <a:ea typeface="Verdana" panose="020B0604030504040204" pitchFamily="34" charset="0"/>
                <a:cs typeface="Times New Roman" panose="02020603050405020304" pitchFamily="18" charset="0"/>
              </a:rPr>
              <a:t>Email - waleed.dokhon21@imperial.ac.uk</a:t>
            </a:r>
          </a:p>
        </p:txBody>
      </p:sp>
      <p:pic>
        <p:nvPicPr>
          <p:cNvPr id="4" name="Picture 3" descr="A qr code on a white background&#10;&#10;Description automatically generated">
            <a:extLst>
              <a:ext uri="{FF2B5EF4-FFF2-40B4-BE49-F238E27FC236}">
                <a16:creationId xmlns:a16="http://schemas.microsoft.com/office/drawing/2014/main" id="{1047F7FE-27AD-3695-89FB-60EBE6B3E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1075" y="5084026"/>
            <a:ext cx="1726220" cy="1726220"/>
          </a:xfrm>
          <a:prstGeom prst="rect">
            <a:avLst/>
          </a:prstGeom>
        </p:spPr>
      </p:pic>
      <p:sp>
        <p:nvSpPr>
          <p:cNvPr id="5" name="Title 1">
            <a:extLst>
              <a:ext uri="{FF2B5EF4-FFF2-40B4-BE49-F238E27FC236}">
                <a16:creationId xmlns:a16="http://schemas.microsoft.com/office/drawing/2014/main" id="{D6DA902B-C512-078C-BCE3-44AAFA941D61}"/>
              </a:ext>
            </a:extLst>
          </p:cNvPr>
          <p:cNvSpPr txBox="1">
            <a:spLocks/>
          </p:cNvSpPr>
          <p:nvPr/>
        </p:nvSpPr>
        <p:spPr>
          <a:xfrm>
            <a:off x="4721958" y="5623466"/>
            <a:ext cx="3018067" cy="5178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2400" b="1" dirty="0">
                <a:solidFill>
                  <a:schemeClr val="tx1">
                    <a:lumMod val="65000"/>
                    <a:lumOff val="35000"/>
                  </a:schemeClr>
                </a:solidFill>
                <a:latin typeface="Times New Roman" panose="02020603050405020304" pitchFamily="18" charset="0"/>
                <a:ea typeface="Verdana" panose="020B0604030504040204" pitchFamily="34" charset="0"/>
                <a:cs typeface="Times New Roman" panose="02020603050405020304" pitchFamily="18" charset="0"/>
              </a:rPr>
              <a:t>My</a:t>
            </a:r>
            <a:r>
              <a:rPr lang="en-GB" sz="2400" dirty="0">
                <a:solidFill>
                  <a:srgbClr val="0087C4"/>
                </a:solidFill>
                <a:latin typeface="Times New Roman" panose="02020603050405020304" pitchFamily="18" charset="0"/>
                <a:ea typeface="Verdana" panose="020B0604030504040204" pitchFamily="34" charset="0"/>
                <a:cs typeface="Times New Roman" panose="02020603050405020304" pitchFamily="18" charset="0"/>
              </a:rPr>
              <a:t> </a:t>
            </a:r>
            <a:r>
              <a:rPr lang="en-GB" sz="2400" b="1" dirty="0">
                <a:solidFill>
                  <a:srgbClr val="0A66C2"/>
                </a:solidFill>
                <a:latin typeface="Times New Roman" panose="02020603050405020304" pitchFamily="18" charset="0"/>
                <a:ea typeface="Verdana" panose="020B0604030504040204" pitchFamily="34" charset="0"/>
                <a:cs typeface="Times New Roman" panose="02020603050405020304" pitchFamily="18" charset="0"/>
              </a:rPr>
              <a:t>LinkedIn</a:t>
            </a:r>
            <a:r>
              <a:rPr lang="en-GB" sz="2400" dirty="0">
                <a:solidFill>
                  <a:srgbClr val="0087C4"/>
                </a:solidFill>
                <a:latin typeface="Times New Roman" panose="02020603050405020304" pitchFamily="18" charset="0"/>
                <a:ea typeface="Verdana" panose="020B0604030504040204" pitchFamily="34" charset="0"/>
                <a:cs typeface="Times New Roman" panose="02020603050405020304" pitchFamily="18" charset="0"/>
              </a:rPr>
              <a:t> </a:t>
            </a:r>
            <a:r>
              <a:rPr lang="en-GB" sz="2400" b="1" dirty="0">
                <a:solidFill>
                  <a:schemeClr val="tx1">
                    <a:lumMod val="65000"/>
                    <a:lumOff val="35000"/>
                  </a:schemeClr>
                </a:solidFill>
                <a:latin typeface="Times New Roman" panose="02020603050405020304" pitchFamily="18" charset="0"/>
                <a:ea typeface="Verdana" panose="020B0604030504040204" pitchFamily="34" charset="0"/>
                <a:cs typeface="Times New Roman" panose="02020603050405020304" pitchFamily="18" charset="0"/>
              </a:rPr>
              <a:t>profile</a:t>
            </a:r>
          </a:p>
        </p:txBody>
      </p:sp>
    </p:spTree>
    <p:extLst>
      <p:ext uri="{BB962C8B-B14F-4D97-AF65-F5344CB8AC3E}">
        <p14:creationId xmlns:p14="http://schemas.microsoft.com/office/powerpoint/2010/main" val="139225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646761" y="115336"/>
            <a:ext cx="7117976"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Why Underground Hydrogen Storage?</a:t>
            </a:r>
          </a:p>
        </p:txBody>
      </p:sp>
      <p:sp>
        <p:nvSpPr>
          <p:cNvPr id="5" name="TextBox 4">
            <a:extLst>
              <a:ext uri="{FF2B5EF4-FFF2-40B4-BE49-F238E27FC236}">
                <a16:creationId xmlns:a16="http://schemas.microsoft.com/office/drawing/2014/main" id="{0CECAC03-7FAF-AA80-1432-C4E01E9C6C1E}"/>
              </a:ext>
            </a:extLst>
          </p:cNvPr>
          <p:cNvSpPr txBox="1"/>
          <p:nvPr/>
        </p:nvSpPr>
        <p:spPr>
          <a:xfrm>
            <a:off x="119335" y="782851"/>
            <a:ext cx="10339756" cy="1631216"/>
          </a:xfrm>
          <a:prstGeom prst="rect">
            <a:avLst/>
          </a:prstGeom>
          <a:noFill/>
          <a:ln>
            <a:noFill/>
          </a:ln>
        </p:spPr>
        <p:txBody>
          <a:bodyPr wrap="square" rtlCol="0">
            <a:spAutoFit/>
          </a:bodyPr>
          <a:lstStyle/>
          <a:p>
            <a:pPr marL="228600" indent="-22860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Renewable energy output is variable</a:t>
            </a:r>
          </a:p>
          <a:p>
            <a:pPr marL="228600" indent="-22860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Excess energy can be converted into hydrogen for deferred use during peak demand</a:t>
            </a:r>
          </a:p>
          <a:p>
            <a:pPr marL="228600" indent="-22860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The substantial scale of energy demand necessitates equally large-scale storage solutions</a:t>
            </a:r>
          </a:p>
          <a:p>
            <a:pPr marL="228600" indent="-22860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Surface storage is challenged by limited capacity, land use impact, and cycle frequency</a:t>
            </a:r>
          </a:p>
          <a:p>
            <a:pPr marL="228600" indent="-22860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Subsurface alternatives include depleted gas fields, aquifers, and sedimentary rocks including sandstone and carbonates</a:t>
            </a:r>
          </a:p>
        </p:txBody>
      </p:sp>
      <p:sp>
        <p:nvSpPr>
          <p:cNvPr id="6" name="Rectangle 5">
            <a:extLst>
              <a:ext uri="{FF2B5EF4-FFF2-40B4-BE49-F238E27FC236}">
                <a16:creationId xmlns:a16="http://schemas.microsoft.com/office/drawing/2014/main" id="{63CC4BEF-F5F3-0834-8D3A-91CD9C0936DC}"/>
              </a:ext>
            </a:extLst>
          </p:cNvPr>
          <p:cNvSpPr/>
          <p:nvPr/>
        </p:nvSpPr>
        <p:spPr>
          <a:xfrm>
            <a:off x="89647" y="3917576"/>
            <a:ext cx="5871882" cy="27969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 name="Flowchart: Data 12">
            <a:extLst>
              <a:ext uri="{FF2B5EF4-FFF2-40B4-BE49-F238E27FC236}">
                <a16:creationId xmlns:a16="http://schemas.microsoft.com/office/drawing/2014/main" id="{D8AB72BC-3096-7BB5-7D70-6FB306DF0D27}"/>
              </a:ext>
            </a:extLst>
          </p:cNvPr>
          <p:cNvSpPr/>
          <p:nvPr/>
        </p:nvSpPr>
        <p:spPr>
          <a:xfrm>
            <a:off x="5181321" y="4266659"/>
            <a:ext cx="598294" cy="493411"/>
          </a:xfrm>
          <a:prstGeom prst="flowChartInputOutput">
            <a:avLst/>
          </a:prstGeom>
          <a:solidFill>
            <a:srgbClr val="66BE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 name="Flowchart: Data 13">
            <a:extLst>
              <a:ext uri="{FF2B5EF4-FFF2-40B4-BE49-F238E27FC236}">
                <a16:creationId xmlns:a16="http://schemas.microsoft.com/office/drawing/2014/main" id="{D91308E2-CD18-7616-17F5-2C29C76BF09F}"/>
              </a:ext>
            </a:extLst>
          </p:cNvPr>
          <p:cNvSpPr/>
          <p:nvPr/>
        </p:nvSpPr>
        <p:spPr>
          <a:xfrm>
            <a:off x="5102871" y="4317793"/>
            <a:ext cx="598294" cy="493411"/>
          </a:xfrm>
          <a:prstGeom prst="flowChartInputOutput">
            <a:avLst/>
          </a:prstGeom>
          <a:solidFill>
            <a:schemeClr val="accent4">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cxnSp>
        <p:nvCxnSpPr>
          <p:cNvPr id="15" name="Straight Connector 14">
            <a:extLst>
              <a:ext uri="{FF2B5EF4-FFF2-40B4-BE49-F238E27FC236}">
                <a16:creationId xmlns:a16="http://schemas.microsoft.com/office/drawing/2014/main" id="{3BE0DC76-5BB6-A431-B9AC-F79A17AA68AA}"/>
              </a:ext>
            </a:extLst>
          </p:cNvPr>
          <p:cNvCxnSpPr>
            <a:cxnSpLocks/>
          </p:cNvCxnSpPr>
          <p:nvPr/>
        </p:nvCxnSpPr>
        <p:spPr>
          <a:xfrm flipV="1">
            <a:off x="2085561" y="3212418"/>
            <a:ext cx="314162" cy="514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3AED8E-1514-29A7-8EE1-9387301A0FFD}"/>
              </a:ext>
            </a:extLst>
          </p:cNvPr>
          <p:cNvCxnSpPr>
            <a:cxnSpLocks/>
          </p:cNvCxnSpPr>
          <p:nvPr/>
        </p:nvCxnSpPr>
        <p:spPr>
          <a:xfrm>
            <a:off x="2077317" y="4451992"/>
            <a:ext cx="26118" cy="126363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BD7DB8-694D-A27F-5032-663D30FBB4C9}"/>
              </a:ext>
            </a:extLst>
          </p:cNvPr>
          <p:cNvCxnSpPr>
            <a:cxnSpLocks/>
          </p:cNvCxnSpPr>
          <p:nvPr/>
        </p:nvCxnSpPr>
        <p:spPr>
          <a:xfrm>
            <a:off x="5774934" y="4672819"/>
            <a:ext cx="619167"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CA8CB-7B09-2C88-9A53-B147D15AD4B1}"/>
              </a:ext>
            </a:extLst>
          </p:cNvPr>
          <p:cNvCxnSpPr>
            <a:cxnSpLocks/>
          </p:cNvCxnSpPr>
          <p:nvPr/>
        </p:nvCxnSpPr>
        <p:spPr>
          <a:xfrm>
            <a:off x="1774725" y="4461919"/>
            <a:ext cx="302592"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AC7B3923-D816-3E52-864A-B133C705E903}"/>
              </a:ext>
            </a:extLst>
          </p:cNvPr>
          <p:cNvSpPr txBox="1">
            <a:spLocks/>
          </p:cNvSpPr>
          <p:nvPr/>
        </p:nvSpPr>
        <p:spPr>
          <a:xfrm>
            <a:off x="1946764" y="2541449"/>
            <a:ext cx="1651275" cy="396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3D9188"/>
                </a:solidFill>
                <a:latin typeface="Verdana" panose="020B0604030504040204" pitchFamily="34" charset="0"/>
                <a:ea typeface="Verdana" panose="020B0604030504040204" pitchFamily="34" charset="0"/>
                <a:cs typeface="Arial" panose="020B0604020202020204" pitchFamily="34" charset="0"/>
              </a:rPr>
              <a:t>Electrolyser</a:t>
            </a:r>
          </a:p>
        </p:txBody>
      </p:sp>
      <p:sp>
        <p:nvSpPr>
          <p:cNvPr id="21" name="Content Placeholder 2">
            <a:extLst>
              <a:ext uri="{FF2B5EF4-FFF2-40B4-BE49-F238E27FC236}">
                <a16:creationId xmlns:a16="http://schemas.microsoft.com/office/drawing/2014/main" id="{51F6D078-5EFD-90EC-612E-007B29CC7261}"/>
              </a:ext>
            </a:extLst>
          </p:cNvPr>
          <p:cNvSpPr txBox="1">
            <a:spLocks/>
          </p:cNvSpPr>
          <p:nvPr/>
        </p:nvSpPr>
        <p:spPr>
          <a:xfrm>
            <a:off x="2568352" y="4589340"/>
            <a:ext cx="1204613" cy="39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3D9188"/>
                </a:solidFill>
                <a:latin typeface="Verdana" panose="020B0604030504040204" pitchFamily="34" charset="0"/>
                <a:ea typeface="Verdana" panose="020B0604030504040204" pitchFamily="34" charset="0"/>
                <a:cs typeface="Arial" panose="020B0604020202020204" pitchFamily="34" charset="0"/>
              </a:rPr>
              <a:t>Storage</a:t>
            </a:r>
          </a:p>
        </p:txBody>
      </p:sp>
      <p:sp>
        <p:nvSpPr>
          <p:cNvPr id="22" name="Content Placeholder 2">
            <a:extLst>
              <a:ext uri="{FF2B5EF4-FFF2-40B4-BE49-F238E27FC236}">
                <a16:creationId xmlns:a16="http://schemas.microsoft.com/office/drawing/2014/main" id="{5A8EF35E-2F2D-5A73-6896-CACB573D3ECE}"/>
              </a:ext>
            </a:extLst>
          </p:cNvPr>
          <p:cNvSpPr txBox="1">
            <a:spLocks/>
          </p:cNvSpPr>
          <p:nvPr/>
        </p:nvSpPr>
        <p:spPr>
          <a:xfrm>
            <a:off x="65608" y="3030152"/>
            <a:ext cx="1651275" cy="520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3D9188"/>
                </a:solidFill>
                <a:latin typeface="Verdana" panose="020B0604030504040204" pitchFamily="34" charset="0"/>
                <a:ea typeface="Verdana" panose="020B0604030504040204" pitchFamily="34" charset="0"/>
                <a:cs typeface="Arial" panose="020B0604020202020204" pitchFamily="34" charset="0"/>
              </a:rPr>
              <a:t>Renewable energy</a:t>
            </a:r>
          </a:p>
        </p:txBody>
      </p:sp>
      <p:sp>
        <p:nvSpPr>
          <p:cNvPr id="23" name="Content Placeholder 2">
            <a:extLst>
              <a:ext uri="{FF2B5EF4-FFF2-40B4-BE49-F238E27FC236}">
                <a16:creationId xmlns:a16="http://schemas.microsoft.com/office/drawing/2014/main" id="{B94BC63E-5478-4A1A-31C1-135042B72F2E}"/>
              </a:ext>
            </a:extLst>
          </p:cNvPr>
          <p:cNvSpPr txBox="1">
            <a:spLocks/>
          </p:cNvSpPr>
          <p:nvPr/>
        </p:nvSpPr>
        <p:spPr>
          <a:xfrm>
            <a:off x="6551581" y="5407092"/>
            <a:ext cx="1834822" cy="5941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3D9188"/>
                </a:solidFill>
                <a:latin typeface="Verdana" panose="020B0604030504040204" pitchFamily="34" charset="0"/>
                <a:ea typeface="Verdana" panose="020B0604030504040204" pitchFamily="34" charset="0"/>
                <a:cs typeface="Arial" panose="020B0604020202020204" pitchFamily="34" charset="0"/>
              </a:rPr>
              <a:t>Electric consumption</a:t>
            </a:r>
          </a:p>
        </p:txBody>
      </p:sp>
      <p:cxnSp>
        <p:nvCxnSpPr>
          <p:cNvPr id="24" name="Straight Arrow Connector 23">
            <a:extLst>
              <a:ext uri="{FF2B5EF4-FFF2-40B4-BE49-F238E27FC236}">
                <a16:creationId xmlns:a16="http://schemas.microsoft.com/office/drawing/2014/main" id="{FDDE02BB-8069-822B-FCF2-F1CCF3B5C65B}"/>
              </a:ext>
            </a:extLst>
          </p:cNvPr>
          <p:cNvCxnSpPr>
            <a:cxnSpLocks/>
            <a:stCxn id="39" idx="2"/>
          </p:cNvCxnSpPr>
          <p:nvPr/>
        </p:nvCxnSpPr>
        <p:spPr>
          <a:xfrm>
            <a:off x="4274937" y="2978899"/>
            <a:ext cx="0" cy="2209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7A992F4-0D78-21EA-F512-2583C138F7DD}"/>
              </a:ext>
            </a:extLst>
          </p:cNvPr>
          <p:cNvCxnSpPr>
            <a:cxnSpLocks/>
            <a:stCxn id="40" idx="2"/>
          </p:cNvCxnSpPr>
          <p:nvPr/>
        </p:nvCxnSpPr>
        <p:spPr>
          <a:xfrm>
            <a:off x="5088635" y="2983787"/>
            <a:ext cx="0" cy="228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6F35D1-5B7C-43FC-FB43-66A67B1151E7}"/>
              </a:ext>
            </a:extLst>
          </p:cNvPr>
          <p:cNvCxnSpPr>
            <a:cxnSpLocks/>
          </p:cNvCxnSpPr>
          <p:nvPr/>
        </p:nvCxnSpPr>
        <p:spPr>
          <a:xfrm flipH="1" flipV="1">
            <a:off x="4143994" y="3314262"/>
            <a:ext cx="7944" cy="900840"/>
          </a:xfrm>
          <a:prstGeom prst="straightConnector1">
            <a:avLst/>
          </a:prstGeom>
          <a:ln w="38100">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B7350E-67C5-EBCF-E860-AABB34139FA1}"/>
              </a:ext>
            </a:extLst>
          </p:cNvPr>
          <p:cNvCxnSpPr>
            <a:cxnSpLocks/>
          </p:cNvCxnSpPr>
          <p:nvPr/>
        </p:nvCxnSpPr>
        <p:spPr>
          <a:xfrm>
            <a:off x="4335492" y="4656334"/>
            <a:ext cx="690551" cy="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6AF88B9-F04B-A4F9-4C9E-FE5F0DBDD230}"/>
              </a:ext>
            </a:extLst>
          </p:cNvPr>
          <p:cNvCxnSpPr>
            <a:cxnSpLocks/>
          </p:cNvCxnSpPr>
          <p:nvPr/>
        </p:nvCxnSpPr>
        <p:spPr>
          <a:xfrm flipV="1">
            <a:off x="2084594" y="5706980"/>
            <a:ext cx="1534149" cy="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FC93F5A2-EB45-5270-7304-D5512840E124}"/>
              </a:ext>
            </a:extLst>
          </p:cNvPr>
          <p:cNvSpPr txBox="1">
            <a:spLocks/>
          </p:cNvSpPr>
          <p:nvPr/>
        </p:nvSpPr>
        <p:spPr>
          <a:xfrm>
            <a:off x="3891451" y="2487742"/>
            <a:ext cx="766972" cy="491157"/>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chemeClr val="accent1"/>
                </a:solidFill>
                <a:latin typeface="Verdana" panose="020B0604030504040204" pitchFamily="34" charset="0"/>
                <a:ea typeface="Verdana" panose="020B0604030504040204" pitchFamily="34" charset="0"/>
                <a:cs typeface="Arial" panose="020B0604020202020204" pitchFamily="34" charset="0"/>
              </a:rPr>
              <a:t>BlueH</a:t>
            </a:r>
            <a:r>
              <a:rPr lang="en-GB" sz="1400" b="1" baseline="-25000" dirty="0">
                <a:solidFill>
                  <a:schemeClr val="accent1"/>
                </a:solidFill>
                <a:latin typeface="Verdana" panose="020B0604030504040204" pitchFamily="34" charset="0"/>
                <a:ea typeface="Verdana" panose="020B0604030504040204" pitchFamily="34" charset="0"/>
                <a:cs typeface="Arial" panose="020B0604020202020204" pitchFamily="34" charset="0"/>
              </a:rPr>
              <a:t>2</a:t>
            </a:r>
            <a:endParaRPr lang="en-GB" sz="1400" b="1" dirty="0">
              <a:solidFill>
                <a:schemeClr val="accent1"/>
              </a:solidFill>
              <a:latin typeface="Verdana" panose="020B0604030504040204" pitchFamily="34" charset="0"/>
              <a:ea typeface="Verdana" panose="020B0604030504040204" pitchFamily="34" charset="0"/>
              <a:cs typeface="Arial" panose="020B0604020202020204" pitchFamily="34" charset="0"/>
            </a:endParaRPr>
          </a:p>
        </p:txBody>
      </p:sp>
      <p:sp>
        <p:nvSpPr>
          <p:cNvPr id="40" name="Content Placeholder 2">
            <a:extLst>
              <a:ext uri="{FF2B5EF4-FFF2-40B4-BE49-F238E27FC236}">
                <a16:creationId xmlns:a16="http://schemas.microsoft.com/office/drawing/2014/main" id="{2144BFC2-46E1-EC16-4E8C-7C4036440DB1}"/>
              </a:ext>
            </a:extLst>
          </p:cNvPr>
          <p:cNvSpPr txBox="1">
            <a:spLocks/>
          </p:cNvSpPr>
          <p:nvPr/>
        </p:nvSpPr>
        <p:spPr>
          <a:xfrm>
            <a:off x="4705149" y="2487743"/>
            <a:ext cx="766972" cy="49604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rPr>
              <a:t>GreyH</a:t>
            </a:r>
            <a:r>
              <a:rPr lang="en-GB" sz="1400" b="1" baseline="-25000" dirty="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rPr>
              <a:t>2</a:t>
            </a:r>
            <a:endParaRPr lang="en-GB" sz="1400" b="1" dirty="0">
              <a:solidFill>
                <a:schemeClr val="tx1">
                  <a:lumMod val="65000"/>
                  <a:lumOff val="3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41" name="Content Placeholder 2">
            <a:extLst>
              <a:ext uri="{FF2B5EF4-FFF2-40B4-BE49-F238E27FC236}">
                <a16:creationId xmlns:a16="http://schemas.microsoft.com/office/drawing/2014/main" id="{9C207A28-7712-E74C-21AC-86CB30031CC7}"/>
              </a:ext>
            </a:extLst>
          </p:cNvPr>
          <p:cNvSpPr txBox="1">
            <a:spLocks/>
          </p:cNvSpPr>
          <p:nvPr/>
        </p:nvSpPr>
        <p:spPr>
          <a:xfrm>
            <a:off x="4512589" y="4919098"/>
            <a:ext cx="1651275" cy="396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3D9188"/>
                </a:solidFill>
                <a:latin typeface="Verdana" panose="020B0604030504040204" pitchFamily="34" charset="0"/>
                <a:ea typeface="Verdana" panose="020B0604030504040204" pitchFamily="34" charset="0"/>
                <a:cs typeface="Arial" panose="020B0604020202020204" pitchFamily="34" charset="0"/>
              </a:rPr>
              <a:t>Fuel cell</a:t>
            </a:r>
          </a:p>
        </p:txBody>
      </p:sp>
      <p:sp>
        <p:nvSpPr>
          <p:cNvPr id="42" name="Freeform: Shape 41">
            <a:extLst>
              <a:ext uri="{FF2B5EF4-FFF2-40B4-BE49-F238E27FC236}">
                <a16:creationId xmlns:a16="http://schemas.microsoft.com/office/drawing/2014/main" id="{4EFF01B2-C57C-C028-1D93-1DE1093E04D2}"/>
              </a:ext>
            </a:extLst>
          </p:cNvPr>
          <p:cNvSpPr/>
          <p:nvPr/>
        </p:nvSpPr>
        <p:spPr>
          <a:xfrm>
            <a:off x="1467249" y="4275382"/>
            <a:ext cx="254000" cy="463550"/>
          </a:xfrm>
          <a:custGeom>
            <a:avLst/>
            <a:gdLst>
              <a:gd name="connsiteX0" fmla="*/ 0 w 254000"/>
              <a:gd name="connsiteY0" fmla="*/ 463550 h 463550"/>
              <a:gd name="connsiteX1" fmla="*/ 82550 w 254000"/>
              <a:gd name="connsiteY1" fmla="*/ 234950 h 463550"/>
              <a:gd name="connsiteX2" fmla="*/ 0 w 254000"/>
              <a:gd name="connsiteY2" fmla="*/ 228600 h 463550"/>
              <a:gd name="connsiteX3" fmla="*/ 69850 w 254000"/>
              <a:gd name="connsiteY3" fmla="*/ 6350 h 463550"/>
              <a:gd name="connsiteX4" fmla="*/ 254000 w 254000"/>
              <a:gd name="connsiteY4" fmla="*/ 0 h 463550"/>
              <a:gd name="connsiteX5" fmla="*/ 152400 w 254000"/>
              <a:gd name="connsiteY5" fmla="*/ 184150 h 463550"/>
              <a:gd name="connsiteX6" fmla="*/ 228600 w 254000"/>
              <a:gd name="connsiteY6" fmla="*/ 190500 h 463550"/>
              <a:gd name="connsiteX7" fmla="*/ 0 w 254000"/>
              <a:gd name="connsiteY7" fmla="*/ 463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00" h="463550">
                <a:moveTo>
                  <a:pt x="0" y="463550"/>
                </a:moveTo>
                <a:lnTo>
                  <a:pt x="82550" y="234950"/>
                </a:lnTo>
                <a:lnTo>
                  <a:pt x="0" y="228600"/>
                </a:lnTo>
                <a:lnTo>
                  <a:pt x="69850" y="6350"/>
                </a:lnTo>
                <a:lnTo>
                  <a:pt x="254000" y="0"/>
                </a:lnTo>
                <a:lnTo>
                  <a:pt x="152400" y="184150"/>
                </a:lnTo>
                <a:lnTo>
                  <a:pt x="228600" y="190500"/>
                </a:lnTo>
                <a:lnTo>
                  <a:pt x="0" y="463550"/>
                </a:lnTo>
                <a:close/>
              </a:path>
            </a:pathLst>
          </a:cu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3" name="Freeform: Shape 42">
            <a:extLst>
              <a:ext uri="{FF2B5EF4-FFF2-40B4-BE49-F238E27FC236}">
                <a16:creationId xmlns:a16="http://schemas.microsoft.com/office/drawing/2014/main" id="{94D951CA-052B-9E99-3AC0-70CC7830F7A3}"/>
              </a:ext>
            </a:extLst>
          </p:cNvPr>
          <p:cNvSpPr/>
          <p:nvPr/>
        </p:nvSpPr>
        <p:spPr>
          <a:xfrm>
            <a:off x="6686132" y="4395118"/>
            <a:ext cx="254000" cy="463550"/>
          </a:xfrm>
          <a:custGeom>
            <a:avLst/>
            <a:gdLst>
              <a:gd name="connsiteX0" fmla="*/ 0 w 254000"/>
              <a:gd name="connsiteY0" fmla="*/ 463550 h 463550"/>
              <a:gd name="connsiteX1" fmla="*/ 82550 w 254000"/>
              <a:gd name="connsiteY1" fmla="*/ 234950 h 463550"/>
              <a:gd name="connsiteX2" fmla="*/ 0 w 254000"/>
              <a:gd name="connsiteY2" fmla="*/ 228600 h 463550"/>
              <a:gd name="connsiteX3" fmla="*/ 69850 w 254000"/>
              <a:gd name="connsiteY3" fmla="*/ 6350 h 463550"/>
              <a:gd name="connsiteX4" fmla="*/ 254000 w 254000"/>
              <a:gd name="connsiteY4" fmla="*/ 0 h 463550"/>
              <a:gd name="connsiteX5" fmla="*/ 152400 w 254000"/>
              <a:gd name="connsiteY5" fmla="*/ 184150 h 463550"/>
              <a:gd name="connsiteX6" fmla="*/ 228600 w 254000"/>
              <a:gd name="connsiteY6" fmla="*/ 190500 h 463550"/>
              <a:gd name="connsiteX7" fmla="*/ 0 w 254000"/>
              <a:gd name="connsiteY7" fmla="*/ 463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00" h="463550">
                <a:moveTo>
                  <a:pt x="0" y="463550"/>
                </a:moveTo>
                <a:lnTo>
                  <a:pt x="82550" y="234950"/>
                </a:lnTo>
                <a:lnTo>
                  <a:pt x="0" y="228600"/>
                </a:lnTo>
                <a:lnTo>
                  <a:pt x="69850" y="6350"/>
                </a:lnTo>
                <a:lnTo>
                  <a:pt x="254000" y="0"/>
                </a:lnTo>
                <a:lnTo>
                  <a:pt x="152400" y="184150"/>
                </a:lnTo>
                <a:lnTo>
                  <a:pt x="228600" y="190500"/>
                </a:lnTo>
                <a:lnTo>
                  <a:pt x="0" y="463550"/>
                </a:lnTo>
                <a:close/>
              </a:path>
            </a:pathLst>
          </a:cu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44" name="Group 43">
            <a:extLst>
              <a:ext uri="{FF2B5EF4-FFF2-40B4-BE49-F238E27FC236}">
                <a16:creationId xmlns:a16="http://schemas.microsoft.com/office/drawing/2014/main" id="{B7C6C03B-D10C-D6D7-75DC-09A3920EC825}"/>
              </a:ext>
            </a:extLst>
          </p:cNvPr>
          <p:cNvGrpSpPr/>
          <p:nvPr/>
        </p:nvGrpSpPr>
        <p:grpSpPr>
          <a:xfrm>
            <a:off x="2392152" y="2816494"/>
            <a:ext cx="952927" cy="656406"/>
            <a:chOff x="1025227" y="1344037"/>
            <a:chExt cx="952927" cy="656406"/>
          </a:xfrm>
        </p:grpSpPr>
        <p:sp>
          <p:nvSpPr>
            <p:cNvPr id="45" name="Freeform: Shape 44">
              <a:extLst>
                <a:ext uri="{FF2B5EF4-FFF2-40B4-BE49-F238E27FC236}">
                  <a16:creationId xmlns:a16="http://schemas.microsoft.com/office/drawing/2014/main" id="{08DD264D-C9BA-1A94-5CC3-AA0F0D7A3508}"/>
                </a:ext>
              </a:extLst>
            </p:cNvPr>
            <p:cNvSpPr/>
            <p:nvPr/>
          </p:nvSpPr>
          <p:spPr>
            <a:xfrm>
              <a:off x="1181588" y="1727393"/>
              <a:ext cx="577850" cy="273050"/>
            </a:xfrm>
            <a:custGeom>
              <a:avLst/>
              <a:gdLst>
                <a:gd name="connsiteX0" fmla="*/ 0 w 577850"/>
                <a:gd name="connsiteY0" fmla="*/ 266700 h 273050"/>
                <a:gd name="connsiteX1" fmla="*/ 12700 w 577850"/>
                <a:gd name="connsiteY1" fmla="*/ 0 h 273050"/>
                <a:gd name="connsiteX2" fmla="*/ 577850 w 577850"/>
                <a:gd name="connsiteY2" fmla="*/ 6350 h 273050"/>
                <a:gd name="connsiteX3" fmla="*/ 577850 w 577850"/>
                <a:gd name="connsiteY3" fmla="*/ 273050 h 273050"/>
                <a:gd name="connsiteX4" fmla="*/ 0 w 577850"/>
                <a:gd name="connsiteY4" fmla="*/ 26670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50" h="273050">
                  <a:moveTo>
                    <a:pt x="0" y="266700"/>
                  </a:moveTo>
                  <a:lnTo>
                    <a:pt x="12700" y="0"/>
                  </a:lnTo>
                  <a:lnTo>
                    <a:pt x="577850" y="6350"/>
                  </a:lnTo>
                  <a:lnTo>
                    <a:pt x="577850" y="273050"/>
                  </a:lnTo>
                  <a:lnTo>
                    <a:pt x="0" y="2667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 name="Rectangle 45">
              <a:extLst>
                <a:ext uri="{FF2B5EF4-FFF2-40B4-BE49-F238E27FC236}">
                  <a16:creationId xmlns:a16="http://schemas.microsoft.com/office/drawing/2014/main" id="{FC548E25-DBF3-FA21-1897-EE1688E7D3A6}"/>
                </a:ext>
              </a:extLst>
            </p:cNvPr>
            <p:cNvSpPr/>
            <p:nvPr/>
          </p:nvSpPr>
          <p:spPr>
            <a:xfrm>
              <a:off x="1188102" y="1561923"/>
              <a:ext cx="569638" cy="4325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 name="Rectangle 46">
              <a:extLst>
                <a:ext uri="{FF2B5EF4-FFF2-40B4-BE49-F238E27FC236}">
                  <a16:creationId xmlns:a16="http://schemas.microsoft.com/office/drawing/2014/main" id="{1744A57B-3056-E732-AA0D-1D8FB51C7B89}"/>
                </a:ext>
              </a:extLst>
            </p:cNvPr>
            <p:cNvSpPr/>
            <p:nvPr/>
          </p:nvSpPr>
          <p:spPr>
            <a:xfrm>
              <a:off x="1271628" y="1517063"/>
              <a:ext cx="69834" cy="36759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42989105-3461-4B50-21AB-B81C5AE85400}"/>
                </a:ext>
              </a:extLst>
            </p:cNvPr>
            <p:cNvSpPr/>
            <p:nvPr/>
          </p:nvSpPr>
          <p:spPr>
            <a:xfrm>
              <a:off x="1575610" y="1517063"/>
              <a:ext cx="69834" cy="36759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Plus Sign 48">
              <a:extLst>
                <a:ext uri="{FF2B5EF4-FFF2-40B4-BE49-F238E27FC236}">
                  <a16:creationId xmlns:a16="http://schemas.microsoft.com/office/drawing/2014/main" id="{6E6B898C-EB80-5309-8202-45CB8F94BA22}"/>
                </a:ext>
              </a:extLst>
            </p:cNvPr>
            <p:cNvSpPr/>
            <p:nvPr/>
          </p:nvSpPr>
          <p:spPr>
            <a:xfrm>
              <a:off x="1025227" y="1421725"/>
              <a:ext cx="163341" cy="15922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0" name="Minus Sign 49">
              <a:extLst>
                <a:ext uri="{FF2B5EF4-FFF2-40B4-BE49-F238E27FC236}">
                  <a16:creationId xmlns:a16="http://schemas.microsoft.com/office/drawing/2014/main" id="{B6411740-95B4-7DB4-762F-AB822EE49F09}"/>
                </a:ext>
              </a:extLst>
            </p:cNvPr>
            <p:cNvSpPr/>
            <p:nvPr/>
          </p:nvSpPr>
          <p:spPr>
            <a:xfrm>
              <a:off x="1769903" y="1421589"/>
              <a:ext cx="208251" cy="179820"/>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1" name="Rectangle: Rounded Corners 50">
              <a:extLst>
                <a:ext uri="{FF2B5EF4-FFF2-40B4-BE49-F238E27FC236}">
                  <a16:creationId xmlns:a16="http://schemas.microsoft.com/office/drawing/2014/main" id="{EED85006-A02F-D623-1CD6-E8E89CE02F58}"/>
                </a:ext>
              </a:extLst>
            </p:cNvPr>
            <p:cNvSpPr/>
            <p:nvPr/>
          </p:nvSpPr>
          <p:spPr>
            <a:xfrm>
              <a:off x="1379378" y="1344037"/>
              <a:ext cx="160295" cy="4571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Freeform: Shape 51">
              <a:extLst>
                <a:ext uri="{FF2B5EF4-FFF2-40B4-BE49-F238E27FC236}">
                  <a16:creationId xmlns:a16="http://schemas.microsoft.com/office/drawing/2014/main" id="{B030D6A6-B1C0-6AC7-F85D-4347B8668A88}"/>
                </a:ext>
              </a:extLst>
            </p:cNvPr>
            <p:cNvSpPr/>
            <p:nvPr/>
          </p:nvSpPr>
          <p:spPr>
            <a:xfrm>
              <a:off x="1295888" y="1384493"/>
              <a:ext cx="311150" cy="133350"/>
            </a:xfrm>
            <a:custGeom>
              <a:avLst/>
              <a:gdLst>
                <a:gd name="connsiteX0" fmla="*/ 0 w 311150"/>
                <a:gd name="connsiteY0" fmla="*/ 133350 h 133350"/>
                <a:gd name="connsiteX1" fmla="*/ 6350 w 311150"/>
                <a:gd name="connsiteY1" fmla="*/ 0 h 133350"/>
                <a:gd name="connsiteX2" fmla="*/ 311150 w 311150"/>
                <a:gd name="connsiteY2" fmla="*/ 0 h 133350"/>
                <a:gd name="connsiteX3" fmla="*/ 311150 w 311150"/>
                <a:gd name="connsiteY3" fmla="*/ 127000 h 133350"/>
              </a:gdLst>
              <a:ahLst/>
              <a:cxnLst>
                <a:cxn ang="0">
                  <a:pos x="connsiteX0" y="connsiteY0"/>
                </a:cxn>
                <a:cxn ang="0">
                  <a:pos x="connsiteX1" y="connsiteY1"/>
                </a:cxn>
                <a:cxn ang="0">
                  <a:pos x="connsiteX2" y="connsiteY2"/>
                </a:cxn>
                <a:cxn ang="0">
                  <a:pos x="connsiteX3" y="connsiteY3"/>
                </a:cxn>
              </a:cxnLst>
              <a:rect l="l" t="t" r="r" b="b"/>
              <a:pathLst>
                <a:path w="311150" h="133350">
                  <a:moveTo>
                    <a:pt x="0" y="133350"/>
                  </a:moveTo>
                  <a:lnTo>
                    <a:pt x="6350" y="0"/>
                  </a:lnTo>
                  <a:lnTo>
                    <a:pt x="311150" y="0"/>
                  </a:lnTo>
                  <a:lnTo>
                    <a:pt x="311150" y="12700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Rounded Corners 52">
              <a:extLst>
                <a:ext uri="{FF2B5EF4-FFF2-40B4-BE49-F238E27FC236}">
                  <a16:creationId xmlns:a16="http://schemas.microsoft.com/office/drawing/2014/main" id="{54C81CBE-5B0B-266A-2DC7-07DADB6336C3}"/>
                </a:ext>
              </a:extLst>
            </p:cNvPr>
            <p:cNvSpPr/>
            <p:nvPr/>
          </p:nvSpPr>
          <p:spPr>
            <a:xfrm>
              <a:off x="1379377" y="1381917"/>
              <a:ext cx="160295" cy="45719"/>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 name="Oval 53">
              <a:extLst>
                <a:ext uri="{FF2B5EF4-FFF2-40B4-BE49-F238E27FC236}">
                  <a16:creationId xmlns:a16="http://schemas.microsoft.com/office/drawing/2014/main" id="{893D7DA5-8B60-A015-7805-7C87D238EFB2}"/>
                </a:ext>
              </a:extLst>
            </p:cNvPr>
            <p:cNvSpPr/>
            <p:nvPr/>
          </p:nvSpPr>
          <p:spPr>
            <a:xfrm>
              <a:off x="1369477" y="1752457"/>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 name="Oval 54">
              <a:extLst>
                <a:ext uri="{FF2B5EF4-FFF2-40B4-BE49-F238E27FC236}">
                  <a16:creationId xmlns:a16="http://schemas.microsoft.com/office/drawing/2014/main" id="{3960572D-9320-C728-6368-2BEA71F0914C}"/>
                </a:ext>
              </a:extLst>
            </p:cNvPr>
            <p:cNvSpPr/>
            <p:nvPr/>
          </p:nvSpPr>
          <p:spPr>
            <a:xfrm>
              <a:off x="1425654" y="1752457"/>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6" name="Oval 55">
              <a:extLst>
                <a:ext uri="{FF2B5EF4-FFF2-40B4-BE49-F238E27FC236}">
                  <a16:creationId xmlns:a16="http://schemas.microsoft.com/office/drawing/2014/main" id="{62D8E8F2-40A8-8798-C87A-ABC89C8FD7CE}"/>
                </a:ext>
              </a:extLst>
            </p:cNvPr>
            <p:cNvSpPr/>
            <p:nvPr/>
          </p:nvSpPr>
          <p:spPr>
            <a:xfrm>
              <a:off x="1502241" y="1752457"/>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7" name="Oval 56">
              <a:extLst>
                <a:ext uri="{FF2B5EF4-FFF2-40B4-BE49-F238E27FC236}">
                  <a16:creationId xmlns:a16="http://schemas.microsoft.com/office/drawing/2014/main" id="{686E1D85-C8E7-9766-E97F-FF7CA7804A15}"/>
                </a:ext>
              </a:extLst>
            </p:cNvPr>
            <p:cNvSpPr/>
            <p:nvPr/>
          </p:nvSpPr>
          <p:spPr>
            <a:xfrm>
              <a:off x="1379987" y="1836312"/>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8" name="Oval 57">
              <a:extLst>
                <a:ext uri="{FF2B5EF4-FFF2-40B4-BE49-F238E27FC236}">
                  <a16:creationId xmlns:a16="http://schemas.microsoft.com/office/drawing/2014/main" id="{7E72F39B-98E2-6DCB-430D-714DA78D5301}"/>
                </a:ext>
              </a:extLst>
            </p:cNvPr>
            <p:cNvSpPr/>
            <p:nvPr/>
          </p:nvSpPr>
          <p:spPr>
            <a:xfrm>
              <a:off x="1450589" y="1836312"/>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9" name="Oval 58">
              <a:extLst>
                <a:ext uri="{FF2B5EF4-FFF2-40B4-BE49-F238E27FC236}">
                  <a16:creationId xmlns:a16="http://schemas.microsoft.com/office/drawing/2014/main" id="{BEF5B932-2744-91F5-FF37-84273F8CFD81}"/>
                </a:ext>
              </a:extLst>
            </p:cNvPr>
            <p:cNvSpPr/>
            <p:nvPr/>
          </p:nvSpPr>
          <p:spPr>
            <a:xfrm>
              <a:off x="1507619" y="1836312"/>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0" name="Oval 59">
              <a:extLst>
                <a:ext uri="{FF2B5EF4-FFF2-40B4-BE49-F238E27FC236}">
                  <a16:creationId xmlns:a16="http://schemas.microsoft.com/office/drawing/2014/main" id="{E8486415-FEEE-8C67-13DF-CEE41A901C2C}"/>
                </a:ext>
              </a:extLst>
            </p:cNvPr>
            <p:cNvSpPr/>
            <p:nvPr/>
          </p:nvSpPr>
          <p:spPr>
            <a:xfrm>
              <a:off x="1515776" y="1900797"/>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1" name="Oval 60">
              <a:extLst>
                <a:ext uri="{FF2B5EF4-FFF2-40B4-BE49-F238E27FC236}">
                  <a16:creationId xmlns:a16="http://schemas.microsoft.com/office/drawing/2014/main" id="{0C0D0B0A-533B-455E-D768-04037B0956D0}"/>
                </a:ext>
              </a:extLst>
            </p:cNvPr>
            <p:cNvSpPr/>
            <p:nvPr/>
          </p:nvSpPr>
          <p:spPr>
            <a:xfrm>
              <a:off x="1452477" y="1900797"/>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Oval 61">
              <a:extLst>
                <a:ext uri="{FF2B5EF4-FFF2-40B4-BE49-F238E27FC236}">
                  <a16:creationId xmlns:a16="http://schemas.microsoft.com/office/drawing/2014/main" id="{83919746-4457-0C95-1026-07A4A74B592C}"/>
                </a:ext>
              </a:extLst>
            </p:cNvPr>
            <p:cNvSpPr/>
            <p:nvPr/>
          </p:nvSpPr>
          <p:spPr>
            <a:xfrm>
              <a:off x="1376657" y="1905802"/>
              <a:ext cx="36000" cy="3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63" name="Group 62">
            <a:extLst>
              <a:ext uri="{FF2B5EF4-FFF2-40B4-BE49-F238E27FC236}">
                <a16:creationId xmlns:a16="http://schemas.microsoft.com/office/drawing/2014/main" id="{6BCD6918-150D-13AC-63FF-AE787A837236}"/>
              </a:ext>
            </a:extLst>
          </p:cNvPr>
          <p:cNvGrpSpPr/>
          <p:nvPr/>
        </p:nvGrpSpPr>
        <p:grpSpPr>
          <a:xfrm>
            <a:off x="3755361" y="4289433"/>
            <a:ext cx="835843" cy="761594"/>
            <a:chOff x="2303457" y="3173680"/>
            <a:chExt cx="835843" cy="761594"/>
          </a:xfrm>
        </p:grpSpPr>
        <p:sp>
          <p:nvSpPr>
            <p:cNvPr id="64" name="Rectangle 63">
              <a:extLst>
                <a:ext uri="{FF2B5EF4-FFF2-40B4-BE49-F238E27FC236}">
                  <a16:creationId xmlns:a16="http://schemas.microsoft.com/office/drawing/2014/main" id="{C3C043A8-E234-AF3C-56F8-5BA8EDDAAE8A}"/>
                </a:ext>
              </a:extLst>
            </p:cNvPr>
            <p:cNvSpPr/>
            <p:nvPr/>
          </p:nvSpPr>
          <p:spPr>
            <a:xfrm>
              <a:off x="2406814" y="3322506"/>
              <a:ext cx="611914" cy="60096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5" name="Cylinder 64">
              <a:extLst>
                <a:ext uri="{FF2B5EF4-FFF2-40B4-BE49-F238E27FC236}">
                  <a16:creationId xmlns:a16="http://schemas.microsoft.com/office/drawing/2014/main" id="{3A8CC385-F7E4-9166-63D0-3B9F2058A258}"/>
                </a:ext>
              </a:extLst>
            </p:cNvPr>
            <p:cNvSpPr/>
            <p:nvPr/>
          </p:nvSpPr>
          <p:spPr>
            <a:xfrm>
              <a:off x="2406813" y="3225720"/>
              <a:ext cx="611914" cy="116096"/>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8D65294C-7342-B435-7F9C-7C6A82E6A440}"/>
                </a:ext>
              </a:extLst>
            </p:cNvPr>
            <p:cNvSpPr/>
            <p:nvPr/>
          </p:nvSpPr>
          <p:spPr>
            <a:xfrm>
              <a:off x="2669539" y="3173680"/>
              <a:ext cx="83311" cy="63113"/>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cxnSp>
          <p:nvCxnSpPr>
            <p:cNvPr id="67" name="Straight Connector 66">
              <a:extLst>
                <a:ext uri="{FF2B5EF4-FFF2-40B4-BE49-F238E27FC236}">
                  <a16:creationId xmlns:a16="http://schemas.microsoft.com/office/drawing/2014/main" id="{E1B722DD-0586-F030-BD8E-A07BF2EF3F92}"/>
                </a:ext>
              </a:extLst>
            </p:cNvPr>
            <p:cNvCxnSpPr>
              <a:cxnSpLocks/>
              <a:stCxn id="65" idx="2"/>
            </p:cNvCxnSpPr>
            <p:nvPr/>
          </p:nvCxnSpPr>
          <p:spPr>
            <a:xfrm>
              <a:off x="2406813" y="3283768"/>
              <a:ext cx="1671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83656C2-E8AB-742E-4C89-8E0387855B71}"/>
                </a:ext>
              </a:extLst>
            </p:cNvPr>
            <p:cNvCxnSpPr>
              <a:cxnSpLocks/>
              <a:endCxn id="65" idx="4"/>
            </p:cNvCxnSpPr>
            <p:nvPr/>
          </p:nvCxnSpPr>
          <p:spPr>
            <a:xfrm flipV="1">
              <a:off x="2615008" y="3283768"/>
              <a:ext cx="403719" cy="2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A1AD73B3-EB43-DF9E-F0E5-10C9AFE4E7FB}"/>
                </a:ext>
              </a:extLst>
            </p:cNvPr>
            <p:cNvSpPr/>
            <p:nvPr/>
          </p:nvSpPr>
          <p:spPr>
            <a:xfrm>
              <a:off x="2620542" y="3347994"/>
              <a:ext cx="161584" cy="575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0" name="Minus Sign 69">
              <a:extLst>
                <a:ext uri="{FF2B5EF4-FFF2-40B4-BE49-F238E27FC236}">
                  <a16:creationId xmlns:a16="http://schemas.microsoft.com/office/drawing/2014/main" id="{AC7E8781-01D6-E243-4CBC-6CD31A9AB849}"/>
                </a:ext>
              </a:extLst>
            </p:cNvPr>
            <p:cNvSpPr/>
            <p:nvPr/>
          </p:nvSpPr>
          <p:spPr>
            <a:xfrm>
              <a:off x="2604676" y="3797079"/>
              <a:ext cx="189412" cy="1329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1" name="Minus Sign 70">
              <a:extLst>
                <a:ext uri="{FF2B5EF4-FFF2-40B4-BE49-F238E27FC236}">
                  <a16:creationId xmlns:a16="http://schemas.microsoft.com/office/drawing/2014/main" id="{45CAFB31-9C53-801A-9FB5-E6918852244C}"/>
                </a:ext>
              </a:extLst>
            </p:cNvPr>
            <p:cNvSpPr/>
            <p:nvPr/>
          </p:nvSpPr>
          <p:spPr>
            <a:xfrm>
              <a:off x="2606118" y="3700083"/>
              <a:ext cx="189412" cy="1329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2" name="Minus Sign 71">
              <a:extLst>
                <a:ext uri="{FF2B5EF4-FFF2-40B4-BE49-F238E27FC236}">
                  <a16:creationId xmlns:a16="http://schemas.microsoft.com/office/drawing/2014/main" id="{42850074-DAB3-FC68-A1B9-CC72C0D1C832}"/>
                </a:ext>
              </a:extLst>
            </p:cNvPr>
            <p:cNvSpPr/>
            <p:nvPr/>
          </p:nvSpPr>
          <p:spPr>
            <a:xfrm>
              <a:off x="2606628" y="3605247"/>
              <a:ext cx="189412" cy="1329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3" name="Minus Sign 72">
              <a:extLst>
                <a:ext uri="{FF2B5EF4-FFF2-40B4-BE49-F238E27FC236}">
                  <a16:creationId xmlns:a16="http://schemas.microsoft.com/office/drawing/2014/main" id="{8ECB3B85-C370-742E-778C-ADD0A717A73D}"/>
                </a:ext>
              </a:extLst>
            </p:cNvPr>
            <p:cNvSpPr/>
            <p:nvPr/>
          </p:nvSpPr>
          <p:spPr>
            <a:xfrm>
              <a:off x="2606118" y="3509913"/>
              <a:ext cx="189412" cy="1329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4" name="Minus Sign 73">
              <a:extLst>
                <a:ext uri="{FF2B5EF4-FFF2-40B4-BE49-F238E27FC236}">
                  <a16:creationId xmlns:a16="http://schemas.microsoft.com/office/drawing/2014/main" id="{C7D7B312-5785-60AD-2B51-964A6FD82680}"/>
                </a:ext>
              </a:extLst>
            </p:cNvPr>
            <p:cNvSpPr/>
            <p:nvPr/>
          </p:nvSpPr>
          <p:spPr>
            <a:xfrm>
              <a:off x="2606118" y="3414107"/>
              <a:ext cx="189412" cy="1329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5" name="Minus Sign 74">
              <a:extLst>
                <a:ext uri="{FF2B5EF4-FFF2-40B4-BE49-F238E27FC236}">
                  <a16:creationId xmlns:a16="http://schemas.microsoft.com/office/drawing/2014/main" id="{A4479ECF-2CED-7844-E1D0-D5C628D01DA9}"/>
                </a:ext>
              </a:extLst>
            </p:cNvPr>
            <p:cNvSpPr/>
            <p:nvPr/>
          </p:nvSpPr>
          <p:spPr>
            <a:xfrm>
              <a:off x="2607012" y="3331409"/>
              <a:ext cx="189412" cy="1329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6" name="Freeform: Shape 75">
              <a:extLst>
                <a:ext uri="{FF2B5EF4-FFF2-40B4-BE49-F238E27FC236}">
                  <a16:creationId xmlns:a16="http://schemas.microsoft.com/office/drawing/2014/main" id="{06CD20CA-17BB-B56A-30F2-D894AD5C8728}"/>
                </a:ext>
              </a:extLst>
            </p:cNvPr>
            <p:cNvSpPr/>
            <p:nvPr/>
          </p:nvSpPr>
          <p:spPr>
            <a:xfrm>
              <a:off x="2303457" y="3492500"/>
              <a:ext cx="90493" cy="438150"/>
            </a:xfrm>
            <a:custGeom>
              <a:avLst/>
              <a:gdLst>
                <a:gd name="connsiteX0" fmla="*/ 90493 w 90493"/>
                <a:gd name="connsiteY0" fmla="*/ 0 h 438150"/>
                <a:gd name="connsiteX1" fmla="*/ 7943 w 90493"/>
                <a:gd name="connsiteY1" fmla="*/ 76200 h 438150"/>
                <a:gd name="connsiteX2" fmla="*/ 7943 w 90493"/>
                <a:gd name="connsiteY2" fmla="*/ 438150 h 438150"/>
              </a:gdLst>
              <a:ahLst/>
              <a:cxnLst>
                <a:cxn ang="0">
                  <a:pos x="connsiteX0" y="connsiteY0"/>
                </a:cxn>
                <a:cxn ang="0">
                  <a:pos x="connsiteX1" y="connsiteY1"/>
                </a:cxn>
                <a:cxn ang="0">
                  <a:pos x="connsiteX2" y="connsiteY2"/>
                </a:cxn>
              </a:cxnLst>
              <a:rect l="l" t="t" r="r" b="b"/>
              <a:pathLst>
                <a:path w="90493" h="438150">
                  <a:moveTo>
                    <a:pt x="90493" y="0"/>
                  </a:moveTo>
                  <a:cubicBezTo>
                    <a:pt x="56097" y="1587"/>
                    <a:pt x="21701" y="3175"/>
                    <a:pt x="7943" y="76200"/>
                  </a:cubicBezTo>
                  <a:cubicBezTo>
                    <a:pt x="-5815" y="149225"/>
                    <a:pt x="1064" y="293687"/>
                    <a:pt x="7943" y="438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7" name="Freeform: Shape 76">
              <a:extLst>
                <a:ext uri="{FF2B5EF4-FFF2-40B4-BE49-F238E27FC236}">
                  <a16:creationId xmlns:a16="http://schemas.microsoft.com/office/drawing/2014/main" id="{A300F24C-ADA0-5F3B-0B8B-104516C53286}"/>
                </a:ext>
              </a:extLst>
            </p:cNvPr>
            <p:cNvSpPr/>
            <p:nvPr/>
          </p:nvSpPr>
          <p:spPr>
            <a:xfrm>
              <a:off x="2334975" y="3524201"/>
              <a:ext cx="63126" cy="411073"/>
            </a:xfrm>
            <a:custGeom>
              <a:avLst/>
              <a:gdLst>
                <a:gd name="connsiteX0" fmla="*/ 90493 w 90493"/>
                <a:gd name="connsiteY0" fmla="*/ 0 h 438150"/>
                <a:gd name="connsiteX1" fmla="*/ 7943 w 90493"/>
                <a:gd name="connsiteY1" fmla="*/ 76200 h 438150"/>
                <a:gd name="connsiteX2" fmla="*/ 7943 w 90493"/>
                <a:gd name="connsiteY2" fmla="*/ 438150 h 438150"/>
              </a:gdLst>
              <a:ahLst/>
              <a:cxnLst>
                <a:cxn ang="0">
                  <a:pos x="connsiteX0" y="connsiteY0"/>
                </a:cxn>
                <a:cxn ang="0">
                  <a:pos x="connsiteX1" y="connsiteY1"/>
                </a:cxn>
                <a:cxn ang="0">
                  <a:pos x="connsiteX2" y="connsiteY2"/>
                </a:cxn>
              </a:cxnLst>
              <a:rect l="l" t="t" r="r" b="b"/>
              <a:pathLst>
                <a:path w="90493" h="438150">
                  <a:moveTo>
                    <a:pt x="90493" y="0"/>
                  </a:moveTo>
                  <a:cubicBezTo>
                    <a:pt x="56097" y="1587"/>
                    <a:pt x="21701" y="3175"/>
                    <a:pt x="7943" y="76200"/>
                  </a:cubicBezTo>
                  <a:cubicBezTo>
                    <a:pt x="-5815" y="149225"/>
                    <a:pt x="1064" y="293687"/>
                    <a:pt x="7943" y="438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8" name="Freeform: Shape 77">
              <a:extLst>
                <a:ext uri="{FF2B5EF4-FFF2-40B4-BE49-F238E27FC236}">
                  <a16:creationId xmlns:a16="http://schemas.microsoft.com/office/drawing/2014/main" id="{E3C62F73-4E5B-B967-AEF4-A6236B1E49F7}"/>
                </a:ext>
              </a:extLst>
            </p:cNvPr>
            <p:cNvSpPr/>
            <p:nvPr/>
          </p:nvSpPr>
          <p:spPr>
            <a:xfrm>
              <a:off x="3022600" y="3505200"/>
              <a:ext cx="116700" cy="406400"/>
            </a:xfrm>
            <a:custGeom>
              <a:avLst/>
              <a:gdLst>
                <a:gd name="connsiteX0" fmla="*/ 0 w 116700"/>
                <a:gd name="connsiteY0" fmla="*/ 0 h 406400"/>
                <a:gd name="connsiteX1" fmla="*/ 101600 w 116700"/>
                <a:gd name="connsiteY1" fmla="*/ 101600 h 406400"/>
                <a:gd name="connsiteX2" fmla="*/ 114300 w 116700"/>
                <a:gd name="connsiteY2" fmla="*/ 406400 h 406400"/>
              </a:gdLst>
              <a:ahLst/>
              <a:cxnLst>
                <a:cxn ang="0">
                  <a:pos x="connsiteX0" y="connsiteY0"/>
                </a:cxn>
                <a:cxn ang="0">
                  <a:pos x="connsiteX1" y="connsiteY1"/>
                </a:cxn>
                <a:cxn ang="0">
                  <a:pos x="connsiteX2" y="connsiteY2"/>
                </a:cxn>
              </a:cxnLst>
              <a:rect l="l" t="t" r="r" b="b"/>
              <a:pathLst>
                <a:path w="116700" h="406400">
                  <a:moveTo>
                    <a:pt x="0" y="0"/>
                  </a:moveTo>
                  <a:cubicBezTo>
                    <a:pt x="41275" y="16933"/>
                    <a:pt x="82550" y="33867"/>
                    <a:pt x="101600" y="101600"/>
                  </a:cubicBezTo>
                  <a:cubicBezTo>
                    <a:pt x="120650" y="169333"/>
                    <a:pt x="117475" y="287866"/>
                    <a:pt x="114300" y="4064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9" name="Freeform: Shape 78">
              <a:extLst>
                <a:ext uri="{FF2B5EF4-FFF2-40B4-BE49-F238E27FC236}">
                  <a16:creationId xmlns:a16="http://schemas.microsoft.com/office/drawing/2014/main" id="{84DE518F-897E-F1D6-1536-F38720A437C1}"/>
                </a:ext>
              </a:extLst>
            </p:cNvPr>
            <p:cNvSpPr/>
            <p:nvPr/>
          </p:nvSpPr>
          <p:spPr>
            <a:xfrm>
              <a:off x="3016188" y="3548093"/>
              <a:ext cx="77990" cy="355304"/>
            </a:xfrm>
            <a:custGeom>
              <a:avLst/>
              <a:gdLst>
                <a:gd name="connsiteX0" fmla="*/ 0 w 116700"/>
                <a:gd name="connsiteY0" fmla="*/ 0 h 406400"/>
                <a:gd name="connsiteX1" fmla="*/ 101600 w 116700"/>
                <a:gd name="connsiteY1" fmla="*/ 101600 h 406400"/>
                <a:gd name="connsiteX2" fmla="*/ 114300 w 116700"/>
                <a:gd name="connsiteY2" fmla="*/ 406400 h 406400"/>
              </a:gdLst>
              <a:ahLst/>
              <a:cxnLst>
                <a:cxn ang="0">
                  <a:pos x="connsiteX0" y="connsiteY0"/>
                </a:cxn>
                <a:cxn ang="0">
                  <a:pos x="connsiteX1" y="connsiteY1"/>
                </a:cxn>
                <a:cxn ang="0">
                  <a:pos x="connsiteX2" y="connsiteY2"/>
                </a:cxn>
              </a:cxnLst>
              <a:rect l="l" t="t" r="r" b="b"/>
              <a:pathLst>
                <a:path w="116700" h="406400">
                  <a:moveTo>
                    <a:pt x="0" y="0"/>
                  </a:moveTo>
                  <a:cubicBezTo>
                    <a:pt x="41275" y="16933"/>
                    <a:pt x="82550" y="33867"/>
                    <a:pt x="101600" y="101600"/>
                  </a:cubicBezTo>
                  <a:cubicBezTo>
                    <a:pt x="120650" y="169333"/>
                    <a:pt x="117475" y="287866"/>
                    <a:pt x="114300" y="4064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sp>
        <p:nvSpPr>
          <p:cNvPr id="80" name="Rectangle: Rounded Corners 79">
            <a:extLst>
              <a:ext uri="{FF2B5EF4-FFF2-40B4-BE49-F238E27FC236}">
                <a16:creationId xmlns:a16="http://schemas.microsoft.com/office/drawing/2014/main" id="{3C379F25-E0A4-39F0-0D83-BB20B464E312}"/>
              </a:ext>
            </a:extLst>
          </p:cNvPr>
          <p:cNvSpPr/>
          <p:nvPr/>
        </p:nvSpPr>
        <p:spPr>
          <a:xfrm>
            <a:off x="3755362" y="5015069"/>
            <a:ext cx="831804" cy="6566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81" name="Flowchart: Data 80">
            <a:extLst>
              <a:ext uri="{FF2B5EF4-FFF2-40B4-BE49-F238E27FC236}">
                <a16:creationId xmlns:a16="http://schemas.microsoft.com/office/drawing/2014/main" id="{957D8414-38E6-6F47-D71B-C99F97B683FD}"/>
              </a:ext>
            </a:extLst>
          </p:cNvPr>
          <p:cNvSpPr/>
          <p:nvPr/>
        </p:nvSpPr>
        <p:spPr>
          <a:xfrm>
            <a:off x="5066407" y="4368599"/>
            <a:ext cx="598294" cy="493411"/>
          </a:xfrm>
          <a:prstGeom prst="flowChartInputOutput">
            <a:avLst/>
          </a:prstGeom>
          <a:solidFill>
            <a:srgbClr val="66BEB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82" name="Flowchart: Data 81">
            <a:extLst>
              <a:ext uri="{FF2B5EF4-FFF2-40B4-BE49-F238E27FC236}">
                <a16:creationId xmlns:a16="http://schemas.microsoft.com/office/drawing/2014/main" id="{BA50AD91-D120-C780-EE87-5BADF2581266}"/>
              </a:ext>
            </a:extLst>
          </p:cNvPr>
          <p:cNvSpPr/>
          <p:nvPr/>
        </p:nvSpPr>
        <p:spPr>
          <a:xfrm>
            <a:off x="4976097" y="4411607"/>
            <a:ext cx="598294" cy="493411"/>
          </a:xfrm>
          <a:prstGeom prst="flowChartInputOutput">
            <a:avLst/>
          </a:prstGeom>
          <a:solidFill>
            <a:schemeClr val="accent4">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nvGrpSpPr>
          <p:cNvPr id="96" name="Group 95">
            <a:extLst>
              <a:ext uri="{FF2B5EF4-FFF2-40B4-BE49-F238E27FC236}">
                <a16:creationId xmlns:a16="http://schemas.microsoft.com/office/drawing/2014/main" id="{9EC2882C-3BCA-689C-6050-53DC564DE07A}"/>
              </a:ext>
            </a:extLst>
          </p:cNvPr>
          <p:cNvGrpSpPr/>
          <p:nvPr/>
        </p:nvGrpSpPr>
        <p:grpSpPr>
          <a:xfrm>
            <a:off x="5921859" y="5317021"/>
            <a:ext cx="832057" cy="685181"/>
            <a:chOff x="6289444" y="4815658"/>
            <a:chExt cx="832057" cy="685181"/>
          </a:xfrm>
        </p:grpSpPr>
        <p:grpSp>
          <p:nvGrpSpPr>
            <p:cNvPr id="97" name="Group 96">
              <a:extLst>
                <a:ext uri="{FF2B5EF4-FFF2-40B4-BE49-F238E27FC236}">
                  <a16:creationId xmlns:a16="http://schemas.microsoft.com/office/drawing/2014/main" id="{72A77191-7871-609C-4E7D-77D039A8F352}"/>
                </a:ext>
              </a:extLst>
            </p:cNvPr>
            <p:cNvGrpSpPr/>
            <p:nvPr/>
          </p:nvGrpSpPr>
          <p:grpSpPr>
            <a:xfrm>
              <a:off x="6569333" y="4939890"/>
              <a:ext cx="552168" cy="560949"/>
              <a:chOff x="4680801" y="2543281"/>
              <a:chExt cx="759645" cy="893123"/>
            </a:xfrm>
          </p:grpSpPr>
          <p:sp>
            <p:nvSpPr>
              <p:cNvPr id="99" name="Freeform: Shape 98">
                <a:extLst>
                  <a:ext uri="{FF2B5EF4-FFF2-40B4-BE49-F238E27FC236}">
                    <a16:creationId xmlns:a16="http://schemas.microsoft.com/office/drawing/2014/main" id="{805C46BC-E16D-C8C9-4183-3D727AC248BB}"/>
                  </a:ext>
                </a:extLst>
              </p:cNvPr>
              <p:cNvSpPr/>
              <p:nvPr/>
            </p:nvSpPr>
            <p:spPr>
              <a:xfrm>
                <a:off x="5186446" y="2901260"/>
                <a:ext cx="254000" cy="463550"/>
              </a:xfrm>
              <a:custGeom>
                <a:avLst/>
                <a:gdLst>
                  <a:gd name="connsiteX0" fmla="*/ 0 w 254000"/>
                  <a:gd name="connsiteY0" fmla="*/ 463550 h 463550"/>
                  <a:gd name="connsiteX1" fmla="*/ 82550 w 254000"/>
                  <a:gd name="connsiteY1" fmla="*/ 234950 h 463550"/>
                  <a:gd name="connsiteX2" fmla="*/ 0 w 254000"/>
                  <a:gd name="connsiteY2" fmla="*/ 228600 h 463550"/>
                  <a:gd name="connsiteX3" fmla="*/ 69850 w 254000"/>
                  <a:gd name="connsiteY3" fmla="*/ 6350 h 463550"/>
                  <a:gd name="connsiteX4" fmla="*/ 254000 w 254000"/>
                  <a:gd name="connsiteY4" fmla="*/ 0 h 463550"/>
                  <a:gd name="connsiteX5" fmla="*/ 152400 w 254000"/>
                  <a:gd name="connsiteY5" fmla="*/ 184150 h 463550"/>
                  <a:gd name="connsiteX6" fmla="*/ 228600 w 254000"/>
                  <a:gd name="connsiteY6" fmla="*/ 190500 h 463550"/>
                  <a:gd name="connsiteX7" fmla="*/ 0 w 254000"/>
                  <a:gd name="connsiteY7" fmla="*/ 463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00" h="463550">
                    <a:moveTo>
                      <a:pt x="0" y="463550"/>
                    </a:moveTo>
                    <a:lnTo>
                      <a:pt x="82550" y="234950"/>
                    </a:lnTo>
                    <a:lnTo>
                      <a:pt x="0" y="228600"/>
                    </a:lnTo>
                    <a:lnTo>
                      <a:pt x="69850" y="6350"/>
                    </a:lnTo>
                    <a:lnTo>
                      <a:pt x="254000" y="0"/>
                    </a:lnTo>
                    <a:lnTo>
                      <a:pt x="152400" y="184150"/>
                    </a:lnTo>
                    <a:lnTo>
                      <a:pt x="228600" y="190500"/>
                    </a:lnTo>
                    <a:lnTo>
                      <a:pt x="0" y="463550"/>
                    </a:lnTo>
                    <a:close/>
                  </a:path>
                </a:pathLst>
              </a:custGeom>
              <a:solidFill>
                <a:srgbClr val="FFC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Freeform: Shape 99">
                <a:extLst>
                  <a:ext uri="{FF2B5EF4-FFF2-40B4-BE49-F238E27FC236}">
                    <a16:creationId xmlns:a16="http://schemas.microsoft.com/office/drawing/2014/main" id="{38D6D73F-1D78-495D-3805-F8E6879F980A}"/>
                  </a:ext>
                </a:extLst>
              </p:cNvPr>
              <p:cNvSpPr/>
              <p:nvPr/>
            </p:nvSpPr>
            <p:spPr>
              <a:xfrm>
                <a:off x="4680801" y="2543281"/>
                <a:ext cx="650852" cy="893123"/>
              </a:xfrm>
              <a:custGeom>
                <a:avLst/>
                <a:gdLst>
                  <a:gd name="connsiteX0" fmla="*/ 5499 w 650852"/>
                  <a:gd name="connsiteY0" fmla="*/ 676169 h 893123"/>
                  <a:gd name="connsiteX1" fmla="*/ 5499 w 650852"/>
                  <a:gd name="connsiteY1" fmla="*/ 809519 h 893123"/>
                  <a:gd name="connsiteX2" fmla="*/ 62649 w 650852"/>
                  <a:gd name="connsiteY2" fmla="*/ 885719 h 893123"/>
                  <a:gd name="connsiteX3" fmla="*/ 342049 w 650852"/>
                  <a:gd name="connsiteY3" fmla="*/ 803169 h 893123"/>
                  <a:gd name="connsiteX4" fmla="*/ 386499 w 650852"/>
                  <a:gd name="connsiteY4" fmla="*/ 117369 h 893123"/>
                  <a:gd name="connsiteX5" fmla="*/ 615099 w 650852"/>
                  <a:gd name="connsiteY5" fmla="*/ 22119 h 893123"/>
                  <a:gd name="connsiteX6" fmla="*/ 646849 w 650852"/>
                  <a:gd name="connsiteY6" fmla="*/ 358669 h 8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852" h="893123">
                    <a:moveTo>
                      <a:pt x="5499" y="676169"/>
                    </a:moveTo>
                    <a:cubicBezTo>
                      <a:pt x="736" y="725381"/>
                      <a:pt x="-4026" y="774594"/>
                      <a:pt x="5499" y="809519"/>
                    </a:cubicBezTo>
                    <a:cubicBezTo>
                      <a:pt x="15024" y="844444"/>
                      <a:pt x="6557" y="886777"/>
                      <a:pt x="62649" y="885719"/>
                    </a:cubicBezTo>
                    <a:cubicBezTo>
                      <a:pt x="118741" y="884661"/>
                      <a:pt x="288074" y="931227"/>
                      <a:pt x="342049" y="803169"/>
                    </a:cubicBezTo>
                    <a:cubicBezTo>
                      <a:pt x="396024" y="675111"/>
                      <a:pt x="340991" y="247544"/>
                      <a:pt x="386499" y="117369"/>
                    </a:cubicBezTo>
                    <a:cubicBezTo>
                      <a:pt x="432007" y="-12806"/>
                      <a:pt x="571707" y="-18098"/>
                      <a:pt x="615099" y="22119"/>
                    </a:cubicBezTo>
                    <a:cubicBezTo>
                      <a:pt x="658491" y="62336"/>
                      <a:pt x="652670" y="210502"/>
                      <a:pt x="646849" y="35866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pic>
          <p:nvPicPr>
            <p:cNvPr id="98" name="Graphic 97" descr="Lights On with solid fill">
              <a:extLst>
                <a:ext uri="{FF2B5EF4-FFF2-40B4-BE49-F238E27FC236}">
                  <a16:creationId xmlns:a16="http://schemas.microsoft.com/office/drawing/2014/main" id="{C71310BB-421C-BBF2-8590-0E5BD2BDC5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9444" y="4815658"/>
              <a:ext cx="604730" cy="578963"/>
            </a:xfrm>
            <a:prstGeom prst="rect">
              <a:avLst/>
            </a:prstGeom>
          </p:spPr>
        </p:pic>
      </p:grpSp>
      <p:pic>
        <p:nvPicPr>
          <p:cNvPr id="101" name="Graphic 100" descr="Wind Turbines with solid fill">
            <a:extLst>
              <a:ext uri="{FF2B5EF4-FFF2-40B4-BE49-F238E27FC236}">
                <a16:creationId xmlns:a16="http://schemas.microsoft.com/office/drawing/2014/main" id="{C7D383D6-6DD6-CBAD-0F0A-92941DA451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336" y="3526162"/>
            <a:ext cx="914400" cy="914400"/>
          </a:xfrm>
          <a:prstGeom prst="rect">
            <a:avLst/>
          </a:prstGeom>
        </p:spPr>
      </p:pic>
      <p:pic>
        <p:nvPicPr>
          <p:cNvPr id="102" name="Graphic 101" descr="Solar Panels outline">
            <a:extLst>
              <a:ext uri="{FF2B5EF4-FFF2-40B4-BE49-F238E27FC236}">
                <a16:creationId xmlns:a16="http://schemas.microsoft.com/office/drawing/2014/main" id="{E2300EBC-C98F-3412-3D94-EE62E0B22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134" y="4158818"/>
            <a:ext cx="629884" cy="629884"/>
          </a:xfrm>
          <a:prstGeom prst="rect">
            <a:avLst/>
          </a:prstGeom>
        </p:spPr>
      </p:pic>
      <p:cxnSp>
        <p:nvCxnSpPr>
          <p:cNvPr id="103" name="Straight Connector 102">
            <a:extLst>
              <a:ext uri="{FF2B5EF4-FFF2-40B4-BE49-F238E27FC236}">
                <a16:creationId xmlns:a16="http://schemas.microsoft.com/office/drawing/2014/main" id="{22E5C69F-6F6E-592E-9507-57AD52515C2F}"/>
              </a:ext>
            </a:extLst>
          </p:cNvPr>
          <p:cNvCxnSpPr>
            <a:cxnSpLocks/>
          </p:cNvCxnSpPr>
          <p:nvPr/>
        </p:nvCxnSpPr>
        <p:spPr>
          <a:xfrm flipH="1">
            <a:off x="2071964" y="3199850"/>
            <a:ext cx="0" cy="126363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1280589-7BD9-0ED7-08D3-8075AE94FCCE}"/>
              </a:ext>
            </a:extLst>
          </p:cNvPr>
          <p:cNvCxnSpPr>
            <a:cxnSpLocks/>
          </p:cNvCxnSpPr>
          <p:nvPr/>
        </p:nvCxnSpPr>
        <p:spPr>
          <a:xfrm>
            <a:off x="1103401" y="4474336"/>
            <a:ext cx="295802"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D8BBD33-9E25-88F4-8C6F-C45C01F116F0}"/>
              </a:ext>
            </a:extLst>
          </p:cNvPr>
          <p:cNvCxnSpPr>
            <a:cxnSpLocks/>
          </p:cNvCxnSpPr>
          <p:nvPr/>
        </p:nvCxnSpPr>
        <p:spPr>
          <a:xfrm>
            <a:off x="1773170" y="4462202"/>
            <a:ext cx="302592"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3" name="Graphic 112" descr="Full battery with solid fill">
            <a:extLst>
              <a:ext uri="{FF2B5EF4-FFF2-40B4-BE49-F238E27FC236}">
                <a16:creationId xmlns:a16="http://schemas.microsoft.com/office/drawing/2014/main" id="{7034D262-81A7-C9D1-C4EC-831BC64580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3488507" y="5458450"/>
            <a:ext cx="518285" cy="518285"/>
          </a:xfrm>
          <a:prstGeom prst="rect">
            <a:avLst/>
          </a:prstGeom>
        </p:spPr>
      </p:pic>
      <p:pic>
        <p:nvPicPr>
          <p:cNvPr id="114" name="Graphic 113" descr="Full battery with solid fill">
            <a:extLst>
              <a:ext uri="{FF2B5EF4-FFF2-40B4-BE49-F238E27FC236}">
                <a16:creationId xmlns:a16="http://schemas.microsoft.com/office/drawing/2014/main" id="{4DE47329-EA45-7458-EE06-370A16DF1C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3757576" y="5458449"/>
            <a:ext cx="518285" cy="518285"/>
          </a:xfrm>
          <a:prstGeom prst="rect">
            <a:avLst/>
          </a:prstGeom>
        </p:spPr>
      </p:pic>
      <p:pic>
        <p:nvPicPr>
          <p:cNvPr id="115" name="Graphic 114" descr="Full battery with solid fill">
            <a:extLst>
              <a:ext uri="{FF2B5EF4-FFF2-40B4-BE49-F238E27FC236}">
                <a16:creationId xmlns:a16="http://schemas.microsoft.com/office/drawing/2014/main" id="{584A1160-5280-F3F1-9E05-FA9C43CFC2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4026645" y="5458447"/>
            <a:ext cx="518285" cy="518285"/>
          </a:xfrm>
          <a:prstGeom prst="rect">
            <a:avLst/>
          </a:prstGeom>
        </p:spPr>
      </p:pic>
      <p:cxnSp>
        <p:nvCxnSpPr>
          <p:cNvPr id="118" name="Straight Connector 117">
            <a:extLst>
              <a:ext uri="{FF2B5EF4-FFF2-40B4-BE49-F238E27FC236}">
                <a16:creationId xmlns:a16="http://schemas.microsoft.com/office/drawing/2014/main" id="{F139CD8B-91ED-BA39-E658-35A11CF2A7A2}"/>
              </a:ext>
            </a:extLst>
          </p:cNvPr>
          <p:cNvCxnSpPr>
            <a:cxnSpLocks/>
          </p:cNvCxnSpPr>
          <p:nvPr/>
        </p:nvCxnSpPr>
        <p:spPr>
          <a:xfrm>
            <a:off x="3939767" y="6037172"/>
            <a:ext cx="303393" cy="39986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85FFC63D-BAD7-CFBC-94BC-11A524D703CB}"/>
              </a:ext>
            </a:extLst>
          </p:cNvPr>
          <p:cNvSpPr txBox="1"/>
          <p:nvPr/>
        </p:nvSpPr>
        <p:spPr>
          <a:xfrm>
            <a:off x="5017995" y="6183448"/>
            <a:ext cx="6883616" cy="584775"/>
          </a:xfrm>
          <a:prstGeom prst="rect">
            <a:avLst/>
          </a:prstGeom>
          <a:noFill/>
        </p:spPr>
        <p:txBody>
          <a:bodyPr wrap="none" rtlCol="0">
            <a:spAutoFit/>
          </a:bodyPr>
          <a:lstStyle/>
          <a:p>
            <a:pPr marL="180975" indent="-180975">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Assume France’s annual electricity consumption is around 460 TWh</a:t>
            </a:r>
          </a:p>
          <a:p>
            <a:pPr marL="638175" lvl="1" indent="-180975">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That equates to approximately 7 billion electric vehicle worth of batteries</a:t>
            </a:r>
          </a:p>
        </p:txBody>
      </p:sp>
      <p:pic>
        <p:nvPicPr>
          <p:cNvPr id="5122" name="Picture 2" descr="Amsterdam Special Lineal icon">
            <a:extLst>
              <a:ext uri="{FF2B5EF4-FFF2-40B4-BE49-F238E27FC236}">
                <a16:creationId xmlns:a16="http://schemas.microsoft.com/office/drawing/2014/main" id="{9C037523-6BBD-07F4-109F-208D88C5A9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9737" y="6084185"/>
            <a:ext cx="646512" cy="646512"/>
          </a:xfrm>
          <a:prstGeom prst="rect">
            <a:avLst/>
          </a:prstGeom>
          <a:noFill/>
          <a:extLst>
            <a:ext uri="{909E8E84-426E-40DD-AFC4-6F175D3DCCD1}">
              <a14:hiddenFill xmlns:a14="http://schemas.microsoft.com/office/drawing/2010/main">
                <a:solidFill>
                  <a:srgbClr val="FFFFFF"/>
                </a:solidFill>
              </a14:hiddenFill>
            </a:ext>
          </a:extLst>
        </p:spPr>
      </p:pic>
      <p:cxnSp>
        <p:nvCxnSpPr>
          <p:cNvPr id="124" name="Straight Arrow Connector 123">
            <a:extLst>
              <a:ext uri="{FF2B5EF4-FFF2-40B4-BE49-F238E27FC236}">
                <a16:creationId xmlns:a16="http://schemas.microsoft.com/office/drawing/2014/main" id="{B83983C9-689F-D03D-2A7C-555FE6EB0CF6}"/>
              </a:ext>
            </a:extLst>
          </p:cNvPr>
          <p:cNvCxnSpPr>
            <a:cxnSpLocks/>
          </p:cNvCxnSpPr>
          <p:nvPr/>
        </p:nvCxnSpPr>
        <p:spPr>
          <a:xfrm flipV="1">
            <a:off x="4437306" y="5682609"/>
            <a:ext cx="1534149" cy="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D5BDC943-B9B0-D20F-2DFB-8C635A1146E1}"/>
              </a:ext>
            </a:extLst>
          </p:cNvPr>
          <p:cNvCxnSpPr>
            <a:cxnSpLocks/>
          </p:cNvCxnSpPr>
          <p:nvPr/>
        </p:nvCxnSpPr>
        <p:spPr>
          <a:xfrm>
            <a:off x="3746187" y="3199850"/>
            <a:ext cx="1954978" cy="25064"/>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20" name="Content Placeholder 2">
            <a:extLst>
              <a:ext uri="{FF2B5EF4-FFF2-40B4-BE49-F238E27FC236}">
                <a16:creationId xmlns:a16="http://schemas.microsoft.com/office/drawing/2014/main" id="{D496784B-39E1-6FEB-308F-7B3C08940D67}"/>
              </a:ext>
            </a:extLst>
          </p:cNvPr>
          <p:cNvSpPr txBox="1">
            <a:spLocks/>
          </p:cNvSpPr>
          <p:nvPr/>
        </p:nvSpPr>
        <p:spPr>
          <a:xfrm>
            <a:off x="5566831" y="3015700"/>
            <a:ext cx="1944945" cy="499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3D9188"/>
                </a:solidFill>
                <a:latin typeface="Verdana" panose="020B0604030504040204" pitchFamily="34" charset="0"/>
                <a:ea typeface="Verdana" panose="020B0604030504040204" pitchFamily="34" charset="0"/>
                <a:cs typeface="Arial" panose="020B0604020202020204" pitchFamily="34" charset="0"/>
              </a:rPr>
              <a:t>Fuel, industry use…etc.</a:t>
            </a:r>
          </a:p>
        </p:txBody>
      </p:sp>
      <p:graphicFrame>
        <p:nvGraphicFramePr>
          <p:cNvPr id="5124" name="Chart 5123">
            <a:extLst>
              <a:ext uri="{FF2B5EF4-FFF2-40B4-BE49-F238E27FC236}">
                <a16:creationId xmlns:a16="http://schemas.microsoft.com/office/drawing/2014/main" id="{8ACDE529-DECF-50A5-31E3-5F7931DC5486}"/>
              </a:ext>
            </a:extLst>
          </p:cNvPr>
          <p:cNvGraphicFramePr>
            <a:graphicFrameLocks/>
          </p:cNvGraphicFramePr>
          <p:nvPr>
            <p:extLst>
              <p:ext uri="{D42A27DB-BD31-4B8C-83A1-F6EECF244321}">
                <p14:modId xmlns:p14="http://schemas.microsoft.com/office/powerpoint/2010/main" val="1083254612"/>
              </p:ext>
            </p:extLst>
          </p:nvPr>
        </p:nvGraphicFramePr>
        <p:xfrm>
          <a:off x="7855070" y="3386635"/>
          <a:ext cx="4271322" cy="2553525"/>
        </p:xfrm>
        <a:graphic>
          <a:graphicData uri="http://schemas.openxmlformats.org/drawingml/2006/chart">
            <c:chart xmlns:c="http://schemas.openxmlformats.org/drawingml/2006/chart" xmlns:r="http://schemas.openxmlformats.org/officeDocument/2006/relationships" r:id="rId12"/>
          </a:graphicData>
        </a:graphic>
      </p:graphicFrame>
      <p:sp>
        <p:nvSpPr>
          <p:cNvPr id="5125" name="TextBox 5124">
            <a:extLst>
              <a:ext uri="{FF2B5EF4-FFF2-40B4-BE49-F238E27FC236}">
                <a16:creationId xmlns:a16="http://schemas.microsoft.com/office/drawing/2014/main" id="{444F9217-7A07-2C36-BA4E-DBE79ABE0CD3}"/>
              </a:ext>
            </a:extLst>
          </p:cNvPr>
          <p:cNvSpPr txBox="1"/>
          <p:nvPr/>
        </p:nvSpPr>
        <p:spPr>
          <a:xfrm>
            <a:off x="9431068" y="5832201"/>
            <a:ext cx="1572866" cy="276999"/>
          </a:xfrm>
          <a:prstGeom prst="rect">
            <a:avLst/>
          </a:prstGeom>
          <a:noFill/>
        </p:spPr>
        <p:txBody>
          <a:bodyPr wrap="none" rtlCol="0">
            <a:spAutoFit/>
          </a:bodyPr>
          <a:lstStyle/>
          <a:p>
            <a:r>
              <a:rPr lang="en-GB" sz="1200" i="1" dirty="0">
                <a:latin typeface="Verdana" panose="020B0604030504040204" pitchFamily="34" charset="0"/>
                <a:ea typeface="Verdana" panose="020B0604030504040204" pitchFamily="34" charset="0"/>
              </a:rPr>
              <a:t>Source: EuroStat </a:t>
            </a:r>
          </a:p>
        </p:txBody>
      </p:sp>
      <p:grpSp>
        <p:nvGrpSpPr>
          <p:cNvPr id="31" name="Group 30">
            <a:extLst>
              <a:ext uri="{FF2B5EF4-FFF2-40B4-BE49-F238E27FC236}">
                <a16:creationId xmlns:a16="http://schemas.microsoft.com/office/drawing/2014/main" id="{3784FC10-A298-B87A-3556-CCD7ACA1CFAF}"/>
              </a:ext>
            </a:extLst>
          </p:cNvPr>
          <p:cNvGrpSpPr>
            <a:grpSpLocks noChangeAspect="1"/>
          </p:cNvGrpSpPr>
          <p:nvPr/>
        </p:nvGrpSpPr>
        <p:grpSpPr>
          <a:xfrm>
            <a:off x="33049" y="21209"/>
            <a:ext cx="638755" cy="666262"/>
            <a:chOff x="57564" y="42309"/>
            <a:chExt cx="2804045" cy="2813869"/>
          </a:xfrm>
        </p:grpSpPr>
        <p:grpSp>
          <p:nvGrpSpPr>
            <p:cNvPr id="2" name="Group 1">
              <a:extLst>
                <a:ext uri="{FF2B5EF4-FFF2-40B4-BE49-F238E27FC236}">
                  <a16:creationId xmlns:a16="http://schemas.microsoft.com/office/drawing/2014/main" id="{E4977149-D093-2155-C9A7-A67FF0A7DDED}"/>
                </a:ext>
              </a:extLst>
            </p:cNvPr>
            <p:cNvGrpSpPr>
              <a:grpSpLocks noChangeAspect="1"/>
            </p:cNvGrpSpPr>
            <p:nvPr/>
          </p:nvGrpSpPr>
          <p:grpSpPr>
            <a:xfrm rot="4899282">
              <a:off x="1053230" y="951587"/>
              <a:ext cx="1821917" cy="1794841"/>
              <a:chOff x="5718084" y="1039874"/>
              <a:chExt cx="3076575" cy="3030855"/>
            </a:xfrm>
          </p:grpSpPr>
          <p:pic>
            <p:nvPicPr>
              <p:cNvPr id="3" name="Picture 2">
                <a:extLst>
                  <a:ext uri="{FF2B5EF4-FFF2-40B4-BE49-F238E27FC236}">
                    <a16:creationId xmlns:a16="http://schemas.microsoft.com/office/drawing/2014/main" id="{AD95BC77-D7A7-354E-F3FD-4804B8C7EC24}"/>
                  </a:ext>
                </a:extLst>
              </p:cNvPr>
              <p:cNvPicPr>
                <a:picLocks noChangeAspect="1"/>
              </p:cNvPicPr>
              <p:nvPr/>
            </p:nvPicPr>
            <p:blipFill rotWithShape="1">
              <a:blip r:embed="rId13">
                <a:duotone>
                  <a:schemeClr val="accent3">
                    <a:shade val="45000"/>
                    <a:satMod val="135000"/>
                  </a:schemeClr>
                  <a:prstClr val="white"/>
                </a:duotone>
                <a:extLst>
                  <a:ext uri="{BEBA8EAE-BF5A-486C-A8C5-ECC9F3942E4B}">
                    <a14:imgProps xmlns:a14="http://schemas.microsoft.com/office/drawing/2010/main">
                      <a14:imgLayer r:embed="rId14">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7" name="Teardrop 6">
                <a:extLst>
                  <a:ext uri="{FF2B5EF4-FFF2-40B4-BE49-F238E27FC236}">
                    <a16:creationId xmlns:a16="http://schemas.microsoft.com/office/drawing/2014/main" id="{DB772C42-E1C2-14B5-6882-64C5F921BF88}"/>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ardrop 7">
                <a:extLst>
                  <a:ext uri="{FF2B5EF4-FFF2-40B4-BE49-F238E27FC236}">
                    <a16:creationId xmlns:a16="http://schemas.microsoft.com/office/drawing/2014/main" id="{E3C9A12C-8AC9-B869-B068-534B850F7DE1}"/>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70A50F6C-2C37-7B7B-574B-0032A97B1C11}"/>
                </a:ext>
              </a:extLst>
            </p:cNvPr>
            <p:cNvGrpSpPr>
              <a:grpSpLocks noChangeAspect="1"/>
            </p:cNvGrpSpPr>
            <p:nvPr/>
          </p:nvGrpSpPr>
          <p:grpSpPr>
            <a:xfrm>
              <a:off x="82860" y="132439"/>
              <a:ext cx="1821916" cy="1794841"/>
              <a:chOff x="5686904" y="1035300"/>
              <a:chExt cx="3076575" cy="3030855"/>
            </a:xfrm>
          </p:grpSpPr>
          <p:pic>
            <p:nvPicPr>
              <p:cNvPr id="10" name="Picture 9">
                <a:extLst>
                  <a:ext uri="{FF2B5EF4-FFF2-40B4-BE49-F238E27FC236}">
                    <a16:creationId xmlns:a16="http://schemas.microsoft.com/office/drawing/2014/main" id="{0294F74D-505E-4870-5A95-90F9E0BAB68B}"/>
                  </a:ext>
                </a:extLst>
              </p:cNvPr>
              <p:cNvPicPr>
                <a:picLocks noChangeAspect="1"/>
              </p:cNvPicPr>
              <p:nvPr/>
            </p:nvPicPr>
            <p:blipFill rotWithShape="1">
              <a:blip r:embed="rId15">
                <a:duotone>
                  <a:prstClr val="black"/>
                  <a:schemeClr val="accent1">
                    <a:tint val="45000"/>
                    <a:satMod val="400000"/>
                  </a:schemeClr>
                </a:duotone>
                <a:extLst>
                  <a:ext uri="{BEBA8EAE-BF5A-486C-A8C5-ECC9F3942E4B}">
                    <a14:imgProps xmlns:a14="http://schemas.microsoft.com/office/drawing/2010/main">
                      <a14:imgLayer r:embed="rId14">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1" name="Teardrop 10">
                <a:extLst>
                  <a:ext uri="{FF2B5EF4-FFF2-40B4-BE49-F238E27FC236}">
                    <a16:creationId xmlns:a16="http://schemas.microsoft.com/office/drawing/2014/main" id="{0D1548F5-D8F9-0A79-AB1E-3061A6D0DC61}"/>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ardrop 11">
                <a:extLst>
                  <a:ext uri="{FF2B5EF4-FFF2-40B4-BE49-F238E27FC236}">
                    <a16:creationId xmlns:a16="http://schemas.microsoft.com/office/drawing/2014/main" id="{2C3621E8-A2DD-4AC8-2DEF-172007BE071F}"/>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Oval 18">
              <a:extLst>
                <a:ext uri="{FF2B5EF4-FFF2-40B4-BE49-F238E27FC236}">
                  <a16:creationId xmlns:a16="http://schemas.microsoft.com/office/drawing/2014/main" id="{46FC1288-EEB8-092E-B2AB-3C28E133385D}"/>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B113B92D-F6B3-29EE-0327-426EEB2632A9}"/>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6D48393-F5F7-A0B0-8063-15C38933F1C2}"/>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536ABE7B-3E57-0BFA-5D72-5E08357DE1AC}"/>
              </a:ext>
            </a:extLst>
          </p:cNvPr>
          <p:cNvSpPr txBox="1"/>
          <p:nvPr/>
        </p:nvSpPr>
        <p:spPr>
          <a:xfrm>
            <a:off x="11901611" y="64886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2</a:t>
            </a:r>
          </a:p>
        </p:txBody>
      </p:sp>
      <p:sp>
        <p:nvSpPr>
          <p:cNvPr id="33" name="Content Placeholder 2">
            <a:extLst>
              <a:ext uri="{FF2B5EF4-FFF2-40B4-BE49-F238E27FC236}">
                <a16:creationId xmlns:a16="http://schemas.microsoft.com/office/drawing/2014/main" id="{67E306E7-8273-612D-AE51-00ABF268199D}"/>
              </a:ext>
            </a:extLst>
          </p:cNvPr>
          <p:cNvSpPr txBox="1">
            <a:spLocks/>
          </p:cNvSpPr>
          <p:nvPr/>
        </p:nvSpPr>
        <p:spPr>
          <a:xfrm>
            <a:off x="3169107" y="3270117"/>
            <a:ext cx="872194" cy="471847"/>
          </a:xfrm>
          <a:prstGeom prst="rect">
            <a:avLst/>
          </a:prstGeom>
          <a:ln>
            <a:solidFill>
              <a:srgbClr val="70AD47"/>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solidFill>
                  <a:srgbClr val="70AD47"/>
                </a:solidFill>
                <a:latin typeface="Verdana" panose="020B0604030504040204" pitchFamily="34" charset="0"/>
                <a:ea typeface="Verdana" panose="020B0604030504040204" pitchFamily="34" charset="0"/>
                <a:cs typeface="Arial" panose="020B0604020202020204" pitchFamily="34" charset="0"/>
              </a:rPr>
              <a:t>Green H</a:t>
            </a:r>
            <a:r>
              <a:rPr lang="en-GB" sz="1400" b="1" baseline="-25000" dirty="0">
                <a:solidFill>
                  <a:srgbClr val="70AD47"/>
                </a:solidFill>
                <a:latin typeface="Verdana" panose="020B0604030504040204" pitchFamily="34" charset="0"/>
                <a:ea typeface="Verdana" panose="020B0604030504040204" pitchFamily="34" charset="0"/>
                <a:cs typeface="Arial" panose="020B0604020202020204" pitchFamily="34" charset="0"/>
              </a:rPr>
              <a:t>2</a:t>
            </a:r>
            <a:endParaRPr lang="en-GB" sz="1400" b="1" dirty="0">
              <a:solidFill>
                <a:srgbClr val="70AD47"/>
              </a:solidFill>
              <a:latin typeface="Verdana" panose="020B0604030504040204" pitchFamily="34" charset="0"/>
              <a:ea typeface="Verdana" panose="020B060403050404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1AE64E6E-FE71-D4C4-136E-7768B03CF35C}"/>
              </a:ext>
            </a:extLst>
          </p:cNvPr>
          <p:cNvCxnSpPr>
            <a:cxnSpLocks/>
          </p:cNvCxnSpPr>
          <p:nvPr/>
        </p:nvCxnSpPr>
        <p:spPr>
          <a:xfrm>
            <a:off x="3136828" y="3199850"/>
            <a:ext cx="845621" cy="323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64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24" grpId="0">
        <p:bldAsOne/>
      </p:bldGraphic>
      <p:bldP spid="51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741912" y="92735"/>
            <a:ext cx="7117976"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UHS Research Areas </a:t>
            </a:r>
          </a:p>
        </p:txBody>
      </p:sp>
      <p:sp>
        <p:nvSpPr>
          <p:cNvPr id="5" name="TextBox 4">
            <a:extLst>
              <a:ext uri="{FF2B5EF4-FFF2-40B4-BE49-F238E27FC236}">
                <a16:creationId xmlns:a16="http://schemas.microsoft.com/office/drawing/2014/main" id="{0CECAC03-7FAF-AA80-1432-C4E01E9C6C1E}"/>
              </a:ext>
            </a:extLst>
          </p:cNvPr>
          <p:cNvSpPr txBox="1"/>
          <p:nvPr/>
        </p:nvSpPr>
        <p:spPr>
          <a:xfrm>
            <a:off x="44712" y="837075"/>
            <a:ext cx="6207911" cy="2277547"/>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Capillary pressure hysteresis and initial/residual gas saturation levels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Wettability impacts and contact angle measurements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Gas trapping phenomena and effects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Ostwald ripening in dissolved gas transport</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Geochemical interactions and reactive transport processes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Relative permeability assessments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Development of reservoir management and simulation models</a:t>
            </a:r>
          </a:p>
        </p:txBody>
      </p:sp>
      <p:graphicFrame>
        <p:nvGraphicFramePr>
          <p:cNvPr id="2" name="Chart 1">
            <a:extLst>
              <a:ext uri="{FF2B5EF4-FFF2-40B4-BE49-F238E27FC236}">
                <a16:creationId xmlns:a16="http://schemas.microsoft.com/office/drawing/2014/main" id="{00000000-0008-0000-0400-000003000000}"/>
              </a:ext>
            </a:extLst>
          </p:cNvPr>
          <p:cNvGraphicFramePr/>
          <p:nvPr>
            <p:extLst>
              <p:ext uri="{D42A27DB-BD31-4B8C-83A1-F6EECF244321}">
                <p14:modId xmlns:p14="http://schemas.microsoft.com/office/powerpoint/2010/main" val="3417846920"/>
              </p:ext>
            </p:extLst>
          </p:nvPr>
        </p:nvGraphicFramePr>
        <p:xfrm>
          <a:off x="6494439" y="648377"/>
          <a:ext cx="5591474" cy="265591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E8636A5-5C95-D79E-A277-CD85FF2AAD76}"/>
              </a:ext>
            </a:extLst>
          </p:cNvPr>
          <p:cNvSpPr txBox="1"/>
          <p:nvPr/>
        </p:nvSpPr>
        <p:spPr>
          <a:xfrm>
            <a:off x="11663130" y="702376"/>
            <a:ext cx="529312" cy="261610"/>
          </a:xfrm>
          <a:prstGeom prst="rect">
            <a:avLst/>
          </a:prstGeom>
          <a:noFill/>
        </p:spPr>
        <p:txBody>
          <a:bodyPr wrap="square" rtlCol="0">
            <a:spAutoFit/>
          </a:bodyPr>
          <a:lstStyle/>
          <a:p>
            <a:r>
              <a:rPr lang="en-GB" sz="1100" dirty="0">
                <a:latin typeface="Times New Roman" panose="02020603050405020304" pitchFamily="18" charset="0"/>
                <a:cs typeface="Times New Roman" panose="02020603050405020304" pitchFamily="18" charset="0"/>
              </a:rPr>
              <a:t>MICP</a:t>
            </a:r>
          </a:p>
        </p:txBody>
      </p:sp>
      <p:sp>
        <p:nvSpPr>
          <p:cNvPr id="8" name="TextBox 7">
            <a:extLst>
              <a:ext uri="{FF2B5EF4-FFF2-40B4-BE49-F238E27FC236}">
                <a16:creationId xmlns:a16="http://schemas.microsoft.com/office/drawing/2014/main" id="{309BD750-54BD-5C53-A855-08F95F70D00B}"/>
              </a:ext>
            </a:extLst>
          </p:cNvPr>
          <p:cNvSpPr txBox="1"/>
          <p:nvPr/>
        </p:nvSpPr>
        <p:spPr>
          <a:xfrm>
            <a:off x="11371522" y="839213"/>
            <a:ext cx="52931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MICP</a:t>
            </a:r>
          </a:p>
        </p:txBody>
      </p:sp>
      <p:sp>
        <p:nvSpPr>
          <p:cNvPr id="9" name="TextBox 8">
            <a:extLst>
              <a:ext uri="{FF2B5EF4-FFF2-40B4-BE49-F238E27FC236}">
                <a16:creationId xmlns:a16="http://schemas.microsoft.com/office/drawing/2014/main" id="{932B13C2-E402-4394-BB63-20AB349B9BEE}"/>
              </a:ext>
            </a:extLst>
          </p:cNvPr>
          <p:cNvSpPr txBox="1"/>
          <p:nvPr/>
        </p:nvSpPr>
        <p:spPr>
          <a:xfrm>
            <a:off x="11398474" y="1035489"/>
            <a:ext cx="529312" cy="261610"/>
          </a:xfrm>
          <a:prstGeom prst="rect">
            <a:avLst/>
          </a:prstGeom>
          <a:noFill/>
        </p:spPr>
        <p:txBody>
          <a:bodyPr wrap="none" rtlCol="0">
            <a:spAutoFit/>
          </a:bodyPr>
          <a:lstStyle/>
          <a:p>
            <a:r>
              <a:rPr lang="en-GB" sz="1100" dirty="0">
                <a:latin typeface="Times New Roman" panose="02020603050405020304" pitchFamily="18" charset="0"/>
                <a:cs typeface="Times New Roman" panose="02020603050405020304" pitchFamily="18" charset="0"/>
              </a:rPr>
              <a:t>MICP</a:t>
            </a: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64CB1E1E-D54D-6B0E-D0EB-00504221B336}"/>
                  </a:ext>
                </a:extLst>
              </p:cNvPr>
              <p:cNvGraphicFramePr>
                <a:graphicFrameLocks noGrp="1"/>
              </p:cNvGraphicFramePr>
              <p:nvPr>
                <p:extLst>
                  <p:ext uri="{D42A27DB-BD31-4B8C-83A1-F6EECF244321}">
                    <p14:modId xmlns:p14="http://schemas.microsoft.com/office/powerpoint/2010/main" val="106511444"/>
                  </p:ext>
                </p:extLst>
              </p:nvPr>
            </p:nvGraphicFramePr>
            <p:xfrm>
              <a:off x="6556919" y="3731205"/>
              <a:ext cx="5528994" cy="2824863"/>
            </p:xfrm>
            <a:graphic>
              <a:graphicData uri="http://schemas.openxmlformats.org/drawingml/2006/table">
                <a:tbl>
                  <a:tblPr firstRow="1" firstCol="1" bandRow="1">
                    <a:tableStyleId>{5940675A-B579-460E-94D1-54222C63F5DA}</a:tableStyleId>
                  </a:tblPr>
                  <a:tblGrid>
                    <a:gridCol w="1115885">
                      <a:extLst>
                        <a:ext uri="{9D8B030D-6E8A-4147-A177-3AD203B41FA5}">
                          <a16:colId xmlns:a16="http://schemas.microsoft.com/office/drawing/2014/main" val="1007855567"/>
                        </a:ext>
                      </a:extLst>
                    </a:gridCol>
                    <a:gridCol w="1948287">
                      <a:extLst>
                        <a:ext uri="{9D8B030D-6E8A-4147-A177-3AD203B41FA5}">
                          <a16:colId xmlns:a16="http://schemas.microsoft.com/office/drawing/2014/main" val="15917463"/>
                        </a:ext>
                      </a:extLst>
                    </a:gridCol>
                    <a:gridCol w="1241701">
                      <a:extLst>
                        <a:ext uri="{9D8B030D-6E8A-4147-A177-3AD203B41FA5}">
                          <a16:colId xmlns:a16="http://schemas.microsoft.com/office/drawing/2014/main" val="2022909663"/>
                        </a:ext>
                      </a:extLst>
                    </a:gridCol>
                    <a:gridCol w="583955">
                      <a:extLst>
                        <a:ext uri="{9D8B030D-6E8A-4147-A177-3AD203B41FA5}">
                          <a16:colId xmlns:a16="http://schemas.microsoft.com/office/drawing/2014/main" val="3947101641"/>
                        </a:ext>
                      </a:extLst>
                    </a:gridCol>
                    <a:gridCol w="319583">
                      <a:extLst>
                        <a:ext uri="{9D8B030D-6E8A-4147-A177-3AD203B41FA5}">
                          <a16:colId xmlns:a16="http://schemas.microsoft.com/office/drawing/2014/main" val="2225860977"/>
                        </a:ext>
                      </a:extLst>
                    </a:gridCol>
                    <a:gridCol w="319583">
                      <a:extLst>
                        <a:ext uri="{9D8B030D-6E8A-4147-A177-3AD203B41FA5}">
                          <a16:colId xmlns:a16="http://schemas.microsoft.com/office/drawing/2014/main" val="1503565871"/>
                        </a:ext>
                      </a:extLst>
                    </a:gridCol>
                  </a:tblGrid>
                  <a:tr h="386463">
                    <a:tc>
                      <a:txBody>
                        <a:bodyPr/>
                        <a:lstStyle/>
                        <a:p>
                          <a:pPr fontAlgn="auto" hangingPunct="1"/>
                          <a:r>
                            <a:rPr lang="en-US" sz="1000" b="1" dirty="0">
                              <a:effectLst/>
                              <a:latin typeface="Times New Roman" panose="02020603050405020304" pitchFamily="18" charset="0"/>
                              <a:cs typeface="Times New Roman" panose="02020603050405020304" pitchFamily="18" charset="0"/>
                            </a:rPr>
                            <a:t>Study</a:t>
                          </a:r>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b="1" dirty="0">
                              <a:effectLst/>
                              <a:latin typeface="Times New Roman" panose="02020603050405020304" pitchFamily="18" charset="0"/>
                              <a:cs typeface="Times New Roman" panose="02020603050405020304" pitchFamily="18" charset="0"/>
                            </a:rPr>
                            <a:t>Measurement type</a:t>
                          </a:r>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b="1" dirty="0">
                              <a:effectLst/>
                              <a:latin typeface="Times New Roman" panose="02020603050405020304" pitchFamily="18" charset="0"/>
                              <a:cs typeface="Times New Roman" panose="02020603050405020304" pitchFamily="18" charset="0"/>
                            </a:rPr>
                            <a:t>Rock type</a:t>
                          </a:r>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14:m>
                            <m:oMathPara xmlns:m="http://schemas.openxmlformats.org/officeDocument/2006/math">
                              <m:oMathParaPr>
                                <m:jc m:val="centerGroup"/>
                              </m:oMathParaPr>
                              <m:oMath xmlns:m="http://schemas.openxmlformats.org/officeDocument/2006/math">
                                <m:sSub>
                                  <m:sSubPr>
                                    <m:ctrlPr>
                                      <a:rPr lang="en-GB" sz="1200" b="1" i="1">
                                        <a:effectLst/>
                                        <a:latin typeface="Cambria Math" panose="02040503050406030204" pitchFamily="18" charset="0"/>
                                      </a:rPr>
                                    </m:ctrlPr>
                                  </m:sSubPr>
                                  <m:e>
                                    <m:r>
                                      <a:rPr lang="en-US" sz="1200" b="1" i="1">
                                        <a:effectLst/>
                                        <a:latin typeface="Cambria Math" panose="02040503050406030204" pitchFamily="18" charset="0"/>
                                      </a:rPr>
                                      <m:t>𝛉</m:t>
                                    </m:r>
                                  </m:e>
                                  <m:sub>
                                    <m:r>
                                      <a:rPr lang="en-US" sz="1200" b="1" i="1">
                                        <a:effectLst/>
                                        <a:latin typeface="Cambria Math" panose="02040503050406030204" pitchFamily="18" charset="0"/>
                                      </a:rPr>
                                      <m:t>𝐀𝐯𝐞𝐫𝐚𝐠𝐞</m:t>
                                    </m:r>
                                  </m:sub>
                                </m:sSub>
                              </m:oMath>
                            </m:oMathPara>
                          </a14:m>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14:m>
                            <m:oMathPara xmlns:m="http://schemas.openxmlformats.org/officeDocument/2006/math">
                              <m:oMathParaPr>
                                <m:jc m:val="centerGroup"/>
                              </m:oMathParaPr>
                              <m:oMath xmlns:m="http://schemas.openxmlformats.org/officeDocument/2006/math">
                                <m:sSub>
                                  <m:sSubPr>
                                    <m:ctrlPr>
                                      <a:rPr lang="en-GB" sz="1200" b="1" i="1">
                                        <a:effectLst/>
                                        <a:latin typeface="Cambria Math" panose="02040503050406030204" pitchFamily="18" charset="0"/>
                                      </a:rPr>
                                    </m:ctrlPr>
                                  </m:sSubPr>
                                  <m:e>
                                    <m:r>
                                      <a:rPr lang="en-US" sz="1200" b="1" i="1">
                                        <a:effectLst/>
                                        <a:latin typeface="Cambria Math" panose="02040503050406030204" pitchFamily="18" charset="0"/>
                                      </a:rPr>
                                      <m:t>𝛉</m:t>
                                    </m:r>
                                  </m:e>
                                  <m:sub>
                                    <m:r>
                                      <a:rPr lang="en-US" sz="1200" b="1" i="1">
                                        <a:effectLst/>
                                        <a:latin typeface="Cambria Math" panose="02040503050406030204" pitchFamily="18" charset="0"/>
                                      </a:rPr>
                                      <m:t>𝐀</m:t>
                                    </m:r>
                                  </m:sub>
                                </m:sSub>
                              </m:oMath>
                            </m:oMathPara>
                          </a14:m>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14:m>
                            <m:oMathPara xmlns:m="http://schemas.openxmlformats.org/officeDocument/2006/math">
                              <m:oMathParaPr>
                                <m:jc m:val="centerGroup"/>
                              </m:oMathParaPr>
                              <m:oMath xmlns:m="http://schemas.openxmlformats.org/officeDocument/2006/math">
                                <m:sSub>
                                  <m:sSubPr>
                                    <m:ctrlPr>
                                      <a:rPr lang="en-GB" sz="1200" b="1" i="1">
                                        <a:effectLst/>
                                        <a:latin typeface="Cambria Math" panose="02040503050406030204" pitchFamily="18" charset="0"/>
                                      </a:rPr>
                                    </m:ctrlPr>
                                  </m:sSubPr>
                                  <m:e>
                                    <m:r>
                                      <a:rPr lang="en-US" sz="1200" b="1" i="1">
                                        <a:effectLst/>
                                        <a:latin typeface="Cambria Math" panose="02040503050406030204" pitchFamily="18" charset="0"/>
                                      </a:rPr>
                                      <m:t>𝛉</m:t>
                                    </m:r>
                                  </m:e>
                                  <m:sub>
                                    <m:r>
                                      <a:rPr lang="en-US" sz="1200" b="1" i="1">
                                        <a:effectLst/>
                                        <a:latin typeface="Cambria Math" panose="02040503050406030204" pitchFamily="18" charset="0"/>
                                      </a:rPr>
                                      <m:t>𝐑</m:t>
                                    </m:r>
                                  </m:sub>
                                </m:sSub>
                              </m:oMath>
                            </m:oMathPara>
                          </a14:m>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0238507"/>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Boon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Derived by combining P</a:t>
                          </a:r>
                          <a:r>
                            <a:rPr lang="en-US" sz="1000" baseline="-25000">
                              <a:effectLst/>
                              <a:latin typeface="Times New Roman" panose="02020603050405020304" pitchFamily="18" charset="0"/>
                              <a:cs typeface="Times New Roman" panose="02020603050405020304" pitchFamily="18" charset="0"/>
                            </a:rPr>
                            <a:t>c</a:t>
                          </a:r>
                          <a:r>
                            <a:rPr lang="en-US" sz="1000">
                              <a:effectLst/>
                              <a:latin typeface="Times New Roman" panose="02020603050405020304" pitchFamily="18" charset="0"/>
                              <a:cs typeface="Times New Roman" panose="02020603050405020304" pitchFamily="18" charset="0"/>
                            </a:rPr>
                            <a:t> with MICP data</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Berea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45°</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9452134"/>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Captive bubble method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27° - 37°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2023542"/>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In-situ morphological approach</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57°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437869"/>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3D local method (AlRatrout et al., 2017)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64°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966776"/>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Manual measurement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dirty="0">
                              <a:effectLst/>
                              <a:latin typeface="Times New Roman" panose="02020603050405020304" pitchFamily="18" charset="0"/>
                              <a:cs typeface="Times New Roman" panose="02020603050405020304" pitchFamily="18" charset="0"/>
                            </a:rPr>
                            <a:t>36°</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530799"/>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dirty="0">
                              <a:effectLst/>
                              <a:latin typeface="Times New Roman" panose="02020603050405020304" pitchFamily="18" charset="0"/>
                              <a:cs typeface="Times New Roman" panose="02020603050405020304" pitchFamily="18" charset="0"/>
                            </a:rPr>
                            <a:t>In-situ morphological approach</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474970"/>
                      </a:ext>
                    </a:extLst>
                  </a:tr>
                  <a:tr h="286131">
                    <a:tc>
                      <a:txBody>
                        <a:bodyPr/>
                        <a:lstStyle/>
                        <a:p>
                          <a:pPr fontAlgn="auto" hangingPunct="1"/>
                          <a:r>
                            <a:rPr lang="en-US" sz="1000">
                              <a:effectLst/>
                              <a:latin typeface="Times New Roman" panose="02020603050405020304" pitchFamily="18" charset="0"/>
                              <a:cs typeface="Times New Roman" panose="02020603050405020304" pitchFamily="18" charset="0"/>
                            </a:rPr>
                            <a:t>Hashemi et al. (2021)</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Captive bubble method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Berea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21°-43°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3296414"/>
                      </a:ext>
                    </a:extLst>
                  </a:tr>
                  <a:tr h="286131">
                    <a:tc>
                      <a:txBody>
                        <a:bodyPr/>
                        <a:lstStyle/>
                        <a:p>
                          <a:pPr fontAlgn="auto" hangingPunct="1"/>
                          <a:r>
                            <a:rPr lang="en-US" sz="1000" dirty="0">
                              <a:effectLst/>
                              <a:latin typeface="Times New Roman" panose="02020603050405020304" pitchFamily="18" charset="0"/>
                              <a:cs typeface="Times New Roman" panose="02020603050405020304" pitchFamily="18" charset="0"/>
                            </a:rPr>
                            <a:t>Iglauer et al. (2021)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Tilted plate method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Pristine quartz substrates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dirty="0">
                              <a:effectLst/>
                              <a:latin typeface="Times New Roman" panose="02020603050405020304" pitchFamily="18" charset="0"/>
                              <a:cs typeface="Times New Roman" panose="02020603050405020304" pitchFamily="18" charset="0"/>
                            </a:rPr>
                            <a:t>5°</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5252543"/>
                      </a:ext>
                    </a:extLst>
                  </a:tr>
                </a:tbl>
              </a:graphicData>
            </a:graphic>
          </p:graphicFrame>
        </mc:Choice>
        <mc:Fallback xmlns="">
          <p:graphicFrame>
            <p:nvGraphicFramePr>
              <p:cNvPr id="14" name="Table 13">
                <a:extLst>
                  <a:ext uri="{FF2B5EF4-FFF2-40B4-BE49-F238E27FC236}">
                    <a16:creationId xmlns:a16="http://schemas.microsoft.com/office/drawing/2014/main" id="{64CB1E1E-D54D-6B0E-D0EB-00504221B336}"/>
                  </a:ext>
                </a:extLst>
              </p:cNvPr>
              <p:cNvGraphicFramePr>
                <a:graphicFrameLocks noGrp="1"/>
              </p:cNvGraphicFramePr>
              <p:nvPr>
                <p:extLst>
                  <p:ext uri="{D42A27DB-BD31-4B8C-83A1-F6EECF244321}">
                    <p14:modId xmlns:p14="http://schemas.microsoft.com/office/powerpoint/2010/main" val="106511444"/>
                  </p:ext>
                </p:extLst>
              </p:nvPr>
            </p:nvGraphicFramePr>
            <p:xfrm>
              <a:off x="6556919" y="3731205"/>
              <a:ext cx="5528994" cy="2824863"/>
            </p:xfrm>
            <a:graphic>
              <a:graphicData uri="http://schemas.openxmlformats.org/drawingml/2006/table">
                <a:tbl>
                  <a:tblPr firstRow="1" firstCol="1" bandRow="1">
                    <a:tableStyleId>{5940675A-B579-460E-94D1-54222C63F5DA}</a:tableStyleId>
                  </a:tblPr>
                  <a:tblGrid>
                    <a:gridCol w="1115885">
                      <a:extLst>
                        <a:ext uri="{9D8B030D-6E8A-4147-A177-3AD203B41FA5}">
                          <a16:colId xmlns:a16="http://schemas.microsoft.com/office/drawing/2014/main" val="1007855567"/>
                        </a:ext>
                      </a:extLst>
                    </a:gridCol>
                    <a:gridCol w="1948287">
                      <a:extLst>
                        <a:ext uri="{9D8B030D-6E8A-4147-A177-3AD203B41FA5}">
                          <a16:colId xmlns:a16="http://schemas.microsoft.com/office/drawing/2014/main" val="15917463"/>
                        </a:ext>
                      </a:extLst>
                    </a:gridCol>
                    <a:gridCol w="1241701">
                      <a:extLst>
                        <a:ext uri="{9D8B030D-6E8A-4147-A177-3AD203B41FA5}">
                          <a16:colId xmlns:a16="http://schemas.microsoft.com/office/drawing/2014/main" val="2022909663"/>
                        </a:ext>
                      </a:extLst>
                    </a:gridCol>
                    <a:gridCol w="583955">
                      <a:extLst>
                        <a:ext uri="{9D8B030D-6E8A-4147-A177-3AD203B41FA5}">
                          <a16:colId xmlns:a16="http://schemas.microsoft.com/office/drawing/2014/main" val="3947101641"/>
                        </a:ext>
                      </a:extLst>
                    </a:gridCol>
                    <a:gridCol w="319583">
                      <a:extLst>
                        <a:ext uri="{9D8B030D-6E8A-4147-A177-3AD203B41FA5}">
                          <a16:colId xmlns:a16="http://schemas.microsoft.com/office/drawing/2014/main" val="2225860977"/>
                        </a:ext>
                      </a:extLst>
                    </a:gridCol>
                    <a:gridCol w="319583">
                      <a:extLst>
                        <a:ext uri="{9D8B030D-6E8A-4147-A177-3AD203B41FA5}">
                          <a16:colId xmlns:a16="http://schemas.microsoft.com/office/drawing/2014/main" val="1503565871"/>
                        </a:ext>
                      </a:extLst>
                    </a:gridCol>
                  </a:tblGrid>
                  <a:tr h="386463">
                    <a:tc>
                      <a:txBody>
                        <a:bodyPr/>
                        <a:lstStyle/>
                        <a:p>
                          <a:pPr fontAlgn="auto" hangingPunct="1"/>
                          <a:r>
                            <a:rPr lang="en-US" sz="1000" b="1" dirty="0">
                              <a:effectLst/>
                              <a:latin typeface="Times New Roman" panose="02020603050405020304" pitchFamily="18" charset="0"/>
                              <a:cs typeface="Times New Roman" panose="02020603050405020304" pitchFamily="18" charset="0"/>
                            </a:rPr>
                            <a:t>Study</a:t>
                          </a:r>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b="1" dirty="0">
                              <a:effectLst/>
                              <a:latin typeface="Times New Roman" panose="02020603050405020304" pitchFamily="18" charset="0"/>
                              <a:cs typeface="Times New Roman" panose="02020603050405020304" pitchFamily="18" charset="0"/>
                            </a:rPr>
                            <a:t>Measurement type</a:t>
                          </a:r>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b="1" dirty="0">
                              <a:effectLst/>
                              <a:latin typeface="Times New Roman" panose="02020603050405020304" pitchFamily="18" charset="0"/>
                              <a:cs typeface="Times New Roman" panose="02020603050405020304" pitchFamily="18" charset="0"/>
                            </a:rPr>
                            <a:t>Rock type</a:t>
                          </a:r>
                          <a:endPar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4"/>
                          <a:stretch>
                            <a:fillRect l="-737500" t="-1587" r="-111458" b="-655556"/>
                          </a:stretch>
                        </a:blipFill>
                      </a:tcPr>
                    </a:tc>
                    <a:tc>
                      <a:txBody>
                        <a:bodyPr/>
                        <a:lstStyle/>
                        <a:p>
                          <a:endParaRPr lang="en-US"/>
                        </a:p>
                      </a:txBody>
                      <a:tcPr marL="68580" marR="68580" marT="0" marB="0" anchor="ctr">
                        <a:blipFill>
                          <a:blip r:embed="rId4"/>
                          <a:stretch>
                            <a:fillRect l="-1516981" t="-1587" r="-101887" b="-655556"/>
                          </a:stretch>
                        </a:blipFill>
                      </a:tcPr>
                    </a:tc>
                    <a:tc>
                      <a:txBody>
                        <a:bodyPr/>
                        <a:lstStyle/>
                        <a:p>
                          <a:endParaRPr lang="en-US"/>
                        </a:p>
                      </a:txBody>
                      <a:tcPr marL="68580" marR="68580" marT="0" marB="0" anchor="ctr">
                        <a:blipFill>
                          <a:blip r:embed="rId4"/>
                          <a:stretch>
                            <a:fillRect l="-1648077" t="-1587" r="-3846" b="-655556"/>
                          </a:stretch>
                        </a:blipFill>
                      </a:tcPr>
                    </a:tc>
                    <a:extLst>
                      <a:ext uri="{0D108BD9-81ED-4DB2-BD59-A6C34878D82A}">
                        <a16:rowId xmlns:a16="http://schemas.microsoft.com/office/drawing/2014/main" val="2650238507"/>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Boon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Derived by combining P</a:t>
                          </a:r>
                          <a:r>
                            <a:rPr lang="en-US" sz="1000" baseline="-25000">
                              <a:effectLst/>
                              <a:latin typeface="Times New Roman" panose="02020603050405020304" pitchFamily="18" charset="0"/>
                              <a:cs typeface="Times New Roman" panose="02020603050405020304" pitchFamily="18" charset="0"/>
                            </a:rPr>
                            <a:t>c</a:t>
                          </a:r>
                          <a:r>
                            <a:rPr lang="en-US" sz="1000">
                              <a:effectLst/>
                              <a:latin typeface="Times New Roman" panose="02020603050405020304" pitchFamily="18" charset="0"/>
                              <a:cs typeface="Times New Roman" panose="02020603050405020304" pitchFamily="18" charset="0"/>
                            </a:rPr>
                            <a:t> with MICP data</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Berea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45°</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9452134"/>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Captive bubble method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27° - 37°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2023542"/>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In-situ morphological approach</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57°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437869"/>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3D local method (AlRatrout et al., 2017)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64°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7966776"/>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Manual measurement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dirty="0">
                              <a:effectLst/>
                              <a:latin typeface="Times New Roman" panose="02020603050405020304" pitchFamily="18" charset="0"/>
                              <a:cs typeface="Times New Roman" panose="02020603050405020304" pitchFamily="18" charset="0"/>
                            </a:rPr>
                            <a:t>36°</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530799"/>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Higgs et al. (2023)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dirty="0">
                              <a:effectLst/>
                              <a:latin typeface="Times New Roman" panose="02020603050405020304" pitchFamily="18" charset="0"/>
                              <a:cs typeface="Times New Roman" panose="02020603050405020304" pitchFamily="18" charset="0"/>
                            </a:rPr>
                            <a:t>In-situ morphological approach</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Bentheimer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43°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474970"/>
                      </a:ext>
                    </a:extLst>
                  </a:tr>
                  <a:tr h="304800">
                    <a:tc>
                      <a:txBody>
                        <a:bodyPr/>
                        <a:lstStyle/>
                        <a:p>
                          <a:pPr fontAlgn="auto" hangingPunct="1"/>
                          <a:r>
                            <a:rPr lang="en-US" sz="1000">
                              <a:effectLst/>
                              <a:latin typeface="Times New Roman" panose="02020603050405020304" pitchFamily="18" charset="0"/>
                              <a:cs typeface="Times New Roman" panose="02020603050405020304" pitchFamily="18" charset="0"/>
                            </a:rPr>
                            <a:t>Hashemi et al. (2021)</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Captive bubble method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Berea sandstone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21°-43°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3296414"/>
                      </a:ext>
                    </a:extLst>
                  </a:tr>
                  <a:tr h="304800">
                    <a:tc>
                      <a:txBody>
                        <a:bodyPr/>
                        <a:lstStyle/>
                        <a:p>
                          <a:pPr fontAlgn="auto" hangingPunct="1"/>
                          <a:r>
                            <a:rPr lang="en-US" sz="1000" dirty="0">
                              <a:effectLst/>
                              <a:latin typeface="Times New Roman" panose="02020603050405020304" pitchFamily="18" charset="0"/>
                              <a:cs typeface="Times New Roman" panose="02020603050405020304" pitchFamily="18" charset="0"/>
                            </a:rPr>
                            <a:t>Iglauer et al. (2021)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Tilted plate method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fontAlgn="auto" hangingPunct="1"/>
                          <a:r>
                            <a:rPr lang="en-US" sz="1000">
                              <a:effectLst/>
                              <a:latin typeface="Times New Roman" panose="02020603050405020304" pitchFamily="18" charset="0"/>
                              <a:cs typeface="Times New Roman" panose="02020603050405020304" pitchFamily="18" charset="0"/>
                            </a:rPr>
                            <a:t>Pristine quartz substrates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a:effectLst/>
                              <a:latin typeface="Times New Roman" panose="02020603050405020304" pitchFamily="18" charset="0"/>
                              <a:cs typeface="Times New Roman" panose="02020603050405020304" pitchFamily="18" charset="0"/>
                            </a:rPr>
                            <a:t>7°</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auto" hangingPunct="1"/>
                          <a:r>
                            <a:rPr lang="en-US" sz="1000" dirty="0">
                              <a:effectLst/>
                              <a:latin typeface="Times New Roman" panose="02020603050405020304" pitchFamily="18" charset="0"/>
                              <a:cs typeface="Times New Roman" panose="02020603050405020304" pitchFamily="18" charset="0"/>
                            </a:rPr>
                            <a:t>5°</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5252543"/>
                      </a:ext>
                    </a:extLst>
                  </a:tr>
                </a:tbl>
              </a:graphicData>
            </a:graphic>
          </p:graphicFrame>
        </mc:Fallback>
      </mc:AlternateContent>
      <p:pic>
        <p:nvPicPr>
          <p:cNvPr id="17" name="Picture 16">
            <a:extLst>
              <a:ext uri="{FF2B5EF4-FFF2-40B4-BE49-F238E27FC236}">
                <a16:creationId xmlns:a16="http://schemas.microsoft.com/office/drawing/2014/main" id="{6CD9E0BE-9E78-B6D1-6CD2-FAB48959E917}"/>
              </a:ext>
            </a:extLst>
          </p:cNvPr>
          <p:cNvPicPr>
            <a:picLocks noChangeAspect="1"/>
          </p:cNvPicPr>
          <p:nvPr/>
        </p:nvPicPr>
        <p:blipFill>
          <a:blip r:embed="rId5"/>
          <a:stretch>
            <a:fillRect/>
          </a:stretch>
        </p:blipFill>
        <p:spPr>
          <a:xfrm>
            <a:off x="8662" y="3653240"/>
            <a:ext cx="6485777" cy="3195890"/>
          </a:xfrm>
          <a:prstGeom prst="rect">
            <a:avLst/>
          </a:prstGeom>
          <a:ln>
            <a:noFill/>
          </a:ln>
        </p:spPr>
      </p:pic>
      <p:sp>
        <p:nvSpPr>
          <p:cNvPr id="18" name="TextBox 17">
            <a:extLst>
              <a:ext uri="{FF2B5EF4-FFF2-40B4-BE49-F238E27FC236}">
                <a16:creationId xmlns:a16="http://schemas.microsoft.com/office/drawing/2014/main" id="{70F804B0-E453-F409-2AC7-13DB87054D61}"/>
              </a:ext>
            </a:extLst>
          </p:cNvPr>
          <p:cNvSpPr txBox="1"/>
          <p:nvPr/>
        </p:nvSpPr>
        <p:spPr>
          <a:xfrm>
            <a:off x="358140" y="3366402"/>
            <a:ext cx="5822363" cy="307777"/>
          </a:xfrm>
          <a:prstGeom prst="rect">
            <a:avLst/>
          </a:prstGeom>
          <a:noFill/>
          <a:ln>
            <a:solidFill>
              <a:schemeClr val="accent1"/>
            </a:solidFill>
          </a:ln>
        </p:spPr>
        <p:txBody>
          <a:bodyPr wrap="none" rtlCol="0">
            <a:spAutoFit/>
          </a:bodyPr>
          <a:lstStyle/>
          <a:p>
            <a:r>
              <a:rPr lang="en-GB" sz="1400" b="1" dirty="0">
                <a:latin typeface="Times New Roman" panose="02020603050405020304" pitchFamily="18" charset="0"/>
                <a:cs typeface="Times New Roman" panose="02020603050405020304" pitchFamily="18" charset="0"/>
              </a:rPr>
              <a:t>Figure</a:t>
            </a:r>
            <a:r>
              <a:rPr lang="en-GB" sz="1400" dirty="0">
                <a:latin typeface="Times New Roman" panose="02020603050405020304" pitchFamily="18" charset="0"/>
                <a:cs typeface="Times New Roman" panose="02020603050405020304" pitchFamily="18" charset="0"/>
              </a:rPr>
              <a:t>: initial gas saturation and pressure/aquifer depth with capillary number</a:t>
            </a:r>
          </a:p>
        </p:txBody>
      </p:sp>
      <p:sp>
        <p:nvSpPr>
          <p:cNvPr id="19" name="TextBox 18">
            <a:extLst>
              <a:ext uri="{FF2B5EF4-FFF2-40B4-BE49-F238E27FC236}">
                <a16:creationId xmlns:a16="http://schemas.microsoft.com/office/drawing/2014/main" id="{396DAF0F-71BD-C750-6E51-77D2CB0E444A}"/>
              </a:ext>
            </a:extLst>
          </p:cNvPr>
          <p:cNvSpPr txBox="1"/>
          <p:nvPr/>
        </p:nvSpPr>
        <p:spPr>
          <a:xfrm>
            <a:off x="8282349" y="3425573"/>
            <a:ext cx="2403543" cy="276999"/>
          </a:xfrm>
          <a:prstGeom prst="rect">
            <a:avLst/>
          </a:prstGeom>
          <a:noFill/>
          <a:ln>
            <a:solidFill>
              <a:schemeClr val="accent1"/>
            </a:solidFill>
          </a:ln>
        </p:spPr>
        <p:txBody>
          <a:bodyPr wrap="none" rtlCol="0">
            <a:spAutoFit/>
          </a:bodyPr>
          <a:lstStyle/>
          <a:p>
            <a:r>
              <a:rPr lang="en-GB" sz="1200" b="1" dirty="0">
                <a:latin typeface="Times New Roman" panose="02020603050405020304" pitchFamily="18" charset="0"/>
                <a:cs typeface="Times New Roman" panose="02020603050405020304" pitchFamily="18" charset="0"/>
              </a:rPr>
              <a:t>Table</a:t>
            </a:r>
            <a:r>
              <a:rPr lang="en-GB" sz="1200" dirty="0">
                <a:latin typeface="Times New Roman" panose="02020603050405020304" pitchFamily="18" charset="0"/>
                <a:cs typeface="Times New Roman" panose="02020603050405020304" pitchFamily="18" charset="0"/>
              </a:rPr>
              <a:t>: H</a:t>
            </a:r>
            <a:r>
              <a:rPr lang="en-GB" sz="1200" baseline="-25000" dirty="0">
                <a:latin typeface="Times New Roman" panose="02020603050405020304" pitchFamily="18" charset="0"/>
                <a:cs typeface="Times New Roman" panose="02020603050405020304" pitchFamily="18" charset="0"/>
              </a:rPr>
              <a:t>2</a:t>
            </a:r>
            <a:r>
              <a:rPr lang="en-GB" sz="1200" dirty="0">
                <a:latin typeface="Times New Roman" panose="02020603050405020304" pitchFamily="18" charset="0"/>
                <a:cs typeface="Times New Roman" panose="02020603050405020304" pitchFamily="18" charset="0"/>
              </a:rPr>
              <a:t>-brine-rock contact angles</a:t>
            </a:r>
          </a:p>
        </p:txBody>
      </p:sp>
      <p:sp>
        <p:nvSpPr>
          <p:cNvPr id="20" name="TextBox 19">
            <a:extLst>
              <a:ext uri="{FF2B5EF4-FFF2-40B4-BE49-F238E27FC236}">
                <a16:creationId xmlns:a16="http://schemas.microsoft.com/office/drawing/2014/main" id="{5198F9B2-14FF-8917-E7BF-2BEADD37929F}"/>
              </a:ext>
            </a:extLst>
          </p:cNvPr>
          <p:cNvSpPr txBox="1"/>
          <p:nvPr/>
        </p:nvSpPr>
        <p:spPr>
          <a:xfrm>
            <a:off x="7149082" y="440929"/>
            <a:ext cx="4456250" cy="276999"/>
          </a:xfrm>
          <a:prstGeom prst="rect">
            <a:avLst/>
          </a:prstGeom>
          <a:noFill/>
          <a:ln>
            <a:solidFill>
              <a:schemeClr val="accent1"/>
            </a:solidFill>
          </a:ln>
        </p:spPr>
        <p:txBody>
          <a:bodyPr wrap="square" rtlCol="0">
            <a:spAutoFit/>
          </a:bodyPr>
          <a:lstStyle/>
          <a:p>
            <a:pPr algn="ctr"/>
            <a:r>
              <a:rPr lang="en-GB" sz="1200" b="1" dirty="0">
                <a:latin typeface="Times New Roman" panose="02020603050405020304" pitchFamily="18" charset="0"/>
                <a:cs typeface="Times New Roman" panose="02020603050405020304" pitchFamily="18" charset="0"/>
              </a:rPr>
              <a:t>Figure</a:t>
            </a:r>
            <a:r>
              <a:rPr lang="en-GB" sz="1200" dirty="0">
                <a:latin typeface="Times New Roman" panose="02020603050405020304" pitchFamily="18" charset="0"/>
                <a:cs typeface="Times New Roman" panose="02020603050405020304" pitchFamily="18" charset="0"/>
              </a:rPr>
              <a:t>: Drainage capillary pressure experiment and MICP-derived</a:t>
            </a:r>
          </a:p>
        </p:txBody>
      </p:sp>
      <p:grpSp>
        <p:nvGrpSpPr>
          <p:cNvPr id="25" name="Group 24">
            <a:extLst>
              <a:ext uri="{FF2B5EF4-FFF2-40B4-BE49-F238E27FC236}">
                <a16:creationId xmlns:a16="http://schemas.microsoft.com/office/drawing/2014/main" id="{75249AD1-AC43-B5D1-348E-F3D9615864E0}"/>
              </a:ext>
            </a:extLst>
          </p:cNvPr>
          <p:cNvGrpSpPr>
            <a:grpSpLocks noChangeAspect="1"/>
          </p:cNvGrpSpPr>
          <p:nvPr/>
        </p:nvGrpSpPr>
        <p:grpSpPr>
          <a:xfrm>
            <a:off x="33049" y="21209"/>
            <a:ext cx="638755" cy="666262"/>
            <a:chOff x="57564" y="42309"/>
            <a:chExt cx="2804045" cy="2813869"/>
          </a:xfrm>
        </p:grpSpPr>
        <p:grpSp>
          <p:nvGrpSpPr>
            <p:cNvPr id="26" name="Group 25">
              <a:extLst>
                <a:ext uri="{FF2B5EF4-FFF2-40B4-BE49-F238E27FC236}">
                  <a16:creationId xmlns:a16="http://schemas.microsoft.com/office/drawing/2014/main" id="{70B209B8-0EFB-BDB2-5AEA-4B58D5B5614C}"/>
                </a:ext>
              </a:extLst>
            </p:cNvPr>
            <p:cNvGrpSpPr>
              <a:grpSpLocks noChangeAspect="1"/>
            </p:cNvGrpSpPr>
            <p:nvPr/>
          </p:nvGrpSpPr>
          <p:grpSpPr>
            <a:xfrm rot="4899282">
              <a:off x="1053230" y="951587"/>
              <a:ext cx="1821917" cy="1794841"/>
              <a:chOff x="5718084" y="1039874"/>
              <a:chExt cx="3076575" cy="3030855"/>
            </a:xfrm>
          </p:grpSpPr>
          <p:pic>
            <p:nvPicPr>
              <p:cNvPr id="34" name="Picture 33">
                <a:extLst>
                  <a:ext uri="{FF2B5EF4-FFF2-40B4-BE49-F238E27FC236}">
                    <a16:creationId xmlns:a16="http://schemas.microsoft.com/office/drawing/2014/main" id="{0C996C69-17FB-9021-3FB7-314870544F0C}"/>
                  </a:ext>
                </a:extLst>
              </p:cNvPr>
              <p:cNvPicPr>
                <a:picLocks noChangeAspect="1"/>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35" name="Teardrop 34">
                <a:extLst>
                  <a:ext uri="{FF2B5EF4-FFF2-40B4-BE49-F238E27FC236}">
                    <a16:creationId xmlns:a16="http://schemas.microsoft.com/office/drawing/2014/main" id="{D6364934-0379-119D-FB78-1539DF809B2C}"/>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ardrop 35">
                <a:extLst>
                  <a:ext uri="{FF2B5EF4-FFF2-40B4-BE49-F238E27FC236}">
                    <a16:creationId xmlns:a16="http://schemas.microsoft.com/office/drawing/2014/main" id="{FCF3B7B5-596F-89FF-ED3A-24B453B42834}"/>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783F0F98-93B4-47AF-A698-A5207C65BD5F}"/>
                </a:ext>
              </a:extLst>
            </p:cNvPr>
            <p:cNvGrpSpPr>
              <a:grpSpLocks noChangeAspect="1"/>
            </p:cNvGrpSpPr>
            <p:nvPr/>
          </p:nvGrpSpPr>
          <p:grpSpPr>
            <a:xfrm>
              <a:off x="82860" y="132439"/>
              <a:ext cx="1821916" cy="1794841"/>
              <a:chOff x="5686904" y="1035300"/>
              <a:chExt cx="3076575" cy="3030855"/>
            </a:xfrm>
          </p:grpSpPr>
          <p:pic>
            <p:nvPicPr>
              <p:cNvPr id="31" name="Picture 30">
                <a:extLst>
                  <a:ext uri="{FF2B5EF4-FFF2-40B4-BE49-F238E27FC236}">
                    <a16:creationId xmlns:a16="http://schemas.microsoft.com/office/drawing/2014/main" id="{87F4F9CE-D415-F78B-53BB-EA6C7770A95F}"/>
                  </a:ext>
                </a:extLst>
              </p:cNvPr>
              <p:cNvPicPr>
                <a:picLocks noChangeAspect="1"/>
              </p:cNvPicPr>
              <p:nvPr/>
            </p:nvPicPr>
            <p:blipFill rotWithShape="1">
              <a:blip r:embed="rId8">
                <a:duotone>
                  <a:prstClr val="black"/>
                  <a:schemeClr val="accent1">
                    <a:tint val="45000"/>
                    <a:satMod val="400000"/>
                  </a:schemeClr>
                </a:duotone>
                <a:extLst>
                  <a:ext uri="{BEBA8EAE-BF5A-486C-A8C5-ECC9F3942E4B}">
                    <a14:imgProps xmlns:a14="http://schemas.microsoft.com/office/drawing/2010/main">
                      <a14:imgLayer r:embed="rId7">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32" name="Teardrop 31">
                <a:extLst>
                  <a:ext uri="{FF2B5EF4-FFF2-40B4-BE49-F238E27FC236}">
                    <a16:creationId xmlns:a16="http://schemas.microsoft.com/office/drawing/2014/main" id="{611DD882-A7D0-6004-3093-95B9449B7AA6}"/>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ardrop 32">
                <a:extLst>
                  <a:ext uri="{FF2B5EF4-FFF2-40B4-BE49-F238E27FC236}">
                    <a16:creationId xmlns:a16="http://schemas.microsoft.com/office/drawing/2014/main" id="{65E3774F-ED8A-9604-2274-FCE095B67466}"/>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Oval 27">
              <a:extLst>
                <a:ext uri="{FF2B5EF4-FFF2-40B4-BE49-F238E27FC236}">
                  <a16:creationId xmlns:a16="http://schemas.microsoft.com/office/drawing/2014/main" id="{9C8E2FDD-506F-ED83-14F4-037563A10606}"/>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64900530-920A-E169-E4B7-F8666202AE81}"/>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BBF564B-6A85-83B3-047B-15C81981581C}"/>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CDC6CA35-E7E2-2F53-6F0E-DA51A9FA14BE}"/>
              </a:ext>
            </a:extLst>
          </p:cNvPr>
          <p:cNvSpPr txBox="1"/>
          <p:nvPr/>
        </p:nvSpPr>
        <p:spPr>
          <a:xfrm>
            <a:off x="11911923" y="65560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43577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702365" y="55010"/>
            <a:ext cx="11936211"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Pressure Decline, Gas Expansion and Remobilisation in Porous Media</a:t>
            </a:r>
          </a:p>
        </p:txBody>
      </p:sp>
      <p:sp>
        <p:nvSpPr>
          <p:cNvPr id="5" name="TextBox 4">
            <a:extLst>
              <a:ext uri="{FF2B5EF4-FFF2-40B4-BE49-F238E27FC236}">
                <a16:creationId xmlns:a16="http://schemas.microsoft.com/office/drawing/2014/main" id="{0CECAC03-7FAF-AA80-1432-C4E01E9C6C1E}"/>
              </a:ext>
            </a:extLst>
          </p:cNvPr>
          <p:cNvSpPr txBox="1"/>
          <p:nvPr/>
        </p:nvSpPr>
        <p:spPr>
          <a:xfrm>
            <a:off x="92648" y="777072"/>
            <a:ext cx="7645925" cy="2846933"/>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The critical gas saturation (</a:t>
            </a:r>
            <a:r>
              <a:rPr lang="en-GB" sz="1600" i="1" dirty="0" err="1">
                <a:latin typeface="Times New Roman" panose="02020603050405020304" pitchFamily="18" charset="0"/>
                <a:cs typeface="Times New Roman" panose="02020603050405020304" pitchFamily="18" charset="0"/>
              </a:rPr>
              <a:t>S</a:t>
            </a:r>
            <a:r>
              <a:rPr lang="en-GB" sz="1600" i="1" baseline="-25000" dirty="0" err="1">
                <a:latin typeface="Times New Roman" panose="02020603050405020304" pitchFamily="18" charset="0"/>
                <a:cs typeface="Times New Roman" panose="02020603050405020304" pitchFamily="18" charset="0"/>
              </a:rPr>
              <a:t>gc</a:t>
            </a:r>
            <a:r>
              <a:rPr lang="en-GB" sz="1600" dirty="0">
                <a:latin typeface="Times New Roman" panose="02020603050405020304" pitchFamily="18" charset="0"/>
                <a:cs typeface="Times New Roman" panose="02020603050405020304" pitchFamily="18" charset="0"/>
              </a:rPr>
              <a:t>): Threshold for gas mobility within the medium</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Gas can expand in events of:</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Rapid withdrawal without pressure maintenance</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Leakage</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Pressure propagation near the wellbore</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Brine production (Jung, S., 2023)</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Trapped gas can remobilise due to pressure decline (</a:t>
            </a:r>
            <a:r>
              <a:rPr lang="en-GB" sz="1600" dirty="0" err="1">
                <a:latin typeface="Times New Roman" panose="02020603050405020304" pitchFamily="18" charset="0"/>
                <a:cs typeface="Times New Roman" panose="02020603050405020304" pitchFamily="18" charset="0"/>
              </a:rPr>
              <a:t>Moghadasi</a:t>
            </a:r>
            <a:r>
              <a:rPr lang="en-GB" sz="1600" dirty="0">
                <a:latin typeface="Times New Roman" panose="02020603050405020304" pitchFamily="18" charset="0"/>
                <a:cs typeface="Times New Roman" panose="02020603050405020304" pitchFamily="18" charset="0"/>
              </a:rPr>
              <a:t> et al., 2023)</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Ostwald ripening: Transportation of dissolved gas in the aqueous phase (Blunt, 2022 and Zhang et al., 2023)</a:t>
            </a:r>
          </a:p>
        </p:txBody>
      </p:sp>
      <p:pic>
        <p:nvPicPr>
          <p:cNvPr id="293" name="Picture 292">
            <a:extLst>
              <a:ext uri="{FF2B5EF4-FFF2-40B4-BE49-F238E27FC236}">
                <a16:creationId xmlns:a16="http://schemas.microsoft.com/office/drawing/2014/main" id="{BBCB62FA-6039-75DD-872E-B35CE2C3F0C3}"/>
              </a:ext>
            </a:extLst>
          </p:cNvPr>
          <p:cNvPicPr>
            <a:picLocks noChangeAspect="1"/>
          </p:cNvPicPr>
          <p:nvPr/>
        </p:nvPicPr>
        <p:blipFill>
          <a:blip r:embed="rId3"/>
          <a:stretch>
            <a:fillRect/>
          </a:stretch>
        </p:blipFill>
        <p:spPr>
          <a:xfrm>
            <a:off x="99379" y="4700759"/>
            <a:ext cx="3602196" cy="2133338"/>
          </a:xfrm>
          <a:prstGeom prst="rect">
            <a:avLst/>
          </a:prstGeom>
        </p:spPr>
      </p:pic>
      <p:pic>
        <p:nvPicPr>
          <p:cNvPr id="295" name="Picture 294">
            <a:extLst>
              <a:ext uri="{FF2B5EF4-FFF2-40B4-BE49-F238E27FC236}">
                <a16:creationId xmlns:a16="http://schemas.microsoft.com/office/drawing/2014/main" id="{1FCDED46-60F6-74CE-E049-CDBD6DD21B53}"/>
              </a:ext>
            </a:extLst>
          </p:cNvPr>
          <p:cNvPicPr>
            <a:picLocks noChangeAspect="1"/>
          </p:cNvPicPr>
          <p:nvPr/>
        </p:nvPicPr>
        <p:blipFill>
          <a:blip r:embed="rId4"/>
          <a:stretch>
            <a:fillRect/>
          </a:stretch>
        </p:blipFill>
        <p:spPr>
          <a:xfrm>
            <a:off x="3740067" y="4720254"/>
            <a:ext cx="3602196" cy="2126175"/>
          </a:xfrm>
          <a:prstGeom prst="rect">
            <a:avLst/>
          </a:prstGeom>
        </p:spPr>
      </p:pic>
      <p:sp>
        <p:nvSpPr>
          <p:cNvPr id="297" name="TextBox 296">
            <a:extLst>
              <a:ext uri="{FF2B5EF4-FFF2-40B4-BE49-F238E27FC236}">
                <a16:creationId xmlns:a16="http://schemas.microsoft.com/office/drawing/2014/main" id="{D6F56EE9-40F2-BE57-512A-A4BBC1BFAEF2}"/>
              </a:ext>
            </a:extLst>
          </p:cNvPr>
          <p:cNvSpPr txBox="1"/>
          <p:nvPr/>
        </p:nvSpPr>
        <p:spPr>
          <a:xfrm>
            <a:off x="510728" y="4245732"/>
            <a:ext cx="6101795" cy="492443"/>
          </a:xfrm>
          <a:prstGeom prst="rect">
            <a:avLst/>
          </a:prstGeom>
          <a:noFill/>
          <a:ln>
            <a:solidFill>
              <a:schemeClr val="accent5"/>
            </a:solidFill>
          </a:ln>
        </p:spPr>
        <p:txBody>
          <a:bodyPr wrap="square" rtlCol="0">
            <a:spAutoFit/>
          </a:bodyPr>
          <a:lstStyle/>
          <a:p>
            <a:pPr algn="ctr"/>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CO</a:t>
            </a:r>
            <a:r>
              <a:rPr lang="en-GB" sz="1300" baseline="-25000" dirty="0">
                <a:latin typeface="Times New Roman" panose="02020603050405020304" pitchFamily="18" charset="0"/>
                <a:cs typeface="Times New Roman" panose="02020603050405020304" pitchFamily="18" charset="0"/>
              </a:rPr>
              <a:t>2 </a:t>
            </a:r>
            <a:r>
              <a:rPr lang="en-GB" sz="1300" dirty="0">
                <a:latin typeface="Times New Roman" panose="02020603050405020304" pitchFamily="18" charset="0"/>
                <a:cs typeface="Times New Roman" panose="02020603050405020304" pitchFamily="18" charset="0"/>
              </a:rPr>
              <a:t>saturation without brine production (left) and with brine production (right)</a:t>
            </a:r>
          </a:p>
          <a:p>
            <a:pPr algn="ctr"/>
            <a:r>
              <a:rPr lang="en-US" sz="1300" dirty="0">
                <a:latin typeface="Times New Roman" panose="02020603050405020304" pitchFamily="18" charset="0"/>
                <a:cs typeface="Times New Roman" panose="02020603050405020304" pitchFamily="18" charset="0"/>
              </a:rPr>
              <a:t>Jung, S. (2023)</a:t>
            </a:r>
            <a:endParaRPr lang="en-GB" sz="1300" dirty="0">
              <a:latin typeface="Times New Roman" panose="02020603050405020304" pitchFamily="18" charset="0"/>
              <a:cs typeface="Times New Roman" panose="02020603050405020304" pitchFamily="18" charset="0"/>
            </a:endParaRPr>
          </a:p>
        </p:txBody>
      </p:sp>
      <p:pic>
        <p:nvPicPr>
          <p:cNvPr id="299" name="Picture 298">
            <a:extLst>
              <a:ext uri="{FF2B5EF4-FFF2-40B4-BE49-F238E27FC236}">
                <a16:creationId xmlns:a16="http://schemas.microsoft.com/office/drawing/2014/main" id="{BB850A2A-547B-3FCF-5F85-0F093DFD339D}"/>
              </a:ext>
            </a:extLst>
          </p:cNvPr>
          <p:cNvPicPr>
            <a:picLocks noChangeAspect="1"/>
          </p:cNvPicPr>
          <p:nvPr/>
        </p:nvPicPr>
        <p:blipFill>
          <a:blip r:embed="rId5"/>
          <a:stretch>
            <a:fillRect/>
          </a:stretch>
        </p:blipFill>
        <p:spPr>
          <a:xfrm>
            <a:off x="8862391" y="4425575"/>
            <a:ext cx="1154534" cy="2395229"/>
          </a:xfrm>
          <a:prstGeom prst="rect">
            <a:avLst/>
          </a:prstGeom>
        </p:spPr>
      </p:pic>
      <p:pic>
        <p:nvPicPr>
          <p:cNvPr id="301" name="Picture 300">
            <a:extLst>
              <a:ext uri="{FF2B5EF4-FFF2-40B4-BE49-F238E27FC236}">
                <a16:creationId xmlns:a16="http://schemas.microsoft.com/office/drawing/2014/main" id="{2BB2C133-F71A-FA69-ED10-5A0779EDF77E}"/>
              </a:ext>
            </a:extLst>
          </p:cNvPr>
          <p:cNvPicPr>
            <a:picLocks noChangeAspect="1"/>
          </p:cNvPicPr>
          <p:nvPr/>
        </p:nvPicPr>
        <p:blipFill>
          <a:blip r:embed="rId6"/>
          <a:stretch>
            <a:fillRect/>
          </a:stretch>
        </p:blipFill>
        <p:spPr>
          <a:xfrm>
            <a:off x="10016612" y="4466695"/>
            <a:ext cx="1061551" cy="2305826"/>
          </a:xfrm>
          <a:prstGeom prst="rect">
            <a:avLst/>
          </a:prstGeom>
        </p:spPr>
      </p:pic>
      <p:sp>
        <p:nvSpPr>
          <p:cNvPr id="302" name="TextBox 301">
            <a:extLst>
              <a:ext uri="{FF2B5EF4-FFF2-40B4-BE49-F238E27FC236}">
                <a16:creationId xmlns:a16="http://schemas.microsoft.com/office/drawing/2014/main" id="{BF86ABFC-B14F-200F-5DA3-E13184E77E15}"/>
              </a:ext>
            </a:extLst>
          </p:cNvPr>
          <p:cNvSpPr txBox="1"/>
          <p:nvPr/>
        </p:nvSpPr>
        <p:spPr>
          <a:xfrm>
            <a:off x="10964376" y="5559273"/>
            <a:ext cx="1093569" cy="307777"/>
          </a:xfrm>
          <a:prstGeom prst="rect">
            <a:avLst/>
          </a:prstGeom>
          <a:noFill/>
          <a:ln>
            <a:solidFill>
              <a:schemeClr val="tx1"/>
            </a:solidFill>
          </a:ln>
        </p:spPr>
        <p:txBody>
          <a:bodyPr wrap="square" rtlCol="0">
            <a:spAutoFit/>
          </a:bodyPr>
          <a:lstStyle/>
          <a:p>
            <a:r>
              <a:rPr lang="en-GB" sz="1400" dirty="0" err="1">
                <a:latin typeface="Times New Roman" panose="02020603050405020304" pitchFamily="18" charset="0"/>
                <a:cs typeface="Times New Roman" panose="02020603050405020304" pitchFamily="18" charset="0"/>
              </a:rPr>
              <a:t>P</a:t>
            </a:r>
            <a:r>
              <a:rPr lang="en-GB" sz="1400" baseline="-25000" dirty="0" err="1">
                <a:latin typeface="Times New Roman" panose="02020603050405020304" pitchFamily="18" charset="0"/>
                <a:cs typeface="Times New Roman" panose="02020603050405020304" pitchFamily="18" charset="0"/>
              </a:rPr>
              <a:t>abs</a:t>
            </a:r>
            <a:r>
              <a:rPr lang="en-GB" sz="1400" baseline="-250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 6 MPa</a:t>
            </a:r>
          </a:p>
        </p:txBody>
      </p:sp>
      <p:sp>
        <p:nvSpPr>
          <p:cNvPr id="303" name="TextBox 302">
            <a:extLst>
              <a:ext uri="{FF2B5EF4-FFF2-40B4-BE49-F238E27FC236}">
                <a16:creationId xmlns:a16="http://schemas.microsoft.com/office/drawing/2014/main" id="{DE8D7B5F-E5AC-243B-29D1-34D3F0585720}"/>
              </a:ext>
            </a:extLst>
          </p:cNvPr>
          <p:cNvSpPr txBox="1"/>
          <p:nvPr/>
        </p:nvSpPr>
        <p:spPr>
          <a:xfrm>
            <a:off x="8110226" y="3933132"/>
            <a:ext cx="3993170" cy="492443"/>
          </a:xfrm>
          <a:prstGeom prst="rect">
            <a:avLst/>
          </a:prstGeom>
          <a:noFill/>
          <a:ln>
            <a:solidFill>
              <a:schemeClr val="accent5"/>
            </a:solidFill>
          </a:ln>
        </p:spPr>
        <p:txBody>
          <a:bodyPr wrap="square" rtlCol="0">
            <a:spAutoFit/>
          </a:bodyPr>
          <a:lstStyle/>
          <a:p>
            <a:pPr algn="ctr"/>
            <a:r>
              <a:rPr lang="en-GB" sz="1300" b="1" dirty="0">
                <a:latin typeface="Times New Roman" panose="02020603050405020304" pitchFamily="18" charset="0"/>
                <a:cs typeface="Times New Roman" panose="02020603050405020304" pitchFamily="18" charset="0"/>
              </a:rPr>
              <a:t>Figure: </a:t>
            </a:r>
            <a:r>
              <a:rPr lang="en-GB" sz="1300" dirty="0">
                <a:latin typeface="Times New Roman" panose="02020603050405020304" pitchFamily="18" charset="0"/>
                <a:cs typeface="Times New Roman" panose="02020603050405020304" pitchFamily="18" charset="0"/>
              </a:rPr>
              <a:t>CO</a:t>
            </a:r>
            <a:r>
              <a:rPr lang="en-GB" sz="1300" baseline="-25000" dirty="0">
                <a:latin typeface="Times New Roman" panose="02020603050405020304" pitchFamily="18" charset="0"/>
                <a:cs typeface="Times New Roman" panose="02020603050405020304" pitchFamily="18" charset="0"/>
              </a:rPr>
              <a:t>2 </a:t>
            </a:r>
            <a:r>
              <a:rPr lang="en-GB" sz="1300" dirty="0">
                <a:latin typeface="Times New Roman" panose="02020603050405020304" pitchFamily="18" charset="0"/>
                <a:cs typeface="Times New Roman" panose="02020603050405020304" pitchFamily="18" charset="0"/>
              </a:rPr>
              <a:t>in the pore space under pressure depletion</a:t>
            </a:r>
          </a:p>
          <a:p>
            <a:pPr algn="ctr"/>
            <a:r>
              <a:rPr lang="en-US" sz="1300" dirty="0" err="1">
                <a:latin typeface="Times New Roman" panose="02020603050405020304" pitchFamily="18" charset="0"/>
                <a:cs typeface="Times New Roman" panose="02020603050405020304" pitchFamily="18" charset="0"/>
              </a:rPr>
              <a:t>Moghadasi</a:t>
            </a:r>
            <a:r>
              <a:rPr lang="en-US" sz="1300" dirty="0">
                <a:latin typeface="Times New Roman" panose="02020603050405020304" pitchFamily="18" charset="0"/>
                <a:cs typeface="Times New Roman" panose="02020603050405020304" pitchFamily="18" charset="0"/>
              </a:rPr>
              <a:t> et al. (2023)</a:t>
            </a:r>
            <a:endParaRPr lang="en-GB" sz="1300" dirty="0">
              <a:latin typeface="Times New Roman" panose="02020603050405020304" pitchFamily="18" charset="0"/>
              <a:cs typeface="Times New Roman" panose="02020603050405020304" pitchFamily="18" charset="0"/>
            </a:endParaRPr>
          </a:p>
        </p:txBody>
      </p:sp>
      <p:sp>
        <p:nvSpPr>
          <p:cNvPr id="305" name="TextBox 304">
            <a:extLst>
              <a:ext uri="{FF2B5EF4-FFF2-40B4-BE49-F238E27FC236}">
                <a16:creationId xmlns:a16="http://schemas.microsoft.com/office/drawing/2014/main" id="{907C50B9-775A-CAA4-2DE2-E7390FB85B3A}"/>
              </a:ext>
            </a:extLst>
          </p:cNvPr>
          <p:cNvSpPr txBox="1"/>
          <p:nvPr/>
        </p:nvSpPr>
        <p:spPr>
          <a:xfrm>
            <a:off x="7820310" y="5527495"/>
            <a:ext cx="1178173" cy="307777"/>
          </a:xfrm>
          <a:prstGeom prst="rect">
            <a:avLst/>
          </a:prstGeom>
          <a:noFill/>
          <a:ln>
            <a:solidFill>
              <a:schemeClr val="tx1"/>
            </a:solidFill>
          </a:ln>
        </p:spPr>
        <p:txBody>
          <a:bodyPr wrap="square">
            <a:spAutoFit/>
          </a:bodyPr>
          <a:lstStyle/>
          <a:p>
            <a:r>
              <a:rPr lang="en-GB" sz="1400" dirty="0" err="1">
                <a:latin typeface="Times New Roman" panose="02020603050405020304" pitchFamily="18" charset="0"/>
                <a:cs typeface="Times New Roman" panose="02020603050405020304" pitchFamily="18" charset="0"/>
              </a:rPr>
              <a:t>P</a:t>
            </a:r>
            <a:r>
              <a:rPr lang="en-GB" sz="1400" baseline="-25000" dirty="0" err="1">
                <a:latin typeface="Times New Roman" panose="02020603050405020304" pitchFamily="18" charset="0"/>
                <a:cs typeface="Times New Roman" panose="02020603050405020304" pitchFamily="18" charset="0"/>
              </a:rPr>
              <a:t>abs</a:t>
            </a:r>
            <a:r>
              <a:rPr lang="en-GB" sz="1400" baseline="-250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 10 MPa</a:t>
            </a:r>
          </a:p>
        </p:txBody>
      </p:sp>
      <p:pic>
        <p:nvPicPr>
          <p:cNvPr id="307" name="Picture 306">
            <a:extLst>
              <a:ext uri="{FF2B5EF4-FFF2-40B4-BE49-F238E27FC236}">
                <a16:creationId xmlns:a16="http://schemas.microsoft.com/office/drawing/2014/main" id="{05C894E3-51B6-3A13-4032-53D0E3903FA2}"/>
              </a:ext>
            </a:extLst>
          </p:cNvPr>
          <p:cNvPicPr>
            <a:picLocks noChangeAspect="1"/>
          </p:cNvPicPr>
          <p:nvPr/>
        </p:nvPicPr>
        <p:blipFill>
          <a:blip r:embed="rId7"/>
          <a:stretch>
            <a:fillRect/>
          </a:stretch>
        </p:blipFill>
        <p:spPr>
          <a:xfrm>
            <a:off x="8800756" y="950654"/>
            <a:ext cx="2991441" cy="2907764"/>
          </a:xfrm>
          <a:prstGeom prst="rect">
            <a:avLst/>
          </a:prstGeom>
        </p:spPr>
      </p:pic>
      <p:sp>
        <p:nvSpPr>
          <p:cNvPr id="308" name="TextBox 307">
            <a:extLst>
              <a:ext uri="{FF2B5EF4-FFF2-40B4-BE49-F238E27FC236}">
                <a16:creationId xmlns:a16="http://schemas.microsoft.com/office/drawing/2014/main" id="{20CC5830-89F5-B253-C908-DFAE99DDE5CF}"/>
              </a:ext>
            </a:extLst>
          </p:cNvPr>
          <p:cNvSpPr txBox="1"/>
          <p:nvPr/>
        </p:nvSpPr>
        <p:spPr>
          <a:xfrm>
            <a:off x="8099452" y="509876"/>
            <a:ext cx="3993169" cy="492443"/>
          </a:xfrm>
          <a:prstGeom prst="rect">
            <a:avLst/>
          </a:prstGeom>
          <a:noFill/>
          <a:ln>
            <a:solidFill>
              <a:schemeClr val="accent5"/>
            </a:solidFill>
          </a:ln>
        </p:spPr>
        <p:txBody>
          <a:bodyPr wrap="square" rtlCol="0">
            <a:spAutoFit/>
          </a:bodyPr>
          <a:lstStyle/>
          <a:p>
            <a:pPr algn="ctr"/>
            <a:r>
              <a:rPr lang="en-GB" sz="1300" b="1" dirty="0">
                <a:latin typeface="Times New Roman" panose="02020603050405020304" pitchFamily="18" charset="0"/>
                <a:cs typeface="Times New Roman" panose="02020603050405020304" pitchFamily="18" charset="0"/>
              </a:rPr>
              <a:t>Figure: </a:t>
            </a:r>
            <a:r>
              <a:rPr lang="en-GB" sz="1300" dirty="0">
                <a:latin typeface="Times New Roman" panose="02020603050405020304" pitchFamily="18" charset="0"/>
                <a:cs typeface="Times New Roman" panose="02020603050405020304" pitchFamily="18" charset="0"/>
              </a:rPr>
              <a:t>Gas release from liquid-gas system during pressure drawdown (</a:t>
            </a:r>
            <a:r>
              <a:rPr lang="en-US" sz="1300" dirty="0">
                <a:latin typeface="Times New Roman" panose="02020603050405020304" pitchFamily="18" charset="0"/>
                <a:cs typeface="Times New Roman" panose="02020603050405020304" pitchFamily="18" charset="0"/>
              </a:rPr>
              <a:t>Berg et al., 2020)</a:t>
            </a:r>
            <a:endParaRPr lang="en-GB" sz="13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0D57977-B8B8-60C4-3A4E-FD1E0CF31FB4}"/>
              </a:ext>
            </a:extLst>
          </p:cNvPr>
          <p:cNvGrpSpPr>
            <a:grpSpLocks noChangeAspect="1"/>
          </p:cNvGrpSpPr>
          <p:nvPr/>
        </p:nvGrpSpPr>
        <p:grpSpPr>
          <a:xfrm>
            <a:off x="33049" y="21209"/>
            <a:ext cx="638755" cy="666262"/>
            <a:chOff x="57564" y="42309"/>
            <a:chExt cx="2804045" cy="2813869"/>
          </a:xfrm>
        </p:grpSpPr>
        <p:grpSp>
          <p:nvGrpSpPr>
            <p:cNvPr id="3" name="Group 2">
              <a:extLst>
                <a:ext uri="{FF2B5EF4-FFF2-40B4-BE49-F238E27FC236}">
                  <a16:creationId xmlns:a16="http://schemas.microsoft.com/office/drawing/2014/main" id="{57A0C266-D83D-5A43-A0E1-51EE9E394D98}"/>
                </a:ext>
              </a:extLst>
            </p:cNvPr>
            <p:cNvGrpSpPr>
              <a:grpSpLocks noChangeAspect="1"/>
            </p:cNvGrpSpPr>
            <p:nvPr/>
          </p:nvGrpSpPr>
          <p:grpSpPr>
            <a:xfrm rot="4899282">
              <a:off x="1053230" y="951587"/>
              <a:ext cx="1821917" cy="1794841"/>
              <a:chOff x="5718084" y="1039874"/>
              <a:chExt cx="3076575" cy="3030855"/>
            </a:xfrm>
          </p:grpSpPr>
          <p:pic>
            <p:nvPicPr>
              <p:cNvPr id="13" name="Picture 12">
                <a:extLst>
                  <a:ext uri="{FF2B5EF4-FFF2-40B4-BE49-F238E27FC236}">
                    <a16:creationId xmlns:a16="http://schemas.microsoft.com/office/drawing/2014/main" id="{2DC4CF3A-CEF3-99A2-351B-72DD9551AE50}"/>
                  </a:ext>
                </a:extLst>
              </p:cNvPr>
              <p:cNvPicPr>
                <a:picLocks noChangeAspect="1"/>
              </p:cNvPicPr>
              <p:nvPr/>
            </p:nvPicPr>
            <p:blipFill rotWithShape="1">
              <a:blip r:embed="rId8">
                <a:duotone>
                  <a:schemeClr val="accent3">
                    <a:shade val="45000"/>
                    <a:satMod val="135000"/>
                  </a:schemeClr>
                  <a:prstClr val="white"/>
                </a:duotone>
                <a:extLst>
                  <a:ext uri="{BEBA8EAE-BF5A-486C-A8C5-ECC9F3942E4B}">
                    <a14:imgProps xmlns:a14="http://schemas.microsoft.com/office/drawing/2010/main">
                      <a14:imgLayer r:embed="rId9">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14" name="Teardrop 13">
                <a:extLst>
                  <a:ext uri="{FF2B5EF4-FFF2-40B4-BE49-F238E27FC236}">
                    <a16:creationId xmlns:a16="http://schemas.microsoft.com/office/drawing/2014/main" id="{5200F068-3008-9BBF-EFDB-4AA7DA945B80}"/>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ardrop 14">
                <a:extLst>
                  <a:ext uri="{FF2B5EF4-FFF2-40B4-BE49-F238E27FC236}">
                    <a16:creationId xmlns:a16="http://schemas.microsoft.com/office/drawing/2014/main" id="{08A198E2-00F7-595C-C299-ADFBA34EEA6C}"/>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8D790B77-A69A-E2B4-37A4-3D4B24AA54A9}"/>
                </a:ext>
              </a:extLst>
            </p:cNvPr>
            <p:cNvGrpSpPr>
              <a:grpSpLocks noChangeAspect="1"/>
            </p:cNvGrpSpPr>
            <p:nvPr/>
          </p:nvGrpSpPr>
          <p:grpSpPr>
            <a:xfrm>
              <a:off x="82860" y="132439"/>
              <a:ext cx="1821916" cy="1794841"/>
              <a:chOff x="5686904" y="1035300"/>
              <a:chExt cx="3076575" cy="3030855"/>
            </a:xfrm>
          </p:grpSpPr>
          <p:pic>
            <p:nvPicPr>
              <p:cNvPr id="10" name="Picture 9">
                <a:extLst>
                  <a:ext uri="{FF2B5EF4-FFF2-40B4-BE49-F238E27FC236}">
                    <a16:creationId xmlns:a16="http://schemas.microsoft.com/office/drawing/2014/main" id="{2040FBC1-71C3-2776-6EE0-6BCBFCC95BE0}"/>
                  </a:ext>
                </a:extLst>
              </p:cNvPr>
              <p:cNvPicPr>
                <a:picLocks noChangeAspect="1"/>
              </p:cNvPicPr>
              <p:nvPr/>
            </p:nvPicPr>
            <p:blipFill rotWithShape="1">
              <a:blip r:embed="rId10">
                <a:duotone>
                  <a:prstClr val="black"/>
                  <a:schemeClr val="accent1">
                    <a:tint val="45000"/>
                    <a:satMod val="400000"/>
                  </a:schemeClr>
                </a:duotone>
                <a:extLst>
                  <a:ext uri="{BEBA8EAE-BF5A-486C-A8C5-ECC9F3942E4B}">
                    <a14:imgProps xmlns:a14="http://schemas.microsoft.com/office/drawing/2010/main">
                      <a14:imgLayer r:embed="rId9">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1" name="Teardrop 10">
                <a:extLst>
                  <a:ext uri="{FF2B5EF4-FFF2-40B4-BE49-F238E27FC236}">
                    <a16:creationId xmlns:a16="http://schemas.microsoft.com/office/drawing/2014/main" id="{DB4746EE-730E-E963-E869-28BBF25CA5C7}"/>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ardrop 11">
                <a:extLst>
                  <a:ext uri="{FF2B5EF4-FFF2-40B4-BE49-F238E27FC236}">
                    <a16:creationId xmlns:a16="http://schemas.microsoft.com/office/drawing/2014/main" id="{2ADD9F47-1DC4-27D5-C438-CFC9BFC6CF2B}"/>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Oval 6">
              <a:extLst>
                <a:ext uri="{FF2B5EF4-FFF2-40B4-BE49-F238E27FC236}">
                  <a16:creationId xmlns:a16="http://schemas.microsoft.com/office/drawing/2014/main" id="{7FB8F53E-8E0D-E1E1-FB3A-5ACF54E7AD9C}"/>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0D6A43EC-8FC1-EFD1-6BC3-563B9E6E194D}"/>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A9F9EB5-17B6-289C-0ED4-DD3E2C71E416}"/>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D6932624-439F-11AC-FF65-4F44C1CD792F}"/>
              </a:ext>
            </a:extLst>
          </p:cNvPr>
          <p:cNvSpPr txBox="1"/>
          <p:nvPr/>
        </p:nvSpPr>
        <p:spPr>
          <a:xfrm>
            <a:off x="11901611" y="64886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488743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DC61EEF-42CE-3413-D2A4-8347A71F7D0C}"/>
              </a:ext>
            </a:extLst>
          </p:cNvPr>
          <p:cNvSpPr/>
          <p:nvPr/>
        </p:nvSpPr>
        <p:spPr>
          <a:xfrm>
            <a:off x="8656421" y="3296505"/>
            <a:ext cx="2833493" cy="217370"/>
          </a:xfrm>
          <a:prstGeom prst="rect">
            <a:avLst/>
          </a:prstGeom>
          <a:solidFill>
            <a:schemeClr val="accent5">
              <a:lumMod val="7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77DDDF33-F535-0497-E402-EEB1BD529A74}"/>
              </a:ext>
            </a:extLst>
          </p:cNvPr>
          <p:cNvSpPr/>
          <p:nvPr/>
        </p:nvSpPr>
        <p:spPr>
          <a:xfrm>
            <a:off x="6679924" y="1785368"/>
            <a:ext cx="1464219" cy="140689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E6F5B5A-81D0-C85D-0F87-B64BF0CCDA61}"/>
              </a:ext>
            </a:extLst>
          </p:cNvPr>
          <p:cNvSpPr txBox="1"/>
          <p:nvPr/>
        </p:nvSpPr>
        <p:spPr>
          <a:xfrm>
            <a:off x="777205" y="74149"/>
            <a:ext cx="8077546"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The Role of Pressure Depletion and Gas Expansion</a:t>
            </a:r>
          </a:p>
        </p:txBody>
      </p:sp>
      <p:sp>
        <p:nvSpPr>
          <p:cNvPr id="5" name="TextBox 4">
            <a:extLst>
              <a:ext uri="{FF2B5EF4-FFF2-40B4-BE49-F238E27FC236}">
                <a16:creationId xmlns:a16="http://schemas.microsoft.com/office/drawing/2014/main" id="{0CECAC03-7FAF-AA80-1432-C4E01E9C6C1E}"/>
              </a:ext>
            </a:extLst>
          </p:cNvPr>
          <p:cNvSpPr txBox="1"/>
          <p:nvPr/>
        </p:nvSpPr>
        <p:spPr>
          <a:xfrm>
            <a:off x="99322" y="760076"/>
            <a:ext cx="5993686" cy="1800493"/>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UHS operates on a cyclical basis: Injection during periods of low demand and withdrawal when demand peaks</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Significant pressure decline is expected during withdrawal</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Rates of pressure decline can differ</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Differentiating between invasion percolation and ordinary percolation in UHS (Lenormand et al., 1984)</a:t>
            </a:r>
          </a:p>
        </p:txBody>
      </p:sp>
      <p:sp>
        <p:nvSpPr>
          <p:cNvPr id="10" name="Cube 9">
            <a:extLst>
              <a:ext uri="{FF2B5EF4-FFF2-40B4-BE49-F238E27FC236}">
                <a16:creationId xmlns:a16="http://schemas.microsoft.com/office/drawing/2014/main" id="{C0AA9E62-2144-A5A4-EF26-2915D2ABC8FF}"/>
              </a:ext>
            </a:extLst>
          </p:cNvPr>
          <p:cNvSpPr/>
          <p:nvPr/>
        </p:nvSpPr>
        <p:spPr>
          <a:xfrm>
            <a:off x="3322305" y="4649286"/>
            <a:ext cx="1651691" cy="1086568"/>
          </a:xfrm>
          <a:prstGeom prst="cube">
            <a:avLst/>
          </a:prstGeom>
          <a:solidFill>
            <a:schemeClr val="accent4">
              <a:alpha val="18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be 15">
            <a:extLst>
              <a:ext uri="{FF2B5EF4-FFF2-40B4-BE49-F238E27FC236}">
                <a16:creationId xmlns:a16="http://schemas.microsoft.com/office/drawing/2014/main" id="{443D9E16-E121-57D2-56B4-331CB0E58C14}"/>
              </a:ext>
            </a:extLst>
          </p:cNvPr>
          <p:cNvSpPr/>
          <p:nvPr/>
        </p:nvSpPr>
        <p:spPr>
          <a:xfrm>
            <a:off x="8054818" y="4613044"/>
            <a:ext cx="1539997" cy="1143002"/>
          </a:xfrm>
          <a:prstGeom prst="cube">
            <a:avLst/>
          </a:prstGeom>
          <a:solidFill>
            <a:schemeClr val="accent4">
              <a:alpha val="18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B485388-0DDB-00C8-D720-AE3323192425}"/>
              </a:ext>
            </a:extLst>
          </p:cNvPr>
          <p:cNvSpPr txBox="1"/>
          <p:nvPr/>
        </p:nvSpPr>
        <p:spPr>
          <a:xfrm>
            <a:off x="3502527" y="5738352"/>
            <a:ext cx="1077539" cy="338554"/>
          </a:xfrm>
          <a:prstGeom prst="rect">
            <a:avLst/>
          </a:prstGeom>
          <a:noFill/>
        </p:spPr>
        <p:txBody>
          <a:bodyPr wrap="none" rtlCol="0">
            <a:spAutoFit/>
          </a:bodyPr>
          <a:lstStyle/>
          <a:p>
            <a:r>
              <a:rPr lang="en-GB" sz="1600" b="1" dirty="0">
                <a:latin typeface="Times New Roman" panose="02020603050405020304" pitchFamily="18" charset="0"/>
                <a:cs typeface="Times New Roman" panose="02020603050405020304" pitchFamily="18" charset="0"/>
              </a:rPr>
              <a:t>Oil &amp; Gas</a:t>
            </a:r>
          </a:p>
        </p:txBody>
      </p:sp>
      <p:sp>
        <p:nvSpPr>
          <p:cNvPr id="20" name="TextBox 19">
            <a:extLst>
              <a:ext uri="{FF2B5EF4-FFF2-40B4-BE49-F238E27FC236}">
                <a16:creationId xmlns:a16="http://schemas.microsoft.com/office/drawing/2014/main" id="{577FA60C-AFD3-54B7-BE18-44A4AAC39A4C}"/>
              </a:ext>
            </a:extLst>
          </p:cNvPr>
          <p:cNvSpPr txBox="1"/>
          <p:nvPr/>
        </p:nvSpPr>
        <p:spPr>
          <a:xfrm>
            <a:off x="5593171" y="5728740"/>
            <a:ext cx="1805302" cy="338554"/>
          </a:xfrm>
          <a:prstGeom prst="rect">
            <a:avLst/>
          </a:prstGeom>
          <a:noFill/>
        </p:spPr>
        <p:txBody>
          <a:bodyPr wrap="none" rtlCol="0">
            <a:spAutoFit/>
          </a:bodyPr>
          <a:lstStyle/>
          <a:p>
            <a:r>
              <a:rPr lang="en-GB" sz="1600" b="1" dirty="0">
                <a:latin typeface="Times New Roman" panose="02020603050405020304" pitchFamily="18" charset="0"/>
                <a:cs typeface="Times New Roman" panose="02020603050405020304" pitchFamily="18" charset="0"/>
              </a:rPr>
              <a:t>CO</a:t>
            </a:r>
            <a:r>
              <a:rPr lang="en-GB" sz="1600" b="1" baseline="-25000" dirty="0">
                <a:latin typeface="Times New Roman" panose="02020603050405020304" pitchFamily="18" charset="0"/>
                <a:cs typeface="Times New Roman" panose="02020603050405020304" pitchFamily="18" charset="0"/>
              </a:rPr>
              <a:t>2 </a:t>
            </a:r>
            <a:r>
              <a:rPr lang="en-GB" sz="1600" b="1" dirty="0">
                <a:latin typeface="Times New Roman" panose="02020603050405020304" pitchFamily="18" charset="0"/>
                <a:cs typeface="Times New Roman" panose="02020603050405020304" pitchFamily="18" charset="0"/>
              </a:rPr>
              <a:t>Sequestration</a:t>
            </a:r>
          </a:p>
        </p:txBody>
      </p:sp>
      <p:sp>
        <p:nvSpPr>
          <p:cNvPr id="23" name="TextBox 22">
            <a:extLst>
              <a:ext uri="{FF2B5EF4-FFF2-40B4-BE49-F238E27FC236}">
                <a16:creationId xmlns:a16="http://schemas.microsoft.com/office/drawing/2014/main" id="{0D362776-9A60-758C-7B91-A74D8F0F9053}"/>
              </a:ext>
            </a:extLst>
          </p:cNvPr>
          <p:cNvSpPr txBox="1"/>
          <p:nvPr/>
        </p:nvSpPr>
        <p:spPr>
          <a:xfrm>
            <a:off x="9743902" y="5674184"/>
            <a:ext cx="606256" cy="338554"/>
          </a:xfrm>
          <a:prstGeom prst="rect">
            <a:avLst/>
          </a:prstGeom>
          <a:noFill/>
        </p:spPr>
        <p:txBody>
          <a:bodyPr wrap="none" rtlCol="0">
            <a:spAutoFit/>
          </a:bodyPr>
          <a:lstStyle/>
          <a:p>
            <a:r>
              <a:rPr lang="en-GB" sz="1600" b="1" dirty="0">
                <a:latin typeface="Times New Roman" panose="02020603050405020304" pitchFamily="18" charset="0"/>
                <a:cs typeface="Times New Roman" panose="02020603050405020304" pitchFamily="18" charset="0"/>
              </a:rPr>
              <a:t>UHS</a:t>
            </a:r>
          </a:p>
        </p:txBody>
      </p:sp>
      <p:sp>
        <p:nvSpPr>
          <p:cNvPr id="24" name="Arrow: Right 23">
            <a:extLst>
              <a:ext uri="{FF2B5EF4-FFF2-40B4-BE49-F238E27FC236}">
                <a16:creationId xmlns:a16="http://schemas.microsoft.com/office/drawing/2014/main" id="{40AAAB2D-FDAD-13FD-D7C3-D7C35071908F}"/>
              </a:ext>
            </a:extLst>
          </p:cNvPr>
          <p:cNvSpPr/>
          <p:nvPr/>
        </p:nvSpPr>
        <p:spPr>
          <a:xfrm rot="16200000">
            <a:off x="3536970" y="4427353"/>
            <a:ext cx="385010" cy="28876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7AF295DB-6F6F-8350-EB03-2E72BD2138F4}"/>
              </a:ext>
            </a:extLst>
          </p:cNvPr>
          <p:cNvSpPr/>
          <p:nvPr/>
        </p:nvSpPr>
        <p:spPr>
          <a:xfrm rot="5400000">
            <a:off x="4358484" y="4475948"/>
            <a:ext cx="385010" cy="288760"/>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AD450680-B790-9937-EFB8-8C7406F77508}"/>
              </a:ext>
            </a:extLst>
          </p:cNvPr>
          <p:cNvSpPr/>
          <p:nvPr/>
        </p:nvSpPr>
        <p:spPr>
          <a:xfrm rot="5400000">
            <a:off x="8698430" y="4413706"/>
            <a:ext cx="385010" cy="288760"/>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Daily calendar outline">
            <a:extLst>
              <a:ext uri="{FF2B5EF4-FFF2-40B4-BE49-F238E27FC236}">
                <a16:creationId xmlns:a16="http://schemas.microsoft.com/office/drawing/2014/main" id="{282B1FDD-7664-C7A7-5FAB-6AC8768EFD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5390" y="4592852"/>
            <a:ext cx="790894" cy="790894"/>
          </a:xfrm>
          <a:prstGeom prst="rect">
            <a:avLst/>
          </a:prstGeom>
        </p:spPr>
      </p:pic>
      <p:sp>
        <p:nvSpPr>
          <p:cNvPr id="31" name="Cube 30">
            <a:extLst>
              <a:ext uri="{FF2B5EF4-FFF2-40B4-BE49-F238E27FC236}">
                <a16:creationId xmlns:a16="http://schemas.microsoft.com/office/drawing/2014/main" id="{B6CA9CDF-15E6-1ACF-75E4-A6EF0DBCCBAF}"/>
              </a:ext>
            </a:extLst>
          </p:cNvPr>
          <p:cNvSpPr/>
          <p:nvPr/>
        </p:nvSpPr>
        <p:spPr>
          <a:xfrm>
            <a:off x="10462363" y="4592852"/>
            <a:ext cx="1545960" cy="1143002"/>
          </a:xfrm>
          <a:prstGeom prst="cube">
            <a:avLst/>
          </a:prstGeom>
          <a:solidFill>
            <a:schemeClr val="accent4">
              <a:alpha val="18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D37A4F07-E972-C0A6-83AE-0CA5637FEA6E}"/>
              </a:ext>
            </a:extLst>
          </p:cNvPr>
          <p:cNvSpPr/>
          <p:nvPr/>
        </p:nvSpPr>
        <p:spPr>
          <a:xfrm rot="16200000">
            <a:off x="11005987" y="4326034"/>
            <a:ext cx="385010" cy="28876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242620A6-C0EE-41BD-FF66-AF604FA36A0D}"/>
              </a:ext>
            </a:extLst>
          </p:cNvPr>
          <p:cNvSpPr/>
          <p:nvPr/>
        </p:nvSpPr>
        <p:spPr>
          <a:xfrm>
            <a:off x="5775717" y="4661460"/>
            <a:ext cx="1651691" cy="1086568"/>
          </a:xfrm>
          <a:prstGeom prst="cube">
            <a:avLst/>
          </a:prstGeom>
          <a:solidFill>
            <a:schemeClr val="accent4">
              <a:alpha val="18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Curved Down 33">
            <a:extLst>
              <a:ext uri="{FF2B5EF4-FFF2-40B4-BE49-F238E27FC236}">
                <a16:creationId xmlns:a16="http://schemas.microsoft.com/office/drawing/2014/main" id="{E2AC8171-0377-0842-0624-6C6EF05F8AFF}"/>
              </a:ext>
            </a:extLst>
          </p:cNvPr>
          <p:cNvSpPr/>
          <p:nvPr/>
        </p:nvSpPr>
        <p:spPr>
          <a:xfrm>
            <a:off x="9671469" y="4550648"/>
            <a:ext cx="790894" cy="264671"/>
          </a:xfrm>
          <a:prstGeom prst="curvedDownArrow">
            <a:avLst>
              <a:gd name="adj1" fmla="val 0"/>
              <a:gd name="adj2" fmla="val 50000"/>
              <a:gd name="adj3" fmla="val 25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Arrow: Curved Down 34">
            <a:extLst>
              <a:ext uri="{FF2B5EF4-FFF2-40B4-BE49-F238E27FC236}">
                <a16:creationId xmlns:a16="http://schemas.microsoft.com/office/drawing/2014/main" id="{32E5118F-4BD8-FAF1-F032-78A110BAD33F}"/>
              </a:ext>
            </a:extLst>
          </p:cNvPr>
          <p:cNvSpPr/>
          <p:nvPr/>
        </p:nvSpPr>
        <p:spPr>
          <a:xfrm rot="10800000">
            <a:off x="9594813" y="5204731"/>
            <a:ext cx="831469" cy="216319"/>
          </a:xfrm>
          <a:prstGeom prst="curvedDownArrow">
            <a:avLst>
              <a:gd name="adj1" fmla="val 0"/>
              <a:gd name="adj2" fmla="val 50000"/>
              <a:gd name="adj3" fmla="val 25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35">
            <a:extLst>
              <a:ext uri="{FF2B5EF4-FFF2-40B4-BE49-F238E27FC236}">
                <a16:creationId xmlns:a16="http://schemas.microsoft.com/office/drawing/2014/main" id="{CE6A61FC-3248-C5DE-DABC-AA6154FEC7C8}"/>
              </a:ext>
            </a:extLst>
          </p:cNvPr>
          <p:cNvSpPr txBox="1"/>
          <p:nvPr/>
        </p:nvSpPr>
        <p:spPr>
          <a:xfrm>
            <a:off x="2248030" y="6116009"/>
            <a:ext cx="3488397"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Continuous production/injection</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Pressure is mostly maintained to avoid bubble point or dew point</a:t>
            </a:r>
          </a:p>
        </p:txBody>
      </p:sp>
      <p:sp>
        <p:nvSpPr>
          <p:cNvPr id="37" name="TextBox 36">
            <a:extLst>
              <a:ext uri="{FF2B5EF4-FFF2-40B4-BE49-F238E27FC236}">
                <a16:creationId xmlns:a16="http://schemas.microsoft.com/office/drawing/2014/main" id="{2B003666-63FB-680C-F6A2-0F3B16266D63}"/>
              </a:ext>
            </a:extLst>
          </p:cNvPr>
          <p:cNvSpPr txBox="1"/>
          <p:nvPr/>
        </p:nvSpPr>
        <p:spPr>
          <a:xfrm>
            <a:off x="5518833" y="6147417"/>
            <a:ext cx="2020105" cy="523220"/>
          </a:xfrm>
          <a:prstGeom prst="rect">
            <a:avLst/>
          </a:prstGeom>
          <a:noFill/>
        </p:spPr>
        <p:txBody>
          <a:bodyPr wrap="non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Mostly injection only</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Pressure increases</a:t>
            </a:r>
          </a:p>
        </p:txBody>
      </p:sp>
      <p:sp>
        <p:nvSpPr>
          <p:cNvPr id="27" name="Arrow: Right 26">
            <a:extLst>
              <a:ext uri="{FF2B5EF4-FFF2-40B4-BE49-F238E27FC236}">
                <a16:creationId xmlns:a16="http://schemas.microsoft.com/office/drawing/2014/main" id="{49E42C83-97F9-7349-87D1-9C3BB8C8CFF3}"/>
              </a:ext>
            </a:extLst>
          </p:cNvPr>
          <p:cNvSpPr/>
          <p:nvPr/>
        </p:nvSpPr>
        <p:spPr>
          <a:xfrm rot="5400000">
            <a:off x="6426108" y="4408839"/>
            <a:ext cx="385010" cy="288760"/>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0F9A9836-5709-082B-A800-36C381D82047}"/>
              </a:ext>
            </a:extLst>
          </p:cNvPr>
          <p:cNvSpPr txBox="1"/>
          <p:nvPr/>
        </p:nvSpPr>
        <p:spPr>
          <a:xfrm>
            <a:off x="7688450" y="5907629"/>
            <a:ext cx="4452594"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Injection during excess energy</a:t>
            </a:r>
          </a:p>
          <a:p>
            <a:pPr marL="625475" lvl="1" indent="-168275">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Pressure increases</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Withdrawal during high demand (typically for 90 days)</a:t>
            </a:r>
          </a:p>
          <a:p>
            <a:pPr marL="625475" lvl="1" indent="-168275">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Pressure declines, likely at a high rate</a:t>
            </a:r>
          </a:p>
        </p:txBody>
      </p:sp>
      <p:sp>
        <p:nvSpPr>
          <p:cNvPr id="39" name="Rectangle 38">
            <a:extLst>
              <a:ext uri="{FF2B5EF4-FFF2-40B4-BE49-F238E27FC236}">
                <a16:creationId xmlns:a16="http://schemas.microsoft.com/office/drawing/2014/main" id="{546D3391-6DB8-D1B9-EE25-536ED1D66685}"/>
              </a:ext>
            </a:extLst>
          </p:cNvPr>
          <p:cNvSpPr/>
          <p:nvPr/>
        </p:nvSpPr>
        <p:spPr>
          <a:xfrm>
            <a:off x="8656939" y="1611833"/>
            <a:ext cx="2837188" cy="190204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048A5B8F-491F-FE7A-1878-E7287CB4BE34}"/>
              </a:ext>
            </a:extLst>
          </p:cNvPr>
          <p:cNvSpPr/>
          <p:nvPr/>
        </p:nvSpPr>
        <p:spPr>
          <a:xfrm>
            <a:off x="10051731" y="2633488"/>
            <a:ext cx="183371" cy="4443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0017B01-E2A3-B2FC-AF0C-BDB3A4DF3172}"/>
              </a:ext>
            </a:extLst>
          </p:cNvPr>
          <p:cNvSpPr txBox="1"/>
          <p:nvPr/>
        </p:nvSpPr>
        <p:spPr>
          <a:xfrm>
            <a:off x="8319381" y="3265826"/>
            <a:ext cx="429926"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S</a:t>
            </a:r>
            <a:r>
              <a:rPr lang="en-GB" sz="1400" baseline="-25000" dirty="0">
                <a:latin typeface="Times New Roman" panose="02020603050405020304" pitchFamily="18" charset="0"/>
                <a:cs typeface="Times New Roman" panose="02020603050405020304" pitchFamily="18" charset="0"/>
              </a:rPr>
              <a:t>w1</a:t>
            </a:r>
            <a:endParaRPr lang="en-GB" sz="1400"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9B2D76B9-178B-674C-E1EE-D000D85195D9}"/>
              </a:ext>
            </a:extLst>
          </p:cNvPr>
          <p:cNvSpPr txBox="1"/>
          <p:nvPr/>
        </p:nvSpPr>
        <p:spPr>
          <a:xfrm>
            <a:off x="10824250" y="2550744"/>
            <a:ext cx="607859" cy="276999"/>
          </a:xfrm>
          <a:prstGeom prst="rect">
            <a:avLst/>
          </a:prstGeom>
          <a:noFill/>
        </p:spPr>
        <p:txBody>
          <a:bodyPr wrap="none" rtlCol="0">
            <a:spAutoFit/>
          </a:bodyPr>
          <a:lstStyle/>
          <a:p>
            <a:r>
              <a:rPr lang="en-GB" sz="1200" dirty="0">
                <a:latin typeface="Times New Roman" panose="02020603050405020304" pitchFamily="18" charset="0"/>
                <a:cs typeface="Times New Roman" panose="02020603050405020304" pitchFamily="18" charset="0"/>
              </a:rPr>
              <a:t>P</a:t>
            </a:r>
            <a:r>
              <a:rPr lang="en-GB" sz="1200" baseline="-25000" dirty="0">
                <a:latin typeface="Times New Roman" panose="02020603050405020304" pitchFamily="18" charset="0"/>
                <a:cs typeface="Times New Roman" panose="02020603050405020304" pitchFamily="18" charset="0"/>
              </a:rPr>
              <a:t>2 </a:t>
            </a:r>
            <a:r>
              <a:rPr lang="en-GB" sz="1200" dirty="0">
                <a:latin typeface="Times New Roman" panose="02020603050405020304" pitchFamily="18" charset="0"/>
                <a:cs typeface="Times New Roman" panose="02020603050405020304" pitchFamily="18" charset="0"/>
              </a:rPr>
              <a:t>&lt; P</a:t>
            </a:r>
            <a:r>
              <a:rPr lang="en-GB" sz="1200" baseline="-25000" dirty="0">
                <a:latin typeface="Times New Roman" panose="02020603050405020304" pitchFamily="18" charset="0"/>
                <a:cs typeface="Times New Roman" panose="02020603050405020304" pitchFamily="18" charset="0"/>
              </a:rPr>
              <a:t>1</a:t>
            </a:r>
            <a:endParaRPr lang="en-GB" sz="12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886A1FBA-F54F-6D14-7310-F88D0CFE8EE2}"/>
              </a:ext>
            </a:extLst>
          </p:cNvPr>
          <p:cNvSpPr txBox="1"/>
          <p:nvPr/>
        </p:nvSpPr>
        <p:spPr>
          <a:xfrm>
            <a:off x="10987028" y="3262107"/>
            <a:ext cx="320922" cy="276999"/>
          </a:xfrm>
          <a:prstGeom prst="rect">
            <a:avLst/>
          </a:prstGeom>
          <a:noFill/>
        </p:spPr>
        <p:txBody>
          <a:bodyPr wrap="none" rtlCol="0">
            <a:spAutoFit/>
          </a:bodyPr>
          <a:lstStyle/>
          <a:p>
            <a:r>
              <a:rPr lang="en-GB" sz="1200" dirty="0">
                <a:latin typeface="Times New Roman" panose="02020603050405020304" pitchFamily="18" charset="0"/>
                <a:cs typeface="Times New Roman" panose="02020603050405020304" pitchFamily="18" charset="0"/>
              </a:rPr>
              <a:t>P</a:t>
            </a:r>
            <a:r>
              <a:rPr lang="en-GB" sz="1200" baseline="-25000" dirty="0">
                <a:latin typeface="Times New Roman" panose="02020603050405020304" pitchFamily="18" charset="0"/>
                <a:cs typeface="Times New Roman" panose="02020603050405020304" pitchFamily="18" charset="0"/>
              </a:rPr>
              <a:t>1</a:t>
            </a:r>
            <a:endParaRPr lang="en-GB" sz="1200" dirty="0">
              <a:latin typeface="Times New Roman" panose="02020603050405020304" pitchFamily="18" charset="0"/>
              <a:cs typeface="Times New Roman" panose="02020603050405020304" pitchFamily="18" charset="0"/>
            </a:endParaRPr>
          </a:p>
        </p:txBody>
      </p:sp>
      <p:cxnSp>
        <p:nvCxnSpPr>
          <p:cNvPr id="54" name="Straight Arrow Connector 53">
            <a:extLst>
              <a:ext uri="{FF2B5EF4-FFF2-40B4-BE49-F238E27FC236}">
                <a16:creationId xmlns:a16="http://schemas.microsoft.com/office/drawing/2014/main" id="{451FF346-251A-B753-5148-F37A2B2E422F}"/>
              </a:ext>
            </a:extLst>
          </p:cNvPr>
          <p:cNvCxnSpPr>
            <a:cxnSpLocks/>
          </p:cNvCxnSpPr>
          <p:nvPr/>
        </p:nvCxnSpPr>
        <p:spPr>
          <a:xfrm flipV="1">
            <a:off x="11556268" y="1531422"/>
            <a:ext cx="0" cy="19909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23F5B03-BC50-EB48-15AC-C10474A49380}"/>
              </a:ext>
            </a:extLst>
          </p:cNvPr>
          <p:cNvSpPr txBox="1"/>
          <p:nvPr/>
        </p:nvSpPr>
        <p:spPr>
          <a:xfrm rot="5400000">
            <a:off x="10849825" y="2237866"/>
            <a:ext cx="1997662" cy="584775"/>
          </a:xfrm>
          <a:prstGeom prst="rect">
            <a:avLst/>
          </a:prstGeom>
          <a:noFill/>
        </p:spPr>
        <p:txBody>
          <a:bodyPr wrap="none" rtlCol="0">
            <a:spAutoFit/>
          </a:bodyPr>
          <a:lstStyle/>
          <a:p>
            <a:pPr algn="ctr"/>
            <a:r>
              <a:rPr lang="en-GB" sz="1600" dirty="0">
                <a:latin typeface="Times New Roman" panose="02020603050405020304" pitchFamily="18" charset="0"/>
                <a:cs typeface="Times New Roman" panose="02020603050405020304" pitchFamily="18" charset="0"/>
              </a:rPr>
              <a:t>Pressure gradient</a:t>
            </a:r>
          </a:p>
          <a:p>
            <a:pPr algn="ctr"/>
            <a:r>
              <a:rPr lang="en-GB" sz="1600" dirty="0">
                <a:latin typeface="Times New Roman" panose="02020603050405020304" pitchFamily="18" charset="0"/>
                <a:cs typeface="Times New Roman" panose="02020603050405020304" pitchFamily="18" charset="0"/>
              </a:rPr>
              <a:t>(invasion percolation)</a:t>
            </a:r>
          </a:p>
        </p:txBody>
      </p:sp>
      <p:sp>
        <p:nvSpPr>
          <p:cNvPr id="58" name="TextBox 57">
            <a:extLst>
              <a:ext uri="{FF2B5EF4-FFF2-40B4-BE49-F238E27FC236}">
                <a16:creationId xmlns:a16="http://schemas.microsoft.com/office/drawing/2014/main" id="{9EDCCC95-9743-24DF-D90F-012AA317D00B}"/>
              </a:ext>
            </a:extLst>
          </p:cNvPr>
          <p:cNvSpPr txBox="1"/>
          <p:nvPr/>
        </p:nvSpPr>
        <p:spPr>
          <a:xfrm>
            <a:off x="8300638" y="2644286"/>
            <a:ext cx="429926"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S</a:t>
            </a:r>
            <a:r>
              <a:rPr lang="en-GB" sz="1400" baseline="-25000" dirty="0">
                <a:latin typeface="Times New Roman" panose="02020603050405020304" pitchFamily="18" charset="0"/>
                <a:cs typeface="Times New Roman" panose="02020603050405020304" pitchFamily="18" charset="0"/>
              </a:rPr>
              <a:t>w2</a:t>
            </a:r>
            <a:endParaRPr lang="en-GB" sz="1400" dirty="0">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39B6E301-A6AA-71A8-64DC-5DADD956EB76}"/>
              </a:ext>
            </a:extLst>
          </p:cNvPr>
          <p:cNvSpPr/>
          <p:nvPr/>
        </p:nvSpPr>
        <p:spPr>
          <a:xfrm>
            <a:off x="8651022" y="3127983"/>
            <a:ext cx="2837188" cy="193940"/>
          </a:xfrm>
          <a:prstGeom prst="rect">
            <a:avLst/>
          </a:prstGeom>
          <a:solidFill>
            <a:schemeClr val="accent5">
              <a:lumMod val="60000"/>
              <a:lumOff val="4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535EC29-98DE-9688-809B-5657B376BC20}"/>
              </a:ext>
            </a:extLst>
          </p:cNvPr>
          <p:cNvSpPr/>
          <p:nvPr/>
        </p:nvSpPr>
        <p:spPr>
          <a:xfrm>
            <a:off x="8653013" y="2983441"/>
            <a:ext cx="2833493" cy="217370"/>
          </a:xfrm>
          <a:prstGeom prst="rect">
            <a:avLst/>
          </a:prstGeom>
          <a:solidFill>
            <a:schemeClr val="accent5">
              <a:lumMod val="40000"/>
              <a:lumOff val="6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6A6C269A-5122-0C54-338C-1F6945541D2F}"/>
              </a:ext>
            </a:extLst>
          </p:cNvPr>
          <p:cNvSpPr/>
          <p:nvPr/>
        </p:nvSpPr>
        <p:spPr>
          <a:xfrm>
            <a:off x="8653013" y="2780418"/>
            <a:ext cx="2833493" cy="217370"/>
          </a:xfrm>
          <a:prstGeom prst="rect">
            <a:avLst/>
          </a:prstGeom>
          <a:solidFill>
            <a:schemeClr val="accent5">
              <a:lumMod val="20000"/>
              <a:lumOff val="8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BCF230F2-199A-98E4-EB58-56C86B16562A}"/>
              </a:ext>
            </a:extLst>
          </p:cNvPr>
          <p:cNvSpPr txBox="1"/>
          <p:nvPr/>
        </p:nvSpPr>
        <p:spPr>
          <a:xfrm>
            <a:off x="8617264" y="3235550"/>
            <a:ext cx="1487908"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Gas-water contact</a:t>
            </a:r>
          </a:p>
        </p:txBody>
      </p:sp>
      <p:sp>
        <p:nvSpPr>
          <p:cNvPr id="66" name="Arrow: Up 65">
            <a:extLst>
              <a:ext uri="{FF2B5EF4-FFF2-40B4-BE49-F238E27FC236}">
                <a16:creationId xmlns:a16="http://schemas.microsoft.com/office/drawing/2014/main" id="{1D4E4D52-67C1-9B8B-CD47-5AC460F74661}"/>
              </a:ext>
            </a:extLst>
          </p:cNvPr>
          <p:cNvSpPr/>
          <p:nvPr/>
        </p:nvSpPr>
        <p:spPr>
          <a:xfrm>
            <a:off x="10024171" y="3169952"/>
            <a:ext cx="45719" cy="255511"/>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2FEB48C1-D35E-6647-A467-6CDCAB74FC35}"/>
              </a:ext>
            </a:extLst>
          </p:cNvPr>
          <p:cNvSpPr txBox="1"/>
          <p:nvPr/>
        </p:nvSpPr>
        <p:spPr>
          <a:xfrm>
            <a:off x="9166164" y="767788"/>
            <a:ext cx="1878015" cy="323165"/>
          </a:xfrm>
          <a:prstGeom prst="rect">
            <a:avLst/>
          </a:prstGeom>
          <a:noFill/>
          <a:ln>
            <a:solidFill>
              <a:schemeClr val="accent5"/>
            </a:solidFill>
          </a:ln>
        </p:spPr>
        <p:txBody>
          <a:bodyPr wrap="none" rtlCol="0">
            <a:spAutoFit/>
          </a:bodyPr>
          <a:lstStyle/>
          <a:p>
            <a:r>
              <a:rPr lang="en-GB" sz="1500" dirty="0">
                <a:latin typeface="Times New Roman" panose="02020603050405020304" pitchFamily="18" charset="0"/>
                <a:cs typeface="Times New Roman" panose="02020603050405020304" pitchFamily="18" charset="0"/>
              </a:rPr>
              <a:t>UHS – Aquifer model</a:t>
            </a:r>
          </a:p>
        </p:txBody>
      </p:sp>
      <p:cxnSp>
        <p:nvCxnSpPr>
          <p:cNvPr id="75" name="Straight Connector 74">
            <a:extLst>
              <a:ext uri="{FF2B5EF4-FFF2-40B4-BE49-F238E27FC236}">
                <a16:creationId xmlns:a16="http://schemas.microsoft.com/office/drawing/2014/main" id="{3802D40E-DFFB-1C4A-BEE4-DB09D74ADF62}"/>
              </a:ext>
            </a:extLst>
          </p:cNvPr>
          <p:cNvCxnSpPr>
            <a:cxnSpLocks/>
            <a:endCxn id="107" idx="3"/>
          </p:cNvCxnSpPr>
          <p:nvPr/>
        </p:nvCxnSpPr>
        <p:spPr>
          <a:xfrm flipH="1" flipV="1">
            <a:off x="8144143" y="2488815"/>
            <a:ext cx="1841531" cy="1855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EECB0542-0A5D-5EE8-B0F8-129B11342A0F}"/>
              </a:ext>
            </a:extLst>
          </p:cNvPr>
          <p:cNvGrpSpPr/>
          <p:nvPr/>
        </p:nvGrpSpPr>
        <p:grpSpPr>
          <a:xfrm>
            <a:off x="6693369" y="1853056"/>
            <a:ext cx="1436044" cy="1312018"/>
            <a:chOff x="3535498" y="1875245"/>
            <a:chExt cx="2544330" cy="2370174"/>
          </a:xfrm>
        </p:grpSpPr>
        <p:sp>
          <p:nvSpPr>
            <p:cNvPr id="78" name="Oval 77">
              <a:extLst>
                <a:ext uri="{FF2B5EF4-FFF2-40B4-BE49-F238E27FC236}">
                  <a16:creationId xmlns:a16="http://schemas.microsoft.com/office/drawing/2014/main" id="{ABED0082-B155-CA46-95F0-AA6116DFA064}"/>
                </a:ext>
              </a:extLst>
            </p:cNvPr>
            <p:cNvSpPr/>
            <p:nvPr/>
          </p:nvSpPr>
          <p:spPr>
            <a:xfrm>
              <a:off x="3555228" y="1882098"/>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47A03495-B7C0-59E3-0629-1F97232D27C4}"/>
                </a:ext>
              </a:extLst>
            </p:cNvPr>
            <p:cNvSpPr/>
            <p:nvPr/>
          </p:nvSpPr>
          <p:spPr>
            <a:xfrm>
              <a:off x="4424776" y="1883732"/>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76BB945E-87EE-A7CD-0A85-BB64D89279BD}"/>
                </a:ext>
              </a:extLst>
            </p:cNvPr>
            <p:cNvSpPr/>
            <p:nvPr/>
          </p:nvSpPr>
          <p:spPr>
            <a:xfrm>
              <a:off x="3535498" y="2729217"/>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F3F50220-4F18-E25D-E6DD-C9CE361E0CB3}"/>
                </a:ext>
              </a:extLst>
            </p:cNvPr>
            <p:cNvSpPr/>
            <p:nvPr/>
          </p:nvSpPr>
          <p:spPr>
            <a:xfrm>
              <a:off x="4415498" y="2729217"/>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CCFE5120-AEEA-2080-34CB-BE82814DF842}"/>
                </a:ext>
              </a:extLst>
            </p:cNvPr>
            <p:cNvSpPr/>
            <p:nvPr/>
          </p:nvSpPr>
          <p:spPr>
            <a:xfrm>
              <a:off x="3543882" y="3523785"/>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77BFD1FC-7B65-64EC-7470-2F647CF460EE}"/>
                </a:ext>
              </a:extLst>
            </p:cNvPr>
            <p:cNvSpPr/>
            <p:nvPr/>
          </p:nvSpPr>
          <p:spPr>
            <a:xfrm>
              <a:off x="4413430" y="3525419"/>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81CE5EA9-4F05-9AA1-E04F-0E374DC4D879}"/>
                </a:ext>
              </a:extLst>
            </p:cNvPr>
            <p:cNvSpPr/>
            <p:nvPr/>
          </p:nvSpPr>
          <p:spPr>
            <a:xfrm>
              <a:off x="5359828" y="1875245"/>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8D1AE7FC-1253-107D-081C-D107DF442FE1}"/>
                </a:ext>
              </a:extLst>
            </p:cNvPr>
            <p:cNvSpPr/>
            <p:nvPr/>
          </p:nvSpPr>
          <p:spPr>
            <a:xfrm>
              <a:off x="5340098" y="2722364"/>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4A0516C1-A89A-2D0C-DC10-B981BC5C3288}"/>
                </a:ext>
              </a:extLst>
            </p:cNvPr>
            <p:cNvSpPr/>
            <p:nvPr/>
          </p:nvSpPr>
          <p:spPr>
            <a:xfrm>
              <a:off x="5324228" y="3523785"/>
              <a:ext cx="720000" cy="72000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Freeform: Shape 88">
            <a:extLst>
              <a:ext uri="{FF2B5EF4-FFF2-40B4-BE49-F238E27FC236}">
                <a16:creationId xmlns:a16="http://schemas.microsoft.com/office/drawing/2014/main" id="{090DE7B6-FA1D-DE81-ABD4-B3C0181549AD}"/>
              </a:ext>
            </a:extLst>
          </p:cNvPr>
          <p:cNvSpPr/>
          <p:nvPr/>
        </p:nvSpPr>
        <p:spPr>
          <a:xfrm>
            <a:off x="7020143" y="2132767"/>
            <a:ext cx="920521" cy="277521"/>
          </a:xfrm>
          <a:custGeom>
            <a:avLst/>
            <a:gdLst>
              <a:gd name="connsiteX0" fmla="*/ 73385 w 920521"/>
              <a:gd name="connsiteY0" fmla="*/ 229268 h 277521"/>
              <a:gd name="connsiteX1" fmla="*/ 25258 w 920521"/>
              <a:gd name="connsiteY1" fmla="*/ 205205 h 277521"/>
              <a:gd name="connsiteX2" fmla="*/ 1195 w 920521"/>
              <a:gd name="connsiteY2" fmla="*/ 108952 h 277521"/>
              <a:gd name="connsiteX3" fmla="*/ 61353 w 920521"/>
              <a:gd name="connsiteY3" fmla="*/ 48794 h 277521"/>
              <a:gd name="connsiteX4" fmla="*/ 157606 w 920521"/>
              <a:gd name="connsiteY4" fmla="*/ 668 h 277521"/>
              <a:gd name="connsiteX5" fmla="*/ 265890 w 920521"/>
              <a:gd name="connsiteY5" fmla="*/ 84889 h 277521"/>
              <a:gd name="connsiteX6" fmla="*/ 410269 w 920521"/>
              <a:gd name="connsiteY6" fmla="*/ 145047 h 277521"/>
              <a:gd name="connsiteX7" fmla="*/ 566679 w 920521"/>
              <a:gd name="connsiteY7" fmla="*/ 108952 h 277521"/>
              <a:gd name="connsiteX8" fmla="*/ 759185 w 920521"/>
              <a:gd name="connsiteY8" fmla="*/ 96921 h 277521"/>
              <a:gd name="connsiteX9" fmla="*/ 879500 w 920521"/>
              <a:gd name="connsiteY9" fmla="*/ 96921 h 277521"/>
              <a:gd name="connsiteX10" fmla="*/ 915595 w 920521"/>
              <a:gd name="connsiteY10" fmla="*/ 181142 h 277521"/>
              <a:gd name="connsiteX11" fmla="*/ 783248 w 920521"/>
              <a:gd name="connsiteY11" fmla="*/ 181142 h 277521"/>
              <a:gd name="connsiteX12" fmla="*/ 723090 w 920521"/>
              <a:gd name="connsiteY12" fmla="*/ 241300 h 277521"/>
              <a:gd name="connsiteX13" fmla="*/ 638869 w 920521"/>
              <a:gd name="connsiteY13" fmla="*/ 277394 h 277521"/>
              <a:gd name="connsiteX14" fmla="*/ 566679 w 920521"/>
              <a:gd name="connsiteY14" fmla="*/ 229268 h 277521"/>
              <a:gd name="connsiteX15" fmla="*/ 494490 w 920521"/>
              <a:gd name="connsiteY15" fmla="*/ 193173 h 277521"/>
              <a:gd name="connsiteX16" fmla="*/ 410269 w 920521"/>
              <a:gd name="connsiteY16" fmla="*/ 193173 h 277521"/>
              <a:gd name="connsiteX17" fmla="*/ 277921 w 920521"/>
              <a:gd name="connsiteY17" fmla="*/ 181142 h 277521"/>
              <a:gd name="connsiteX18" fmla="*/ 217764 w 920521"/>
              <a:gd name="connsiteY18" fmla="*/ 241300 h 277521"/>
              <a:gd name="connsiteX19" fmla="*/ 73385 w 920521"/>
              <a:gd name="connsiteY19" fmla="*/ 229268 h 27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521" h="277521">
                <a:moveTo>
                  <a:pt x="73385" y="229268"/>
                </a:moveTo>
                <a:cubicBezTo>
                  <a:pt x="41301" y="223252"/>
                  <a:pt x="37290" y="225258"/>
                  <a:pt x="25258" y="205205"/>
                </a:cubicBezTo>
                <a:cubicBezTo>
                  <a:pt x="13226" y="185152"/>
                  <a:pt x="-4821" y="135020"/>
                  <a:pt x="1195" y="108952"/>
                </a:cubicBezTo>
                <a:cubicBezTo>
                  <a:pt x="7211" y="82883"/>
                  <a:pt x="35284" y="66841"/>
                  <a:pt x="61353" y="48794"/>
                </a:cubicBezTo>
                <a:cubicBezTo>
                  <a:pt x="87422" y="30747"/>
                  <a:pt x="123517" y="-5348"/>
                  <a:pt x="157606" y="668"/>
                </a:cubicBezTo>
                <a:cubicBezTo>
                  <a:pt x="191696" y="6684"/>
                  <a:pt x="223780" y="60826"/>
                  <a:pt x="265890" y="84889"/>
                </a:cubicBezTo>
                <a:cubicBezTo>
                  <a:pt x="308000" y="108952"/>
                  <a:pt x="360138" y="141037"/>
                  <a:pt x="410269" y="145047"/>
                </a:cubicBezTo>
                <a:cubicBezTo>
                  <a:pt x="460400" y="149057"/>
                  <a:pt x="508526" y="116973"/>
                  <a:pt x="566679" y="108952"/>
                </a:cubicBezTo>
                <a:cubicBezTo>
                  <a:pt x="624832" y="100931"/>
                  <a:pt x="707048" y="98926"/>
                  <a:pt x="759185" y="96921"/>
                </a:cubicBezTo>
                <a:cubicBezTo>
                  <a:pt x="811322" y="94916"/>
                  <a:pt x="853432" y="82884"/>
                  <a:pt x="879500" y="96921"/>
                </a:cubicBezTo>
                <a:cubicBezTo>
                  <a:pt x="905568" y="110958"/>
                  <a:pt x="931637" y="167105"/>
                  <a:pt x="915595" y="181142"/>
                </a:cubicBezTo>
                <a:cubicBezTo>
                  <a:pt x="899553" y="195179"/>
                  <a:pt x="783248" y="181142"/>
                  <a:pt x="783248" y="181142"/>
                </a:cubicBezTo>
                <a:cubicBezTo>
                  <a:pt x="751164" y="191168"/>
                  <a:pt x="747153" y="225258"/>
                  <a:pt x="723090" y="241300"/>
                </a:cubicBezTo>
                <a:cubicBezTo>
                  <a:pt x="699027" y="257342"/>
                  <a:pt x="664937" y="279399"/>
                  <a:pt x="638869" y="277394"/>
                </a:cubicBezTo>
                <a:cubicBezTo>
                  <a:pt x="612801" y="275389"/>
                  <a:pt x="590742" y="243305"/>
                  <a:pt x="566679" y="229268"/>
                </a:cubicBezTo>
                <a:cubicBezTo>
                  <a:pt x="542616" y="215231"/>
                  <a:pt x="520558" y="199189"/>
                  <a:pt x="494490" y="193173"/>
                </a:cubicBezTo>
                <a:cubicBezTo>
                  <a:pt x="468422" y="187157"/>
                  <a:pt x="446364" y="195178"/>
                  <a:pt x="410269" y="193173"/>
                </a:cubicBezTo>
                <a:cubicBezTo>
                  <a:pt x="374174" y="191168"/>
                  <a:pt x="310005" y="173121"/>
                  <a:pt x="277921" y="181142"/>
                </a:cubicBezTo>
                <a:cubicBezTo>
                  <a:pt x="245837" y="189163"/>
                  <a:pt x="243832" y="231274"/>
                  <a:pt x="217764" y="241300"/>
                </a:cubicBezTo>
                <a:cubicBezTo>
                  <a:pt x="191696" y="251326"/>
                  <a:pt x="105469" y="235284"/>
                  <a:pt x="73385" y="229268"/>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Shape 90">
            <a:extLst>
              <a:ext uri="{FF2B5EF4-FFF2-40B4-BE49-F238E27FC236}">
                <a16:creationId xmlns:a16="http://schemas.microsoft.com/office/drawing/2014/main" id="{3782BD30-5CCC-2F25-5263-FF0CE2A645E8}"/>
              </a:ext>
            </a:extLst>
          </p:cNvPr>
          <p:cNvSpPr/>
          <p:nvPr/>
        </p:nvSpPr>
        <p:spPr>
          <a:xfrm>
            <a:off x="6996580" y="2590635"/>
            <a:ext cx="782937" cy="562714"/>
          </a:xfrm>
          <a:custGeom>
            <a:avLst/>
            <a:gdLst>
              <a:gd name="connsiteX0" fmla="*/ 614306 w 782937"/>
              <a:gd name="connsiteY0" fmla="*/ 505326 h 562714"/>
              <a:gd name="connsiteX1" fmla="*/ 674463 w 782937"/>
              <a:gd name="connsiteY1" fmla="*/ 553453 h 562714"/>
              <a:gd name="connsiteX2" fmla="*/ 734621 w 782937"/>
              <a:gd name="connsiteY2" fmla="*/ 553453 h 562714"/>
              <a:gd name="connsiteX3" fmla="*/ 722590 w 782937"/>
              <a:gd name="connsiteY3" fmla="*/ 457200 h 562714"/>
              <a:gd name="connsiteX4" fmla="*/ 686495 w 782937"/>
              <a:gd name="connsiteY4" fmla="*/ 348916 h 562714"/>
              <a:gd name="connsiteX5" fmla="*/ 734621 w 782937"/>
              <a:gd name="connsiteY5" fmla="*/ 240632 h 562714"/>
              <a:gd name="connsiteX6" fmla="*/ 782748 w 782937"/>
              <a:gd name="connsiteY6" fmla="*/ 144379 h 562714"/>
              <a:gd name="connsiteX7" fmla="*/ 746653 w 782937"/>
              <a:gd name="connsiteY7" fmla="*/ 72189 h 562714"/>
              <a:gd name="connsiteX8" fmla="*/ 638369 w 782937"/>
              <a:gd name="connsiteY8" fmla="*/ 0 h 562714"/>
              <a:gd name="connsiteX9" fmla="*/ 578211 w 782937"/>
              <a:gd name="connsiteY9" fmla="*/ 72189 h 562714"/>
              <a:gd name="connsiteX10" fmla="*/ 554148 w 782937"/>
              <a:gd name="connsiteY10" fmla="*/ 144379 h 562714"/>
              <a:gd name="connsiteX11" fmla="*/ 397737 w 782937"/>
              <a:gd name="connsiteY11" fmla="*/ 120316 h 562714"/>
              <a:gd name="connsiteX12" fmla="*/ 229295 w 782937"/>
              <a:gd name="connsiteY12" fmla="*/ 108284 h 562714"/>
              <a:gd name="connsiteX13" fmla="*/ 121011 w 782937"/>
              <a:gd name="connsiteY13" fmla="*/ 84221 h 562714"/>
              <a:gd name="connsiteX14" fmla="*/ 48821 w 782937"/>
              <a:gd name="connsiteY14" fmla="*/ 84221 h 562714"/>
              <a:gd name="connsiteX15" fmla="*/ 695 w 782937"/>
              <a:gd name="connsiteY15" fmla="*/ 120316 h 562714"/>
              <a:gd name="connsiteX16" fmla="*/ 24758 w 782937"/>
              <a:gd name="connsiteY16" fmla="*/ 204537 h 562714"/>
              <a:gd name="connsiteX17" fmla="*/ 84916 w 782937"/>
              <a:gd name="connsiteY17" fmla="*/ 240632 h 562714"/>
              <a:gd name="connsiteX18" fmla="*/ 157106 w 782937"/>
              <a:gd name="connsiteY18" fmla="*/ 252663 h 562714"/>
              <a:gd name="connsiteX19" fmla="*/ 205232 w 782937"/>
              <a:gd name="connsiteY19" fmla="*/ 216568 h 562714"/>
              <a:gd name="connsiteX20" fmla="*/ 301484 w 782937"/>
              <a:gd name="connsiteY20" fmla="*/ 168442 h 562714"/>
              <a:gd name="connsiteX21" fmla="*/ 481958 w 782937"/>
              <a:gd name="connsiteY21" fmla="*/ 168442 h 562714"/>
              <a:gd name="connsiteX22" fmla="*/ 590242 w 782937"/>
              <a:gd name="connsiteY22" fmla="*/ 192505 h 562714"/>
              <a:gd name="connsiteX23" fmla="*/ 626337 w 782937"/>
              <a:gd name="connsiteY23" fmla="*/ 324853 h 562714"/>
              <a:gd name="connsiteX24" fmla="*/ 614306 w 782937"/>
              <a:gd name="connsiteY24" fmla="*/ 505326 h 56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2937" h="562714">
                <a:moveTo>
                  <a:pt x="614306" y="505326"/>
                </a:moveTo>
                <a:cubicBezTo>
                  <a:pt x="622327" y="543426"/>
                  <a:pt x="654411" y="545432"/>
                  <a:pt x="674463" y="553453"/>
                </a:cubicBezTo>
                <a:cubicBezTo>
                  <a:pt x="694515" y="561474"/>
                  <a:pt x="726600" y="569495"/>
                  <a:pt x="734621" y="553453"/>
                </a:cubicBezTo>
                <a:cubicBezTo>
                  <a:pt x="742642" y="537411"/>
                  <a:pt x="730611" y="491289"/>
                  <a:pt x="722590" y="457200"/>
                </a:cubicBezTo>
                <a:cubicBezTo>
                  <a:pt x="714569" y="423110"/>
                  <a:pt x="684490" y="385011"/>
                  <a:pt x="686495" y="348916"/>
                </a:cubicBezTo>
                <a:cubicBezTo>
                  <a:pt x="688500" y="312821"/>
                  <a:pt x="718579" y="274722"/>
                  <a:pt x="734621" y="240632"/>
                </a:cubicBezTo>
                <a:cubicBezTo>
                  <a:pt x="750663" y="206542"/>
                  <a:pt x="780743" y="172453"/>
                  <a:pt x="782748" y="144379"/>
                </a:cubicBezTo>
                <a:cubicBezTo>
                  <a:pt x="784753" y="116305"/>
                  <a:pt x="770716" y="96252"/>
                  <a:pt x="746653" y="72189"/>
                </a:cubicBezTo>
                <a:cubicBezTo>
                  <a:pt x="722590" y="48126"/>
                  <a:pt x="666443" y="0"/>
                  <a:pt x="638369" y="0"/>
                </a:cubicBezTo>
                <a:cubicBezTo>
                  <a:pt x="610295" y="0"/>
                  <a:pt x="592248" y="48126"/>
                  <a:pt x="578211" y="72189"/>
                </a:cubicBezTo>
                <a:cubicBezTo>
                  <a:pt x="564174" y="96252"/>
                  <a:pt x="584227" y="136358"/>
                  <a:pt x="554148" y="144379"/>
                </a:cubicBezTo>
                <a:cubicBezTo>
                  <a:pt x="524069" y="152400"/>
                  <a:pt x="451879" y="126332"/>
                  <a:pt x="397737" y="120316"/>
                </a:cubicBezTo>
                <a:cubicBezTo>
                  <a:pt x="343595" y="114300"/>
                  <a:pt x="275416" y="114300"/>
                  <a:pt x="229295" y="108284"/>
                </a:cubicBezTo>
                <a:cubicBezTo>
                  <a:pt x="183174" y="102268"/>
                  <a:pt x="151090" y="88231"/>
                  <a:pt x="121011" y="84221"/>
                </a:cubicBezTo>
                <a:cubicBezTo>
                  <a:pt x="90932" y="80210"/>
                  <a:pt x="48821" y="84221"/>
                  <a:pt x="48821" y="84221"/>
                </a:cubicBezTo>
                <a:cubicBezTo>
                  <a:pt x="28768" y="90237"/>
                  <a:pt x="4705" y="100263"/>
                  <a:pt x="695" y="120316"/>
                </a:cubicBezTo>
                <a:cubicBezTo>
                  <a:pt x="-3315" y="140369"/>
                  <a:pt x="10721" y="184484"/>
                  <a:pt x="24758" y="204537"/>
                </a:cubicBezTo>
                <a:cubicBezTo>
                  <a:pt x="38795" y="224590"/>
                  <a:pt x="62858" y="232611"/>
                  <a:pt x="84916" y="240632"/>
                </a:cubicBezTo>
                <a:cubicBezTo>
                  <a:pt x="106974" y="248653"/>
                  <a:pt x="157106" y="252663"/>
                  <a:pt x="157106" y="252663"/>
                </a:cubicBezTo>
                <a:cubicBezTo>
                  <a:pt x="177159" y="248652"/>
                  <a:pt x="181169" y="230605"/>
                  <a:pt x="205232" y="216568"/>
                </a:cubicBezTo>
                <a:cubicBezTo>
                  <a:pt x="229295" y="202531"/>
                  <a:pt x="255363" y="176463"/>
                  <a:pt x="301484" y="168442"/>
                </a:cubicBezTo>
                <a:cubicBezTo>
                  <a:pt x="347605" y="160421"/>
                  <a:pt x="433832" y="164432"/>
                  <a:pt x="481958" y="168442"/>
                </a:cubicBezTo>
                <a:cubicBezTo>
                  <a:pt x="530084" y="172452"/>
                  <a:pt x="566179" y="166437"/>
                  <a:pt x="590242" y="192505"/>
                </a:cubicBezTo>
                <a:cubicBezTo>
                  <a:pt x="614305" y="218573"/>
                  <a:pt x="622326" y="278732"/>
                  <a:pt x="626337" y="324853"/>
                </a:cubicBezTo>
                <a:cubicBezTo>
                  <a:pt x="630348" y="370974"/>
                  <a:pt x="606285" y="467226"/>
                  <a:pt x="614306" y="505326"/>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reeform: Shape 91">
            <a:extLst>
              <a:ext uri="{FF2B5EF4-FFF2-40B4-BE49-F238E27FC236}">
                <a16:creationId xmlns:a16="http://schemas.microsoft.com/office/drawing/2014/main" id="{BC751277-1B36-5DDF-9E56-B1905E103903}"/>
              </a:ext>
            </a:extLst>
          </p:cNvPr>
          <p:cNvSpPr/>
          <p:nvPr/>
        </p:nvSpPr>
        <p:spPr>
          <a:xfrm>
            <a:off x="7538938" y="2197012"/>
            <a:ext cx="183049" cy="710280"/>
          </a:xfrm>
          <a:custGeom>
            <a:avLst/>
            <a:gdLst>
              <a:gd name="connsiteX0" fmla="*/ 25484 w 183049"/>
              <a:gd name="connsiteY0" fmla="*/ 60283 h 710280"/>
              <a:gd name="connsiteX1" fmla="*/ 61579 w 183049"/>
              <a:gd name="connsiteY1" fmla="*/ 240756 h 710280"/>
              <a:gd name="connsiteX2" fmla="*/ 61579 w 183049"/>
              <a:gd name="connsiteY2" fmla="*/ 373104 h 710280"/>
              <a:gd name="connsiteX3" fmla="*/ 61579 w 183049"/>
              <a:gd name="connsiteY3" fmla="*/ 469356 h 710280"/>
              <a:gd name="connsiteX4" fmla="*/ 1421 w 183049"/>
              <a:gd name="connsiteY4" fmla="*/ 553577 h 710280"/>
              <a:gd name="connsiteX5" fmla="*/ 25484 w 183049"/>
              <a:gd name="connsiteY5" fmla="*/ 649830 h 710280"/>
              <a:gd name="connsiteX6" fmla="*/ 97673 w 183049"/>
              <a:gd name="connsiteY6" fmla="*/ 709988 h 710280"/>
              <a:gd name="connsiteX7" fmla="*/ 157831 w 183049"/>
              <a:gd name="connsiteY7" fmla="*/ 625767 h 710280"/>
              <a:gd name="connsiteX8" fmla="*/ 181894 w 183049"/>
              <a:gd name="connsiteY8" fmla="*/ 505451 h 710280"/>
              <a:gd name="connsiteX9" fmla="*/ 145800 w 183049"/>
              <a:gd name="connsiteY9" fmla="*/ 409199 h 710280"/>
              <a:gd name="connsiteX10" fmla="*/ 133768 w 183049"/>
              <a:gd name="connsiteY10" fmla="*/ 288883 h 710280"/>
              <a:gd name="connsiteX11" fmla="*/ 145800 w 183049"/>
              <a:gd name="connsiteY11" fmla="*/ 120441 h 710280"/>
              <a:gd name="connsiteX12" fmla="*/ 181894 w 183049"/>
              <a:gd name="connsiteY12" fmla="*/ 48251 h 710280"/>
              <a:gd name="connsiteX13" fmla="*/ 97673 w 183049"/>
              <a:gd name="connsiteY13" fmla="*/ 125 h 710280"/>
              <a:gd name="connsiteX14" fmla="*/ 25484 w 183049"/>
              <a:gd name="connsiteY14" fmla="*/ 60283 h 7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049" h="710280">
                <a:moveTo>
                  <a:pt x="25484" y="60283"/>
                </a:moveTo>
                <a:cubicBezTo>
                  <a:pt x="19468" y="100388"/>
                  <a:pt x="55563" y="188619"/>
                  <a:pt x="61579" y="240756"/>
                </a:cubicBezTo>
                <a:cubicBezTo>
                  <a:pt x="67595" y="292893"/>
                  <a:pt x="61579" y="373104"/>
                  <a:pt x="61579" y="373104"/>
                </a:cubicBezTo>
                <a:cubicBezTo>
                  <a:pt x="61579" y="411204"/>
                  <a:pt x="71605" y="439277"/>
                  <a:pt x="61579" y="469356"/>
                </a:cubicBezTo>
                <a:cubicBezTo>
                  <a:pt x="51553" y="499435"/>
                  <a:pt x="7437" y="523498"/>
                  <a:pt x="1421" y="553577"/>
                </a:cubicBezTo>
                <a:cubicBezTo>
                  <a:pt x="-4595" y="583656"/>
                  <a:pt x="9442" y="623762"/>
                  <a:pt x="25484" y="649830"/>
                </a:cubicBezTo>
                <a:cubicBezTo>
                  <a:pt x="41526" y="675898"/>
                  <a:pt x="75615" y="713998"/>
                  <a:pt x="97673" y="709988"/>
                </a:cubicBezTo>
                <a:cubicBezTo>
                  <a:pt x="119731" y="705978"/>
                  <a:pt x="143794" y="659856"/>
                  <a:pt x="157831" y="625767"/>
                </a:cubicBezTo>
                <a:cubicBezTo>
                  <a:pt x="171868" y="591678"/>
                  <a:pt x="183899" y="541546"/>
                  <a:pt x="181894" y="505451"/>
                </a:cubicBezTo>
                <a:cubicBezTo>
                  <a:pt x="179889" y="469356"/>
                  <a:pt x="153821" y="445294"/>
                  <a:pt x="145800" y="409199"/>
                </a:cubicBezTo>
                <a:cubicBezTo>
                  <a:pt x="137779" y="373104"/>
                  <a:pt x="133768" y="337009"/>
                  <a:pt x="133768" y="288883"/>
                </a:cubicBezTo>
                <a:cubicBezTo>
                  <a:pt x="133768" y="240757"/>
                  <a:pt x="137779" y="160546"/>
                  <a:pt x="145800" y="120441"/>
                </a:cubicBezTo>
                <a:cubicBezTo>
                  <a:pt x="153821" y="80336"/>
                  <a:pt x="189915" y="68304"/>
                  <a:pt x="181894" y="48251"/>
                </a:cubicBezTo>
                <a:cubicBezTo>
                  <a:pt x="173873" y="28198"/>
                  <a:pt x="119731" y="2130"/>
                  <a:pt x="97673" y="125"/>
                </a:cubicBezTo>
                <a:cubicBezTo>
                  <a:pt x="75615" y="-1880"/>
                  <a:pt x="31500" y="20178"/>
                  <a:pt x="25484" y="60283"/>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Freeform: Shape 92">
            <a:extLst>
              <a:ext uri="{FF2B5EF4-FFF2-40B4-BE49-F238E27FC236}">
                <a16:creationId xmlns:a16="http://schemas.microsoft.com/office/drawing/2014/main" id="{2B78A192-D8A1-4226-15ED-B6FAA47C39C7}"/>
              </a:ext>
            </a:extLst>
          </p:cNvPr>
          <p:cNvSpPr/>
          <p:nvPr/>
        </p:nvSpPr>
        <p:spPr>
          <a:xfrm>
            <a:off x="7029115" y="2200185"/>
            <a:ext cx="183049" cy="710280"/>
          </a:xfrm>
          <a:custGeom>
            <a:avLst/>
            <a:gdLst>
              <a:gd name="connsiteX0" fmla="*/ 25484 w 183049"/>
              <a:gd name="connsiteY0" fmla="*/ 60283 h 710280"/>
              <a:gd name="connsiteX1" fmla="*/ 61579 w 183049"/>
              <a:gd name="connsiteY1" fmla="*/ 240756 h 710280"/>
              <a:gd name="connsiteX2" fmla="*/ 61579 w 183049"/>
              <a:gd name="connsiteY2" fmla="*/ 373104 h 710280"/>
              <a:gd name="connsiteX3" fmla="*/ 61579 w 183049"/>
              <a:gd name="connsiteY3" fmla="*/ 469356 h 710280"/>
              <a:gd name="connsiteX4" fmla="*/ 1421 w 183049"/>
              <a:gd name="connsiteY4" fmla="*/ 553577 h 710280"/>
              <a:gd name="connsiteX5" fmla="*/ 25484 w 183049"/>
              <a:gd name="connsiteY5" fmla="*/ 649830 h 710280"/>
              <a:gd name="connsiteX6" fmla="*/ 97673 w 183049"/>
              <a:gd name="connsiteY6" fmla="*/ 709988 h 710280"/>
              <a:gd name="connsiteX7" fmla="*/ 157831 w 183049"/>
              <a:gd name="connsiteY7" fmla="*/ 625767 h 710280"/>
              <a:gd name="connsiteX8" fmla="*/ 181894 w 183049"/>
              <a:gd name="connsiteY8" fmla="*/ 505451 h 710280"/>
              <a:gd name="connsiteX9" fmla="*/ 145800 w 183049"/>
              <a:gd name="connsiteY9" fmla="*/ 409199 h 710280"/>
              <a:gd name="connsiteX10" fmla="*/ 133768 w 183049"/>
              <a:gd name="connsiteY10" fmla="*/ 288883 h 710280"/>
              <a:gd name="connsiteX11" fmla="*/ 145800 w 183049"/>
              <a:gd name="connsiteY11" fmla="*/ 120441 h 710280"/>
              <a:gd name="connsiteX12" fmla="*/ 181894 w 183049"/>
              <a:gd name="connsiteY12" fmla="*/ 48251 h 710280"/>
              <a:gd name="connsiteX13" fmla="*/ 97673 w 183049"/>
              <a:gd name="connsiteY13" fmla="*/ 125 h 710280"/>
              <a:gd name="connsiteX14" fmla="*/ 25484 w 183049"/>
              <a:gd name="connsiteY14" fmla="*/ 60283 h 7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049" h="710280">
                <a:moveTo>
                  <a:pt x="25484" y="60283"/>
                </a:moveTo>
                <a:cubicBezTo>
                  <a:pt x="19468" y="100388"/>
                  <a:pt x="55563" y="188619"/>
                  <a:pt x="61579" y="240756"/>
                </a:cubicBezTo>
                <a:cubicBezTo>
                  <a:pt x="67595" y="292893"/>
                  <a:pt x="61579" y="373104"/>
                  <a:pt x="61579" y="373104"/>
                </a:cubicBezTo>
                <a:cubicBezTo>
                  <a:pt x="61579" y="411204"/>
                  <a:pt x="71605" y="439277"/>
                  <a:pt x="61579" y="469356"/>
                </a:cubicBezTo>
                <a:cubicBezTo>
                  <a:pt x="51553" y="499435"/>
                  <a:pt x="7437" y="523498"/>
                  <a:pt x="1421" y="553577"/>
                </a:cubicBezTo>
                <a:cubicBezTo>
                  <a:pt x="-4595" y="583656"/>
                  <a:pt x="9442" y="623762"/>
                  <a:pt x="25484" y="649830"/>
                </a:cubicBezTo>
                <a:cubicBezTo>
                  <a:pt x="41526" y="675898"/>
                  <a:pt x="75615" y="713998"/>
                  <a:pt x="97673" y="709988"/>
                </a:cubicBezTo>
                <a:cubicBezTo>
                  <a:pt x="119731" y="705978"/>
                  <a:pt x="143794" y="659856"/>
                  <a:pt x="157831" y="625767"/>
                </a:cubicBezTo>
                <a:cubicBezTo>
                  <a:pt x="171868" y="591678"/>
                  <a:pt x="183899" y="541546"/>
                  <a:pt x="181894" y="505451"/>
                </a:cubicBezTo>
                <a:cubicBezTo>
                  <a:pt x="179889" y="469356"/>
                  <a:pt x="153821" y="445294"/>
                  <a:pt x="145800" y="409199"/>
                </a:cubicBezTo>
                <a:cubicBezTo>
                  <a:pt x="137779" y="373104"/>
                  <a:pt x="133768" y="337009"/>
                  <a:pt x="133768" y="288883"/>
                </a:cubicBezTo>
                <a:cubicBezTo>
                  <a:pt x="133768" y="240757"/>
                  <a:pt x="137779" y="160546"/>
                  <a:pt x="145800" y="120441"/>
                </a:cubicBezTo>
                <a:cubicBezTo>
                  <a:pt x="153821" y="80336"/>
                  <a:pt x="189915" y="68304"/>
                  <a:pt x="181894" y="48251"/>
                </a:cubicBezTo>
                <a:cubicBezTo>
                  <a:pt x="173873" y="28198"/>
                  <a:pt x="119731" y="2130"/>
                  <a:pt x="97673" y="125"/>
                </a:cubicBezTo>
                <a:cubicBezTo>
                  <a:pt x="75615" y="-1880"/>
                  <a:pt x="31500" y="20178"/>
                  <a:pt x="25484" y="60283"/>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eform: Shape 93">
            <a:extLst>
              <a:ext uri="{FF2B5EF4-FFF2-40B4-BE49-F238E27FC236}">
                <a16:creationId xmlns:a16="http://schemas.microsoft.com/office/drawing/2014/main" id="{9E5D2E68-3129-14EC-1748-A2B762F01048}"/>
              </a:ext>
            </a:extLst>
          </p:cNvPr>
          <p:cNvSpPr/>
          <p:nvPr/>
        </p:nvSpPr>
        <p:spPr>
          <a:xfrm>
            <a:off x="7599944" y="1785368"/>
            <a:ext cx="146790" cy="499601"/>
          </a:xfrm>
          <a:custGeom>
            <a:avLst/>
            <a:gdLst>
              <a:gd name="connsiteX0" fmla="*/ 15193 w 146790"/>
              <a:gd name="connsiteY0" fmla="*/ 397111 h 499601"/>
              <a:gd name="connsiteX1" fmla="*/ 39256 w 146790"/>
              <a:gd name="connsiteY1" fmla="*/ 264763 h 499601"/>
              <a:gd name="connsiteX2" fmla="*/ 3161 w 146790"/>
              <a:gd name="connsiteY2" fmla="*/ 84290 h 499601"/>
              <a:gd name="connsiteX3" fmla="*/ 135508 w 146790"/>
              <a:gd name="connsiteY3" fmla="*/ 68 h 499601"/>
              <a:gd name="connsiteX4" fmla="*/ 135508 w 146790"/>
              <a:gd name="connsiteY4" fmla="*/ 96321 h 499601"/>
              <a:gd name="connsiteX5" fmla="*/ 99414 w 146790"/>
              <a:gd name="connsiteY5" fmla="*/ 252732 h 499601"/>
              <a:gd name="connsiteX6" fmla="*/ 123477 w 146790"/>
              <a:gd name="connsiteY6" fmla="*/ 348984 h 499601"/>
              <a:gd name="connsiteX7" fmla="*/ 111445 w 146790"/>
              <a:gd name="connsiteY7" fmla="*/ 409142 h 499601"/>
              <a:gd name="connsiteX8" fmla="*/ 87382 w 146790"/>
              <a:gd name="connsiteY8" fmla="*/ 493363 h 499601"/>
              <a:gd name="connsiteX9" fmla="*/ 51287 w 146790"/>
              <a:gd name="connsiteY9" fmla="*/ 493363 h 499601"/>
              <a:gd name="connsiteX10" fmla="*/ 15193 w 146790"/>
              <a:gd name="connsiteY10" fmla="*/ 469300 h 499601"/>
              <a:gd name="connsiteX11" fmla="*/ 15193 w 146790"/>
              <a:gd name="connsiteY11" fmla="*/ 397111 h 4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790" h="499601">
                <a:moveTo>
                  <a:pt x="15193" y="397111"/>
                </a:moveTo>
                <a:cubicBezTo>
                  <a:pt x="19203" y="363022"/>
                  <a:pt x="41261" y="316900"/>
                  <a:pt x="39256" y="264763"/>
                </a:cubicBezTo>
                <a:cubicBezTo>
                  <a:pt x="37251" y="212626"/>
                  <a:pt x="-12881" y="128406"/>
                  <a:pt x="3161" y="84290"/>
                </a:cubicBezTo>
                <a:cubicBezTo>
                  <a:pt x="19203" y="40174"/>
                  <a:pt x="113450" y="-1937"/>
                  <a:pt x="135508" y="68"/>
                </a:cubicBezTo>
                <a:cubicBezTo>
                  <a:pt x="157566" y="2073"/>
                  <a:pt x="141524" y="54210"/>
                  <a:pt x="135508" y="96321"/>
                </a:cubicBezTo>
                <a:cubicBezTo>
                  <a:pt x="129492" y="138432"/>
                  <a:pt x="101419" y="210622"/>
                  <a:pt x="99414" y="252732"/>
                </a:cubicBezTo>
                <a:cubicBezTo>
                  <a:pt x="97409" y="294842"/>
                  <a:pt x="121472" y="322916"/>
                  <a:pt x="123477" y="348984"/>
                </a:cubicBezTo>
                <a:cubicBezTo>
                  <a:pt x="125482" y="375052"/>
                  <a:pt x="117461" y="385079"/>
                  <a:pt x="111445" y="409142"/>
                </a:cubicBezTo>
                <a:cubicBezTo>
                  <a:pt x="105429" y="433205"/>
                  <a:pt x="87382" y="493363"/>
                  <a:pt x="87382" y="493363"/>
                </a:cubicBezTo>
                <a:cubicBezTo>
                  <a:pt x="77356" y="507400"/>
                  <a:pt x="51287" y="493363"/>
                  <a:pt x="51287" y="493363"/>
                </a:cubicBezTo>
                <a:cubicBezTo>
                  <a:pt x="39256" y="489353"/>
                  <a:pt x="15193" y="487347"/>
                  <a:pt x="15193" y="469300"/>
                </a:cubicBezTo>
                <a:cubicBezTo>
                  <a:pt x="15193" y="451253"/>
                  <a:pt x="11183" y="431200"/>
                  <a:pt x="15193" y="39711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Freeform: Shape 94">
            <a:extLst>
              <a:ext uri="{FF2B5EF4-FFF2-40B4-BE49-F238E27FC236}">
                <a16:creationId xmlns:a16="http://schemas.microsoft.com/office/drawing/2014/main" id="{2EE61382-7198-6FD6-2B9D-CDE1D978BA85}"/>
              </a:ext>
            </a:extLst>
          </p:cNvPr>
          <p:cNvSpPr/>
          <p:nvPr/>
        </p:nvSpPr>
        <p:spPr>
          <a:xfrm>
            <a:off x="7087710" y="1809243"/>
            <a:ext cx="146790" cy="499601"/>
          </a:xfrm>
          <a:custGeom>
            <a:avLst/>
            <a:gdLst>
              <a:gd name="connsiteX0" fmla="*/ 15193 w 146790"/>
              <a:gd name="connsiteY0" fmla="*/ 397111 h 499601"/>
              <a:gd name="connsiteX1" fmla="*/ 39256 w 146790"/>
              <a:gd name="connsiteY1" fmla="*/ 264763 h 499601"/>
              <a:gd name="connsiteX2" fmla="*/ 3161 w 146790"/>
              <a:gd name="connsiteY2" fmla="*/ 84290 h 499601"/>
              <a:gd name="connsiteX3" fmla="*/ 135508 w 146790"/>
              <a:gd name="connsiteY3" fmla="*/ 68 h 499601"/>
              <a:gd name="connsiteX4" fmla="*/ 135508 w 146790"/>
              <a:gd name="connsiteY4" fmla="*/ 96321 h 499601"/>
              <a:gd name="connsiteX5" fmla="*/ 99414 w 146790"/>
              <a:gd name="connsiteY5" fmla="*/ 252732 h 499601"/>
              <a:gd name="connsiteX6" fmla="*/ 123477 w 146790"/>
              <a:gd name="connsiteY6" fmla="*/ 348984 h 499601"/>
              <a:gd name="connsiteX7" fmla="*/ 111445 w 146790"/>
              <a:gd name="connsiteY7" fmla="*/ 409142 h 499601"/>
              <a:gd name="connsiteX8" fmla="*/ 87382 w 146790"/>
              <a:gd name="connsiteY8" fmla="*/ 493363 h 499601"/>
              <a:gd name="connsiteX9" fmla="*/ 51287 w 146790"/>
              <a:gd name="connsiteY9" fmla="*/ 493363 h 499601"/>
              <a:gd name="connsiteX10" fmla="*/ 15193 w 146790"/>
              <a:gd name="connsiteY10" fmla="*/ 469300 h 499601"/>
              <a:gd name="connsiteX11" fmla="*/ 15193 w 146790"/>
              <a:gd name="connsiteY11" fmla="*/ 397111 h 4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790" h="499601">
                <a:moveTo>
                  <a:pt x="15193" y="397111"/>
                </a:moveTo>
                <a:cubicBezTo>
                  <a:pt x="19203" y="363022"/>
                  <a:pt x="41261" y="316900"/>
                  <a:pt x="39256" y="264763"/>
                </a:cubicBezTo>
                <a:cubicBezTo>
                  <a:pt x="37251" y="212626"/>
                  <a:pt x="-12881" y="128406"/>
                  <a:pt x="3161" y="84290"/>
                </a:cubicBezTo>
                <a:cubicBezTo>
                  <a:pt x="19203" y="40174"/>
                  <a:pt x="113450" y="-1937"/>
                  <a:pt x="135508" y="68"/>
                </a:cubicBezTo>
                <a:cubicBezTo>
                  <a:pt x="157566" y="2073"/>
                  <a:pt x="141524" y="54210"/>
                  <a:pt x="135508" y="96321"/>
                </a:cubicBezTo>
                <a:cubicBezTo>
                  <a:pt x="129492" y="138432"/>
                  <a:pt x="101419" y="210622"/>
                  <a:pt x="99414" y="252732"/>
                </a:cubicBezTo>
                <a:cubicBezTo>
                  <a:pt x="97409" y="294842"/>
                  <a:pt x="121472" y="322916"/>
                  <a:pt x="123477" y="348984"/>
                </a:cubicBezTo>
                <a:cubicBezTo>
                  <a:pt x="125482" y="375052"/>
                  <a:pt x="117461" y="385079"/>
                  <a:pt x="111445" y="409142"/>
                </a:cubicBezTo>
                <a:cubicBezTo>
                  <a:pt x="105429" y="433205"/>
                  <a:pt x="87382" y="493363"/>
                  <a:pt x="87382" y="493363"/>
                </a:cubicBezTo>
                <a:cubicBezTo>
                  <a:pt x="77356" y="507400"/>
                  <a:pt x="51287" y="493363"/>
                  <a:pt x="51287" y="493363"/>
                </a:cubicBezTo>
                <a:cubicBezTo>
                  <a:pt x="39256" y="489353"/>
                  <a:pt x="15193" y="487347"/>
                  <a:pt x="15193" y="469300"/>
                </a:cubicBezTo>
                <a:cubicBezTo>
                  <a:pt x="15193" y="451253"/>
                  <a:pt x="11183" y="431200"/>
                  <a:pt x="15193" y="397111"/>
                </a:cubicBez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19006ED9-75A3-0E15-5E1F-E979717B43EB}"/>
              </a:ext>
            </a:extLst>
          </p:cNvPr>
          <p:cNvSpPr txBox="1"/>
          <p:nvPr/>
        </p:nvSpPr>
        <p:spPr>
          <a:xfrm rot="16200000">
            <a:off x="5798778" y="2161470"/>
            <a:ext cx="1111202" cy="584775"/>
          </a:xfrm>
          <a:prstGeom prst="rect">
            <a:avLst/>
          </a:prstGeom>
          <a:noFill/>
        </p:spPr>
        <p:txBody>
          <a:bodyPr wrap="none" rtlCol="0">
            <a:spAutoFit/>
          </a:bodyPr>
          <a:lstStyle/>
          <a:p>
            <a:pPr algn="ctr"/>
            <a:r>
              <a:rPr lang="en-GB" sz="1600" dirty="0">
                <a:latin typeface="Times New Roman" panose="02020603050405020304" pitchFamily="18" charset="0"/>
                <a:cs typeface="Times New Roman" panose="02020603050405020304" pitchFamily="18" charset="0"/>
              </a:rPr>
              <a:t>Ordinary </a:t>
            </a:r>
          </a:p>
          <a:p>
            <a:pPr algn="ctr"/>
            <a:r>
              <a:rPr lang="en-GB" sz="1600" dirty="0">
                <a:latin typeface="Times New Roman" panose="02020603050405020304" pitchFamily="18" charset="0"/>
                <a:cs typeface="Times New Roman" panose="02020603050405020304" pitchFamily="18" charset="0"/>
              </a:rPr>
              <a:t>percolation</a:t>
            </a:r>
          </a:p>
        </p:txBody>
      </p:sp>
      <p:sp>
        <p:nvSpPr>
          <p:cNvPr id="97" name="Arrow: Right 96">
            <a:extLst>
              <a:ext uri="{FF2B5EF4-FFF2-40B4-BE49-F238E27FC236}">
                <a16:creationId xmlns:a16="http://schemas.microsoft.com/office/drawing/2014/main" id="{14666D2F-AD9F-7B12-D7B7-60CEA4FA64F4}"/>
              </a:ext>
            </a:extLst>
          </p:cNvPr>
          <p:cNvSpPr/>
          <p:nvPr/>
        </p:nvSpPr>
        <p:spPr>
          <a:xfrm rot="16200000">
            <a:off x="9898217" y="1441353"/>
            <a:ext cx="385010" cy="288760"/>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0FA664C6-E6BA-B317-B045-B0E5343C0927}"/>
              </a:ext>
            </a:extLst>
          </p:cNvPr>
          <p:cNvSpPr txBox="1"/>
          <p:nvPr/>
        </p:nvSpPr>
        <p:spPr>
          <a:xfrm>
            <a:off x="9314277" y="1108323"/>
            <a:ext cx="148630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H</a:t>
            </a:r>
            <a:r>
              <a:rPr lang="en-GB" baseline="-25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production</a:t>
            </a:r>
          </a:p>
        </p:txBody>
      </p:sp>
      <p:sp>
        <p:nvSpPr>
          <p:cNvPr id="104" name="TextBox 103">
            <a:extLst>
              <a:ext uri="{FF2B5EF4-FFF2-40B4-BE49-F238E27FC236}">
                <a16:creationId xmlns:a16="http://schemas.microsoft.com/office/drawing/2014/main" id="{1200174C-63EB-9D84-9AC1-8FD3F21ACAB7}"/>
              </a:ext>
            </a:extLst>
          </p:cNvPr>
          <p:cNvSpPr txBox="1"/>
          <p:nvPr/>
        </p:nvSpPr>
        <p:spPr>
          <a:xfrm>
            <a:off x="6996580" y="3111983"/>
            <a:ext cx="918841"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Pore scale</a:t>
            </a: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E603724F-9701-5C22-3B46-6EACDD4A6DAC}"/>
                  </a:ext>
                </a:extLst>
              </p:cNvPr>
              <p:cNvSpPr txBox="1"/>
              <p:nvPr/>
            </p:nvSpPr>
            <p:spPr>
              <a:xfrm>
                <a:off x="125596" y="2608421"/>
                <a:ext cx="1291928" cy="4594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𝑃</m:t>
                      </m:r>
                      <m:r>
                        <a:rPr lang="en-GB" sz="1600" b="0" i="1" smtClean="0">
                          <a:latin typeface="Cambria Math" panose="02040503050406030204" pitchFamily="18" charset="0"/>
                          <a:ea typeface="Cambria Math" panose="02040503050406030204" pitchFamily="18" charset="0"/>
                        </a:rPr>
                        <m:t>= </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𝑞𝐿</m:t>
                          </m:r>
                          <m:r>
                            <a:rPr lang="en-GB" sz="1600" b="0" i="1" smtClean="0">
                              <a:latin typeface="Cambria Math" panose="02040503050406030204" pitchFamily="18" charset="0"/>
                              <a:ea typeface="Cambria Math" panose="02040503050406030204" pitchFamily="18" charset="0"/>
                            </a:rPr>
                            <m:t>𝜇</m:t>
                          </m:r>
                        </m:num>
                        <m:den>
                          <m:r>
                            <a:rPr lang="en-GB" sz="1600" b="0" i="1" smtClean="0">
                              <a:latin typeface="Cambria Math" panose="02040503050406030204" pitchFamily="18" charset="0"/>
                              <a:ea typeface="Cambria Math" panose="02040503050406030204" pitchFamily="18" charset="0"/>
                            </a:rPr>
                            <m:t>𝐾</m:t>
                          </m:r>
                        </m:den>
                      </m:f>
                    </m:oMath>
                  </m:oMathPara>
                </a14:m>
                <a:endParaRPr lang="en-GB" sz="1600" dirty="0"/>
              </a:p>
            </p:txBody>
          </p:sp>
        </mc:Choice>
        <mc:Fallback xmlns="">
          <p:sp>
            <p:nvSpPr>
              <p:cNvPr id="109" name="TextBox 108">
                <a:extLst>
                  <a:ext uri="{FF2B5EF4-FFF2-40B4-BE49-F238E27FC236}">
                    <a16:creationId xmlns:a16="http://schemas.microsoft.com/office/drawing/2014/main" id="{E603724F-9701-5C22-3B46-6EACDD4A6DAC}"/>
                  </a:ext>
                </a:extLst>
              </p:cNvPr>
              <p:cNvSpPr txBox="1">
                <a:spLocks noRot="1" noChangeAspect="1" noMove="1" noResize="1" noEditPoints="1" noAdjustHandles="1" noChangeArrowheads="1" noChangeShapeType="1" noTextEdit="1"/>
              </p:cNvSpPr>
              <p:nvPr/>
            </p:nvSpPr>
            <p:spPr>
              <a:xfrm>
                <a:off x="125596" y="2608421"/>
                <a:ext cx="1291928" cy="45942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7A126824-2130-1DB3-55A7-A5C62168B3EE}"/>
                  </a:ext>
                </a:extLst>
              </p:cNvPr>
              <p:cNvSpPr txBox="1"/>
              <p:nvPr/>
            </p:nvSpPr>
            <p:spPr>
              <a:xfrm>
                <a:off x="-10786" y="3223213"/>
                <a:ext cx="2802370" cy="5111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rPr>
                          </m:ctrlPr>
                        </m:sSubPr>
                        <m:e>
                          <m:r>
                            <a:rPr lang="en-GB" sz="1600" i="1">
                              <a:latin typeface="Cambria Math" panose="02040503050406030204" pitchFamily="18" charset="0"/>
                            </a:rPr>
                            <m:t>𝑃</m:t>
                          </m:r>
                        </m:e>
                        <m:sub>
                          <m:d>
                            <m:dPr>
                              <m:ctrlPr>
                                <a:rPr lang="en-GB" sz="1600" i="1">
                                  <a:latin typeface="Cambria Math" panose="02040503050406030204" pitchFamily="18" charset="0"/>
                                </a:rPr>
                              </m:ctrlPr>
                            </m:dPr>
                            <m:e>
                              <m:r>
                                <a:rPr lang="en-GB" sz="1600" i="1">
                                  <a:latin typeface="Cambria Math" panose="02040503050406030204" pitchFamily="18" charset="0"/>
                                </a:rPr>
                                <m:t>𝑎𝑏𝑠</m:t>
                              </m:r>
                            </m:e>
                          </m:d>
                        </m:sub>
                      </m:sSub>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m:t>
                          </m:r>
                          <m:r>
                            <a:rPr lang="en-GB" sz="1600" b="0" i="1" smtClean="0">
                              <a:latin typeface="Cambria Math" panose="02040503050406030204" pitchFamily="18" charset="0"/>
                            </a:rPr>
                            <m:t>𝑃</m:t>
                          </m:r>
                        </m:e>
                        <m:sup>
                          <m:r>
                            <a:rPr lang="en-GB" sz="1600" b="0" i="1" smtClean="0">
                              <a:latin typeface="Cambria Math" panose="02040503050406030204" pitchFamily="18" charset="0"/>
                            </a:rPr>
                            <m:t>∗</m:t>
                          </m:r>
                        </m:sup>
                      </m:sSup>
                      <m:r>
                        <a:rPr lang="en-GB" sz="1600" b="0" i="1" smtClean="0">
                          <a:latin typeface="Cambria Math" panose="02040503050406030204" pitchFamily="18" charset="0"/>
                        </a:rPr>
                        <m:t>) </m:t>
                      </m:r>
                      <m:r>
                        <a:rPr lang="en-GB" sz="1600" b="0" i="1" smtClean="0">
                          <a:latin typeface="Cambria Math" panose="02040503050406030204" pitchFamily="18" charset="0"/>
                        </a:rPr>
                        <m:t>𝑡</m:t>
                      </m:r>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m:t>
                          </m:r>
                          <m:r>
                            <a:rPr lang="en-GB" sz="1600" b="0" i="1" smtClean="0">
                              <a:latin typeface="Cambria Math" panose="02040503050406030204" pitchFamily="18" charset="0"/>
                            </a:rPr>
                            <m:t>𝑃</m:t>
                          </m:r>
                        </m:e>
                        <m:sup>
                          <m:r>
                            <a:rPr lang="en-GB" sz="1600" b="0" i="1" smtClean="0">
                              <a:latin typeface="Cambria Math" panose="02040503050406030204" pitchFamily="18" charset="0"/>
                            </a:rPr>
                            <m:t>∗ </m:t>
                          </m:r>
                        </m:sup>
                      </m:sSup>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𝐿</m:t>
                          </m:r>
                          <m:r>
                            <a:rPr lang="en-GB" sz="1600" b="0" i="1" smtClean="0">
                              <a:latin typeface="Cambria Math" panose="02040503050406030204" pitchFamily="18" charset="0"/>
                              <a:ea typeface="Cambria Math" panose="02040503050406030204" pitchFamily="18" charset="0"/>
                            </a:rPr>
                            <m:t>𝜑</m:t>
                          </m:r>
                        </m:num>
                        <m:den>
                          <m:r>
                            <a:rPr lang="en-GB" sz="1600" b="0" i="1" smtClean="0">
                              <a:latin typeface="Cambria Math" panose="02040503050406030204" pitchFamily="18" charset="0"/>
                            </a:rPr>
                            <m:t>𝑞</m:t>
                          </m:r>
                        </m:den>
                      </m:f>
                    </m:oMath>
                  </m:oMathPara>
                </a14:m>
                <a:endParaRPr lang="en-GB" sz="1600" dirty="0"/>
              </a:p>
            </p:txBody>
          </p:sp>
        </mc:Choice>
        <mc:Fallback xmlns="">
          <p:sp>
            <p:nvSpPr>
              <p:cNvPr id="110" name="TextBox 109">
                <a:extLst>
                  <a:ext uri="{FF2B5EF4-FFF2-40B4-BE49-F238E27FC236}">
                    <a16:creationId xmlns:a16="http://schemas.microsoft.com/office/drawing/2014/main" id="{7A126824-2130-1DB3-55A7-A5C62168B3EE}"/>
                  </a:ext>
                </a:extLst>
              </p:cNvPr>
              <p:cNvSpPr txBox="1">
                <a:spLocks noRot="1" noChangeAspect="1" noMove="1" noResize="1" noEditPoints="1" noAdjustHandles="1" noChangeArrowheads="1" noChangeShapeType="1" noTextEdit="1"/>
              </p:cNvSpPr>
              <p:nvPr/>
            </p:nvSpPr>
            <p:spPr>
              <a:xfrm>
                <a:off x="-10786" y="3223213"/>
                <a:ext cx="2802370" cy="51110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785EDE85-ADFE-DE12-92DF-34A157B1D9EA}"/>
                  </a:ext>
                </a:extLst>
              </p:cNvPr>
              <p:cNvSpPr txBox="1"/>
              <p:nvPr/>
            </p:nvSpPr>
            <p:spPr>
              <a:xfrm>
                <a:off x="191435" y="3878751"/>
                <a:ext cx="2987293" cy="5377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𝑃𝑒𝑟𝑐𝑜𝑙𝑎𝑡𝑖𝑜𝑛</m:t>
                      </m:r>
                      <m:r>
                        <a:rPr lang="en-GB" sz="1600" b="0" i="1" smtClean="0">
                          <a:latin typeface="Cambria Math" panose="02040503050406030204" pitchFamily="18" charset="0"/>
                        </a:rPr>
                        <m:t> </m:t>
                      </m:r>
                      <m:r>
                        <a:rPr lang="en-GB" sz="1600" b="0" i="1" smtClean="0">
                          <a:latin typeface="Cambria Math" panose="02040503050406030204" pitchFamily="18" charset="0"/>
                        </a:rPr>
                        <m:t>𝑟𝑎𝑡𝑖𝑜</m:t>
                      </m:r>
                      <m:r>
                        <a:rPr lang="en-GB" sz="1600" b="0" i="1" smtClean="0">
                          <a:latin typeface="Cambria Math" panose="02040503050406030204" pitchFamily="18" charset="0"/>
                        </a:rPr>
                        <m:t>=</m:t>
                      </m:r>
                      <m:f>
                        <m:fPr>
                          <m:ctrlPr>
                            <a:rPr lang="en-GB" sz="1600" i="1" smtClean="0">
                              <a:latin typeface="Cambria Math" panose="02040503050406030204" pitchFamily="18" charset="0"/>
                            </a:rPr>
                          </m:ctrlPr>
                        </m:fPr>
                        <m:num>
                          <m:sSup>
                            <m:sSupPr>
                              <m:ctrlPr>
                                <a:rPr lang="en-GB" sz="1600" i="1" smtClean="0">
                                  <a:latin typeface="Cambria Math" panose="02040503050406030204" pitchFamily="18" charset="0"/>
                                </a:rPr>
                              </m:ctrlPr>
                            </m:sSupPr>
                            <m:e>
                              <m:r>
                                <a:rPr lang="en-GB" sz="1600" b="0" i="1" smtClean="0">
                                  <a:latin typeface="Cambria Math" panose="02040503050406030204" pitchFamily="18" charset="0"/>
                                </a:rPr>
                                <m:t>𝑞</m:t>
                              </m:r>
                            </m:e>
                            <m:sup>
                              <m:r>
                                <a:rPr lang="en-GB" sz="1600" b="0" i="1" smtClean="0">
                                  <a:latin typeface="Cambria Math" panose="02040503050406030204" pitchFamily="18" charset="0"/>
                                </a:rPr>
                                <m:t>2</m:t>
                              </m:r>
                            </m:sup>
                          </m:sSup>
                          <m:r>
                            <a:rPr lang="en-GB" sz="1600" i="1" smtClean="0">
                              <a:latin typeface="Cambria Math" panose="02040503050406030204" pitchFamily="18" charset="0"/>
                              <a:ea typeface="Cambria Math" panose="02040503050406030204" pitchFamily="18" charset="0"/>
                            </a:rPr>
                            <m:t>𝜇</m:t>
                          </m:r>
                        </m:num>
                        <m:den>
                          <m:r>
                            <a:rPr lang="en-GB" sz="1600" b="0" i="1" smtClean="0">
                              <a:latin typeface="Cambria Math" panose="02040503050406030204" pitchFamily="18" charset="0"/>
                            </a:rPr>
                            <m:t>𝐾</m:t>
                          </m:r>
                          <m:r>
                            <a:rPr lang="en-GB" sz="1600" b="0" i="1" smtClean="0">
                              <a:latin typeface="Cambria Math" panose="02040503050406030204" pitchFamily="18" charset="0"/>
                            </a:rPr>
                            <m:t>(</m:t>
                          </m:r>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𝑃</m:t>
                              </m:r>
                            </m:e>
                            <m:sup>
                              <m:r>
                                <a:rPr lang="en-GB" sz="1600" b="0" i="1" smtClean="0">
                                  <a:latin typeface="Cambria Math" panose="02040503050406030204" pitchFamily="18" charset="0"/>
                                </a:rPr>
                                <m:t>∗</m:t>
                              </m:r>
                            </m:sup>
                          </m:sSup>
                          <m:r>
                            <a:rPr lang="en-GB" sz="1600" b="0" i="1" smtClean="0">
                              <a:latin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𝜑</m:t>
                          </m:r>
                        </m:den>
                      </m:f>
                      <m:r>
                        <a:rPr lang="en-GB" sz="1600" b="0" i="1" smtClean="0">
                          <a:latin typeface="Cambria Math" panose="02040503050406030204" pitchFamily="18" charset="0"/>
                        </a:rPr>
                        <m:t>≪1</m:t>
                      </m:r>
                    </m:oMath>
                  </m:oMathPara>
                </a14:m>
                <a:endParaRPr lang="en-GB" sz="1600" dirty="0"/>
              </a:p>
            </p:txBody>
          </p:sp>
        </mc:Choice>
        <mc:Fallback xmlns="">
          <p:sp>
            <p:nvSpPr>
              <p:cNvPr id="111" name="TextBox 110">
                <a:extLst>
                  <a:ext uri="{FF2B5EF4-FFF2-40B4-BE49-F238E27FC236}">
                    <a16:creationId xmlns:a16="http://schemas.microsoft.com/office/drawing/2014/main" id="{785EDE85-ADFE-DE12-92DF-34A157B1D9EA}"/>
                  </a:ext>
                </a:extLst>
              </p:cNvPr>
              <p:cNvSpPr txBox="1">
                <a:spLocks noRot="1" noChangeAspect="1" noMove="1" noResize="1" noEditPoints="1" noAdjustHandles="1" noChangeArrowheads="1" noChangeShapeType="1" noTextEdit="1"/>
              </p:cNvSpPr>
              <p:nvPr/>
            </p:nvSpPr>
            <p:spPr>
              <a:xfrm>
                <a:off x="191435" y="3878751"/>
                <a:ext cx="2987293" cy="537776"/>
              </a:xfrm>
              <a:prstGeom prst="rect">
                <a:avLst/>
              </a:prstGeom>
              <a:blipFill>
                <a:blip r:embed="rId7"/>
                <a:stretch>
                  <a:fillRect/>
                </a:stretch>
              </a:blipFill>
            </p:spPr>
            <p:txBody>
              <a:bodyPr/>
              <a:lstStyle/>
              <a:p>
                <a:r>
                  <a:rPr lang="en-GB">
                    <a:noFill/>
                  </a:rPr>
                  <a:t> </a:t>
                </a:r>
              </a:p>
            </p:txBody>
          </p:sp>
        </mc:Fallback>
      </mc:AlternateContent>
      <p:sp>
        <p:nvSpPr>
          <p:cNvPr id="112" name="TextBox 111">
            <a:extLst>
              <a:ext uri="{FF2B5EF4-FFF2-40B4-BE49-F238E27FC236}">
                <a16:creationId xmlns:a16="http://schemas.microsoft.com/office/drawing/2014/main" id="{7DC7CC16-C710-457C-D4D6-252B5C2CA69B}"/>
              </a:ext>
            </a:extLst>
          </p:cNvPr>
          <p:cNvSpPr txBox="1"/>
          <p:nvPr/>
        </p:nvSpPr>
        <p:spPr>
          <a:xfrm>
            <a:off x="2273740" y="2671829"/>
            <a:ext cx="3038011"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Pressure gradient for displacement</a:t>
            </a:r>
          </a:p>
        </p:txBody>
      </p:sp>
      <p:sp>
        <p:nvSpPr>
          <p:cNvPr id="113" name="TextBox 112">
            <a:extLst>
              <a:ext uri="{FF2B5EF4-FFF2-40B4-BE49-F238E27FC236}">
                <a16:creationId xmlns:a16="http://schemas.microsoft.com/office/drawing/2014/main" id="{0002C25B-5337-0230-B2D6-A37ECA890609}"/>
              </a:ext>
            </a:extLst>
          </p:cNvPr>
          <p:cNvSpPr txBox="1"/>
          <p:nvPr/>
        </p:nvSpPr>
        <p:spPr>
          <a:xfrm>
            <a:off x="3582384" y="3282043"/>
            <a:ext cx="2510624"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Decline in absolute pressure</a:t>
            </a:r>
          </a:p>
        </p:txBody>
      </p:sp>
      <mc:AlternateContent xmlns:mc="http://schemas.openxmlformats.org/markup-compatibility/2006" xmlns:a14="http://schemas.microsoft.com/office/drawing/2010/main">
        <mc:Choice Requires="a14">
          <p:graphicFrame>
            <p:nvGraphicFramePr>
              <p:cNvPr id="122" name="Table 121">
                <a:extLst>
                  <a:ext uri="{FF2B5EF4-FFF2-40B4-BE49-F238E27FC236}">
                    <a16:creationId xmlns:a16="http://schemas.microsoft.com/office/drawing/2014/main" id="{FCF22571-1E93-D642-A6D4-CE025DD06192}"/>
                  </a:ext>
                </a:extLst>
              </p:cNvPr>
              <p:cNvGraphicFramePr>
                <a:graphicFrameLocks noGrp="1"/>
              </p:cNvGraphicFramePr>
              <p:nvPr>
                <p:extLst>
                  <p:ext uri="{D42A27DB-BD31-4B8C-83A1-F6EECF244321}">
                    <p14:modId xmlns:p14="http://schemas.microsoft.com/office/powerpoint/2010/main" val="2285025934"/>
                  </p:ext>
                </p:extLst>
              </p:nvPr>
            </p:nvGraphicFramePr>
            <p:xfrm>
              <a:off x="25220" y="4741872"/>
              <a:ext cx="2799266" cy="822960"/>
            </p:xfrm>
            <a:graphic>
              <a:graphicData uri="http://schemas.openxmlformats.org/drawingml/2006/table">
                <a:tbl>
                  <a:tblPr firstRow="1" bandRow="1">
                    <a:tableStyleId>{5940675A-B579-460E-94D1-54222C63F5DA}</a:tableStyleId>
                  </a:tblPr>
                  <a:tblGrid>
                    <a:gridCol w="879793">
                      <a:extLst>
                        <a:ext uri="{9D8B030D-6E8A-4147-A177-3AD203B41FA5}">
                          <a16:colId xmlns:a16="http://schemas.microsoft.com/office/drawing/2014/main" val="4050515996"/>
                        </a:ext>
                      </a:extLst>
                    </a:gridCol>
                    <a:gridCol w="917893">
                      <a:extLst>
                        <a:ext uri="{9D8B030D-6E8A-4147-A177-3AD203B41FA5}">
                          <a16:colId xmlns:a16="http://schemas.microsoft.com/office/drawing/2014/main" val="2050079966"/>
                        </a:ext>
                      </a:extLst>
                    </a:gridCol>
                    <a:gridCol w="1001580">
                      <a:extLst>
                        <a:ext uri="{9D8B030D-6E8A-4147-A177-3AD203B41FA5}">
                          <a16:colId xmlns:a16="http://schemas.microsoft.com/office/drawing/2014/main" val="980138451"/>
                        </a:ext>
                      </a:extLst>
                    </a:gridCol>
                  </a:tblGrid>
                  <a:tr h="214490">
                    <a:tc>
                      <a:txBody>
                        <a:bodyPr/>
                        <a:lstStyle/>
                        <a:p>
                          <a:pPr algn="ct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𝑃</m:t>
                                    </m:r>
                                  </m:e>
                                  <m:sup>
                                    <m:r>
                                      <a:rPr lang="en-GB" sz="1400" b="0" i="1" smtClean="0">
                                        <a:latin typeface="Cambria Math" panose="02040503050406030204" pitchFamily="18" charset="0"/>
                                      </a:rPr>
                                      <m:t>∗</m:t>
                                    </m:r>
                                  </m:sup>
                                </m:sSup>
                              </m:oMath>
                            </m:oMathPara>
                          </a14:m>
                          <a:endParaRPr lang="en-GB"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𝑞</m:t>
                                </m:r>
                              </m:oMath>
                            </m:oMathPara>
                          </a14:m>
                          <a:endParaRPr lang="en-GB" sz="1400"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𝑅𝑎𝑡𝑖𝑜</m:t>
                                </m:r>
                              </m:oMath>
                            </m:oMathPara>
                          </a14:m>
                          <a:endParaRPr lang="en-GB"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7679473"/>
                      </a:ext>
                    </a:extLst>
                  </a:tr>
                  <a:tr h="214490">
                    <a:tc>
                      <a:txBody>
                        <a:bodyPr/>
                        <a:lstStyle/>
                        <a:p>
                          <a:pPr algn="ctr"/>
                          <a:r>
                            <a:rPr lang="en-GB" sz="1400" dirty="0">
                              <a:latin typeface="Times New Roman" panose="02020603050405020304" pitchFamily="18" charset="0"/>
                              <a:cs typeface="Times New Roman" panose="02020603050405020304" pitchFamily="18" charset="0"/>
                            </a:rPr>
                            <a:t>1.15 </a:t>
                          </a:r>
                        </a:p>
                        <a:p>
                          <a:pPr algn="ctr"/>
                          <a:r>
                            <a:rPr lang="en-GB" sz="1400" dirty="0">
                              <a:latin typeface="Times New Roman" panose="02020603050405020304" pitchFamily="18" charset="0"/>
                              <a:cs typeface="Times New Roman" panose="02020603050405020304" pitchFamily="18" charset="0"/>
                            </a:rPr>
                            <a:t>Pa/s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400" dirty="0">
                              <a:latin typeface="Times New Roman" panose="02020603050405020304" pitchFamily="18" charset="0"/>
                              <a:cs typeface="Times New Roman" panose="02020603050405020304" pitchFamily="18" charset="0"/>
                            </a:rPr>
                            <a:t>2.5 x10</a:t>
                          </a:r>
                          <a:r>
                            <a:rPr lang="en-GB" sz="1400" baseline="30000" dirty="0">
                              <a:latin typeface="Times New Roman" panose="02020603050405020304" pitchFamily="18" charset="0"/>
                              <a:cs typeface="Times New Roman" panose="02020603050405020304" pitchFamily="18" charset="0"/>
                            </a:rPr>
                            <a:t>-10</a:t>
                          </a:r>
                          <a:endParaRPr lang="en-GB" sz="1400" baseline="0" dirty="0">
                            <a:latin typeface="Times New Roman" panose="02020603050405020304" pitchFamily="18" charset="0"/>
                            <a:cs typeface="Times New Roman" panose="02020603050405020304" pitchFamily="18" charset="0"/>
                          </a:endParaRPr>
                        </a:p>
                        <a:p>
                          <a:pPr algn="ctr"/>
                          <a:r>
                            <a:rPr lang="en-GB" sz="1400" baseline="0" dirty="0">
                              <a:latin typeface="Times New Roman" panose="02020603050405020304" pitchFamily="18" charset="0"/>
                              <a:cs typeface="Times New Roman" panose="02020603050405020304" pitchFamily="18" charset="0"/>
                            </a:rPr>
                            <a:t>m</a:t>
                          </a:r>
                          <a:r>
                            <a:rPr lang="en-GB" sz="1400" baseline="30000" dirty="0">
                              <a:latin typeface="Times New Roman" panose="02020603050405020304" pitchFamily="18" charset="0"/>
                              <a:cs typeface="Times New Roman" panose="02020603050405020304" pitchFamily="18" charset="0"/>
                            </a:rPr>
                            <a:t>3</a:t>
                          </a:r>
                          <a:r>
                            <a:rPr lang="en-GB" sz="1400" baseline="0" dirty="0">
                              <a:latin typeface="Times New Roman" panose="02020603050405020304" pitchFamily="18" charset="0"/>
                              <a:cs typeface="Times New Roman" panose="02020603050405020304" pitchFamily="18" charset="0"/>
                            </a:rPr>
                            <a:t>/s</a:t>
                          </a:r>
                          <a:endParaRPr lang="en-GB" sz="1400"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400" dirty="0">
                              <a:latin typeface="Times New Roman" panose="02020603050405020304" pitchFamily="18" charset="0"/>
                              <a:cs typeface="Times New Roman" panose="02020603050405020304" pitchFamily="18" charset="0"/>
                            </a:rPr>
                            <a:t>1.9 x10</a:t>
                          </a:r>
                          <a:r>
                            <a:rPr lang="en-GB" sz="1400" baseline="30000" dirty="0">
                              <a:latin typeface="Times New Roman" panose="02020603050405020304" pitchFamily="18" charset="0"/>
                              <a:cs typeface="Times New Roman" panose="02020603050405020304" pitchFamily="18" charset="0"/>
                            </a:rPr>
                            <a:t>-12</a:t>
                          </a:r>
                          <a:endParaRPr lang="en-GB"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5543212"/>
                      </a:ext>
                    </a:extLst>
                  </a:tr>
                </a:tbl>
              </a:graphicData>
            </a:graphic>
          </p:graphicFrame>
        </mc:Choice>
        <mc:Fallback xmlns="">
          <p:graphicFrame>
            <p:nvGraphicFramePr>
              <p:cNvPr id="122" name="Table 121">
                <a:extLst>
                  <a:ext uri="{FF2B5EF4-FFF2-40B4-BE49-F238E27FC236}">
                    <a16:creationId xmlns:a16="http://schemas.microsoft.com/office/drawing/2014/main" id="{FCF22571-1E93-D642-A6D4-CE025DD06192}"/>
                  </a:ext>
                </a:extLst>
              </p:cNvPr>
              <p:cNvGraphicFramePr>
                <a:graphicFrameLocks noGrp="1"/>
              </p:cNvGraphicFramePr>
              <p:nvPr>
                <p:extLst>
                  <p:ext uri="{D42A27DB-BD31-4B8C-83A1-F6EECF244321}">
                    <p14:modId xmlns:p14="http://schemas.microsoft.com/office/powerpoint/2010/main" val="2285025934"/>
                  </p:ext>
                </p:extLst>
              </p:nvPr>
            </p:nvGraphicFramePr>
            <p:xfrm>
              <a:off x="25220" y="4741872"/>
              <a:ext cx="2799266" cy="822960"/>
            </p:xfrm>
            <a:graphic>
              <a:graphicData uri="http://schemas.openxmlformats.org/drawingml/2006/table">
                <a:tbl>
                  <a:tblPr firstRow="1" bandRow="1">
                    <a:tableStyleId>{5940675A-B579-460E-94D1-54222C63F5DA}</a:tableStyleId>
                  </a:tblPr>
                  <a:tblGrid>
                    <a:gridCol w="879793">
                      <a:extLst>
                        <a:ext uri="{9D8B030D-6E8A-4147-A177-3AD203B41FA5}">
                          <a16:colId xmlns:a16="http://schemas.microsoft.com/office/drawing/2014/main" val="4050515996"/>
                        </a:ext>
                      </a:extLst>
                    </a:gridCol>
                    <a:gridCol w="917893">
                      <a:extLst>
                        <a:ext uri="{9D8B030D-6E8A-4147-A177-3AD203B41FA5}">
                          <a16:colId xmlns:a16="http://schemas.microsoft.com/office/drawing/2014/main" val="2050079966"/>
                        </a:ext>
                      </a:extLst>
                    </a:gridCol>
                    <a:gridCol w="1001580">
                      <a:extLst>
                        <a:ext uri="{9D8B030D-6E8A-4147-A177-3AD203B41FA5}">
                          <a16:colId xmlns:a16="http://schemas.microsoft.com/office/drawing/2014/main" val="980138451"/>
                        </a:ext>
                      </a:extLst>
                    </a:gridCol>
                  </a:tblGrid>
                  <a:tr h="304800">
                    <a:tc>
                      <a:txBody>
                        <a:bodyPr/>
                        <a:lstStyle/>
                        <a:p>
                          <a:endParaRPr lang="en-US"/>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t="-2000" r="-218621" b="-192000"/>
                          </a:stretch>
                        </a:blipFill>
                      </a:tcPr>
                    </a:tc>
                    <a:tc>
                      <a:txBody>
                        <a:bodyPr/>
                        <a:lstStyle/>
                        <a:p>
                          <a:endParaRPr lang="en-US"/>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96667" t="-2000" r="-111333" b="-192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78788" t="-2000" r="-1212" b="-192000"/>
                          </a:stretch>
                        </a:blipFill>
                      </a:tcPr>
                    </a:tc>
                    <a:extLst>
                      <a:ext uri="{0D108BD9-81ED-4DB2-BD59-A6C34878D82A}">
                        <a16:rowId xmlns:a16="http://schemas.microsoft.com/office/drawing/2014/main" val="967679473"/>
                      </a:ext>
                    </a:extLst>
                  </a:tr>
                  <a:tr h="518160">
                    <a:tc>
                      <a:txBody>
                        <a:bodyPr/>
                        <a:lstStyle/>
                        <a:p>
                          <a:pPr algn="ctr"/>
                          <a:r>
                            <a:rPr lang="en-GB" sz="1400" dirty="0">
                              <a:latin typeface="Times New Roman" panose="02020603050405020304" pitchFamily="18" charset="0"/>
                              <a:cs typeface="Times New Roman" panose="02020603050405020304" pitchFamily="18" charset="0"/>
                            </a:rPr>
                            <a:t>1.15 </a:t>
                          </a:r>
                        </a:p>
                        <a:p>
                          <a:pPr algn="ctr"/>
                          <a:r>
                            <a:rPr lang="en-GB" sz="1400" dirty="0">
                              <a:latin typeface="Times New Roman" panose="02020603050405020304" pitchFamily="18" charset="0"/>
                              <a:cs typeface="Times New Roman" panose="02020603050405020304" pitchFamily="18" charset="0"/>
                            </a:rPr>
                            <a:t>Pa/s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400" dirty="0">
                              <a:latin typeface="Times New Roman" panose="02020603050405020304" pitchFamily="18" charset="0"/>
                              <a:cs typeface="Times New Roman" panose="02020603050405020304" pitchFamily="18" charset="0"/>
                            </a:rPr>
                            <a:t>2.5 x10</a:t>
                          </a:r>
                          <a:r>
                            <a:rPr lang="en-GB" sz="1400" baseline="30000" dirty="0">
                              <a:latin typeface="Times New Roman" panose="02020603050405020304" pitchFamily="18" charset="0"/>
                              <a:cs typeface="Times New Roman" panose="02020603050405020304" pitchFamily="18" charset="0"/>
                            </a:rPr>
                            <a:t>-10</a:t>
                          </a:r>
                          <a:endParaRPr lang="en-GB" sz="1400" baseline="0" dirty="0">
                            <a:latin typeface="Times New Roman" panose="02020603050405020304" pitchFamily="18" charset="0"/>
                            <a:cs typeface="Times New Roman" panose="02020603050405020304" pitchFamily="18" charset="0"/>
                          </a:endParaRPr>
                        </a:p>
                        <a:p>
                          <a:pPr algn="ctr"/>
                          <a:r>
                            <a:rPr lang="en-GB" sz="1400" baseline="0" dirty="0">
                              <a:latin typeface="Times New Roman" panose="02020603050405020304" pitchFamily="18" charset="0"/>
                              <a:cs typeface="Times New Roman" panose="02020603050405020304" pitchFamily="18" charset="0"/>
                            </a:rPr>
                            <a:t>m</a:t>
                          </a:r>
                          <a:r>
                            <a:rPr lang="en-GB" sz="1400" baseline="30000" dirty="0">
                              <a:latin typeface="Times New Roman" panose="02020603050405020304" pitchFamily="18" charset="0"/>
                              <a:cs typeface="Times New Roman" panose="02020603050405020304" pitchFamily="18" charset="0"/>
                            </a:rPr>
                            <a:t>3</a:t>
                          </a:r>
                          <a:r>
                            <a:rPr lang="en-GB" sz="1400" baseline="0" dirty="0">
                              <a:latin typeface="Times New Roman" panose="02020603050405020304" pitchFamily="18" charset="0"/>
                              <a:cs typeface="Times New Roman" panose="02020603050405020304" pitchFamily="18" charset="0"/>
                            </a:rPr>
                            <a:t>/s</a:t>
                          </a:r>
                          <a:endParaRPr lang="en-GB" sz="1400"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400" dirty="0">
                              <a:latin typeface="Times New Roman" panose="02020603050405020304" pitchFamily="18" charset="0"/>
                              <a:cs typeface="Times New Roman" panose="02020603050405020304" pitchFamily="18" charset="0"/>
                            </a:rPr>
                            <a:t>1.9 x10</a:t>
                          </a:r>
                          <a:r>
                            <a:rPr lang="en-GB" sz="1400" baseline="30000" dirty="0">
                              <a:latin typeface="Times New Roman" panose="02020603050405020304" pitchFamily="18" charset="0"/>
                              <a:cs typeface="Times New Roman" panose="02020603050405020304" pitchFamily="18" charset="0"/>
                            </a:rPr>
                            <a:t>-12</a:t>
                          </a:r>
                          <a:endParaRPr lang="en-GB"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5543212"/>
                      </a:ext>
                    </a:extLst>
                  </a:tr>
                </a:tbl>
              </a:graphicData>
            </a:graphic>
          </p:graphicFrame>
        </mc:Fallback>
      </mc:AlternateContent>
      <p:cxnSp>
        <p:nvCxnSpPr>
          <p:cNvPr id="124" name="Straight Connector 123">
            <a:extLst>
              <a:ext uri="{FF2B5EF4-FFF2-40B4-BE49-F238E27FC236}">
                <a16:creationId xmlns:a16="http://schemas.microsoft.com/office/drawing/2014/main" id="{DA79EE7F-1EDA-DCC2-89C7-AB72FA64F9C4}"/>
              </a:ext>
            </a:extLst>
          </p:cNvPr>
          <p:cNvCxnSpPr>
            <a:cxnSpLocks/>
          </p:cNvCxnSpPr>
          <p:nvPr/>
        </p:nvCxnSpPr>
        <p:spPr>
          <a:xfrm>
            <a:off x="523039" y="5564832"/>
            <a:ext cx="0" cy="46104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141EC240-649B-AE34-7C8E-C61995659B48}"/>
              </a:ext>
            </a:extLst>
          </p:cNvPr>
          <p:cNvSpPr txBox="1"/>
          <p:nvPr/>
        </p:nvSpPr>
        <p:spPr>
          <a:xfrm>
            <a:off x="-26564" y="6048632"/>
            <a:ext cx="1722432" cy="523220"/>
          </a:xfrm>
          <a:prstGeom prst="rect">
            <a:avLst/>
          </a:prstGeom>
          <a:noFill/>
        </p:spPr>
        <p:txBody>
          <a:bodyPr wrap="square" rtlCol="0">
            <a:spAutoFit/>
          </a:bodyPr>
          <a:lstStyle/>
          <a:p>
            <a:r>
              <a:rPr lang="en-GB" sz="1400" dirty="0">
                <a:latin typeface="Times New Roman" panose="02020603050405020304" pitchFamily="18" charset="0"/>
                <a:cs typeface="Times New Roman" panose="02020603050405020304" pitchFamily="18" charset="0"/>
              </a:rPr>
              <a:t>Assuming 10 MPa decline over 90 days</a:t>
            </a:r>
          </a:p>
        </p:txBody>
      </p:sp>
      <p:sp>
        <p:nvSpPr>
          <p:cNvPr id="134" name="TextBox 133">
            <a:extLst>
              <a:ext uri="{FF2B5EF4-FFF2-40B4-BE49-F238E27FC236}">
                <a16:creationId xmlns:a16="http://schemas.microsoft.com/office/drawing/2014/main" id="{43B2735D-7AB7-8B73-F50A-B96C9800C873}"/>
              </a:ext>
            </a:extLst>
          </p:cNvPr>
          <p:cNvSpPr txBox="1"/>
          <p:nvPr/>
        </p:nvSpPr>
        <p:spPr>
          <a:xfrm>
            <a:off x="1197635" y="2652277"/>
            <a:ext cx="1143262"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 (1)</a:t>
            </a:r>
          </a:p>
        </p:txBody>
      </p:sp>
      <p:sp>
        <p:nvSpPr>
          <p:cNvPr id="135" name="TextBox 134">
            <a:extLst>
              <a:ext uri="{FF2B5EF4-FFF2-40B4-BE49-F238E27FC236}">
                <a16:creationId xmlns:a16="http://schemas.microsoft.com/office/drawing/2014/main" id="{29D46A02-ABE3-4D44-2E03-01DFB287283C}"/>
              </a:ext>
            </a:extLst>
          </p:cNvPr>
          <p:cNvSpPr txBox="1"/>
          <p:nvPr/>
        </p:nvSpPr>
        <p:spPr>
          <a:xfrm>
            <a:off x="2521286" y="3270958"/>
            <a:ext cx="1143262"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 (2)</a:t>
            </a:r>
          </a:p>
        </p:txBody>
      </p:sp>
      <p:sp>
        <p:nvSpPr>
          <p:cNvPr id="136" name="TextBox 135">
            <a:extLst>
              <a:ext uri="{FF2B5EF4-FFF2-40B4-BE49-F238E27FC236}">
                <a16:creationId xmlns:a16="http://schemas.microsoft.com/office/drawing/2014/main" id="{916597AC-E1DD-2D9B-07FE-CD258A7E248C}"/>
              </a:ext>
            </a:extLst>
          </p:cNvPr>
          <p:cNvSpPr txBox="1"/>
          <p:nvPr/>
        </p:nvSpPr>
        <p:spPr>
          <a:xfrm>
            <a:off x="3233272" y="4012986"/>
            <a:ext cx="1143262"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 (3)</a:t>
            </a:r>
          </a:p>
        </p:txBody>
      </p:sp>
      <p:sp>
        <p:nvSpPr>
          <p:cNvPr id="147" name="Rectangle 146">
            <a:extLst>
              <a:ext uri="{FF2B5EF4-FFF2-40B4-BE49-F238E27FC236}">
                <a16:creationId xmlns:a16="http://schemas.microsoft.com/office/drawing/2014/main" id="{D0937CBF-B6C7-BF9E-7F5B-F19ADA19788F}"/>
              </a:ext>
            </a:extLst>
          </p:cNvPr>
          <p:cNvSpPr/>
          <p:nvPr/>
        </p:nvSpPr>
        <p:spPr>
          <a:xfrm>
            <a:off x="7129344" y="1260267"/>
            <a:ext cx="164182" cy="192925"/>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B56FB06-C826-EFBF-907C-7A2C7567DABE}"/>
              </a:ext>
            </a:extLst>
          </p:cNvPr>
          <p:cNvSpPr/>
          <p:nvPr/>
        </p:nvSpPr>
        <p:spPr>
          <a:xfrm>
            <a:off x="7129344" y="1563394"/>
            <a:ext cx="164182" cy="19292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TextBox 148">
            <a:extLst>
              <a:ext uri="{FF2B5EF4-FFF2-40B4-BE49-F238E27FC236}">
                <a16:creationId xmlns:a16="http://schemas.microsoft.com/office/drawing/2014/main" id="{E383A64F-0A5E-5815-697D-5AC6094C2F60}"/>
              </a:ext>
            </a:extLst>
          </p:cNvPr>
          <p:cNvSpPr txBox="1"/>
          <p:nvPr/>
        </p:nvSpPr>
        <p:spPr>
          <a:xfrm>
            <a:off x="7251921" y="1128154"/>
            <a:ext cx="607859"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grain</a:t>
            </a:r>
          </a:p>
        </p:txBody>
      </p:sp>
      <p:sp>
        <p:nvSpPr>
          <p:cNvPr id="150" name="TextBox 149">
            <a:extLst>
              <a:ext uri="{FF2B5EF4-FFF2-40B4-BE49-F238E27FC236}">
                <a16:creationId xmlns:a16="http://schemas.microsoft.com/office/drawing/2014/main" id="{79764CD5-B7B0-2C11-F1B9-0D8726449A53}"/>
              </a:ext>
            </a:extLst>
          </p:cNvPr>
          <p:cNvSpPr txBox="1"/>
          <p:nvPr/>
        </p:nvSpPr>
        <p:spPr>
          <a:xfrm>
            <a:off x="7263207" y="1453192"/>
            <a:ext cx="458780"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gas</a:t>
            </a:r>
          </a:p>
        </p:txBody>
      </p:sp>
      <p:grpSp>
        <p:nvGrpSpPr>
          <p:cNvPr id="2" name="Group 1">
            <a:extLst>
              <a:ext uri="{FF2B5EF4-FFF2-40B4-BE49-F238E27FC236}">
                <a16:creationId xmlns:a16="http://schemas.microsoft.com/office/drawing/2014/main" id="{367756D5-0D35-FDE7-A145-37D3730E7AB2}"/>
              </a:ext>
            </a:extLst>
          </p:cNvPr>
          <p:cNvGrpSpPr>
            <a:grpSpLocks noChangeAspect="1"/>
          </p:cNvGrpSpPr>
          <p:nvPr/>
        </p:nvGrpSpPr>
        <p:grpSpPr>
          <a:xfrm>
            <a:off x="33049" y="21209"/>
            <a:ext cx="638755" cy="666262"/>
            <a:chOff x="57564" y="42309"/>
            <a:chExt cx="2804045" cy="2813869"/>
          </a:xfrm>
        </p:grpSpPr>
        <p:grpSp>
          <p:nvGrpSpPr>
            <p:cNvPr id="3" name="Group 2">
              <a:extLst>
                <a:ext uri="{FF2B5EF4-FFF2-40B4-BE49-F238E27FC236}">
                  <a16:creationId xmlns:a16="http://schemas.microsoft.com/office/drawing/2014/main" id="{32EC7521-94A9-AF69-DCDE-20BAAB0F3E24}"/>
                </a:ext>
              </a:extLst>
            </p:cNvPr>
            <p:cNvGrpSpPr>
              <a:grpSpLocks noChangeAspect="1"/>
            </p:cNvGrpSpPr>
            <p:nvPr/>
          </p:nvGrpSpPr>
          <p:grpSpPr>
            <a:xfrm rot="4899282">
              <a:off x="1053230" y="951587"/>
              <a:ext cx="1821917" cy="1794841"/>
              <a:chOff x="5718084" y="1039874"/>
              <a:chExt cx="3076575" cy="3030855"/>
            </a:xfrm>
          </p:grpSpPr>
          <p:pic>
            <p:nvPicPr>
              <p:cNvPr id="14" name="Picture 13">
                <a:extLst>
                  <a:ext uri="{FF2B5EF4-FFF2-40B4-BE49-F238E27FC236}">
                    <a16:creationId xmlns:a16="http://schemas.microsoft.com/office/drawing/2014/main" id="{BC04B688-6A0E-6204-2A55-B48372A88CA4}"/>
                  </a:ext>
                </a:extLst>
              </p:cNvPr>
              <p:cNvPicPr>
                <a:picLocks noChangeAspect="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15" name="Teardrop 14">
                <a:extLst>
                  <a:ext uri="{FF2B5EF4-FFF2-40B4-BE49-F238E27FC236}">
                    <a16:creationId xmlns:a16="http://schemas.microsoft.com/office/drawing/2014/main" id="{483DC704-80F1-909F-B8A9-3AA93654E8A1}"/>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EF291A0F-5A8F-80A1-A841-F7D09F34897A}"/>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78E2818B-A44B-4CE6-C704-4AA508353C9D}"/>
                </a:ext>
              </a:extLst>
            </p:cNvPr>
            <p:cNvGrpSpPr>
              <a:grpSpLocks noChangeAspect="1"/>
            </p:cNvGrpSpPr>
            <p:nvPr/>
          </p:nvGrpSpPr>
          <p:grpSpPr>
            <a:xfrm>
              <a:off x="82860" y="132439"/>
              <a:ext cx="1821916" cy="1794841"/>
              <a:chOff x="5686904" y="1035300"/>
              <a:chExt cx="3076575" cy="3030855"/>
            </a:xfrm>
          </p:grpSpPr>
          <p:pic>
            <p:nvPicPr>
              <p:cNvPr id="11" name="Picture 10">
                <a:extLst>
                  <a:ext uri="{FF2B5EF4-FFF2-40B4-BE49-F238E27FC236}">
                    <a16:creationId xmlns:a16="http://schemas.microsoft.com/office/drawing/2014/main" id="{E1EB3A39-1F6F-BB4C-8193-7BA65AE0F3B1}"/>
                  </a:ext>
                </a:extLst>
              </p:cNvPr>
              <p:cNvPicPr>
                <a:picLocks noChangeAspect="1"/>
              </p:cNvPicPr>
              <p:nvPr/>
            </p:nvPicPr>
            <p:blipFill rotWithShape="1">
              <a:blip r:embed="rId11">
                <a:duotone>
                  <a:prstClr val="black"/>
                  <a:schemeClr val="accent1">
                    <a:tint val="45000"/>
                    <a:satMod val="400000"/>
                  </a:schemeClr>
                </a:duotone>
                <a:extLst>
                  <a:ext uri="{BEBA8EAE-BF5A-486C-A8C5-ECC9F3942E4B}">
                    <a14:imgProps xmlns:a14="http://schemas.microsoft.com/office/drawing/2010/main">
                      <a14:imgLayer r:embed="rId10">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2" name="Teardrop 11">
                <a:extLst>
                  <a:ext uri="{FF2B5EF4-FFF2-40B4-BE49-F238E27FC236}">
                    <a16:creationId xmlns:a16="http://schemas.microsoft.com/office/drawing/2014/main" id="{24CD53BB-5DF5-DB96-245C-6D00AB2F69E4}"/>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ardrop 12">
                <a:extLst>
                  <a:ext uri="{FF2B5EF4-FFF2-40B4-BE49-F238E27FC236}">
                    <a16:creationId xmlns:a16="http://schemas.microsoft.com/office/drawing/2014/main" id="{CB691D8B-3920-3E8B-A7D7-57DF4CA5BC40}"/>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Oval 6">
              <a:extLst>
                <a:ext uri="{FF2B5EF4-FFF2-40B4-BE49-F238E27FC236}">
                  <a16:creationId xmlns:a16="http://schemas.microsoft.com/office/drawing/2014/main" id="{91120677-90B3-E3D7-7497-93C6C31E5EFA}"/>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7F00C7E6-F65D-9A69-8B6C-995A87F5CE81}"/>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10F5CA5-3E7D-C9AD-D12F-C28EF1D166D1}"/>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E934A47B-EF18-0E52-948F-F0DBE34D86D2}"/>
              </a:ext>
            </a:extLst>
          </p:cNvPr>
          <p:cNvSpPr txBox="1"/>
          <p:nvPr/>
        </p:nvSpPr>
        <p:spPr>
          <a:xfrm>
            <a:off x="11901611" y="64886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0966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par>
                                <p:cTn id="14" presetID="10" presetClass="entr" presetSubtype="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500"/>
                                        <p:tgtEl>
                                          <p:spTgt spid="10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9"/>
                                        </p:tgtEl>
                                        <p:attrNameLst>
                                          <p:attrName>style.visibility</p:attrName>
                                        </p:attrNameLst>
                                      </p:cBhvr>
                                      <p:to>
                                        <p:strVal val="visible"/>
                                      </p:to>
                                    </p:set>
                                    <p:animEffect transition="in" filter="fade">
                                      <p:cBhvr>
                                        <p:cTn id="25" dur="500"/>
                                        <p:tgtEl>
                                          <p:spTgt spid="1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0"/>
                                        </p:tgtEl>
                                        <p:attrNameLst>
                                          <p:attrName>style.visibility</p:attrName>
                                        </p:attrNameLst>
                                      </p:cBhvr>
                                      <p:to>
                                        <p:strVal val="visible"/>
                                      </p:to>
                                    </p:set>
                                    <p:animEffect transition="in" filter="fade">
                                      <p:cBhvr>
                                        <p:cTn id="28" dur="500"/>
                                        <p:tgtEl>
                                          <p:spTgt spid="1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fade">
                                      <p:cBhvr>
                                        <p:cTn id="31" dur="500"/>
                                        <p:tgtEl>
                                          <p:spTgt spid="14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circle(out)">
                                      <p:cBhvr>
                                        <p:cTn id="39" dur="2000"/>
                                        <p:tgtEl>
                                          <p:spTgt spid="94"/>
                                        </p:tgtEl>
                                      </p:cBhvr>
                                    </p:animEffect>
                                  </p:childTnLst>
                                </p:cTn>
                              </p:par>
                              <p:par>
                                <p:cTn id="40" presetID="6" presetClass="entr" presetSubtype="32"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circle(out)">
                                      <p:cBhvr>
                                        <p:cTn id="42" dur="2000"/>
                                        <p:tgtEl>
                                          <p:spTgt spid="95"/>
                                        </p:tgtEl>
                                      </p:cBhvr>
                                    </p:animEffect>
                                  </p:childTnLst>
                                </p:cTn>
                              </p:par>
                              <p:par>
                                <p:cTn id="43" presetID="6" presetClass="entr" presetSubtype="32" fill="hold" grpId="0" nodeType="with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circle(out)">
                                      <p:cBhvr>
                                        <p:cTn id="45" dur="2000"/>
                                        <p:tgtEl>
                                          <p:spTgt spid="93"/>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circle(out)">
                                      <p:cBhvr>
                                        <p:cTn id="48" dur="2000"/>
                                        <p:tgtEl>
                                          <p:spTgt spid="9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9"/>
                                        </p:tgtEl>
                                        <p:attrNameLst>
                                          <p:attrName>style.visibility</p:attrName>
                                        </p:attrNameLst>
                                      </p:cBhvr>
                                      <p:to>
                                        <p:strVal val="visible"/>
                                      </p:to>
                                    </p:set>
                                    <p:animEffect transition="in" filter="fade">
                                      <p:cBhvr>
                                        <p:cTn id="56" dur="500"/>
                                        <p:tgtEl>
                                          <p:spTgt spid="10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fade">
                                      <p:cBhvr>
                                        <p:cTn id="62" dur="500"/>
                                        <p:tgtEl>
                                          <p:spTgt spid="1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fade">
                                      <p:cBhvr>
                                        <p:cTn id="67" dur="500"/>
                                        <p:tgtEl>
                                          <p:spTgt spid="1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3"/>
                                        </p:tgtEl>
                                        <p:attrNameLst>
                                          <p:attrName>style.visibility</p:attrName>
                                        </p:attrNameLst>
                                      </p:cBhvr>
                                      <p:to>
                                        <p:strVal val="visible"/>
                                      </p:to>
                                    </p:set>
                                    <p:animEffect transition="in" filter="fade">
                                      <p:cBhvr>
                                        <p:cTn id="70" dur="500"/>
                                        <p:tgtEl>
                                          <p:spTgt spid="1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5"/>
                                        </p:tgtEl>
                                        <p:attrNameLst>
                                          <p:attrName>style.visibility</p:attrName>
                                        </p:attrNameLst>
                                      </p:cBhvr>
                                      <p:to>
                                        <p:strVal val="visible"/>
                                      </p:to>
                                    </p:set>
                                    <p:animEffect transition="in" filter="fade">
                                      <p:cBhvr>
                                        <p:cTn id="73" dur="500"/>
                                        <p:tgtEl>
                                          <p:spTgt spid="1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11"/>
                                        </p:tgtEl>
                                        <p:attrNameLst>
                                          <p:attrName>style.visibility</p:attrName>
                                        </p:attrNameLst>
                                      </p:cBhvr>
                                      <p:to>
                                        <p:strVal val="visible"/>
                                      </p:to>
                                    </p:set>
                                    <p:animEffect transition="in" filter="fade">
                                      <p:cBhvr>
                                        <p:cTn id="78" dur="500"/>
                                        <p:tgtEl>
                                          <p:spTgt spid="11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6"/>
                                        </p:tgtEl>
                                        <p:attrNameLst>
                                          <p:attrName>style.visibility</p:attrName>
                                        </p:attrNameLst>
                                      </p:cBhvr>
                                      <p:to>
                                        <p:strVal val="visible"/>
                                      </p:to>
                                    </p:set>
                                    <p:animEffect transition="in" filter="fade">
                                      <p:cBhvr>
                                        <p:cTn id="81" dur="500"/>
                                        <p:tgtEl>
                                          <p:spTgt spid="13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22"/>
                                        </p:tgtEl>
                                        <p:attrNameLst>
                                          <p:attrName>style.visibility</p:attrName>
                                        </p:attrNameLst>
                                      </p:cBhvr>
                                      <p:to>
                                        <p:strVal val="visible"/>
                                      </p:to>
                                    </p:set>
                                    <p:animEffect transition="in" filter="fade">
                                      <p:cBhvr>
                                        <p:cTn id="86" dur="500"/>
                                        <p:tgtEl>
                                          <p:spTgt spid="122"/>
                                        </p:tgtEl>
                                      </p:cBhvr>
                                    </p:animEffect>
                                  </p:childTnLst>
                                </p:cTn>
                              </p:par>
                              <p:par>
                                <p:cTn id="87" presetID="10" presetClass="entr" presetSubtype="0" fill="hold" nodeType="withEffect">
                                  <p:stCondLst>
                                    <p:cond delay="0"/>
                                  </p:stCondLst>
                                  <p:childTnLst>
                                    <p:set>
                                      <p:cBhvr>
                                        <p:cTn id="88" dur="1" fill="hold">
                                          <p:stCondLst>
                                            <p:cond delay="0"/>
                                          </p:stCondLst>
                                        </p:cTn>
                                        <p:tgtEl>
                                          <p:spTgt spid="124"/>
                                        </p:tgtEl>
                                        <p:attrNameLst>
                                          <p:attrName>style.visibility</p:attrName>
                                        </p:attrNameLst>
                                      </p:cBhvr>
                                      <p:to>
                                        <p:strVal val="visible"/>
                                      </p:to>
                                    </p:set>
                                    <p:animEffect transition="in" filter="fade">
                                      <p:cBhvr>
                                        <p:cTn id="89" dur="500"/>
                                        <p:tgtEl>
                                          <p:spTgt spid="12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fade">
                                      <p:cBhvr>
                                        <p:cTn id="92"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89" grpId="0" animBg="1"/>
      <p:bldP spid="91" grpId="0" animBg="1"/>
      <p:bldP spid="92" grpId="0" animBg="1"/>
      <p:bldP spid="93" grpId="0" animBg="1"/>
      <p:bldP spid="94" grpId="0" animBg="1"/>
      <p:bldP spid="95" grpId="0" animBg="1"/>
      <p:bldP spid="96" grpId="0"/>
      <p:bldP spid="104" grpId="0"/>
      <p:bldP spid="109" grpId="0"/>
      <p:bldP spid="110" grpId="0"/>
      <p:bldP spid="111" grpId="0"/>
      <p:bldP spid="112" grpId="0"/>
      <p:bldP spid="113" grpId="0"/>
      <p:bldP spid="126" grpId="0"/>
      <p:bldP spid="134" grpId="0"/>
      <p:bldP spid="135" grpId="0"/>
      <p:bldP spid="136" grpId="0"/>
      <p:bldP spid="147" grpId="0" animBg="1"/>
      <p:bldP spid="148" grpId="0" animBg="1"/>
      <p:bldP spid="149" grpId="0"/>
      <p:bldP spid="1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791263" y="37947"/>
            <a:ext cx="9004041"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Experimental Design and Methodology </a:t>
            </a:r>
          </a:p>
        </p:txBody>
      </p:sp>
      <p:sp>
        <p:nvSpPr>
          <p:cNvPr id="5" name="TextBox 4">
            <a:extLst>
              <a:ext uri="{FF2B5EF4-FFF2-40B4-BE49-F238E27FC236}">
                <a16:creationId xmlns:a16="http://schemas.microsoft.com/office/drawing/2014/main" id="{0CECAC03-7FAF-AA80-1432-C4E01E9C6C1E}"/>
              </a:ext>
            </a:extLst>
          </p:cNvPr>
          <p:cNvSpPr txBox="1"/>
          <p:nvPr/>
        </p:nvSpPr>
        <p:spPr>
          <a:xfrm>
            <a:off x="117826" y="687841"/>
            <a:ext cx="6422496" cy="2200602"/>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sz="1600" dirty="0" err="1">
                <a:latin typeface="Times New Roman" panose="02020603050405020304" pitchFamily="18" charset="0"/>
                <a:cs typeface="Times New Roman" panose="02020603050405020304" pitchFamily="18" charset="0"/>
              </a:rPr>
              <a:t>Bentheimer</a:t>
            </a:r>
            <a:r>
              <a:rPr lang="en-GB" sz="1600" dirty="0">
                <a:latin typeface="Times New Roman" panose="02020603050405020304" pitchFamily="18" charset="0"/>
                <a:cs typeface="Times New Roman" panose="02020603050405020304" pitchFamily="18" charset="0"/>
              </a:rPr>
              <a:t> sandstone (12.4 mm diameter and 31 mm length)</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P</a:t>
            </a:r>
            <a:r>
              <a:rPr lang="en-GB" sz="1600" baseline="-25000" dirty="0">
                <a:latin typeface="Times New Roman" panose="02020603050405020304" pitchFamily="18" charset="0"/>
                <a:cs typeface="Times New Roman" panose="02020603050405020304" pitchFamily="18" charset="0"/>
              </a:rPr>
              <a:t>(abs) </a:t>
            </a:r>
            <a:r>
              <a:rPr lang="en-GB" sz="1600" dirty="0">
                <a:latin typeface="Times New Roman" panose="02020603050405020304" pitchFamily="18" charset="0"/>
                <a:cs typeface="Times New Roman" panose="02020603050405020304" pitchFamily="18" charset="0"/>
              </a:rPr>
              <a:t>= 1 MPa, T = 23 </a:t>
            </a:r>
            <a:r>
              <a:rPr lang="en-GB" sz="1600" dirty="0" err="1">
                <a:latin typeface="Times New Roman" panose="02020603050405020304" pitchFamily="18" charset="0"/>
                <a:cs typeface="Times New Roman" panose="02020603050405020304" pitchFamily="18" charset="0"/>
              </a:rPr>
              <a:t>degC</a:t>
            </a:r>
            <a:endParaRPr lang="en-GB" sz="1600" dirty="0">
              <a:latin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Attach a hydrophilic porous plate at the outlet (</a:t>
            </a:r>
            <a:r>
              <a:rPr lang="en-GB" sz="1600" i="1" dirty="0">
                <a:latin typeface="Times New Roman" panose="02020603050405020304" pitchFamily="18" charset="0"/>
                <a:cs typeface="Times New Roman" panose="02020603050405020304" pitchFamily="18" charset="0"/>
              </a:rPr>
              <a:t>P</a:t>
            </a:r>
            <a:r>
              <a:rPr lang="en-GB" sz="1600" i="1" baseline="-25000" dirty="0">
                <a:latin typeface="Times New Roman" panose="02020603050405020304" pitchFamily="18" charset="0"/>
                <a:cs typeface="Times New Roman" panose="02020603050405020304" pitchFamily="18" charset="0"/>
              </a:rPr>
              <a:t>e</a:t>
            </a:r>
            <a:r>
              <a:rPr lang="en-GB" sz="1600" baseline="-250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 100 KPa)</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Fully saturate the rock with brine solution (30 wt.% KI for high contrast)</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Inject H</a:t>
            </a:r>
            <a:r>
              <a:rPr lang="en-GB" sz="1600" baseline="-25000" dirty="0">
                <a:latin typeface="Times New Roman" panose="02020603050405020304" pitchFamily="18" charset="0"/>
                <a:cs typeface="Times New Roman" panose="02020603050405020304" pitchFamily="18" charset="0"/>
              </a:rPr>
              <a:t>2 </a:t>
            </a:r>
            <a:r>
              <a:rPr lang="en-GB" sz="1600" dirty="0">
                <a:latin typeface="Times New Roman" panose="02020603050405020304" pitchFamily="18" charset="0"/>
                <a:cs typeface="Times New Roman" panose="02020603050405020304" pitchFamily="18" charset="0"/>
              </a:rPr>
              <a:t>using a constant pressure mode at P</a:t>
            </a:r>
            <a:r>
              <a:rPr lang="en-GB" sz="1600" baseline="-25000" dirty="0">
                <a:latin typeface="Times New Roman" panose="02020603050405020304" pitchFamily="18" charset="0"/>
                <a:cs typeface="Times New Roman" panose="02020603050405020304" pitchFamily="18" charset="0"/>
              </a:rPr>
              <a:t>c </a:t>
            </a:r>
            <a:r>
              <a:rPr lang="en-GB" sz="1600" dirty="0">
                <a:latin typeface="Times New Roman" panose="02020603050405020304" pitchFamily="18" charset="0"/>
                <a:cs typeface="Times New Roman" panose="02020603050405020304" pitchFamily="18" charset="0"/>
              </a:rPr>
              <a:t>= 11 KPa </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For gas expansion, drainage displacement is performed for 1 day then stopped to begin the pressure decline sequence</a:t>
            </a:r>
          </a:p>
        </p:txBody>
      </p:sp>
      <p:grpSp>
        <p:nvGrpSpPr>
          <p:cNvPr id="141" name="Group 140">
            <a:extLst>
              <a:ext uri="{FF2B5EF4-FFF2-40B4-BE49-F238E27FC236}">
                <a16:creationId xmlns:a16="http://schemas.microsoft.com/office/drawing/2014/main" id="{6EA80DB9-2D29-5A5C-4881-B660791ABC32}"/>
              </a:ext>
            </a:extLst>
          </p:cNvPr>
          <p:cNvGrpSpPr>
            <a:grpSpLocks noChangeAspect="1"/>
          </p:cNvGrpSpPr>
          <p:nvPr/>
        </p:nvGrpSpPr>
        <p:grpSpPr>
          <a:xfrm>
            <a:off x="3439777" y="3247052"/>
            <a:ext cx="3321414" cy="3427550"/>
            <a:chOff x="5750344" y="232953"/>
            <a:chExt cx="5832056" cy="6827453"/>
          </a:xfrm>
        </p:grpSpPr>
        <p:sp>
          <p:nvSpPr>
            <p:cNvPr id="142" name="Cylinder 141">
              <a:extLst>
                <a:ext uri="{FF2B5EF4-FFF2-40B4-BE49-F238E27FC236}">
                  <a16:creationId xmlns:a16="http://schemas.microsoft.com/office/drawing/2014/main" id="{16B3E860-FD10-B795-67E3-8D13E3E43F2E}"/>
                </a:ext>
              </a:extLst>
            </p:cNvPr>
            <p:cNvSpPr/>
            <p:nvPr/>
          </p:nvSpPr>
          <p:spPr>
            <a:xfrm>
              <a:off x="10266992" y="278158"/>
              <a:ext cx="116529" cy="1228512"/>
            </a:xfrm>
            <a:prstGeom prst="can">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ylinder 142">
              <a:extLst>
                <a:ext uri="{FF2B5EF4-FFF2-40B4-BE49-F238E27FC236}">
                  <a16:creationId xmlns:a16="http://schemas.microsoft.com/office/drawing/2014/main" id="{F6E244AB-4B63-2A4A-E046-04BB37D0E90A}"/>
                </a:ext>
              </a:extLst>
            </p:cNvPr>
            <p:cNvSpPr/>
            <p:nvPr/>
          </p:nvSpPr>
          <p:spPr>
            <a:xfrm>
              <a:off x="10270429" y="5061732"/>
              <a:ext cx="126307" cy="1796267"/>
            </a:xfrm>
            <a:prstGeom prst="can">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4" name="Group 143">
              <a:extLst>
                <a:ext uri="{FF2B5EF4-FFF2-40B4-BE49-F238E27FC236}">
                  <a16:creationId xmlns:a16="http://schemas.microsoft.com/office/drawing/2014/main" id="{A2DF87BD-DE7F-4955-F49A-34CCC0BC65C7}"/>
                </a:ext>
              </a:extLst>
            </p:cNvPr>
            <p:cNvGrpSpPr/>
            <p:nvPr/>
          </p:nvGrpSpPr>
          <p:grpSpPr>
            <a:xfrm>
              <a:off x="9836535" y="4865065"/>
              <a:ext cx="957594" cy="670746"/>
              <a:chOff x="7657038" y="4384807"/>
              <a:chExt cx="423308" cy="552253"/>
            </a:xfrm>
            <a:solidFill>
              <a:srgbClr val="00B0F0">
                <a:alpha val="43000"/>
              </a:srgbClr>
            </a:solidFill>
          </p:grpSpPr>
          <p:sp>
            <p:nvSpPr>
              <p:cNvPr id="174" name="Flowchart: Magnetic Disk 173">
                <a:extLst>
                  <a:ext uri="{FF2B5EF4-FFF2-40B4-BE49-F238E27FC236}">
                    <a16:creationId xmlns:a16="http://schemas.microsoft.com/office/drawing/2014/main" id="{8FD258A8-AF11-55B1-8B9B-F74207E91853}"/>
                  </a:ext>
                </a:extLst>
              </p:cNvPr>
              <p:cNvSpPr/>
              <p:nvPr/>
            </p:nvSpPr>
            <p:spPr>
              <a:xfrm>
                <a:off x="7657038" y="4384807"/>
                <a:ext cx="423308" cy="552253"/>
              </a:xfrm>
              <a:prstGeom prst="flowChartMagneticDisk">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5" name="Oval 174">
                <a:extLst>
                  <a:ext uri="{FF2B5EF4-FFF2-40B4-BE49-F238E27FC236}">
                    <a16:creationId xmlns:a16="http://schemas.microsoft.com/office/drawing/2014/main" id="{E7C28ADC-B7A1-3225-857E-3D95D897CDDB}"/>
                  </a:ext>
                </a:extLst>
              </p:cNvPr>
              <p:cNvSpPr/>
              <p:nvPr/>
            </p:nvSpPr>
            <p:spPr>
              <a:xfrm>
                <a:off x="7827040" y="4463218"/>
                <a:ext cx="94436" cy="7485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5" name="Cylinder 144">
              <a:extLst>
                <a:ext uri="{FF2B5EF4-FFF2-40B4-BE49-F238E27FC236}">
                  <a16:creationId xmlns:a16="http://schemas.microsoft.com/office/drawing/2014/main" id="{9D1A5231-1FE0-BD83-163E-7B3823E98CD1}"/>
                </a:ext>
              </a:extLst>
            </p:cNvPr>
            <p:cNvSpPr/>
            <p:nvPr/>
          </p:nvSpPr>
          <p:spPr>
            <a:xfrm>
              <a:off x="9824212" y="1511708"/>
              <a:ext cx="969917" cy="3550024"/>
            </a:xfrm>
            <a:prstGeom prst="ca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ylinder 145">
              <a:extLst>
                <a:ext uri="{FF2B5EF4-FFF2-40B4-BE49-F238E27FC236}">
                  <a16:creationId xmlns:a16="http://schemas.microsoft.com/office/drawing/2014/main" id="{BE5B4C11-56A1-C761-D029-628281BDB5ED}"/>
                </a:ext>
              </a:extLst>
            </p:cNvPr>
            <p:cNvSpPr/>
            <p:nvPr/>
          </p:nvSpPr>
          <p:spPr>
            <a:xfrm>
              <a:off x="9239249" y="415255"/>
              <a:ext cx="2343151" cy="6305648"/>
            </a:xfrm>
            <a:prstGeom prst="can">
              <a:avLst>
                <a:gd name="adj" fmla="val 3539"/>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lowchart: Magnetic Disk 146">
              <a:extLst>
                <a:ext uri="{FF2B5EF4-FFF2-40B4-BE49-F238E27FC236}">
                  <a16:creationId xmlns:a16="http://schemas.microsoft.com/office/drawing/2014/main" id="{B7905426-95F8-56B0-B4AD-0CE299E337D5}"/>
                </a:ext>
              </a:extLst>
            </p:cNvPr>
            <p:cNvSpPr/>
            <p:nvPr/>
          </p:nvSpPr>
          <p:spPr>
            <a:xfrm rot="10800000">
              <a:off x="9857169" y="875014"/>
              <a:ext cx="936960" cy="575863"/>
            </a:xfrm>
            <a:prstGeom prst="flowChartMagneticDisk">
              <a:avLst/>
            </a:prstGeom>
            <a:solidFill>
              <a:schemeClr val="bg1">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Oval 147">
              <a:extLst>
                <a:ext uri="{FF2B5EF4-FFF2-40B4-BE49-F238E27FC236}">
                  <a16:creationId xmlns:a16="http://schemas.microsoft.com/office/drawing/2014/main" id="{68F9B699-9AEC-BE60-CE59-28A29AAA72DA}"/>
                </a:ext>
              </a:extLst>
            </p:cNvPr>
            <p:cNvSpPr/>
            <p:nvPr/>
          </p:nvSpPr>
          <p:spPr>
            <a:xfrm>
              <a:off x="10072856" y="1316134"/>
              <a:ext cx="504799" cy="179076"/>
            </a:xfrm>
            <a:prstGeom prst="ellipse">
              <a:avLst/>
            </a:prstGeom>
            <a:solidFill>
              <a:schemeClr val="bg1">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a:extLst>
                <a:ext uri="{FF2B5EF4-FFF2-40B4-BE49-F238E27FC236}">
                  <a16:creationId xmlns:a16="http://schemas.microsoft.com/office/drawing/2014/main" id="{B9A4DEAD-E794-AC45-B067-D3C2AC932C11}"/>
                </a:ext>
              </a:extLst>
            </p:cNvPr>
            <p:cNvSpPr/>
            <p:nvPr/>
          </p:nvSpPr>
          <p:spPr>
            <a:xfrm>
              <a:off x="10255889" y="1460951"/>
              <a:ext cx="127632" cy="45719"/>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95ECBC46-4B0E-A9F9-9AD9-C7059EA9A185}"/>
                </a:ext>
              </a:extLst>
            </p:cNvPr>
            <p:cNvSpPr/>
            <p:nvPr/>
          </p:nvSpPr>
          <p:spPr>
            <a:xfrm>
              <a:off x="10269537" y="912291"/>
              <a:ext cx="127632" cy="625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8F4966D2-EB72-3CF6-4D7B-0CF8616024D7}"/>
                </a:ext>
              </a:extLst>
            </p:cNvPr>
            <p:cNvSpPr/>
            <p:nvPr/>
          </p:nvSpPr>
          <p:spPr>
            <a:xfrm>
              <a:off x="10226056" y="5367035"/>
              <a:ext cx="216379" cy="931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2546B22F-4E50-A589-C0A4-81D9AA7704FE}"/>
                </a:ext>
              </a:extLst>
            </p:cNvPr>
            <p:cNvSpPr/>
            <p:nvPr/>
          </p:nvSpPr>
          <p:spPr>
            <a:xfrm>
              <a:off x="9824212" y="5213544"/>
              <a:ext cx="982240" cy="323212"/>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ylinder 152">
              <a:extLst>
                <a:ext uri="{FF2B5EF4-FFF2-40B4-BE49-F238E27FC236}">
                  <a16:creationId xmlns:a16="http://schemas.microsoft.com/office/drawing/2014/main" id="{4F054B60-B476-8EF9-56F8-F263F258BB67}"/>
                </a:ext>
              </a:extLst>
            </p:cNvPr>
            <p:cNvSpPr/>
            <p:nvPr/>
          </p:nvSpPr>
          <p:spPr>
            <a:xfrm>
              <a:off x="10096613" y="5788222"/>
              <a:ext cx="124496" cy="1069778"/>
            </a:xfrm>
            <a:prstGeom prst="can">
              <a:avLst/>
            </a:prstGeom>
            <a:solidFill>
              <a:srgbClr val="7030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lowchart: Magnetic Disk 153">
              <a:extLst>
                <a:ext uri="{FF2B5EF4-FFF2-40B4-BE49-F238E27FC236}">
                  <a16:creationId xmlns:a16="http://schemas.microsoft.com/office/drawing/2014/main" id="{6A745E6B-C4C8-9797-B0E1-55516CF9F905}"/>
                </a:ext>
              </a:extLst>
            </p:cNvPr>
            <p:cNvSpPr/>
            <p:nvPr/>
          </p:nvSpPr>
          <p:spPr>
            <a:xfrm>
              <a:off x="9840689" y="5594089"/>
              <a:ext cx="936960" cy="575863"/>
            </a:xfrm>
            <a:prstGeom prst="flowChartMagneticDisk">
              <a:avLst/>
            </a:prstGeom>
            <a:solidFill>
              <a:schemeClr val="bg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Oval 154">
              <a:extLst>
                <a:ext uri="{FF2B5EF4-FFF2-40B4-BE49-F238E27FC236}">
                  <a16:creationId xmlns:a16="http://schemas.microsoft.com/office/drawing/2014/main" id="{00BA888D-27C2-1D44-4910-04144F323449}"/>
                </a:ext>
              </a:extLst>
            </p:cNvPr>
            <p:cNvSpPr/>
            <p:nvPr/>
          </p:nvSpPr>
          <p:spPr>
            <a:xfrm rot="10800000">
              <a:off x="10086355" y="5551811"/>
              <a:ext cx="504799" cy="179076"/>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a:extLst>
                <a:ext uri="{FF2B5EF4-FFF2-40B4-BE49-F238E27FC236}">
                  <a16:creationId xmlns:a16="http://schemas.microsoft.com/office/drawing/2014/main" id="{574FDD0C-79BC-2C8E-FC48-20068AA96AD0}"/>
                </a:ext>
              </a:extLst>
            </p:cNvPr>
            <p:cNvSpPr/>
            <p:nvPr/>
          </p:nvSpPr>
          <p:spPr>
            <a:xfrm rot="10800000">
              <a:off x="10270347" y="5538296"/>
              <a:ext cx="127632" cy="45719"/>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66E74DC9-BA20-539C-BFF4-36AE3ACB7136}"/>
                </a:ext>
              </a:extLst>
            </p:cNvPr>
            <p:cNvSpPr/>
            <p:nvPr/>
          </p:nvSpPr>
          <p:spPr>
            <a:xfrm rot="10800000">
              <a:off x="10266993" y="6080299"/>
              <a:ext cx="127632" cy="625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Cylinder 157">
              <a:extLst>
                <a:ext uri="{FF2B5EF4-FFF2-40B4-BE49-F238E27FC236}">
                  <a16:creationId xmlns:a16="http://schemas.microsoft.com/office/drawing/2014/main" id="{CC5E5807-4818-6595-5C69-B5712E5ECF55}"/>
                </a:ext>
              </a:extLst>
            </p:cNvPr>
            <p:cNvSpPr/>
            <p:nvPr/>
          </p:nvSpPr>
          <p:spPr>
            <a:xfrm>
              <a:off x="9686925" y="803875"/>
              <a:ext cx="1238250" cy="5038725"/>
            </a:xfrm>
            <a:prstGeom prst="can">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a:extLst>
                <a:ext uri="{FF2B5EF4-FFF2-40B4-BE49-F238E27FC236}">
                  <a16:creationId xmlns:a16="http://schemas.microsoft.com/office/drawing/2014/main" id="{AA265743-A50C-0322-0BAA-337EF1746B39}"/>
                </a:ext>
              </a:extLst>
            </p:cNvPr>
            <p:cNvSpPr/>
            <p:nvPr/>
          </p:nvSpPr>
          <p:spPr>
            <a:xfrm rot="10800000">
              <a:off x="10096176" y="5763884"/>
              <a:ext cx="127632" cy="45719"/>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F87F1FD9-D88D-F6C1-F5A0-061650BE0EE0}"/>
                </a:ext>
              </a:extLst>
            </p:cNvPr>
            <p:cNvSpPr/>
            <p:nvPr/>
          </p:nvSpPr>
          <p:spPr>
            <a:xfrm rot="10800000">
              <a:off x="10095287" y="6087097"/>
              <a:ext cx="127632" cy="625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Cylinder 160">
              <a:extLst>
                <a:ext uri="{FF2B5EF4-FFF2-40B4-BE49-F238E27FC236}">
                  <a16:creationId xmlns:a16="http://schemas.microsoft.com/office/drawing/2014/main" id="{42F30807-5FCE-0E74-B93E-FF989C995A25}"/>
                </a:ext>
              </a:extLst>
            </p:cNvPr>
            <p:cNvSpPr/>
            <p:nvPr/>
          </p:nvSpPr>
          <p:spPr>
            <a:xfrm>
              <a:off x="11265387" y="232953"/>
              <a:ext cx="45719" cy="1172719"/>
            </a:xfrm>
            <a:prstGeom prst="ca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a:extLst>
                <a:ext uri="{FF2B5EF4-FFF2-40B4-BE49-F238E27FC236}">
                  <a16:creationId xmlns:a16="http://schemas.microsoft.com/office/drawing/2014/main" id="{3282D434-5B9E-1772-160F-DDB2B930146D}"/>
                </a:ext>
              </a:extLst>
            </p:cNvPr>
            <p:cNvSpPr txBox="1"/>
            <p:nvPr/>
          </p:nvSpPr>
          <p:spPr>
            <a:xfrm>
              <a:off x="6295994" y="5038350"/>
              <a:ext cx="2563035" cy="919606"/>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Ceramic porous plate</a:t>
              </a:r>
            </a:p>
          </p:txBody>
        </p:sp>
        <p:cxnSp>
          <p:nvCxnSpPr>
            <p:cNvPr id="163" name="Straight Connector 162">
              <a:extLst>
                <a:ext uri="{FF2B5EF4-FFF2-40B4-BE49-F238E27FC236}">
                  <a16:creationId xmlns:a16="http://schemas.microsoft.com/office/drawing/2014/main" id="{B1E7A890-44CD-1C8F-C222-B4C7C4ED424E}"/>
                </a:ext>
              </a:extLst>
            </p:cNvPr>
            <p:cNvCxnSpPr>
              <a:cxnSpLocks/>
              <a:endCxn id="174" idx="2"/>
            </p:cNvCxnSpPr>
            <p:nvPr/>
          </p:nvCxnSpPr>
          <p:spPr>
            <a:xfrm flipV="1">
              <a:off x="8996314" y="5200439"/>
              <a:ext cx="840221"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D103D80-F270-62F6-12CC-F656D6A89FCC}"/>
                </a:ext>
              </a:extLst>
            </p:cNvPr>
            <p:cNvCxnSpPr>
              <a:cxnSpLocks/>
            </p:cNvCxnSpPr>
            <p:nvPr/>
          </p:nvCxnSpPr>
          <p:spPr>
            <a:xfrm flipV="1">
              <a:off x="8360948" y="3926883"/>
              <a:ext cx="1365411" cy="14965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93420B44-8EDC-9407-2F12-EFE0FB2D8350}"/>
                </a:ext>
              </a:extLst>
            </p:cNvPr>
            <p:cNvSpPr txBox="1"/>
            <p:nvPr/>
          </p:nvSpPr>
          <p:spPr>
            <a:xfrm>
              <a:off x="6260084" y="3616731"/>
              <a:ext cx="2519338" cy="919606"/>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Nitrile rubber </a:t>
              </a:r>
            </a:p>
            <a:p>
              <a:pPr algn="ctr"/>
              <a:r>
                <a:rPr lang="en-GB" sz="1200" dirty="0">
                  <a:latin typeface="Times New Roman" panose="02020603050405020304" pitchFamily="18" charset="0"/>
                  <a:cs typeface="Times New Roman" panose="02020603050405020304" pitchFamily="18" charset="0"/>
                </a:rPr>
                <a:t>sleeve</a:t>
              </a:r>
            </a:p>
          </p:txBody>
        </p:sp>
        <p:sp>
          <p:nvSpPr>
            <p:cNvPr id="166" name="TextBox 165">
              <a:extLst>
                <a:ext uri="{FF2B5EF4-FFF2-40B4-BE49-F238E27FC236}">
                  <a16:creationId xmlns:a16="http://schemas.microsoft.com/office/drawing/2014/main" id="{EE02CF4D-3AE2-B315-AA79-DB9414E11BA1}"/>
                </a:ext>
              </a:extLst>
            </p:cNvPr>
            <p:cNvSpPr txBox="1"/>
            <p:nvPr/>
          </p:nvSpPr>
          <p:spPr>
            <a:xfrm>
              <a:off x="6295992" y="2311124"/>
              <a:ext cx="2280406" cy="919606"/>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Core holder </a:t>
              </a:r>
            </a:p>
            <a:p>
              <a:pPr algn="ctr"/>
              <a:r>
                <a:rPr lang="en-GB" sz="1200" dirty="0">
                  <a:latin typeface="Times New Roman" panose="02020603050405020304" pitchFamily="18" charset="0"/>
                  <a:cs typeface="Times New Roman" panose="02020603050405020304" pitchFamily="18" charset="0"/>
                </a:rPr>
                <a:t>vessel</a:t>
              </a:r>
            </a:p>
          </p:txBody>
        </p:sp>
        <p:cxnSp>
          <p:nvCxnSpPr>
            <p:cNvPr id="167" name="Straight Connector 166">
              <a:extLst>
                <a:ext uri="{FF2B5EF4-FFF2-40B4-BE49-F238E27FC236}">
                  <a16:creationId xmlns:a16="http://schemas.microsoft.com/office/drawing/2014/main" id="{DF1C16F2-B336-E324-68F1-C1DF4AC84308}"/>
                </a:ext>
              </a:extLst>
            </p:cNvPr>
            <p:cNvCxnSpPr>
              <a:cxnSpLocks/>
              <a:stCxn id="166" idx="3"/>
            </p:cNvCxnSpPr>
            <p:nvPr/>
          </p:nvCxnSpPr>
          <p:spPr>
            <a:xfrm flipV="1">
              <a:off x="8576398" y="2701617"/>
              <a:ext cx="662852" cy="69311"/>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B0C502B3-E533-EF04-4CE0-C63AF5DA3D77}"/>
                </a:ext>
              </a:extLst>
            </p:cNvPr>
            <p:cNvSpPr txBox="1"/>
            <p:nvPr/>
          </p:nvSpPr>
          <p:spPr>
            <a:xfrm>
              <a:off x="6958845" y="330653"/>
              <a:ext cx="1952029" cy="551764"/>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Hydrogen tube</a:t>
              </a:r>
            </a:p>
          </p:txBody>
        </p:sp>
        <p:cxnSp>
          <p:nvCxnSpPr>
            <p:cNvPr id="169" name="Straight Connector 168">
              <a:extLst>
                <a:ext uri="{FF2B5EF4-FFF2-40B4-BE49-F238E27FC236}">
                  <a16:creationId xmlns:a16="http://schemas.microsoft.com/office/drawing/2014/main" id="{9BBF6937-0779-1DE0-D062-A4E133DD061C}"/>
                </a:ext>
              </a:extLst>
            </p:cNvPr>
            <p:cNvCxnSpPr>
              <a:cxnSpLocks/>
              <a:stCxn id="168" idx="3"/>
            </p:cNvCxnSpPr>
            <p:nvPr/>
          </p:nvCxnSpPr>
          <p:spPr>
            <a:xfrm flipV="1">
              <a:off x="8910874" y="592264"/>
              <a:ext cx="1342472" cy="14272"/>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840E1E3D-7769-2608-98B1-69EA7959B7C6}"/>
                </a:ext>
              </a:extLst>
            </p:cNvPr>
            <p:cNvSpPr txBox="1"/>
            <p:nvPr/>
          </p:nvSpPr>
          <p:spPr>
            <a:xfrm>
              <a:off x="6760430" y="1235826"/>
              <a:ext cx="2147393" cy="551764"/>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Injection piece</a:t>
              </a:r>
            </a:p>
          </p:txBody>
        </p:sp>
        <p:cxnSp>
          <p:nvCxnSpPr>
            <p:cNvPr id="171" name="Straight Connector 170">
              <a:extLst>
                <a:ext uri="{FF2B5EF4-FFF2-40B4-BE49-F238E27FC236}">
                  <a16:creationId xmlns:a16="http://schemas.microsoft.com/office/drawing/2014/main" id="{4587267B-4904-1E9E-4F76-25E756076515}"/>
                </a:ext>
              </a:extLst>
            </p:cNvPr>
            <p:cNvCxnSpPr>
              <a:cxnSpLocks/>
            </p:cNvCxnSpPr>
            <p:nvPr/>
          </p:nvCxnSpPr>
          <p:spPr>
            <a:xfrm flipV="1">
              <a:off x="8576398" y="1316135"/>
              <a:ext cx="1302323" cy="217316"/>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F64848D2-F880-0DA3-8D83-E9527E671D1B}"/>
                </a:ext>
              </a:extLst>
            </p:cNvPr>
            <p:cNvSpPr txBox="1"/>
            <p:nvPr/>
          </p:nvSpPr>
          <p:spPr>
            <a:xfrm>
              <a:off x="5750344" y="6140800"/>
              <a:ext cx="3579518" cy="919606"/>
            </a:xfrm>
            <a:prstGeom prst="rect">
              <a:avLst/>
            </a:prstGeom>
            <a:noFill/>
          </p:spPr>
          <p:txBody>
            <a:bodyPr wrap="square" rtlCol="0">
              <a:spAutoFit/>
            </a:bodyPr>
            <a:lstStyle/>
            <a:p>
              <a:pPr algn="ctr"/>
              <a:r>
                <a:rPr lang="en-GB" sz="1200" dirty="0">
                  <a:latin typeface="Times New Roman" panose="02020603050405020304" pitchFamily="18" charset="0"/>
                  <a:cs typeface="Times New Roman" panose="02020603050405020304" pitchFamily="18" charset="0"/>
                </a:rPr>
                <a:t>Brine tube</a:t>
              </a:r>
            </a:p>
            <a:p>
              <a:pPr algn="ctr"/>
              <a:r>
                <a:rPr lang="en-GB" sz="1200" dirty="0">
                  <a:latin typeface="Times New Roman" panose="02020603050405020304" pitchFamily="18" charset="0"/>
                  <a:cs typeface="Times New Roman" panose="02020603050405020304" pitchFamily="18" charset="0"/>
                </a:rPr>
                <a:t>bypassing the porous plate</a:t>
              </a:r>
            </a:p>
          </p:txBody>
        </p:sp>
        <p:cxnSp>
          <p:nvCxnSpPr>
            <p:cNvPr id="173" name="Straight Connector 172">
              <a:extLst>
                <a:ext uri="{FF2B5EF4-FFF2-40B4-BE49-F238E27FC236}">
                  <a16:creationId xmlns:a16="http://schemas.microsoft.com/office/drawing/2014/main" id="{AA186A67-4FC7-7AB7-1723-7A471700FA18}"/>
                </a:ext>
              </a:extLst>
            </p:cNvPr>
            <p:cNvCxnSpPr>
              <a:cxnSpLocks/>
            </p:cNvCxnSpPr>
            <p:nvPr/>
          </p:nvCxnSpPr>
          <p:spPr>
            <a:xfrm flipV="1">
              <a:off x="8576398" y="5367035"/>
              <a:ext cx="1674376" cy="1233567"/>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378" name="Picture 377">
            <a:extLst>
              <a:ext uri="{FF2B5EF4-FFF2-40B4-BE49-F238E27FC236}">
                <a16:creationId xmlns:a16="http://schemas.microsoft.com/office/drawing/2014/main" id="{8287AFDB-7BAC-BADA-6816-FAB9242B97F6}"/>
              </a:ext>
            </a:extLst>
          </p:cNvPr>
          <p:cNvPicPr>
            <a:picLocks noChangeAspect="1"/>
          </p:cNvPicPr>
          <p:nvPr/>
        </p:nvPicPr>
        <p:blipFill>
          <a:blip r:embed="rId3"/>
          <a:stretch>
            <a:fillRect/>
          </a:stretch>
        </p:blipFill>
        <p:spPr>
          <a:xfrm>
            <a:off x="278180" y="2978185"/>
            <a:ext cx="3472349" cy="3792170"/>
          </a:xfrm>
          <a:prstGeom prst="rect">
            <a:avLst/>
          </a:prstGeom>
        </p:spPr>
      </p:pic>
      <p:pic>
        <p:nvPicPr>
          <p:cNvPr id="379" name="Picture 378" descr="A close-up of a cable&#10;&#10;Description automatically generated">
            <a:extLst>
              <a:ext uri="{FF2B5EF4-FFF2-40B4-BE49-F238E27FC236}">
                <a16:creationId xmlns:a16="http://schemas.microsoft.com/office/drawing/2014/main" id="{3BC47DE9-169F-0532-5993-3AEECD74B3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225" b="64980" l="20639" r="75573">
                        <a14:backgroundMark x1="66162" y1="59330" x2="66162" y2="59330"/>
                        <a14:backgroundMark x1="66162" y1="61511" x2="66434" y2="60420"/>
                        <a14:backgroundMark x1="66434" y1="59693" x2="66434" y2="59693"/>
                        <a14:backgroundMark x1="66980" y1="58603" x2="66980" y2="58603"/>
                        <a14:backgroundMark x1="66434" y1="58239" x2="66980" y2="63691"/>
                        <a14:backgroundMark x1="64253" y1="62237" x2="65344" y2="62601"/>
                        <a14:backgroundMark x1="66434" y1="60057" x2="66980" y2="57876"/>
                        <a14:backgroundMark x1="67252" y1="40347" x2="67525" y2="37076"/>
                        <a14:backgroundMark x1="66162" y1="38530" x2="66162" y2="38530"/>
                        <a14:backgroundMark x1="66162" y1="39620" x2="67252" y2="42932"/>
                      </a14:backgroundRemoval>
                    </a14:imgEffect>
                  </a14:imgLayer>
                </a14:imgProps>
              </a:ext>
              <a:ext uri="{28A0092B-C50C-407E-A947-70E740481C1C}">
                <a14:useLocalDpi xmlns:a14="http://schemas.microsoft.com/office/drawing/2010/main" val="0"/>
              </a:ext>
            </a:extLst>
          </a:blip>
          <a:srcRect l="17168" t="44343" r="22752" b="39410"/>
          <a:stretch/>
        </p:blipFill>
        <p:spPr>
          <a:xfrm rot="5400000">
            <a:off x="5377105" y="4404162"/>
            <a:ext cx="3606215" cy="731438"/>
          </a:xfrm>
          <a:prstGeom prst="rect">
            <a:avLst/>
          </a:prstGeom>
        </p:spPr>
      </p:pic>
      <p:grpSp>
        <p:nvGrpSpPr>
          <p:cNvPr id="15" name="Group 14">
            <a:extLst>
              <a:ext uri="{FF2B5EF4-FFF2-40B4-BE49-F238E27FC236}">
                <a16:creationId xmlns:a16="http://schemas.microsoft.com/office/drawing/2014/main" id="{0BDE047E-21E3-609A-C4FE-B1233013BA16}"/>
              </a:ext>
            </a:extLst>
          </p:cNvPr>
          <p:cNvGrpSpPr/>
          <p:nvPr/>
        </p:nvGrpSpPr>
        <p:grpSpPr>
          <a:xfrm>
            <a:off x="7848629" y="3142320"/>
            <a:ext cx="4065191" cy="2974178"/>
            <a:chOff x="5382098" y="1704632"/>
            <a:chExt cx="5307006" cy="3881332"/>
          </a:xfrm>
        </p:grpSpPr>
        <p:pic>
          <p:nvPicPr>
            <p:cNvPr id="2" name="Picture 1" descr="A machine on a table&#10;&#10;Description automatically generated">
              <a:extLst>
                <a:ext uri="{FF2B5EF4-FFF2-40B4-BE49-F238E27FC236}">
                  <a16:creationId xmlns:a16="http://schemas.microsoft.com/office/drawing/2014/main" id="{BCF427FD-3146-0C19-94B5-B3DF9727AA81}"/>
                </a:ext>
              </a:extLst>
            </p:cNvPr>
            <p:cNvPicPr>
              <a:picLocks noChangeAspect="1"/>
            </p:cNvPicPr>
            <p:nvPr/>
          </p:nvPicPr>
          <p:blipFill rotWithShape="1">
            <a:blip r:embed="rId6">
              <a:extLst>
                <a:ext uri="{28A0092B-C50C-407E-A947-70E740481C1C}">
                  <a14:useLocalDpi xmlns:a14="http://schemas.microsoft.com/office/drawing/2010/main" val="0"/>
                </a:ext>
              </a:extLst>
            </a:blip>
            <a:srcRect t="16155" r="38558" b="23793"/>
            <a:stretch/>
          </p:blipFill>
          <p:spPr>
            <a:xfrm>
              <a:off x="5382098" y="1704632"/>
              <a:ext cx="5294949" cy="3881332"/>
            </a:xfrm>
            <a:prstGeom prst="rect">
              <a:avLst/>
            </a:prstGeom>
            <a:scene3d>
              <a:camera prst="orthographicFront">
                <a:rot lat="0" lon="10800000" rev="0"/>
              </a:camera>
              <a:lightRig rig="threePt" dir="t"/>
            </a:scene3d>
          </p:spPr>
        </p:pic>
        <p:sp>
          <p:nvSpPr>
            <p:cNvPr id="3" name="Rectangle 2">
              <a:extLst>
                <a:ext uri="{FF2B5EF4-FFF2-40B4-BE49-F238E27FC236}">
                  <a16:creationId xmlns:a16="http://schemas.microsoft.com/office/drawing/2014/main" id="{AB2EC374-E14A-D842-9A65-663A081B7EF3}"/>
                </a:ext>
              </a:extLst>
            </p:cNvPr>
            <p:cNvSpPr/>
            <p:nvPr/>
          </p:nvSpPr>
          <p:spPr>
            <a:xfrm>
              <a:off x="9751845" y="2641257"/>
              <a:ext cx="937259" cy="2874721"/>
            </a:xfrm>
            <a:prstGeom prst="rect">
              <a:avLst/>
            </a:prstGeom>
            <a:noFill/>
            <a:ln w="28575">
              <a:solidFill>
                <a:schemeClr val="accent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4813D90-A72A-1BE7-B43D-B2D3E0CF6A6E}"/>
                </a:ext>
              </a:extLst>
            </p:cNvPr>
            <p:cNvSpPr/>
            <p:nvPr/>
          </p:nvSpPr>
          <p:spPr>
            <a:xfrm>
              <a:off x="5382099" y="2693326"/>
              <a:ext cx="873101" cy="2683960"/>
            </a:xfrm>
            <a:prstGeom prst="rect">
              <a:avLst/>
            </a:prstGeom>
            <a:noFill/>
            <a:ln w="28575">
              <a:solidFill>
                <a:schemeClr val="accent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F14C3FA-A37A-3F90-3229-011D1B8CC1F2}"/>
                </a:ext>
              </a:extLst>
            </p:cNvPr>
            <p:cNvSpPr/>
            <p:nvPr/>
          </p:nvSpPr>
          <p:spPr>
            <a:xfrm>
              <a:off x="6255199" y="3066181"/>
              <a:ext cx="389565" cy="2148840"/>
            </a:xfrm>
            <a:prstGeom prst="rect">
              <a:avLst/>
            </a:prstGeom>
            <a:noFill/>
            <a:ln w="28575">
              <a:solidFill>
                <a:schemeClr val="accent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 name="Straight Connector 17">
            <a:extLst>
              <a:ext uri="{FF2B5EF4-FFF2-40B4-BE49-F238E27FC236}">
                <a16:creationId xmlns:a16="http://schemas.microsoft.com/office/drawing/2014/main" id="{8A7DD4AD-86F4-3A30-AC5F-79E5E04FF7DF}"/>
              </a:ext>
            </a:extLst>
          </p:cNvPr>
          <p:cNvCxnSpPr>
            <a:cxnSpLocks/>
            <a:endCxn id="24" idx="0"/>
          </p:cNvCxnSpPr>
          <p:nvPr/>
        </p:nvCxnSpPr>
        <p:spPr>
          <a:xfrm flipH="1">
            <a:off x="8012178" y="5903125"/>
            <a:ext cx="7054" cy="367910"/>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2F5946-BE58-F85B-EB78-1747E0119A92}"/>
              </a:ext>
            </a:extLst>
          </p:cNvPr>
          <p:cNvCxnSpPr>
            <a:cxnSpLocks/>
          </p:cNvCxnSpPr>
          <p:nvPr/>
        </p:nvCxnSpPr>
        <p:spPr>
          <a:xfrm>
            <a:off x="8595689" y="5729805"/>
            <a:ext cx="0" cy="443025"/>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B98DF19-5E63-03A1-C16D-7CA730EEB45E}"/>
              </a:ext>
            </a:extLst>
          </p:cNvPr>
          <p:cNvCxnSpPr>
            <a:cxnSpLocks/>
            <a:stCxn id="3" idx="2"/>
          </p:cNvCxnSpPr>
          <p:nvPr/>
        </p:nvCxnSpPr>
        <p:spPr>
          <a:xfrm>
            <a:off x="11554848" y="6062869"/>
            <a:ext cx="0" cy="223631"/>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EF87C87-CCC0-B196-545A-15FD4CDDF0FE}"/>
              </a:ext>
            </a:extLst>
          </p:cNvPr>
          <p:cNvSpPr txBox="1"/>
          <p:nvPr/>
        </p:nvSpPr>
        <p:spPr>
          <a:xfrm>
            <a:off x="7670578" y="6271035"/>
            <a:ext cx="683200"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Source</a:t>
            </a:r>
          </a:p>
        </p:txBody>
      </p:sp>
      <p:sp>
        <p:nvSpPr>
          <p:cNvPr id="25" name="TextBox 24">
            <a:extLst>
              <a:ext uri="{FF2B5EF4-FFF2-40B4-BE49-F238E27FC236}">
                <a16:creationId xmlns:a16="http://schemas.microsoft.com/office/drawing/2014/main" id="{A24254B7-514F-0082-0B38-1083E726AC7C}"/>
              </a:ext>
            </a:extLst>
          </p:cNvPr>
          <p:cNvSpPr txBox="1"/>
          <p:nvPr/>
        </p:nvSpPr>
        <p:spPr>
          <a:xfrm>
            <a:off x="8136517" y="6113635"/>
            <a:ext cx="992579" cy="307777"/>
          </a:xfrm>
          <a:prstGeom prst="rect">
            <a:avLst/>
          </a:prstGeom>
          <a:noFill/>
        </p:spPr>
        <p:txBody>
          <a:bodyPr wrap="none" rtlCol="0">
            <a:spAutoFit/>
          </a:bodyPr>
          <a:lstStyle/>
          <a:p>
            <a:r>
              <a:rPr lang="en-GB" sz="1400" dirty="0" err="1">
                <a:latin typeface="Times New Roman" panose="02020603050405020304" pitchFamily="18" charset="0"/>
                <a:cs typeface="Times New Roman" panose="02020603050405020304" pitchFamily="18" charset="0"/>
              </a:rPr>
              <a:t>Coreholder</a:t>
            </a:r>
            <a:endParaRPr lang="en-GB" sz="1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EA108EA-99AC-5570-FD1E-8BB814F2E0AE}"/>
              </a:ext>
            </a:extLst>
          </p:cNvPr>
          <p:cNvSpPr txBox="1"/>
          <p:nvPr/>
        </p:nvSpPr>
        <p:spPr>
          <a:xfrm>
            <a:off x="11105845" y="6238266"/>
            <a:ext cx="898003"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Flat panel</a:t>
            </a:r>
          </a:p>
        </p:txBody>
      </p:sp>
      <p:graphicFrame>
        <p:nvGraphicFramePr>
          <p:cNvPr id="42" name="Table 41">
            <a:extLst>
              <a:ext uri="{FF2B5EF4-FFF2-40B4-BE49-F238E27FC236}">
                <a16:creationId xmlns:a16="http://schemas.microsoft.com/office/drawing/2014/main" id="{677D24B2-D91A-3A9B-189D-1A5BCE15846E}"/>
              </a:ext>
            </a:extLst>
          </p:cNvPr>
          <p:cNvGraphicFramePr>
            <a:graphicFrameLocks noGrp="1"/>
          </p:cNvGraphicFramePr>
          <p:nvPr>
            <p:extLst>
              <p:ext uri="{D42A27DB-BD31-4B8C-83A1-F6EECF244321}">
                <p14:modId xmlns:p14="http://schemas.microsoft.com/office/powerpoint/2010/main" val="1638880293"/>
              </p:ext>
            </p:extLst>
          </p:nvPr>
        </p:nvGraphicFramePr>
        <p:xfrm>
          <a:off x="6659288" y="610908"/>
          <a:ext cx="4939616" cy="1158240"/>
        </p:xfrm>
        <a:graphic>
          <a:graphicData uri="http://schemas.openxmlformats.org/drawingml/2006/table">
            <a:tbl>
              <a:tblPr firstRow="1" bandRow="1">
                <a:tableStyleId>{5940675A-B579-460E-94D1-54222C63F5DA}</a:tableStyleId>
              </a:tblPr>
              <a:tblGrid>
                <a:gridCol w="724454">
                  <a:extLst>
                    <a:ext uri="{9D8B030D-6E8A-4147-A177-3AD203B41FA5}">
                      <a16:colId xmlns:a16="http://schemas.microsoft.com/office/drawing/2014/main" val="2160222807"/>
                    </a:ext>
                  </a:extLst>
                </a:gridCol>
                <a:gridCol w="1481261">
                  <a:extLst>
                    <a:ext uri="{9D8B030D-6E8A-4147-A177-3AD203B41FA5}">
                      <a16:colId xmlns:a16="http://schemas.microsoft.com/office/drawing/2014/main" val="3226807220"/>
                    </a:ext>
                  </a:extLst>
                </a:gridCol>
                <a:gridCol w="1256491">
                  <a:extLst>
                    <a:ext uri="{9D8B030D-6E8A-4147-A177-3AD203B41FA5}">
                      <a16:colId xmlns:a16="http://schemas.microsoft.com/office/drawing/2014/main" val="2073516537"/>
                    </a:ext>
                  </a:extLst>
                </a:gridCol>
                <a:gridCol w="1477410">
                  <a:extLst>
                    <a:ext uri="{9D8B030D-6E8A-4147-A177-3AD203B41FA5}">
                      <a16:colId xmlns:a16="http://schemas.microsoft.com/office/drawing/2014/main" val="4175622503"/>
                    </a:ext>
                  </a:extLst>
                </a:gridCol>
              </a:tblGrid>
              <a:tr h="279288">
                <a:tc>
                  <a:txBody>
                    <a:bodyPr/>
                    <a:lstStyle/>
                    <a:p>
                      <a:pPr algn="l"/>
                      <a:r>
                        <a:rPr lang="en-GB" sz="1300" b="1" dirty="0">
                          <a:latin typeface="Times New Roman" panose="02020603050405020304" pitchFamily="18" charset="0"/>
                          <a:cs typeface="Times New Roman" panose="02020603050405020304" pitchFamily="18" charset="0"/>
                        </a:rPr>
                        <a:t>Exp #</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b="1" dirty="0">
                          <a:latin typeface="Times New Roman" panose="02020603050405020304" pitchFamily="18" charset="0"/>
                          <a:cs typeface="Times New Roman" panose="02020603050405020304" pitchFamily="18" charset="0"/>
                        </a:rPr>
                        <a:t>Objective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b="1" dirty="0">
                          <a:latin typeface="Times New Roman" panose="02020603050405020304" pitchFamily="18" charset="0"/>
                          <a:cs typeface="Times New Roman" panose="02020603050405020304" pitchFamily="18" charset="0"/>
                        </a:rPr>
                        <a:t>Porous plate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b="1" dirty="0">
                          <a:latin typeface="Times New Roman" panose="02020603050405020304" pitchFamily="18" charset="0"/>
                          <a:cs typeface="Times New Roman" panose="02020603050405020304" pitchFamily="18" charset="0"/>
                        </a:rPr>
                        <a:t>Followed by</a:t>
                      </a: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504482"/>
                  </a:ext>
                </a:extLst>
              </a:tr>
              <a:tr h="230996">
                <a:tc>
                  <a:txBody>
                    <a:bodyPr/>
                    <a:lstStyle/>
                    <a:p>
                      <a:pPr algn="l"/>
                      <a:r>
                        <a:rPr lang="en-GB" sz="1300" dirty="0">
                          <a:latin typeface="Times New Roman" panose="02020603050405020304" pitchFamily="18" charset="0"/>
                          <a:cs typeface="Times New Roman" panose="02020603050405020304" pitchFamily="18" charset="0"/>
                        </a:rPr>
                        <a:t>1</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Uniform S</a:t>
                      </a:r>
                      <a:r>
                        <a:rPr lang="en-GB" sz="1300" baseline="-25000" dirty="0">
                          <a:latin typeface="Times New Roman" panose="02020603050405020304" pitchFamily="18" charset="0"/>
                          <a:cs typeface="Times New Roman" panose="02020603050405020304" pitchFamily="18" charset="0"/>
                        </a:rPr>
                        <a:t>g</a:t>
                      </a:r>
                      <a:endParaRPr lang="en-GB" sz="13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3760877"/>
                  </a:ext>
                </a:extLst>
              </a:tr>
              <a:tr h="230996">
                <a:tc>
                  <a:txBody>
                    <a:bodyPr/>
                    <a:lstStyle/>
                    <a:p>
                      <a:pPr algn="l"/>
                      <a:r>
                        <a:rPr lang="en-GB" sz="1300" dirty="0">
                          <a:latin typeface="Times New Roman" panose="02020603050405020304" pitchFamily="18" charset="0"/>
                          <a:cs typeface="Times New Roman" panose="02020603050405020304" pitchFamily="18" charset="0"/>
                        </a:rPr>
                        <a:t>2</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Uniform S</a:t>
                      </a:r>
                      <a:r>
                        <a:rPr lang="en-GB" sz="1300" baseline="-25000" dirty="0">
                          <a:latin typeface="Times New Roman" panose="02020603050405020304" pitchFamily="18" charset="0"/>
                          <a:cs typeface="Times New Roman" panose="02020603050405020304" pitchFamily="18" charset="0"/>
                        </a:rPr>
                        <a:t>g</a:t>
                      </a:r>
                      <a:endParaRPr lang="en-GB" sz="13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OFF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Times New Roman" panose="02020603050405020304" pitchFamily="18" charset="0"/>
                          <a:cs typeface="Times New Roman" panose="02020603050405020304" pitchFamily="18" charset="0"/>
                        </a:rPr>
                        <a:t>-</a:t>
                      </a:r>
                      <a:endParaRPr lang="en-GB" sz="13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549358"/>
                  </a:ext>
                </a:extLst>
              </a:tr>
              <a:tr h="230996">
                <a:tc>
                  <a:txBody>
                    <a:bodyPr/>
                    <a:lstStyle/>
                    <a:p>
                      <a:pPr algn="l"/>
                      <a:r>
                        <a:rPr lang="en-GB" sz="1300" dirty="0">
                          <a:latin typeface="Times New Roman" panose="02020603050405020304" pitchFamily="18" charset="0"/>
                          <a:cs typeface="Times New Roman" panose="02020603050405020304" pitchFamily="18" charset="0"/>
                        </a:rPr>
                        <a:t>3</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Non-uniform </a:t>
                      </a:r>
                      <a:r>
                        <a:rPr lang="en-GB" sz="1300" dirty="0" err="1">
                          <a:latin typeface="Times New Roman" panose="02020603050405020304" pitchFamily="18" charset="0"/>
                          <a:cs typeface="Times New Roman" panose="02020603050405020304" pitchFamily="18" charset="0"/>
                        </a:rPr>
                        <a:t>S</a:t>
                      </a:r>
                      <a:r>
                        <a:rPr lang="en-GB" sz="1300" baseline="-25000" dirty="0" err="1">
                          <a:latin typeface="Times New Roman" panose="02020603050405020304" pitchFamily="18" charset="0"/>
                          <a:cs typeface="Times New Roman" panose="02020603050405020304" pitchFamily="18" charset="0"/>
                        </a:rPr>
                        <a:t>w</a:t>
                      </a:r>
                      <a:endParaRPr lang="en-GB" sz="13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Pressure decline</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8544196"/>
                  </a:ext>
                </a:extLst>
              </a:tr>
            </a:tbl>
          </a:graphicData>
        </a:graphic>
      </p:graphicFrame>
      <p:graphicFrame>
        <p:nvGraphicFramePr>
          <p:cNvPr id="43" name="Table 42">
            <a:extLst>
              <a:ext uri="{FF2B5EF4-FFF2-40B4-BE49-F238E27FC236}">
                <a16:creationId xmlns:a16="http://schemas.microsoft.com/office/drawing/2014/main" id="{A86CAFFC-4715-DFE5-74C9-665D9A2885A6}"/>
              </a:ext>
            </a:extLst>
          </p:cNvPr>
          <p:cNvGraphicFramePr>
            <a:graphicFrameLocks noGrp="1"/>
          </p:cNvGraphicFramePr>
          <p:nvPr>
            <p:extLst>
              <p:ext uri="{D42A27DB-BD31-4B8C-83A1-F6EECF244321}">
                <p14:modId xmlns:p14="http://schemas.microsoft.com/office/powerpoint/2010/main" val="4008098973"/>
              </p:ext>
            </p:extLst>
          </p:nvPr>
        </p:nvGraphicFramePr>
        <p:xfrm>
          <a:off x="6492682" y="2079181"/>
          <a:ext cx="5526304" cy="794441"/>
        </p:xfrm>
        <a:graphic>
          <a:graphicData uri="http://schemas.openxmlformats.org/drawingml/2006/table">
            <a:tbl>
              <a:tblPr firstRow="1" bandRow="1">
                <a:tableStyleId>{5940675A-B579-460E-94D1-54222C63F5DA}</a:tableStyleId>
              </a:tblPr>
              <a:tblGrid>
                <a:gridCol w="1900114">
                  <a:extLst>
                    <a:ext uri="{9D8B030D-6E8A-4147-A177-3AD203B41FA5}">
                      <a16:colId xmlns:a16="http://schemas.microsoft.com/office/drawing/2014/main" val="984869842"/>
                    </a:ext>
                  </a:extLst>
                </a:gridCol>
                <a:gridCol w="3626190">
                  <a:extLst>
                    <a:ext uri="{9D8B030D-6E8A-4147-A177-3AD203B41FA5}">
                      <a16:colId xmlns:a16="http://schemas.microsoft.com/office/drawing/2014/main" val="2640320706"/>
                    </a:ext>
                  </a:extLst>
                </a:gridCol>
              </a:tblGrid>
              <a:tr h="306761">
                <a:tc>
                  <a:txBody>
                    <a:bodyPr/>
                    <a:lstStyle/>
                    <a:p>
                      <a:pPr algn="l"/>
                      <a:r>
                        <a:rPr lang="en-GB" sz="1300" b="1" dirty="0">
                          <a:latin typeface="Times New Roman" panose="02020603050405020304" pitchFamily="18" charset="0"/>
                          <a:cs typeface="Times New Roman" panose="02020603050405020304" pitchFamily="18" charset="0"/>
                        </a:rPr>
                        <a:t>Type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300" b="1" dirty="0">
                          <a:latin typeface="Times New Roman" panose="02020603050405020304" pitchFamily="18" charset="0"/>
                          <a:cs typeface="Times New Roman" panose="02020603050405020304" pitchFamily="18" charset="0"/>
                        </a:rPr>
                        <a:t>Pressure decline steps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3576162"/>
                  </a:ext>
                </a:extLst>
              </a:tr>
              <a:tr h="306761">
                <a:tc>
                  <a:txBody>
                    <a:bodyPr/>
                    <a:lstStyle/>
                    <a:p>
                      <a:pPr algn="l"/>
                      <a:r>
                        <a:rPr lang="en-GB" sz="1300" dirty="0">
                          <a:latin typeface="Times New Roman" panose="02020603050405020304" pitchFamily="18" charset="0"/>
                          <a:cs typeface="Times New Roman" panose="02020603050405020304" pitchFamily="18" charset="0"/>
                        </a:rPr>
                        <a:t>After 1 day of drainage displacement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GB" sz="1300" dirty="0">
                          <a:latin typeface="Times New Roman" panose="02020603050405020304" pitchFamily="18" charset="0"/>
                          <a:cs typeface="Times New Roman" panose="02020603050405020304" pitchFamily="18" charset="0"/>
                        </a:rPr>
                        <a:t>990 KPa , 750 KPa , 570 KPa , 450 KPa , 350 KPa</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5931760"/>
                  </a:ext>
                </a:extLst>
              </a:tr>
            </a:tbl>
          </a:graphicData>
        </a:graphic>
      </p:graphicFrame>
      <p:grpSp>
        <p:nvGrpSpPr>
          <p:cNvPr id="6" name="Group 5">
            <a:extLst>
              <a:ext uri="{FF2B5EF4-FFF2-40B4-BE49-F238E27FC236}">
                <a16:creationId xmlns:a16="http://schemas.microsoft.com/office/drawing/2014/main" id="{5A5A7019-CB83-481C-B26D-BA91AA90D34A}"/>
              </a:ext>
            </a:extLst>
          </p:cNvPr>
          <p:cNvGrpSpPr>
            <a:grpSpLocks noChangeAspect="1"/>
          </p:cNvGrpSpPr>
          <p:nvPr/>
        </p:nvGrpSpPr>
        <p:grpSpPr>
          <a:xfrm>
            <a:off x="33049" y="21209"/>
            <a:ext cx="638755" cy="666262"/>
            <a:chOff x="57564" y="42309"/>
            <a:chExt cx="2804045" cy="2813869"/>
          </a:xfrm>
        </p:grpSpPr>
        <p:grpSp>
          <p:nvGrpSpPr>
            <p:cNvPr id="7" name="Group 6">
              <a:extLst>
                <a:ext uri="{FF2B5EF4-FFF2-40B4-BE49-F238E27FC236}">
                  <a16:creationId xmlns:a16="http://schemas.microsoft.com/office/drawing/2014/main" id="{71EB1A92-6B39-E6EC-8BD7-F78D4F372044}"/>
                </a:ext>
              </a:extLst>
            </p:cNvPr>
            <p:cNvGrpSpPr>
              <a:grpSpLocks noChangeAspect="1"/>
            </p:cNvGrpSpPr>
            <p:nvPr/>
          </p:nvGrpSpPr>
          <p:grpSpPr>
            <a:xfrm rot="4899282">
              <a:off x="1053230" y="951587"/>
              <a:ext cx="1821917" cy="1794841"/>
              <a:chOff x="5718084" y="1039874"/>
              <a:chExt cx="3076575" cy="3030855"/>
            </a:xfrm>
          </p:grpSpPr>
          <p:pic>
            <p:nvPicPr>
              <p:cNvPr id="19" name="Picture 18">
                <a:extLst>
                  <a:ext uri="{FF2B5EF4-FFF2-40B4-BE49-F238E27FC236}">
                    <a16:creationId xmlns:a16="http://schemas.microsoft.com/office/drawing/2014/main" id="{3C6F501E-0208-CF14-24E7-E187B486EC14}"/>
                  </a:ext>
                </a:extLst>
              </p:cNvPr>
              <p:cNvPicPr>
                <a:picLocks noChangeAspect="1"/>
              </p:cNvPicPr>
              <p:nvPr/>
            </p:nvPicPr>
            <p:blipFill rotWithShape="1">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21" name="Teardrop 20">
                <a:extLst>
                  <a:ext uri="{FF2B5EF4-FFF2-40B4-BE49-F238E27FC236}">
                    <a16:creationId xmlns:a16="http://schemas.microsoft.com/office/drawing/2014/main" id="{0C3F4A98-DE21-3B15-2764-AFB2675BC833}"/>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ardrop 22">
                <a:extLst>
                  <a:ext uri="{FF2B5EF4-FFF2-40B4-BE49-F238E27FC236}">
                    <a16:creationId xmlns:a16="http://schemas.microsoft.com/office/drawing/2014/main" id="{EB37020A-4663-3C57-3AF5-BCA182DB5B5A}"/>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BA3869F2-D7B1-ED26-34BC-827106C37841}"/>
                </a:ext>
              </a:extLst>
            </p:cNvPr>
            <p:cNvGrpSpPr>
              <a:grpSpLocks noChangeAspect="1"/>
            </p:cNvGrpSpPr>
            <p:nvPr/>
          </p:nvGrpSpPr>
          <p:grpSpPr>
            <a:xfrm>
              <a:off x="82860" y="132439"/>
              <a:ext cx="1821916" cy="1794841"/>
              <a:chOff x="5686904" y="1035300"/>
              <a:chExt cx="3076575" cy="3030855"/>
            </a:xfrm>
          </p:grpSpPr>
          <p:pic>
            <p:nvPicPr>
              <p:cNvPr id="14" name="Picture 13">
                <a:extLst>
                  <a:ext uri="{FF2B5EF4-FFF2-40B4-BE49-F238E27FC236}">
                    <a16:creationId xmlns:a16="http://schemas.microsoft.com/office/drawing/2014/main" id="{A95F387A-4504-B09C-CEF4-B337F259359C}"/>
                  </a:ext>
                </a:extLst>
              </p:cNvPr>
              <p:cNvPicPr>
                <a:picLocks noChangeAspect="1"/>
              </p:cNvPicPr>
              <p:nvPr/>
            </p:nvPicPr>
            <p:blipFill rotWithShape="1">
              <a:blip r:embed="rId9">
                <a:duotone>
                  <a:prstClr val="black"/>
                  <a:schemeClr val="accent1">
                    <a:tint val="45000"/>
                    <a:satMod val="400000"/>
                  </a:schemeClr>
                </a:duotone>
                <a:extLst>
                  <a:ext uri="{BEBA8EAE-BF5A-486C-A8C5-ECC9F3942E4B}">
                    <a14:imgProps xmlns:a14="http://schemas.microsoft.com/office/drawing/2010/main">
                      <a14:imgLayer r:embed="rId8">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6" name="Teardrop 15">
                <a:extLst>
                  <a:ext uri="{FF2B5EF4-FFF2-40B4-BE49-F238E27FC236}">
                    <a16:creationId xmlns:a16="http://schemas.microsoft.com/office/drawing/2014/main" id="{72CD957F-F20B-93E1-BDB8-9E188746123E}"/>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ardrop 16">
                <a:extLst>
                  <a:ext uri="{FF2B5EF4-FFF2-40B4-BE49-F238E27FC236}">
                    <a16:creationId xmlns:a16="http://schemas.microsoft.com/office/drawing/2014/main" id="{B87826E1-A8B3-7B26-8F88-1CD684BD5509}"/>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555AAA18-6ADE-D636-53E4-FF3339F45837}"/>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6AF8994F-4AFD-B131-AF92-365F7E227904}"/>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F987753-D200-865D-0858-97CDEE7FBDDF}"/>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02A7DE7B-EACC-1C02-A6B3-C98C7DB1DB0A}"/>
              </a:ext>
            </a:extLst>
          </p:cNvPr>
          <p:cNvSpPr txBox="1"/>
          <p:nvPr/>
        </p:nvSpPr>
        <p:spPr>
          <a:xfrm>
            <a:off x="8183029" y="353608"/>
            <a:ext cx="2372316" cy="292388"/>
          </a:xfrm>
          <a:prstGeom prst="rect">
            <a:avLst/>
          </a:prstGeom>
          <a:noFill/>
          <a:ln>
            <a:solidFill>
              <a:schemeClr val="accent5"/>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Table</a:t>
            </a:r>
            <a:r>
              <a:rPr lang="en-GB" sz="1300" dirty="0">
                <a:latin typeface="Times New Roman" panose="02020603050405020304" pitchFamily="18" charset="0"/>
                <a:cs typeface="Times New Roman" panose="02020603050405020304" pitchFamily="18" charset="0"/>
              </a:rPr>
              <a:t>: Performed displacements</a:t>
            </a:r>
          </a:p>
        </p:txBody>
      </p:sp>
      <p:sp>
        <p:nvSpPr>
          <p:cNvPr id="28" name="TextBox 27">
            <a:extLst>
              <a:ext uri="{FF2B5EF4-FFF2-40B4-BE49-F238E27FC236}">
                <a16:creationId xmlns:a16="http://schemas.microsoft.com/office/drawing/2014/main" id="{5E828F6A-9013-335D-E7D7-9BCE195EA1C5}"/>
              </a:ext>
            </a:extLst>
          </p:cNvPr>
          <p:cNvSpPr txBox="1"/>
          <p:nvPr/>
        </p:nvSpPr>
        <p:spPr>
          <a:xfrm>
            <a:off x="8318482" y="1850838"/>
            <a:ext cx="2125005" cy="292388"/>
          </a:xfrm>
          <a:prstGeom prst="rect">
            <a:avLst/>
          </a:prstGeom>
          <a:noFill/>
          <a:ln>
            <a:solidFill>
              <a:schemeClr val="accent5"/>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Table</a:t>
            </a:r>
            <a:r>
              <a:rPr lang="en-GB" sz="1300" dirty="0">
                <a:latin typeface="Times New Roman" panose="02020603050405020304" pitchFamily="18" charset="0"/>
                <a:cs typeface="Times New Roman" panose="02020603050405020304" pitchFamily="18" charset="0"/>
              </a:rPr>
              <a:t>: Pressure decline steps</a:t>
            </a:r>
          </a:p>
        </p:txBody>
      </p:sp>
      <p:sp>
        <p:nvSpPr>
          <p:cNvPr id="29" name="TextBox 28">
            <a:extLst>
              <a:ext uri="{FF2B5EF4-FFF2-40B4-BE49-F238E27FC236}">
                <a16:creationId xmlns:a16="http://schemas.microsoft.com/office/drawing/2014/main" id="{4BFED9A6-8DC8-4306-9B18-C572398EF930}"/>
              </a:ext>
            </a:extLst>
          </p:cNvPr>
          <p:cNvSpPr txBox="1"/>
          <p:nvPr/>
        </p:nvSpPr>
        <p:spPr>
          <a:xfrm>
            <a:off x="11901611" y="64886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53467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756205" y="81807"/>
            <a:ext cx="8546841"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Micro-CT Scanning and Image Processing Procedure</a:t>
            </a:r>
          </a:p>
        </p:txBody>
      </p:sp>
      <p:sp>
        <p:nvSpPr>
          <p:cNvPr id="5" name="TextBox 4">
            <a:extLst>
              <a:ext uri="{FF2B5EF4-FFF2-40B4-BE49-F238E27FC236}">
                <a16:creationId xmlns:a16="http://schemas.microsoft.com/office/drawing/2014/main" id="{0CECAC03-7FAF-AA80-1432-C4E01E9C6C1E}"/>
              </a:ext>
            </a:extLst>
          </p:cNvPr>
          <p:cNvSpPr txBox="1"/>
          <p:nvPr/>
        </p:nvSpPr>
        <p:spPr>
          <a:xfrm>
            <a:off x="116683" y="711389"/>
            <a:ext cx="6157776" cy="2923877"/>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en-GB" sz="1600" dirty="0" err="1">
                <a:latin typeface="Times New Roman" panose="02020603050405020304" pitchFamily="18" charset="0"/>
                <a:cs typeface="Times New Roman" panose="02020603050405020304" pitchFamily="18" charset="0"/>
              </a:rPr>
              <a:t>Heliscan</a:t>
            </a:r>
            <a:r>
              <a:rPr lang="en-GB" sz="1600" dirty="0">
                <a:latin typeface="Times New Roman" panose="02020603050405020304" pitchFamily="18" charset="0"/>
                <a:cs typeface="Times New Roman" panose="02020603050405020304" pitchFamily="18" charset="0"/>
              </a:rPr>
              <a:t> micro-CT scanner</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Two scanning methods: </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Helical scan for quick saturation estimation</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Region-of-Interest (ROI) scan for in-depth analysis</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Phase segmentation: Watershed algorithm for boundary detection</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Sub-volume analysis</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Quantify ganglia sizes and its distribution</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Measure H</a:t>
            </a:r>
            <a:r>
              <a:rPr lang="en-GB" sz="1600" baseline="-25000" dirty="0">
                <a:latin typeface="Times New Roman" panose="02020603050405020304" pitchFamily="18" charset="0"/>
                <a:cs typeface="Times New Roman" panose="02020603050405020304" pitchFamily="18" charset="0"/>
              </a:rPr>
              <a:t>2</a:t>
            </a:r>
            <a:r>
              <a:rPr lang="en-GB" sz="1600" dirty="0">
                <a:latin typeface="Times New Roman" panose="02020603050405020304" pitchFamily="18" charset="0"/>
                <a:cs typeface="Times New Roman" panose="02020603050405020304" pitchFamily="18" charset="0"/>
              </a:rPr>
              <a:t>-brine interfacial curvature</a:t>
            </a:r>
          </a:p>
          <a:p>
            <a:pPr marL="742950" lvl="1"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Evaluate the pore occupancy as a function of radius</a:t>
            </a:r>
          </a:p>
        </p:txBody>
      </p:sp>
      <p:cxnSp>
        <p:nvCxnSpPr>
          <p:cNvPr id="17" name="Straight Arrow Connector 16">
            <a:extLst>
              <a:ext uri="{FF2B5EF4-FFF2-40B4-BE49-F238E27FC236}">
                <a16:creationId xmlns:a16="http://schemas.microsoft.com/office/drawing/2014/main" id="{CF03A6A5-B7ED-FB07-55AC-770CCE7A546E}"/>
              </a:ext>
            </a:extLst>
          </p:cNvPr>
          <p:cNvCxnSpPr>
            <a:cxnSpLocks/>
          </p:cNvCxnSpPr>
          <p:nvPr/>
        </p:nvCxnSpPr>
        <p:spPr>
          <a:xfrm flipH="1">
            <a:off x="10495104" y="4979154"/>
            <a:ext cx="15660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840092-BF5E-29E2-7035-E49B8311E615}"/>
              </a:ext>
            </a:extLst>
          </p:cNvPr>
          <p:cNvSpPr txBox="1"/>
          <p:nvPr/>
        </p:nvSpPr>
        <p:spPr>
          <a:xfrm>
            <a:off x="10909599" y="4938881"/>
            <a:ext cx="779124"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~11 mm</a:t>
            </a:r>
          </a:p>
        </p:txBody>
      </p:sp>
      <p:grpSp>
        <p:nvGrpSpPr>
          <p:cNvPr id="49" name="Group 48">
            <a:extLst>
              <a:ext uri="{FF2B5EF4-FFF2-40B4-BE49-F238E27FC236}">
                <a16:creationId xmlns:a16="http://schemas.microsoft.com/office/drawing/2014/main" id="{A78727A0-D13F-FB6D-BB5B-6217C93F75D1}"/>
              </a:ext>
            </a:extLst>
          </p:cNvPr>
          <p:cNvGrpSpPr/>
          <p:nvPr/>
        </p:nvGrpSpPr>
        <p:grpSpPr>
          <a:xfrm>
            <a:off x="10509619" y="1137743"/>
            <a:ext cx="1499728" cy="3786092"/>
            <a:chOff x="6100795" y="776273"/>
            <a:chExt cx="1852533" cy="4758320"/>
          </a:xfrm>
        </p:grpSpPr>
        <p:pic>
          <p:nvPicPr>
            <p:cNvPr id="2" name="Picture 1" descr="A grey rectangular object with black background&#10;&#10;Description automatically generated">
              <a:extLst>
                <a:ext uri="{FF2B5EF4-FFF2-40B4-BE49-F238E27FC236}">
                  <a16:creationId xmlns:a16="http://schemas.microsoft.com/office/drawing/2014/main" id="{96F58DC0-F3D5-C853-6068-13EB11A79867}"/>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r="30671"/>
            <a:stretch/>
          </p:blipFill>
          <p:spPr>
            <a:xfrm>
              <a:off x="6100795" y="776273"/>
              <a:ext cx="1852533" cy="4758320"/>
            </a:xfrm>
            <a:prstGeom prst="rect">
              <a:avLst/>
            </a:prstGeom>
          </p:spPr>
        </p:pic>
        <p:sp>
          <p:nvSpPr>
            <p:cNvPr id="24" name="Flowchart: Direct Access Storage 23">
              <a:extLst>
                <a:ext uri="{FF2B5EF4-FFF2-40B4-BE49-F238E27FC236}">
                  <a16:creationId xmlns:a16="http://schemas.microsoft.com/office/drawing/2014/main" id="{959D0222-B793-3E0D-6F42-826B68D244CA}"/>
                </a:ext>
              </a:extLst>
            </p:cNvPr>
            <p:cNvSpPr/>
            <p:nvPr/>
          </p:nvSpPr>
          <p:spPr>
            <a:xfrm rot="16200000">
              <a:off x="6493741" y="2265334"/>
              <a:ext cx="1082706" cy="1742587"/>
            </a:xfrm>
            <a:prstGeom prst="flowChartMagneticDrum">
              <a:avLst/>
            </a:prstGeom>
            <a:solidFill>
              <a:schemeClr val="tx1">
                <a:alpha val="26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Box 32">
            <a:extLst>
              <a:ext uri="{FF2B5EF4-FFF2-40B4-BE49-F238E27FC236}">
                <a16:creationId xmlns:a16="http://schemas.microsoft.com/office/drawing/2014/main" id="{9673D81E-3EEC-0EC7-FFD9-E6DD314C9F9C}"/>
              </a:ext>
            </a:extLst>
          </p:cNvPr>
          <p:cNvSpPr txBox="1"/>
          <p:nvPr/>
        </p:nvSpPr>
        <p:spPr>
          <a:xfrm>
            <a:off x="10412185" y="633020"/>
            <a:ext cx="1709873" cy="492443"/>
          </a:xfrm>
          <a:prstGeom prst="rect">
            <a:avLst/>
          </a:prstGeom>
          <a:noFill/>
          <a:ln>
            <a:solidFill>
              <a:schemeClr val="accent5"/>
            </a:solidFill>
          </a:ln>
        </p:spPr>
        <p:txBody>
          <a:bodyPr wrap="square" rtlCol="0">
            <a:spAutoFit/>
          </a:bodyPr>
          <a:lstStyle/>
          <a:p>
            <a:pPr algn="ctr"/>
            <a:r>
              <a:rPr lang="en-GB" sz="1300" dirty="0" err="1">
                <a:latin typeface="Times New Roman" panose="02020603050405020304" pitchFamily="18" charset="0"/>
                <a:cs typeface="Times New Roman" panose="02020603050405020304" pitchFamily="18" charset="0"/>
              </a:rPr>
              <a:t>Heliscan</a:t>
            </a:r>
            <a:r>
              <a:rPr lang="en-GB" sz="1300" dirty="0">
                <a:latin typeface="Times New Roman" panose="02020603050405020304" pitchFamily="18" charset="0"/>
                <a:cs typeface="Times New Roman" panose="02020603050405020304" pitchFamily="18" charset="0"/>
              </a:rPr>
              <a:t> of dry sample</a:t>
            </a:r>
          </a:p>
          <a:p>
            <a:pPr algn="ctr"/>
            <a:r>
              <a:rPr lang="en-GB" sz="1300" dirty="0">
                <a:latin typeface="Times New Roman" panose="02020603050405020304" pitchFamily="18" charset="0"/>
                <a:cs typeface="Times New Roman" panose="02020603050405020304" pitchFamily="18" charset="0"/>
              </a:rPr>
              <a:t>~9.8 µm/voxel</a:t>
            </a:r>
          </a:p>
        </p:txBody>
      </p:sp>
      <p:graphicFrame>
        <p:nvGraphicFramePr>
          <p:cNvPr id="48" name="Table 47">
            <a:extLst>
              <a:ext uri="{FF2B5EF4-FFF2-40B4-BE49-F238E27FC236}">
                <a16:creationId xmlns:a16="http://schemas.microsoft.com/office/drawing/2014/main" id="{69E6B097-4B5E-F5B4-6FDA-2DAAA99357B8}"/>
              </a:ext>
            </a:extLst>
          </p:cNvPr>
          <p:cNvGraphicFramePr>
            <a:graphicFrameLocks noGrp="1"/>
          </p:cNvGraphicFramePr>
          <p:nvPr>
            <p:extLst>
              <p:ext uri="{D42A27DB-BD31-4B8C-83A1-F6EECF244321}">
                <p14:modId xmlns:p14="http://schemas.microsoft.com/office/powerpoint/2010/main" val="1849246839"/>
              </p:ext>
            </p:extLst>
          </p:nvPr>
        </p:nvGraphicFramePr>
        <p:xfrm>
          <a:off x="1253901" y="5896804"/>
          <a:ext cx="3382445" cy="898721"/>
        </p:xfrm>
        <a:graphic>
          <a:graphicData uri="http://schemas.openxmlformats.org/drawingml/2006/table">
            <a:tbl>
              <a:tblPr firstRow="1" firstCol="1" bandRow="1"/>
              <a:tblGrid>
                <a:gridCol w="1722774">
                  <a:extLst>
                    <a:ext uri="{9D8B030D-6E8A-4147-A177-3AD203B41FA5}">
                      <a16:colId xmlns:a16="http://schemas.microsoft.com/office/drawing/2014/main" val="621190962"/>
                    </a:ext>
                  </a:extLst>
                </a:gridCol>
                <a:gridCol w="908989">
                  <a:extLst>
                    <a:ext uri="{9D8B030D-6E8A-4147-A177-3AD203B41FA5}">
                      <a16:colId xmlns:a16="http://schemas.microsoft.com/office/drawing/2014/main" val="1861373827"/>
                    </a:ext>
                  </a:extLst>
                </a:gridCol>
                <a:gridCol w="750682">
                  <a:extLst>
                    <a:ext uri="{9D8B030D-6E8A-4147-A177-3AD203B41FA5}">
                      <a16:colId xmlns:a16="http://schemas.microsoft.com/office/drawing/2014/main" val="1452388626"/>
                    </a:ext>
                  </a:extLst>
                </a:gridCol>
              </a:tblGrid>
              <a:tr h="381649">
                <a:tc>
                  <a:txBody>
                    <a:bodyPr/>
                    <a:lstStyle/>
                    <a:p>
                      <a:pPr marL="0" indent="0" algn="l" hangingPunct="0"/>
                      <a:r>
                        <a:rPr lang="en-US" sz="1200" b="1" dirty="0">
                          <a:effectLst/>
                          <a:latin typeface="Times New Roman" panose="02020603050405020304" pitchFamily="18" charset="0"/>
                          <a:ea typeface="Times New Roman" panose="02020603050405020304" pitchFamily="18" charset="0"/>
                        </a:rPr>
                        <a:t>Parameter</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0" algn="ctr" hangingPunct="0"/>
                      <a:r>
                        <a:rPr lang="en-US" sz="1200" b="1" dirty="0" err="1">
                          <a:effectLst/>
                          <a:latin typeface="Times New Roman" panose="02020603050405020304" pitchFamily="18" charset="0"/>
                          <a:ea typeface="Times New Roman" panose="02020603050405020304" pitchFamily="18" charset="0"/>
                        </a:rPr>
                        <a:t>Heliscan</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0" algn="ctr" hangingPunct="0"/>
                      <a:r>
                        <a:rPr lang="en-GB" sz="1200" b="1" dirty="0">
                          <a:effectLst/>
                          <a:latin typeface="Times New Roman" panose="02020603050405020304" pitchFamily="18" charset="0"/>
                          <a:ea typeface="Times New Roman" panose="02020603050405020304" pitchFamily="18" charset="0"/>
                        </a:rPr>
                        <a:t>ROI scan</a:t>
                      </a: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19511015"/>
                  </a:ext>
                </a:extLst>
              </a:tr>
              <a:tr h="258536">
                <a:tc>
                  <a:txBody>
                    <a:bodyPr/>
                    <a:lstStyle/>
                    <a:p>
                      <a:pPr marL="0" indent="0" algn="l" hangingPunct="0"/>
                      <a:r>
                        <a:rPr lang="en-US" sz="1200" b="1" dirty="0">
                          <a:effectLst/>
                          <a:latin typeface="Times New Roman" panose="02020603050405020304" pitchFamily="18" charset="0"/>
                          <a:ea typeface="Times New Roman" panose="02020603050405020304" pitchFamily="18" charset="0"/>
                        </a:rPr>
                        <a:t>Exposure time, s</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0" algn="ctr" hangingPunct="0"/>
                      <a:r>
                        <a:rPr lang="en-US" sz="1200" dirty="0">
                          <a:effectLst/>
                          <a:latin typeface="Times New Roman" panose="02020603050405020304" pitchFamily="18" charset="0"/>
                          <a:ea typeface="Times New Roman" panose="02020603050405020304" pitchFamily="18" charset="0"/>
                        </a:rPr>
                        <a:t>0.2</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0" algn="ctr" hangingPunct="0"/>
                      <a:r>
                        <a:rPr lang="en-US" sz="1200" dirty="0">
                          <a:effectLst/>
                          <a:latin typeface="Times New Roman" panose="02020603050405020304" pitchFamily="18" charset="0"/>
                          <a:ea typeface="Times New Roman" panose="02020603050405020304" pitchFamily="18" charset="0"/>
                        </a:rPr>
                        <a:t>0.62</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803704400"/>
                  </a:ext>
                </a:extLst>
              </a:tr>
              <a:tr h="258536">
                <a:tc>
                  <a:txBody>
                    <a:bodyPr/>
                    <a:lstStyle/>
                    <a:p>
                      <a:pPr marL="0" indent="0" algn="l" hangingPunct="0"/>
                      <a:r>
                        <a:rPr lang="en-US" sz="1200" b="1" dirty="0">
                          <a:effectLst/>
                          <a:latin typeface="Times New Roman" panose="02020603050405020304" pitchFamily="18" charset="0"/>
                          <a:ea typeface="Times New Roman" panose="02020603050405020304" pitchFamily="18" charset="0"/>
                        </a:rPr>
                        <a:t>Scan duration, h:min</a:t>
                      </a:r>
                      <a:endParaRPr lang="en-GB" sz="12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0" algn="ctr" hangingPunct="0"/>
                      <a:r>
                        <a:rPr lang="en-US" sz="1200" dirty="0">
                          <a:effectLst/>
                          <a:latin typeface="Times New Roman" panose="02020603050405020304" pitchFamily="18" charset="0"/>
                          <a:ea typeface="Times New Roman" panose="02020603050405020304" pitchFamily="18" charset="0"/>
                        </a:rPr>
                        <a:t>1:24</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0" algn="ctr" hangingPunct="0"/>
                      <a:r>
                        <a:rPr lang="en-US" sz="1200" dirty="0">
                          <a:effectLst/>
                          <a:latin typeface="Times New Roman" panose="02020603050405020304" pitchFamily="18" charset="0"/>
                          <a:ea typeface="Times New Roman" panose="02020603050405020304" pitchFamily="18" charset="0"/>
                        </a:rPr>
                        <a:t>8:58</a:t>
                      </a:r>
                      <a:endParaRPr lang="en-GB" sz="12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089534678"/>
                  </a:ext>
                </a:extLst>
              </a:tr>
            </a:tbl>
          </a:graphicData>
        </a:graphic>
      </p:graphicFrame>
      <p:sp>
        <p:nvSpPr>
          <p:cNvPr id="69" name="TextBox 68">
            <a:extLst>
              <a:ext uri="{FF2B5EF4-FFF2-40B4-BE49-F238E27FC236}">
                <a16:creationId xmlns:a16="http://schemas.microsoft.com/office/drawing/2014/main" id="{D94F58A1-4EB1-ACB2-C589-D4BD64374674}"/>
              </a:ext>
            </a:extLst>
          </p:cNvPr>
          <p:cNvSpPr txBox="1"/>
          <p:nvPr/>
        </p:nvSpPr>
        <p:spPr>
          <a:xfrm>
            <a:off x="11015272" y="3001123"/>
            <a:ext cx="582211" cy="369332"/>
          </a:xfrm>
          <a:prstGeom prst="rect">
            <a:avLst/>
          </a:prstGeom>
          <a:noFill/>
        </p:spPr>
        <p:txBody>
          <a:bodyPr wrap="none" rtlCol="0">
            <a:spAutoFit/>
          </a:bodyPr>
          <a:lstStyle/>
          <a:p>
            <a:r>
              <a:rPr lang="en-GB" dirty="0">
                <a:solidFill>
                  <a:schemeClr val="bg1"/>
                </a:solidFill>
                <a:latin typeface="Times New Roman" panose="02020603050405020304" pitchFamily="18" charset="0"/>
                <a:cs typeface="Times New Roman" panose="02020603050405020304" pitchFamily="18" charset="0"/>
              </a:rPr>
              <a:t>ROI</a:t>
            </a:r>
          </a:p>
        </p:txBody>
      </p:sp>
      <p:sp>
        <p:nvSpPr>
          <p:cNvPr id="72" name="TextBox 71">
            <a:extLst>
              <a:ext uri="{FF2B5EF4-FFF2-40B4-BE49-F238E27FC236}">
                <a16:creationId xmlns:a16="http://schemas.microsoft.com/office/drawing/2014/main" id="{F1E13D9D-B01E-0A53-EE45-A548A0B08014}"/>
              </a:ext>
            </a:extLst>
          </p:cNvPr>
          <p:cNvSpPr txBox="1"/>
          <p:nvPr/>
        </p:nvSpPr>
        <p:spPr>
          <a:xfrm>
            <a:off x="182492" y="3754187"/>
            <a:ext cx="3948939" cy="292388"/>
          </a:xfrm>
          <a:prstGeom prst="rect">
            <a:avLst/>
          </a:prstGeom>
          <a:noFill/>
          <a:ln>
            <a:solidFill>
              <a:schemeClr val="accent1"/>
            </a:solidFill>
          </a:ln>
        </p:spPr>
        <p:txBody>
          <a:bodyPr wrap="square" rtlCol="0">
            <a:spAutoFit/>
          </a:bodyPr>
          <a:lstStyle/>
          <a:p>
            <a:pPr algn="ctr"/>
            <a:r>
              <a:rPr lang="en-GB" sz="1300" b="1" dirty="0">
                <a:latin typeface="Times New Roman" panose="02020603050405020304" pitchFamily="18" charset="0"/>
                <a:cs typeface="Times New Roman" panose="02020603050405020304" pitchFamily="18" charset="0"/>
              </a:rPr>
              <a:t>Figure: </a:t>
            </a:r>
            <a:r>
              <a:rPr lang="en-GB" sz="1300" dirty="0">
                <a:latin typeface="Times New Roman" panose="02020603050405020304" pitchFamily="18" charset="0"/>
                <a:cs typeface="Times New Roman" panose="02020603050405020304" pitchFamily="18" charset="0"/>
              </a:rPr>
              <a:t>Pore sizes frequency in the </a:t>
            </a:r>
            <a:r>
              <a:rPr lang="en-GB" sz="1300" dirty="0" err="1">
                <a:latin typeface="Times New Roman" panose="02020603050405020304" pitchFamily="18" charset="0"/>
                <a:cs typeface="Times New Roman" panose="02020603050405020304" pitchFamily="18" charset="0"/>
              </a:rPr>
              <a:t>Bentheimer</a:t>
            </a:r>
            <a:r>
              <a:rPr lang="en-GB" sz="1300" dirty="0">
                <a:latin typeface="Times New Roman" panose="02020603050405020304" pitchFamily="18" charset="0"/>
                <a:cs typeface="Times New Roman" panose="02020603050405020304" pitchFamily="18" charset="0"/>
              </a:rPr>
              <a:t> sample</a:t>
            </a:r>
          </a:p>
        </p:txBody>
      </p:sp>
      <p:pic>
        <p:nvPicPr>
          <p:cNvPr id="73" name="Picture 72" descr="A group of colorful objects&#10;&#10;Description automatically generated with medium confidence">
            <a:extLst>
              <a:ext uri="{FF2B5EF4-FFF2-40B4-BE49-F238E27FC236}">
                <a16:creationId xmlns:a16="http://schemas.microsoft.com/office/drawing/2014/main" id="{B3F9C332-9A98-9A1A-12B4-C6BA9D3850F1}"/>
              </a:ext>
            </a:extLst>
          </p:cNvPr>
          <p:cNvPicPr>
            <a:picLocks noChangeAspect="1"/>
          </p:cNvPicPr>
          <p:nvPr/>
        </p:nvPicPr>
        <p:blipFill rotWithShape="1">
          <a:blip r:embed="rId4"/>
          <a:srcRect l="10048" t="10945" r="16591"/>
          <a:stretch/>
        </p:blipFill>
        <p:spPr>
          <a:xfrm>
            <a:off x="4291192" y="4046575"/>
            <a:ext cx="1847551" cy="1611317"/>
          </a:xfrm>
          <a:prstGeom prst="rect">
            <a:avLst/>
          </a:prstGeom>
        </p:spPr>
      </p:pic>
      <p:sp>
        <p:nvSpPr>
          <p:cNvPr id="74" name="TextBox 73">
            <a:extLst>
              <a:ext uri="{FF2B5EF4-FFF2-40B4-BE49-F238E27FC236}">
                <a16:creationId xmlns:a16="http://schemas.microsoft.com/office/drawing/2014/main" id="{B5F507A6-5D43-9DE4-A6B4-FED710B05B0D}"/>
              </a:ext>
            </a:extLst>
          </p:cNvPr>
          <p:cNvSpPr txBox="1"/>
          <p:nvPr/>
        </p:nvSpPr>
        <p:spPr>
          <a:xfrm>
            <a:off x="4405037" y="3746646"/>
            <a:ext cx="1869422" cy="292388"/>
          </a:xfrm>
          <a:prstGeom prst="rect">
            <a:avLst/>
          </a:prstGeom>
          <a:noFill/>
          <a:ln>
            <a:solidFill>
              <a:schemeClr val="accent1"/>
            </a:solidFill>
          </a:ln>
        </p:spPr>
        <p:txBody>
          <a:bodyPr wrap="none" rtlCol="0">
            <a:spAutoFit/>
          </a:bodyPr>
          <a:lstStyle/>
          <a:p>
            <a:pPr algn="ctr"/>
            <a:r>
              <a:rPr lang="en-GB" sz="1300" dirty="0">
                <a:latin typeface="Times New Roman" panose="02020603050405020304" pitchFamily="18" charset="0"/>
                <a:cs typeface="Times New Roman" panose="02020603050405020304" pitchFamily="18" charset="0"/>
              </a:rPr>
              <a:t> 500</a:t>
            </a:r>
            <a:r>
              <a:rPr lang="en-GB" sz="1300" baseline="30000" dirty="0">
                <a:latin typeface="Times New Roman" panose="02020603050405020304" pitchFamily="18" charset="0"/>
                <a:cs typeface="Times New Roman" panose="02020603050405020304" pitchFamily="18" charset="0"/>
              </a:rPr>
              <a:t>3 </a:t>
            </a:r>
            <a:r>
              <a:rPr lang="en-GB" sz="1300" dirty="0">
                <a:latin typeface="Times New Roman" panose="02020603050405020304" pitchFamily="18" charset="0"/>
                <a:cs typeface="Times New Roman" panose="02020603050405020304" pitchFamily="18" charset="0"/>
              </a:rPr>
              <a:t>voxels sub-volume</a:t>
            </a:r>
          </a:p>
        </p:txBody>
      </p:sp>
      <p:cxnSp>
        <p:nvCxnSpPr>
          <p:cNvPr id="76" name="Straight Arrow Connector 75">
            <a:extLst>
              <a:ext uri="{FF2B5EF4-FFF2-40B4-BE49-F238E27FC236}">
                <a16:creationId xmlns:a16="http://schemas.microsoft.com/office/drawing/2014/main" id="{37A42B77-A211-3E91-51FC-9E2608DE0BC6}"/>
              </a:ext>
            </a:extLst>
          </p:cNvPr>
          <p:cNvCxnSpPr>
            <a:cxnSpLocks/>
          </p:cNvCxnSpPr>
          <p:nvPr/>
        </p:nvCxnSpPr>
        <p:spPr>
          <a:xfrm flipH="1">
            <a:off x="6434220" y="3956943"/>
            <a:ext cx="387509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D14EEBD6-14E4-79BF-A844-F650935C69AF}"/>
              </a:ext>
            </a:extLst>
          </p:cNvPr>
          <p:cNvSpPr txBox="1"/>
          <p:nvPr/>
        </p:nvSpPr>
        <p:spPr>
          <a:xfrm>
            <a:off x="7919103" y="3889715"/>
            <a:ext cx="830677" cy="307777"/>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~9.4 mm</a:t>
            </a:r>
          </a:p>
        </p:txBody>
      </p:sp>
      <p:sp>
        <p:nvSpPr>
          <p:cNvPr id="78" name="TextBox 77">
            <a:extLst>
              <a:ext uri="{FF2B5EF4-FFF2-40B4-BE49-F238E27FC236}">
                <a16:creationId xmlns:a16="http://schemas.microsoft.com/office/drawing/2014/main" id="{42BF4AD4-9617-66B3-EC13-A4751FB026EA}"/>
              </a:ext>
            </a:extLst>
          </p:cNvPr>
          <p:cNvSpPr txBox="1"/>
          <p:nvPr/>
        </p:nvSpPr>
        <p:spPr>
          <a:xfrm>
            <a:off x="6347407" y="796760"/>
            <a:ext cx="3984547" cy="292388"/>
          </a:xfrm>
          <a:prstGeom prst="rect">
            <a:avLst/>
          </a:prstGeom>
          <a:noFill/>
          <a:ln>
            <a:solidFill>
              <a:schemeClr val="accent5"/>
            </a:solidFill>
          </a:ln>
        </p:spPr>
        <p:txBody>
          <a:bodyPr wrap="square" rtlCol="0">
            <a:spAutoFit/>
          </a:bodyPr>
          <a:lstStyle/>
          <a:p>
            <a:pPr algn="ctr"/>
            <a:r>
              <a:rPr lang="en-GB" sz="1300" dirty="0">
                <a:latin typeface="Times New Roman" panose="02020603050405020304" pitchFamily="18" charset="0"/>
                <a:cs typeface="Times New Roman" panose="02020603050405020304" pitchFamily="18" charset="0"/>
              </a:rPr>
              <a:t>ROI scan of H</a:t>
            </a:r>
            <a:r>
              <a:rPr lang="en-GB" sz="1300" baseline="-25000" dirty="0">
                <a:latin typeface="Times New Roman" panose="02020603050405020304" pitchFamily="18" charset="0"/>
                <a:cs typeface="Times New Roman" panose="02020603050405020304" pitchFamily="18" charset="0"/>
              </a:rPr>
              <a:t>2 </a:t>
            </a:r>
            <a:r>
              <a:rPr lang="en-GB" sz="1300" dirty="0">
                <a:latin typeface="Times New Roman" panose="02020603050405020304" pitchFamily="18" charset="0"/>
                <a:cs typeface="Times New Roman" panose="02020603050405020304" pitchFamily="18" charset="0"/>
              </a:rPr>
              <a:t>(dark) and brine (bright) ~2.9 µm /voxel</a:t>
            </a:r>
          </a:p>
        </p:txBody>
      </p:sp>
      <p:sp>
        <p:nvSpPr>
          <p:cNvPr id="79" name="TextBox 78">
            <a:extLst>
              <a:ext uri="{FF2B5EF4-FFF2-40B4-BE49-F238E27FC236}">
                <a16:creationId xmlns:a16="http://schemas.microsoft.com/office/drawing/2014/main" id="{609C5D37-D250-0986-0882-683928455B4F}"/>
              </a:ext>
            </a:extLst>
          </p:cNvPr>
          <p:cNvSpPr txBox="1"/>
          <p:nvPr/>
        </p:nvSpPr>
        <p:spPr>
          <a:xfrm>
            <a:off x="6958897" y="4471951"/>
            <a:ext cx="2986715" cy="492443"/>
          </a:xfrm>
          <a:prstGeom prst="rect">
            <a:avLst/>
          </a:prstGeom>
          <a:noFill/>
          <a:ln>
            <a:solidFill>
              <a:schemeClr val="accent5"/>
            </a:solidFill>
          </a:ln>
        </p:spPr>
        <p:txBody>
          <a:bodyPr wrap="none" rtlCol="0">
            <a:spAutoFit/>
          </a:bodyPr>
          <a:lstStyle/>
          <a:p>
            <a:pPr algn="ctr"/>
            <a:r>
              <a:rPr lang="en-GB" sz="1300" dirty="0">
                <a:latin typeface="Times New Roman" panose="02020603050405020304" pitchFamily="18" charset="0"/>
                <a:cs typeface="Times New Roman" panose="02020603050405020304" pitchFamily="18" charset="0"/>
              </a:rPr>
              <a:t>Non-local means filter for noise reduction</a:t>
            </a:r>
          </a:p>
          <a:p>
            <a:pPr algn="ctr"/>
            <a:r>
              <a:rPr lang="en-GB" sz="1300" dirty="0">
                <a:latin typeface="Times New Roman" panose="02020603050405020304" pitchFamily="18" charset="0"/>
                <a:cs typeface="Times New Roman" panose="02020603050405020304" pitchFamily="18" charset="0"/>
              </a:rPr>
              <a:t>Before (left) and after (right)</a:t>
            </a:r>
          </a:p>
        </p:txBody>
      </p:sp>
      <p:pic>
        <p:nvPicPr>
          <p:cNvPr id="80" name="Picture 79">
            <a:extLst>
              <a:ext uri="{FF2B5EF4-FFF2-40B4-BE49-F238E27FC236}">
                <a16:creationId xmlns:a16="http://schemas.microsoft.com/office/drawing/2014/main" id="{6CF4F646-2C01-4094-64D4-0AF781C8543A}"/>
              </a:ext>
            </a:extLst>
          </p:cNvPr>
          <p:cNvPicPr>
            <a:picLocks noChangeAspect="1"/>
          </p:cNvPicPr>
          <p:nvPr/>
        </p:nvPicPr>
        <p:blipFill rotWithShape="1">
          <a:blip r:embed="rId5"/>
          <a:srcRect l="1677" t="13517" r="1499" b="13517"/>
          <a:stretch/>
        </p:blipFill>
        <p:spPr>
          <a:xfrm>
            <a:off x="6456864" y="1097470"/>
            <a:ext cx="3875090" cy="2822259"/>
          </a:xfrm>
          <a:prstGeom prst="rect">
            <a:avLst/>
          </a:prstGeom>
        </p:spPr>
      </p:pic>
      <p:pic>
        <p:nvPicPr>
          <p:cNvPr id="81" name="Picture 80">
            <a:extLst>
              <a:ext uri="{FF2B5EF4-FFF2-40B4-BE49-F238E27FC236}">
                <a16:creationId xmlns:a16="http://schemas.microsoft.com/office/drawing/2014/main" id="{35057FB1-A5E7-B9D3-AD5C-4C189065F048}"/>
              </a:ext>
            </a:extLst>
          </p:cNvPr>
          <p:cNvPicPr>
            <a:picLocks noChangeAspect="1"/>
          </p:cNvPicPr>
          <p:nvPr/>
        </p:nvPicPr>
        <p:blipFill rotWithShape="1">
          <a:blip r:embed="rId6"/>
          <a:srcRect l="28676" t="46647" r="33345" b="18352"/>
          <a:stretch/>
        </p:blipFill>
        <p:spPr>
          <a:xfrm rot="10800000">
            <a:off x="6769533" y="4973616"/>
            <a:ext cx="3250699" cy="1774348"/>
          </a:xfrm>
          <a:prstGeom prst="rect">
            <a:avLst/>
          </a:prstGeom>
        </p:spPr>
      </p:pic>
      <p:sp>
        <p:nvSpPr>
          <p:cNvPr id="75" name="Cube 74">
            <a:extLst>
              <a:ext uri="{FF2B5EF4-FFF2-40B4-BE49-F238E27FC236}">
                <a16:creationId xmlns:a16="http://schemas.microsoft.com/office/drawing/2014/main" id="{35C8ED16-F7BB-0C1F-5B1D-2BD0DD95FE0F}"/>
              </a:ext>
            </a:extLst>
          </p:cNvPr>
          <p:cNvSpPr/>
          <p:nvPr/>
        </p:nvSpPr>
        <p:spPr>
          <a:xfrm>
            <a:off x="6859346" y="1408726"/>
            <a:ext cx="972000" cy="972000"/>
          </a:xfrm>
          <a:prstGeom prst="cube">
            <a:avLst>
              <a:gd name="adj" fmla="val 14137"/>
            </a:avLst>
          </a:prstGeom>
          <a:noFill/>
          <a:ln w="19050">
            <a:solidFill>
              <a:schemeClr val="accent2">
                <a:lumMod val="60000"/>
                <a:lumOff val="4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5AC20EDD-C131-05E0-92C7-86FC9CA35E6D}"/>
              </a:ext>
            </a:extLst>
          </p:cNvPr>
          <p:cNvCxnSpPr>
            <a:cxnSpLocks/>
          </p:cNvCxnSpPr>
          <p:nvPr/>
        </p:nvCxnSpPr>
        <p:spPr>
          <a:xfrm flipH="1">
            <a:off x="6016197" y="1959429"/>
            <a:ext cx="1223673" cy="279446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graph of a graph of a pore size distribution&#10;&#10;Description automatically generated">
            <a:extLst>
              <a:ext uri="{FF2B5EF4-FFF2-40B4-BE49-F238E27FC236}">
                <a16:creationId xmlns:a16="http://schemas.microsoft.com/office/drawing/2014/main" id="{B5540677-572D-B67A-A0A2-4AE5C51A3A37}"/>
              </a:ext>
            </a:extLst>
          </p:cNvPr>
          <p:cNvPicPr>
            <a:picLocks noChangeAspect="1"/>
          </p:cNvPicPr>
          <p:nvPr/>
        </p:nvPicPr>
        <p:blipFill rotWithShape="1">
          <a:blip r:embed="rId7">
            <a:extLst>
              <a:ext uri="{28A0092B-C50C-407E-A947-70E740481C1C}">
                <a14:useLocalDpi xmlns:a14="http://schemas.microsoft.com/office/drawing/2010/main" val="0"/>
              </a:ext>
            </a:extLst>
          </a:blip>
          <a:srcRect t="4113"/>
          <a:stretch/>
        </p:blipFill>
        <p:spPr>
          <a:xfrm>
            <a:off x="756205" y="4115361"/>
            <a:ext cx="2470406" cy="1776605"/>
          </a:xfrm>
          <a:prstGeom prst="rect">
            <a:avLst/>
          </a:prstGeom>
        </p:spPr>
      </p:pic>
      <p:grpSp>
        <p:nvGrpSpPr>
          <p:cNvPr id="25" name="Group 24">
            <a:extLst>
              <a:ext uri="{FF2B5EF4-FFF2-40B4-BE49-F238E27FC236}">
                <a16:creationId xmlns:a16="http://schemas.microsoft.com/office/drawing/2014/main" id="{72857260-055D-2079-F57E-DF38D6626233}"/>
              </a:ext>
            </a:extLst>
          </p:cNvPr>
          <p:cNvGrpSpPr>
            <a:grpSpLocks noChangeAspect="1"/>
          </p:cNvGrpSpPr>
          <p:nvPr/>
        </p:nvGrpSpPr>
        <p:grpSpPr>
          <a:xfrm>
            <a:off x="33049" y="21209"/>
            <a:ext cx="638755" cy="666262"/>
            <a:chOff x="57564" y="42309"/>
            <a:chExt cx="2804045" cy="2813869"/>
          </a:xfrm>
        </p:grpSpPr>
        <p:grpSp>
          <p:nvGrpSpPr>
            <p:cNvPr id="26" name="Group 25">
              <a:extLst>
                <a:ext uri="{FF2B5EF4-FFF2-40B4-BE49-F238E27FC236}">
                  <a16:creationId xmlns:a16="http://schemas.microsoft.com/office/drawing/2014/main" id="{8DD8AFD2-7CBA-36FE-3111-098D8BA99292}"/>
                </a:ext>
              </a:extLst>
            </p:cNvPr>
            <p:cNvGrpSpPr>
              <a:grpSpLocks noChangeAspect="1"/>
            </p:cNvGrpSpPr>
            <p:nvPr/>
          </p:nvGrpSpPr>
          <p:grpSpPr>
            <a:xfrm rot="4899282">
              <a:off x="1053230" y="951587"/>
              <a:ext cx="1821917" cy="1794841"/>
              <a:chOff x="5718084" y="1039874"/>
              <a:chExt cx="3076575" cy="3030855"/>
            </a:xfrm>
          </p:grpSpPr>
          <p:pic>
            <p:nvPicPr>
              <p:cNvPr id="35" name="Picture 34">
                <a:extLst>
                  <a:ext uri="{FF2B5EF4-FFF2-40B4-BE49-F238E27FC236}">
                    <a16:creationId xmlns:a16="http://schemas.microsoft.com/office/drawing/2014/main" id="{D4321A17-D4F5-14D4-625A-0BAE1F4FA616}"/>
                  </a:ext>
                </a:extLst>
              </p:cNvPr>
              <p:cNvPicPr>
                <a:picLocks noChangeAspect="1"/>
              </p:cNvPicPr>
              <p:nvPr/>
            </p:nvPicPr>
            <p:blipFill rotWithShape="1">
              <a:blip r:embed="rId8">
                <a:duotone>
                  <a:schemeClr val="accent3">
                    <a:shade val="45000"/>
                    <a:satMod val="135000"/>
                  </a:schemeClr>
                  <a:prstClr val="white"/>
                </a:duotone>
                <a:extLst>
                  <a:ext uri="{BEBA8EAE-BF5A-486C-A8C5-ECC9F3942E4B}">
                    <a14:imgProps xmlns:a14="http://schemas.microsoft.com/office/drawing/2010/main">
                      <a14:imgLayer r:embed="rId9">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36" name="Teardrop 35">
                <a:extLst>
                  <a:ext uri="{FF2B5EF4-FFF2-40B4-BE49-F238E27FC236}">
                    <a16:creationId xmlns:a16="http://schemas.microsoft.com/office/drawing/2014/main" id="{4B2C38B2-4DDE-C814-B38A-DE8A4094FBAA}"/>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ardrop 36">
                <a:extLst>
                  <a:ext uri="{FF2B5EF4-FFF2-40B4-BE49-F238E27FC236}">
                    <a16:creationId xmlns:a16="http://schemas.microsoft.com/office/drawing/2014/main" id="{781CFBF6-EA5C-1613-F912-5E08C648D1BC}"/>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F5ECDC1B-8F16-48B4-899E-0A7D454AC8DC}"/>
                </a:ext>
              </a:extLst>
            </p:cNvPr>
            <p:cNvGrpSpPr>
              <a:grpSpLocks noChangeAspect="1"/>
            </p:cNvGrpSpPr>
            <p:nvPr/>
          </p:nvGrpSpPr>
          <p:grpSpPr>
            <a:xfrm>
              <a:off x="82860" y="132439"/>
              <a:ext cx="1821916" cy="1794841"/>
              <a:chOff x="5686904" y="1035300"/>
              <a:chExt cx="3076575" cy="3030855"/>
            </a:xfrm>
          </p:grpSpPr>
          <p:pic>
            <p:nvPicPr>
              <p:cNvPr id="31" name="Picture 30">
                <a:extLst>
                  <a:ext uri="{FF2B5EF4-FFF2-40B4-BE49-F238E27FC236}">
                    <a16:creationId xmlns:a16="http://schemas.microsoft.com/office/drawing/2014/main" id="{ECD55C6E-BA28-A146-7208-1932B393EAAC}"/>
                  </a:ext>
                </a:extLst>
              </p:cNvPr>
              <p:cNvPicPr>
                <a:picLocks noChangeAspect="1"/>
              </p:cNvPicPr>
              <p:nvPr/>
            </p:nvPicPr>
            <p:blipFill rotWithShape="1">
              <a:blip r:embed="rId10">
                <a:duotone>
                  <a:prstClr val="black"/>
                  <a:schemeClr val="accent1">
                    <a:tint val="45000"/>
                    <a:satMod val="400000"/>
                  </a:schemeClr>
                </a:duotone>
                <a:extLst>
                  <a:ext uri="{BEBA8EAE-BF5A-486C-A8C5-ECC9F3942E4B}">
                    <a14:imgProps xmlns:a14="http://schemas.microsoft.com/office/drawing/2010/main">
                      <a14:imgLayer r:embed="rId9">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32" name="Teardrop 31">
                <a:extLst>
                  <a:ext uri="{FF2B5EF4-FFF2-40B4-BE49-F238E27FC236}">
                    <a16:creationId xmlns:a16="http://schemas.microsoft.com/office/drawing/2014/main" id="{2681A19E-A17B-8735-FB2C-843055065019}"/>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ardrop 33">
                <a:extLst>
                  <a:ext uri="{FF2B5EF4-FFF2-40B4-BE49-F238E27FC236}">
                    <a16:creationId xmlns:a16="http://schemas.microsoft.com/office/drawing/2014/main" id="{71C31117-03FA-7437-499C-5B8186561A12}"/>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Oval 27">
              <a:extLst>
                <a:ext uri="{FF2B5EF4-FFF2-40B4-BE49-F238E27FC236}">
                  <a16:creationId xmlns:a16="http://schemas.microsoft.com/office/drawing/2014/main" id="{04B09A6A-A42D-D291-14A4-C2D529D95DFC}"/>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32BF1173-FC24-642B-1579-7C08D699C396}"/>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706EA5F-59FA-672F-D6F9-919C66305CC4}"/>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E9E84217-F227-4D16-CF6B-D42A4F00D7AF}"/>
              </a:ext>
            </a:extLst>
          </p:cNvPr>
          <p:cNvSpPr txBox="1"/>
          <p:nvPr/>
        </p:nvSpPr>
        <p:spPr>
          <a:xfrm>
            <a:off x="11901611" y="64886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183901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709102" y="53128"/>
            <a:ext cx="10728441"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Results: Drainage Displacement with and without the Porous Plate</a:t>
            </a:r>
          </a:p>
        </p:txBody>
      </p:sp>
      <p:sp>
        <p:nvSpPr>
          <p:cNvPr id="5" name="TextBox 4">
            <a:extLst>
              <a:ext uri="{FF2B5EF4-FFF2-40B4-BE49-F238E27FC236}">
                <a16:creationId xmlns:a16="http://schemas.microsoft.com/office/drawing/2014/main" id="{0CECAC03-7FAF-AA80-1432-C4E01E9C6C1E}"/>
              </a:ext>
            </a:extLst>
          </p:cNvPr>
          <p:cNvSpPr txBox="1"/>
          <p:nvPr/>
        </p:nvSpPr>
        <p:spPr>
          <a:xfrm>
            <a:off x="89644" y="838904"/>
            <a:ext cx="6495297" cy="2123658"/>
          </a:xfrm>
          <a:prstGeom prst="rect">
            <a:avLst/>
          </a:prstGeom>
          <a:noFill/>
          <a:ln>
            <a:noFill/>
          </a:ln>
        </p:spPr>
        <p:txBody>
          <a:bodyPr wrap="square" rtlCol="0">
            <a:spAutoFit/>
          </a:bodyPr>
          <a:lstStyle/>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Capillary end effect is reduced when the porous plate is used</a:t>
            </a:r>
          </a:p>
          <a:p>
            <a:pPr marL="285750" indent="-285750">
              <a:spcAft>
                <a:spcPts val="600"/>
              </a:spcAft>
              <a:buFont typeface="Arial" panose="020B0604020202020204" pitchFamily="34" charset="0"/>
              <a:buChar char="•"/>
            </a:pPr>
            <a:r>
              <a:rPr lang="en-GB" sz="1600" dirty="0" err="1">
                <a:latin typeface="Times New Roman" panose="02020603050405020304" pitchFamily="18" charset="0"/>
                <a:cs typeface="Times New Roman" panose="02020603050405020304" pitchFamily="18" charset="0"/>
              </a:rPr>
              <a:t>S</a:t>
            </a:r>
            <a:r>
              <a:rPr lang="en-GB" sz="1600" baseline="-25000" dirty="0" err="1">
                <a:latin typeface="Times New Roman" panose="02020603050405020304" pitchFamily="18" charset="0"/>
                <a:cs typeface="Times New Roman" panose="02020603050405020304" pitchFamily="18" charset="0"/>
              </a:rPr>
              <a:t>w</a:t>
            </a:r>
            <a:r>
              <a:rPr lang="en-GB" sz="1600" baseline="-25000" dirty="0">
                <a:latin typeface="Times New Roman" panose="02020603050405020304" pitchFamily="18" charset="0"/>
                <a:cs typeface="Times New Roman" panose="02020603050405020304" pitchFamily="18" charset="0"/>
              </a:rPr>
              <a:t>(</a:t>
            </a:r>
            <a:r>
              <a:rPr lang="en-GB" sz="1600" baseline="-25000" dirty="0" err="1">
                <a:latin typeface="Times New Roman" panose="02020603050405020304" pitchFamily="18" charset="0"/>
                <a:cs typeface="Times New Roman" panose="02020603050405020304" pitchFamily="18" charset="0"/>
              </a:rPr>
              <a:t>avg</a:t>
            </a:r>
            <a:r>
              <a:rPr lang="en-GB" sz="1600" baseline="-250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 20% at P</a:t>
            </a:r>
            <a:r>
              <a:rPr lang="en-GB" sz="1600" baseline="-25000" dirty="0">
                <a:latin typeface="Times New Roman" panose="02020603050405020304" pitchFamily="18" charset="0"/>
                <a:cs typeface="Times New Roman" panose="02020603050405020304" pitchFamily="18" charset="0"/>
              </a:rPr>
              <a:t>c </a:t>
            </a:r>
            <a:r>
              <a:rPr lang="en-GB" sz="1600" dirty="0">
                <a:latin typeface="Times New Roman" panose="02020603050405020304" pitchFamily="18" charset="0"/>
                <a:cs typeface="Times New Roman" panose="02020603050405020304" pitchFamily="18" charset="0"/>
              </a:rPr>
              <a:t>= 11 KPa</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Uniform initial gas saturation (</a:t>
            </a:r>
            <a:r>
              <a:rPr lang="en-GB" sz="1600" i="1" dirty="0" err="1">
                <a:latin typeface="Times New Roman" panose="02020603050405020304" pitchFamily="18" charset="0"/>
                <a:cs typeface="Times New Roman" panose="02020603050405020304" pitchFamily="18" charset="0"/>
              </a:rPr>
              <a:t>S</a:t>
            </a:r>
            <a:r>
              <a:rPr lang="en-GB" sz="1600" i="1" baseline="-25000" dirty="0" err="1">
                <a:latin typeface="Times New Roman" panose="02020603050405020304" pitchFamily="18" charset="0"/>
                <a:cs typeface="Times New Roman" panose="02020603050405020304" pitchFamily="18" charset="0"/>
              </a:rPr>
              <a:t>g</a:t>
            </a:r>
            <a:r>
              <a:rPr lang="en-GB" sz="1600" baseline="-25000" dirty="0" err="1">
                <a:latin typeface="Times New Roman" panose="02020603050405020304" pitchFamily="18" charset="0"/>
                <a:cs typeface="Times New Roman" panose="02020603050405020304" pitchFamily="18" charset="0"/>
              </a:rPr>
              <a:t>i</a:t>
            </a:r>
            <a:r>
              <a:rPr lang="en-GB" sz="1600" dirty="0">
                <a:latin typeface="Times New Roman" panose="02020603050405020304" pitchFamily="18" charset="0"/>
                <a:cs typeface="Times New Roman" panose="02020603050405020304" pitchFamily="18" charset="0"/>
              </a:rPr>
              <a:t>) is imposed using the porous plate</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Faster gas breakthrough at the outlet without the porous plate, though saturation increases slowly with the ongoing hydrogen production</a:t>
            </a:r>
          </a:p>
          <a:p>
            <a:pPr marL="285750" indent="-285750">
              <a:spcAft>
                <a:spcPts val="600"/>
              </a:spcAft>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When near the porous plate, hydrogen saturation rises significantly and evenly</a:t>
            </a:r>
          </a:p>
        </p:txBody>
      </p:sp>
      <p:sp>
        <p:nvSpPr>
          <p:cNvPr id="6" name="Rectangle 5">
            <a:extLst>
              <a:ext uri="{FF2B5EF4-FFF2-40B4-BE49-F238E27FC236}">
                <a16:creationId xmlns:a16="http://schemas.microsoft.com/office/drawing/2014/main" id="{63CC4BEF-F5F3-0834-8D3A-91CD9C0936DC}"/>
              </a:ext>
            </a:extLst>
          </p:cNvPr>
          <p:cNvSpPr/>
          <p:nvPr/>
        </p:nvSpPr>
        <p:spPr>
          <a:xfrm>
            <a:off x="-23415" y="3391555"/>
            <a:ext cx="5871882" cy="27969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6FAFBC-3FB6-20D2-ED63-733DB7613532}"/>
              </a:ext>
            </a:extLst>
          </p:cNvPr>
          <p:cNvSpPr/>
          <p:nvPr/>
        </p:nvSpPr>
        <p:spPr>
          <a:xfrm>
            <a:off x="6230471" y="609600"/>
            <a:ext cx="5871882" cy="6104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Chart 10">
            <a:extLst>
              <a:ext uri="{FF2B5EF4-FFF2-40B4-BE49-F238E27FC236}">
                <a16:creationId xmlns:a16="http://schemas.microsoft.com/office/drawing/2014/main" id="{2E8B45A6-B4D3-4066-9185-251691631DF7}"/>
              </a:ext>
            </a:extLst>
          </p:cNvPr>
          <p:cNvGraphicFramePr/>
          <p:nvPr>
            <p:extLst>
              <p:ext uri="{D42A27DB-BD31-4B8C-83A1-F6EECF244321}">
                <p14:modId xmlns:p14="http://schemas.microsoft.com/office/powerpoint/2010/main" val="4221618317"/>
              </p:ext>
            </p:extLst>
          </p:nvPr>
        </p:nvGraphicFramePr>
        <p:xfrm>
          <a:off x="33049" y="3683943"/>
          <a:ext cx="6495297" cy="3044098"/>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a:extLst>
              <a:ext uri="{FF2B5EF4-FFF2-40B4-BE49-F238E27FC236}">
                <a16:creationId xmlns:a16="http://schemas.microsoft.com/office/drawing/2014/main" id="{1B6D547A-939F-3B88-607B-FC1C2B529883}"/>
              </a:ext>
            </a:extLst>
          </p:cNvPr>
          <p:cNvPicPr>
            <a:picLocks noChangeAspect="1"/>
          </p:cNvPicPr>
          <p:nvPr/>
        </p:nvPicPr>
        <p:blipFill>
          <a:blip r:embed="rId4"/>
          <a:stretch>
            <a:fillRect/>
          </a:stretch>
        </p:blipFill>
        <p:spPr>
          <a:xfrm>
            <a:off x="6584941" y="712500"/>
            <a:ext cx="5607059" cy="2879458"/>
          </a:xfrm>
          <a:prstGeom prst="rect">
            <a:avLst/>
          </a:prstGeom>
        </p:spPr>
      </p:pic>
      <p:pic>
        <p:nvPicPr>
          <p:cNvPr id="17" name="Picture 16">
            <a:extLst>
              <a:ext uri="{FF2B5EF4-FFF2-40B4-BE49-F238E27FC236}">
                <a16:creationId xmlns:a16="http://schemas.microsoft.com/office/drawing/2014/main" id="{AC2594AF-8679-85F0-2379-165FAFF6DAEF}"/>
              </a:ext>
            </a:extLst>
          </p:cNvPr>
          <p:cNvPicPr>
            <a:picLocks noChangeAspect="1"/>
          </p:cNvPicPr>
          <p:nvPr/>
        </p:nvPicPr>
        <p:blipFill>
          <a:blip r:embed="rId5"/>
          <a:stretch>
            <a:fillRect/>
          </a:stretch>
        </p:blipFill>
        <p:spPr>
          <a:xfrm>
            <a:off x="6726834" y="3845225"/>
            <a:ext cx="5465166" cy="2990261"/>
          </a:xfrm>
          <a:prstGeom prst="rect">
            <a:avLst/>
          </a:prstGeom>
        </p:spPr>
      </p:pic>
      <p:sp>
        <p:nvSpPr>
          <p:cNvPr id="18" name="TextBox 17">
            <a:extLst>
              <a:ext uri="{FF2B5EF4-FFF2-40B4-BE49-F238E27FC236}">
                <a16:creationId xmlns:a16="http://schemas.microsoft.com/office/drawing/2014/main" id="{5924D05C-5007-7107-0F10-AC8A80B239D5}"/>
              </a:ext>
            </a:extLst>
          </p:cNvPr>
          <p:cNvSpPr txBox="1"/>
          <p:nvPr/>
        </p:nvSpPr>
        <p:spPr>
          <a:xfrm>
            <a:off x="7371120" y="645996"/>
            <a:ext cx="4176593" cy="292388"/>
          </a:xfrm>
          <a:prstGeom prst="rect">
            <a:avLst/>
          </a:prstGeom>
          <a:noFill/>
          <a:ln>
            <a:solidFill>
              <a:schemeClr val="accent1"/>
            </a:solidFill>
          </a:ln>
        </p:spPr>
        <p:txBody>
          <a:bodyPr wrap="none" rtlCol="0">
            <a:spAutoFit/>
          </a:bodyPr>
          <a:lstStyle/>
          <a:p>
            <a:pPr algn="ctr"/>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Drainage at P</a:t>
            </a:r>
            <a:r>
              <a:rPr lang="en-GB" sz="1300" baseline="-25000" dirty="0">
                <a:latin typeface="Times New Roman" panose="02020603050405020304" pitchFamily="18" charset="0"/>
                <a:cs typeface="Times New Roman" panose="02020603050405020304" pitchFamily="18" charset="0"/>
              </a:rPr>
              <a:t>c </a:t>
            </a:r>
            <a:r>
              <a:rPr lang="en-GB" sz="1300" dirty="0">
                <a:latin typeface="Times New Roman" panose="02020603050405020304" pitchFamily="18" charset="0"/>
                <a:cs typeface="Times New Roman" panose="02020603050405020304" pitchFamily="18" charset="0"/>
              </a:rPr>
              <a:t> = 11 KPa </a:t>
            </a:r>
            <a:r>
              <a:rPr lang="en-GB" sz="1300" b="1" dirty="0">
                <a:latin typeface="Times New Roman" panose="02020603050405020304" pitchFamily="18" charset="0"/>
                <a:cs typeface="Times New Roman" panose="02020603050405020304" pitchFamily="18" charset="0"/>
              </a:rPr>
              <a:t>with</a:t>
            </a:r>
            <a:r>
              <a:rPr lang="en-GB" sz="1300" dirty="0">
                <a:latin typeface="Times New Roman" panose="02020603050405020304" pitchFamily="18" charset="0"/>
                <a:cs typeface="Times New Roman" panose="02020603050405020304" pitchFamily="18" charset="0"/>
              </a:rPr>
              <a:t> active porous plate</a:t>
            </a:r>
          </a:p>
        </p:txBody>
      </p:sp>
      <p:sp>
        <p:nvSpPr>
          <p:cNvPr id="19" name="TextBox 18">
            <a:extLst>
              <a:ext uri="{FF2B5EF4-FFF2-40B4-BE49-F238E27FC236}">
                <a16:creationId xmlns:a16="http://schemas.microsoft.com/office/drawing/2014/main" id="{8FE9FC2A-2A88-7578-89A5-52C256FE61FA}"/>
              </a:ext>
            </a:extLst>
          </p:cNvPr>
          <p:cNvSpPr txBox="1"/>
          <p:nvPr/>
        </p:nvSpPr>
        <p:spPr>
          <a:xfrm>
            <a:off x="7371120" y="3735946"/>
            <a:ext cx="4176593" cy="292388"/>
          </a:xfrm>
          <a:prstGeom prst="rect">
            <a:avLst/>
          </a:prstGeom>
          <a:noFill/>
          <a:ln>
            <a:solidFill>
              <a:schemeClr val="accent1"/>
            </a:solidFill>
          </a:ln>
        </p:spPr>
        <p:txBody>
          <a:bodyPr wrap="none" rtlCol="0">
            <a:spAutoFit/>
          </a:bodyPr>
          <a:lstStyle/>
          <a:p>
            <a:pPr algn="ctr"/>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Drainage at P</a:t>
            </a:r>
            <a:r>
              <a:rPr lang="en-GB" sz="1300" baseline="-25000" dirty="0">
                <a:latin typeface="Times New Roman" panose="02020603050405020304" pitchFamily="18" charset="0"/>
                <a:cs typeface="Times New Roman" panose="02020603050405020304" pitchFamily="18" charset="0"/>
              </a:rPr>
              <a:t>c </a:t>
            </a:r>
            <a:r>
              <a:rPr lang="en-GB" sz="1300" dirty="0">
                <a:latin typeface="Times New Roman" panose="02020603050405020304" pitchFamily="18" charset="0"/>
                <a:cs typeface="Times New Roman" panose="02020603050405020304" pitchFamily="18" charset="0"/>
              </a:rPr>
              <a:t> = 11 KPa </a:t>
            </a:r>
            <a:r>
              <a:rPr lang="en-GB" sz="1300" b="1" dirty="0">
                <a:latin typeface="Times New Roman" panose="02020603050405020304" pitchFamily="18" charset="0"/>
                <a:cs typeface="Times New Roman" panose="02020603050405020304" pitchFamily="18" charset="0"/>
              </a:rPr>
              <a:t>without</a:t>
            </a:r>
            <a:r>
              <a:rPr lang="en-GB" sz="1300" dirty="0">
                <a:latin typeface="Times New Roman" panose="02020603050405020304" pitchFamily="18" charset="0"/>
                <a:cs typeface="Times New Roman" panose="02020603050405020304" pitchFamily="18" charset="0"/>
              </a:rPr>
              <a:t> the porous plate</a:t>
            </a:r>
          </a:p>
        </p:txBody>
      </p:sp>
      <p:sp>
        <p:nvSpPr>
          <p:cNvPr id="2" name="TextBox 1">
            <a:extLst>
              <a:ext uri="{FF2B5EF4-FFF2-40B4-BE49-F238E27FC236}">
                <a16:creationId xmlns:a16="http://schemas.microsoft.com/office/drawing/2014/main" id="{C65E1A1F-8933-67E3-1A7B-9AC035C058A6}"/>
              </a:ext>
            </a:extLst>
          </p:cNvPr>
          <p:cNvSpPr txBox="1"/>
          <p:nvPr/>
        </p:nvSpPr>
        <p:spPr>
          <a:xfrm>
            <a:off x="666697" y="3409469"/>
            <a:ext cx="4827155" cy="292388"/>
          </a:xfrm>
          <a:prstGeom prst="rect">
            <a:avLst/>
          </a:prstGeom>
          <a:noFill/>
          <a:ln>
            <a:solidFill>
              <a:schemeClr val="accent1"/>
            </a:solidFill>
          </a:ln>
        </p:spPr>
        <p:txBody>
          <a:bodyPr wrap="none" rtlCol="0">
            <a:spAutoFit/>
          </a:bodyPr>
          <a:lstStyle/>
          <a:p>
            <a:pPr algn="ctr"/>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Primary drainage capillary pressure of the </a:t>
            </a:r>
            <a:r>
              <a:rPr lang="en-GB" sz="1300" dirty="0" err="1">
                <a:latin typeface="Times New Roman" panose="02020603050405020304" pitchFamily="18" charset="0"/>
                <a:cs typeface="Times New Roman" panose="02020603050405020304" pitchFamily="18" charset="0"/>
              </a:rPr>
              <a:t>Bentheimer</a:t>
            </a:r>
            <a:r>
              <a:rPr lang="en-GB" sz="1300" dirty="0">
                <a:latin typeface="Times New Roman" panose="02020603050405020304" pitchFamily="18" charset="0"/>
                <a:cs typeface="Times New Roman" panose="02020603050405020304" pitchFamily="18" charset="0"/>
              </a:rPr>
              <a:t> rock</a:t>
            </a:r>
          </a:p>
        </p:txBody>
      </p:sp>
      <p:grpSp>
        <p:nvGrpSpPr>
          <p:cNvPr id="3" name="Group 2">
            <a:extLst>
              <a:ext uri="{FF2B5EF4-FFF2-40B4-BE49-F238E27FC236}">
                <a16:creationId xmlns:a16="http://schemas.microsoft.com/office/drawing/2014/main" id="{E637641C-E956-DE1A-C382-7D5A85E02C2D}"/>
              </a:ext>
            </a:extLst>
          </p:cNvPr>
          <p:cNvGrpSpPr>
            <a:grpSpLocks noChangeAspect="1"/>
          </p:cNvGrpSpPr>
          <p:nvPr/>
        </p:nvGrpSpPr>
        <p:grpSpPr>
          <a:xfrm>
            <a:off x="33049" y="21209"/>
            <a:ext cx="638755" cy="666262"/>
            <a:chOff x="57564" y="42309"/>
            <a:chExt cx="2804045" cy="2813869"/>
          </a:xfrm>
        </p:grpSpPr>
        <p:grpSp>
          <p:nvGrpSpPr>
            <p:cNvPr id="8" name="Group 7">
              <a:extLst>
                <a:ext uri="{FF2B5EF4-FFF2-40B4-BE49-F238E27FC236}">
                  <a16:creationId xmlns:a16="http://schemas.microsoft.com/office/drawing/2014/main" id="{AFA11201-2E0A-E048-24AA-422A1B9A6712}"/>
                </a:ext>
              </a:extLst>
            </p:cNvPr>
            <p:cNvGrpSpPr>
              <a:grpSpLocks noChangeAspect="1"/>
            </p:cNvGrpSpPr>
            <p:nvPr/>
          </p:nvGrpSpPr>
          <p:grpSpPr>
            <a:xfrm rot="4899282">
              <a:off x="1053230" y="951587"/>
              <a:ext cx="1821917" cy="1794841"/>
              <a:chOff x="5718084" y="1039874"/>
              <a:chExt cx="3076575" cy="3030855"/>
            </a:xfrm>
          </p:grpSpPr>
          <p:pic>
            <p:nvPicPr>
              <p:cNvPr id="21" name="Picture 20">
                <a:extLst>
                  <a:ext uri="{FF2B5EF4-FFF2-40B4-BE49-F238E27FC236}">
                    <a16:creationId xmlns:a16="http://schemas.microsoft.com/office/drawing/2014/main" id="{A979040C-94A1-8378-3DED-86D3F8AE6AF2}"/>
                  </a:ext>
                </a:extLst>
              </p:cNvPr>
              <p:cNvPicPr>
                <a:picLocks noChangeAspect="1"/>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22" name="Teardrop 21">
                <a:extLst>
                  <a:ext uri="{FF2B5EF4-FFF2-40B4-BE49-F238E27FC236}">
                    <a16:creationId xmlns:a16="http://schemas.microsoft.com/office/drawing/2014/main" id="{CB518C7A-6290-1CD8-09E1-5C432BB4BD39}"/>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ardrop 22">
                <a:extLst>
                  <a:ext uri="{FF2B5EF4-FFF2-40B4-BE49-F238E27FC236}">
                    <a16:creationId xmlns:a16="http://schemas.microsoft.com/office/drawing/2014/main" id="{47B5A43C-6662-4A01-8D30-63BA9DE39053}"/>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24778E9E-953E-4A7A-DCC8-085FDA7C08DD}"/>
                </a:ext>
              </a:extLst>
            </p:cNvPr>
            <p:cNvGrpSpPr>
              <a:grpSpLocks noChangeAspect="1"/>
            </p:cNvGrpSpPr>
            <p:nvPr/>
          </p:nvGrpSpPr>
          <p:grpSpPr>
            <a:xfrm>
              <a:off x="82860" y="132439"/>
              <a:ext cx="1821916" cy="1794841"/>
              <a:chOff x="5686904" y="1035300"/>
              <a:chExt cx="3076575" cy="3030855"/>
            </a:xfrm>
          </p:grpSpPr>
          <p:pic>
            <p:nvPicPr>
              <p:cNvPr id="14" name="Picture 13">
                <a:extLst>
                  <a:ext uri="{FF2B5EF4-FFF2-40B4-BE49-F238E27FC236}">
                    <a16:creationId xmlns:a16="http://schemas.microsoft.com/office/drawing/2014/main" id="{AE2ECE9E-FBCF-38B1-1C5E-6A6D7DF6CCCB}"/>
                  </a:ext>
                </a:extLst>
              </p:cNvPr>
              <p:cNvPicPr>
                <a:picLocks noChangeAspect="1"/>
              </p:cNvPicPr>
              <p:nvPr/>
            </p:nvPicPr>
            <p:blipFill rotWithShape="1">
              <a:blip r:embed="rId8">
                <a:duotone>
                  <a:prstClr val="black"/>
                  <a:schemeClr val="accent1">
                    <a:tint val="45000"/>
                    <a:satMod val="400000"/>
                  </a:schemeClr>
                </a:duotone>
                <a:extLst>
                  <a:ext uri="{BEBA8EAE-BF5A-486C-A8C5-ECC9F3942E4B}">
                    <a14:imgProps xmlns:a14="http://schemas.microsoft.com/office/drawing/2010/main">
                      <a14:imgLayer r:embed="rId7">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6" name="Teardrop 15">
                <a:extLst>
                  <a:ext uri="{FF2B5EF4-FFF2-40B4-BE49-F238E27FC236}">
                    <a16:creationId xmlns:a16="http://schemas.microsoft.com/office/drawing/2014/main" id="{54F7C0FE-97B7-8FA0-2967-B1EA090FFBE3}"/>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ardrop 19">
                <a:extLst>
                  <a:ext uri="{FF2B5EF4-FFF2-40B4-BE49-F238E27FC236}">
                    <a16:creationId xmlns:a16="http://schemas.microsoft.com/office/drawing/2014/main" id="{17E1388C-AA85-C29D-4632-B63F21CAD8ED}"/>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Oval 9">
              <a:extLst>
                <a:ext uri="{FF2B5EF4-FFF2-40B4-BE49-F238E27FC236}">
                  <a16:creationId xmlns:a16="http://schemas.microsoft.com/office/drawing/2014/main" id="{4BA2C818-78F4-0FFB-2E4E-2CE3B970E72B}"/>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66164962-FFAA-44EA-6A2F-2A34A6F28849}"/>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FEF86C3-EA2C-5DAE-DA97-D17BCB650B67}"/>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D6BEC920-35E2-79EB-985E-E4B472F7A636}"/>
              </a:ext>
            </a:extLst>
          </p:cNvPr>
          <p:cNvSpPr txBox="1"/>
          <p:nvPr/>
        </p:nvSpPr>
        <p:spPr>
          <a:xfrm>
            <a:off x="11901611" y="6488668"/>
            <a:ext cx="301686"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301745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F5B5A-81D0-C85D-0F87-B64BF0CCDA61}"/>
              </a:ext>
            </a:extLst>
          </p:cNvPr>
          <p:cNvSpPr txBox="1"/>
          <p:nvPr/>
        </p:nvSpPr>
        <p:spPr>
          <a:xfrm>
            <a:off x="687765" y="84260"/>
            <a:ext cx="11162113" cy="523220"/>
          </a:xfrm>
          <a:prstGeom prst="rect">
            <a:avLst/>
          </a:prstGeom>
          <a:noFill/>
          <a:ln>
            <a:noFill/>
          </a:ln>
        </p:spPr>
        <p:txBody>
          <a:bodyPr wrap="square" rtlCol="0">
            <a:spAutoFit/>
          </a:bodyPr>
          <a:lstStyle/>
          <a:p>
            <a:r>
              <a:rPr lang="en-GB" sz="2800" b="1" dirty="0">
                <a:latin typeface="Times New Roman" panose="02020603050405020304" pitchFamily="18" charset="0"/>
                <a:cs typeface="Times New Roman" panose="02020603050405020304" pitchFamily="18" charset="0"/>
              </a:rPr>
              <a:t>Invasion Percolation vs Ordinary Percolation: Saturation Profiles</a:t>
            </a:r>
          </a:p>
        </p:txBody>
      </p:sp>
      <p:sp>
        <p:nvSpPr>
          <p:cNvPr id="5" name="TextBox 4">
            <a:extLst>
              <a:ext uri="{FF2B5EF4-FFF2-40B4-BE49-F238E27FC236}">
                <a16:creationId xmlns:a16="http://schemas.microsoft.com/office/drawing/2014/main" id="{0CECAC03-7FAF-AA80-1432-C4E01E9C6C1E}"/>
              </a:ext>
            </a:extLst>
          </p:cNvPr>
          <p:cNvSpPr txBox="1"/>
          <p:nvPr/>
        </p:nvSpPr>
        <p:spPr>
          <a:xfrm>
            <a:off x="43223" y="933061"/>
            <a:ext cx="6890254" cy="2046714"/>
          </a:xfrm>
          <a:prstGeom prst="rect">
            <a:avLst/>
          </a:prstGeom>
          <a:noFill/>
          <a:ln>
            <a:noFill/>
          </a:ln>
        </p:spPr>
        <p:txBody>
          <a:bodyPr wrap="square" rtlCol="0">
            <a:spAutoFit/>
          </a:bodyPr>
          <a:lstStyle/>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Ordinary percolation exhibits preferential expansion, particularly from 0.6 to 0.9 </a:t>
            </a:r>
            <a:r>
              <a:rPr lang="en-GB" sz="1600" i="1" dirty="0">
                <a:latin typeface="Times New Roman" panose="02020603050405020304" pitchFamily="18" charset="0"/>
                <a:cs typeface="Times New Roman" panose="02020603050405020304" pitchFamily="18" charset="0"/>
              </a:rPr>
              <a:t>x/L</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Expansion patterns differ from pressure gradient drainage by laterally extending rather than moving frontally</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Approximately 10% of the total </a:t>
            </a:r>
            <a:r>
              <a:rPr lang="en-GB" sz="1600" b="1" dirty="0">
                <a:latin typeface="Times New Roman" panose="02020603050405020304" pitchFamily="18" charset="0"/>
                <a:cs typeface="Times New Roman" panose="02020603050405020304" pitchFamily="18" charset="0"/>
              </a:rPr>
              <a:t>added</a:t>
            </a:r>
            <a:r>
              <a:rPr lang="en-GB" sz="1600" dirty="0">
                <a:latin typeface="Times New Roman" panose="02020603050405020304" pitchFamily="18" charset="0"/>
                <a:cs typeface="Times New Roman" panose="02020603050405020304" pitchFamily="18" charset="0"/>
              </a:rPr>
              <a:t> volume is attributed to dissolved hydrogen release from brine due to pressure reduction</a:t>
            </a:r>
          </a:p>
          <a:p>
            <a:pPr marL="285750" indent="-285750">
              <a:spcBef>
                <a:spcPts val="600"/>
              </a:spcBef>
              <a:buFont typeface="Arial" panose="020B0604020202020204" pitchFamily="34" charset="0"/>
              <a:buChar char="•"/>
            </a:pPr>
            <a:r>
              <a:rPr lang="en-GB" sz="1600" dirty="0">
                <a:latin typeface="Times New Roman" panose="02020603050405020304" pitchFamily="18" charset="0"/>
                <a:cs typeface="Times New Roman" panose="02020603050405020304" pitchFamily="18" charset="0"/>
              </a:rPr>
              <a:t>Some expanded hydrogen is thought to be produced at the inlet (pump-intake)</a:t>
            </a:r>
          </a:p>
        </p:txBody>
      </p:sp>
      <p:graphicFrame>
        <p:nvGraphicFramePr>
          <p:cNvPr id="12" name="Table 11">
            <a:extLst>
              <a:ext uri="{FF2B5EF4-FFF2-40B4-BE49-F238E27FC236}">
                <a16:creationId xmlns:a16="http://schemas.microsoft.com/office/drawing/2014/main" id="{037D400F-8E96-29AC-070F-51C6C7948254}"/>
              </a:ext>
            </a:extLst>
          </p:cNvPr>
          <p:cNvGraphicFramePr>
            <a:graphicFrameLocks noGrp="1"/>
          </p:cNvGraphicFramePr>
          <p:nvPr>
            <p:extLst>
              <p:ext uri="{D42A27DB-BD31-4B8C-83A1-F6EECF244321}">
                <p14:modId xmlns:p14="http://schemas.microsoft.com/office/powerpoint/2010/main" val="4012176205"/>
              </p:ext>
            </p:extLst>
          </p:nvPr>
        </p:nvGraphicFramePr>
        <p:xfrm>
          <a:off x="107897" y="4052511"/>
          <a:ext cx="6263203" cy="2466090"/>
        </p:xfrm>
        <a:graphic>
          <a:graphicData uri="http://schemas.openxmlformats.org/drawingml/2006/table">
            <a:tbl>
              <a:tblPr firstRow="1" bandRow="1">
                <a:tableStyleId>{5940675A-B579-460E-94D1-54222C63F5DA}</a:tableStyleId>
              </a:tblPr>
              <a:tblGrid>
                <a:gridCol w="1192604">
                  <a:extLst>
                    <a:ext uri="{9D8B030D-6E8A-4147-A177-3AD203B41FA5}">
                      <a16:colId xmlns:a16="http://schemas.microsoft.com/office/drawing/2014/main" val="1899017819"/>
                    </a:ext>
                  </a:extLst>
                </a:gridCol>
                <a:gridCol w="1192604">
                  <a:extLst>
                    <a:ext uri="{9D8B030D-6E8A-4147-A177-3AD203B41FA5}">
                      <a16:colId xmlns:a16="http://schemas.microsoft.com/office/drawing/2014/main" val="2371971007"/>
                    </a:ext>
                  </a:extLst>
                </a:gridCol>
                <a:gridCol w="1192604">
                  <a:extLst>
                    <a:ext uri="{9D8B030D-6E8A-4147-A177-3AD203B41FA5}">
                      <a16:colId xmlns:a16="http://schemas.microsoft.com/office/drawing/2014/main" val="3258659666"/>
                    </a:ext>
                  </a:extLst>
                </a:gridCol>
                <a:gridCol w="1192604">
                  <a:extLst>
                    <a:ext uri="{9D8B030D-6E8A-4147-A177-3AD203B41FA5}">
                      <a16:colId xmlns:a16="http://schemas.microsoft.com/office/drawing/2014/main" val="1574064481"/>
                    </a:ext>
                  </a:extLst>
                </a:gridCol>
                <a:gridCol w="1492787">
                  <a:extLst>
                    <a:ext uri="{9D8B030D-6E8A-4147-A177-3AD203B41FA5}">
                      <a16:colId xmlns:a16="http://schemas.microsoft.com/office/drawing/2014/main" val="3262160183"/>
                    </a:ext>
                  </a:extLst>
                </a:gridCol>
              </a:tblGrid>
              <a:tr h="346914">
                <a:tc>
                  <a:txBody>
                    <a:bodyPr/>
                    <a:lstStyle/>
                    <a:p>
                      <a:pPr algn="ctr"/>
                      <a:r>
                        <a:rPr lang="en-GB" sz="1400" b="1" dirty="0">
                          <a:latin typeface="Times New Roman" panose="02020603050405020304" pitchFamily="18" charset="0"/>
                          <a:cs typeface="Times New Roman" panose="02020603050405020304" pitchFamily="18" charset="0"/>
                        </a:rPr>
                        <a:t>P(abs), </a:t>
                      </a:r>
                    </a:p>
                    <a:p>
                      <a:pPr algn="ctr"/>
                      <a:r>
                        <a:rPr lang="en-GB" sz="1400" b="1" dirty="0">
                          <a:latin typeface="Times New Roman" panose="02020603050405020304" pitchFamily="18" charset="0"/>
                          <a:cs typeface="Times New Roman" panose="02020603050405020304" pitchFamily="18" charset="0"/>
                        </a:rPr>
                        <a:t>KPa</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b="1" dirty="0">
                          <a:latin typeface="Times New Roman" panose="02020603050405020304" pitchFamily="18" charset="0"/>
                          <a:cs typeface="Times New Roman" panose="02020603050405020304" pitchFamily="18" charset="0"/>
                        </a:rPr>
                        <a:t>H</a:t>
                      </a:r>
                      <a:r>
                        <a:rPr lang="en-GB" sz="1400" b="1" baseline="-25000" dirty="0">
                          <a:latin typeface="Times New Roman" panose="02020603050405020304" pitchFamily="18" charset="0"/>
                          <a:cs typeface="Times New Roman" panose="02020603050405020304" pitchFamily="18" charset="0"/>
                        </a:rPr>
                        <a:t>2</a:t>
                      </a:r>
                      <a:r>
                        <a:rPr lang="en-GB" sz="1400" b="1" dirty="0">
                          <a:latin typeface="Times New Roman" panose="02020603050405020304" pitchFamily="18" charset="0"/>
                          <a:cs typeface="Times New Roman" panose="02020603050405020304" pitchFamily="18" charset="0"/>
                        </a:rPr>
                        <a:t> volume, cm</a:t>
                      </a:r>
                      <a:r>
                        <a:rPr lang="en-GB" sz="1400" b="1" baseline="30000" dirty="0">
                          <a:latin typeface="Times New Roman" panose="02020603050405020304" pitchFamily="18" charset="0"/>
                          <a:cs typeface="Times New Roman" panose="02020603050405020304" pitchFamily="18" charset="0"/>
                        </a:rPr>
                        <a:t>3</a:t>
                      </a:r>
                      <a:endParaRPr lang="en-GB" sz="14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b="1" dirty="0">
                          <a:latin typeface="Times New Roman" panose="02020603050405020304" pitchFamily="18" charset="0"/>
                          <a:cs typeface="Times New Roman" panose="02020603050405020304" pitchFamily="18" charset="0"/>
                        </a:rPr>
                        <a:t>Moles of H</a:t>
                      </a:r>
                      <a:r>
                        <a:rPr lang="en-GB" sz="1400" b="1" baseline="-25000" dirty="0">
                          <a:latin typeface="Times New Roman" panose="02020603050405020304" pitchFamily="18" charset="0"/>
                          <a:cs typeface="Times New Roman" panose="02020603050405020304" pitchFamily="18" charset="0"/>
                        </a:rPr>
                        <a:t>2</a:t>
                      </a:r>
                      <a:r>
                        <a:rPr lang="en-GB" sz="1400" b="1" dirty="0">
                          <a:latin typeface="Times New Roman" panose="02020603050405020304" pitchFamily="18" charset="0"/>
                          <a:cs typeface="Times New Roman" panose="02020603050405020304" pitchFamily="18" charset="0"/>
                        </a:rPr>
                        <a:t> in water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b="1" dirty="0">
                          <a:latin typeface="Times New Roman" panose="02020603050405020304" pitchFamily="18" charset="0"/>
                          <a:cs typeface="Times New Roman" panose="02020603050405020304" pitchFamily="18" charset="0"/>
                        </a:rPr>
                        <a:t>H</a:t>
                      </a:r>
                      <a:r>
                        <a:rPr lang="en-GB" sz="1400" b="1" baseline="-25000" dirty="0">
                          <a:latin typeface="Times New Roman" panose="02020603050405020304" pitchFamily="18" charset="0"/>
                          <a:cs typeface="Times New Roman" panose="02020603050405020304" pitchFamily="18" charset="0"/>
                        </a:rPr>
                        <a:t>2 </a:t>
                      </a:r>
                      <a:r>
                        <a:rPr lang="en-GB" sz="1400" b="1" baseline="0" dirty="0">
                          <a:latin typeface="Times New Roman" panose="02020603050405020304" pitchFamily="18" charset="0"/>
                          <a:cs typeface="Times New Roman" panose="02020603050405020304" pitchFamily="18" charset="0"/>
                        </a:rPr>
                        <a:t>released from water, cm</a:t>
                      </a:r>
                      <a:r>
                        <a:rPr lang="en-GB" sz="1400" b="1" baseline="30000" dirty="0">
                          <a:latin typeface="Times New Roman" panose="02020603050405020304" pitchFamily="18" charset="0"/>
                          <a:cs typeface="Times New Roman" panose="02020603050405020304" pitchFamily="18" charset="0"/>
                        </a:rPr>
                        <a:t>3</a:t>
                      </a:r>
                      <a:endParaRPr lang="en-GB" sz="14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b="1" dirty="0">
                          <a:latin typeface="Times New Roman" panose="02020603050405020304" pitchFamily="18" charset="0"/>
                          <a:cs typeface="Times New Roman" panose="02020603050405020304" pitchFamily="18" charset="0"/>
                        </a:rPr>
                        <a:t>Fraction of the released H</a:t>
                      </a:r>
                      <a:r>
                        <a:rPr lang="en-GB" sz="1400" b="1" baseline="-25000" dirty="0">
                          <a:latin typeface="Times New Roman" panose="02020603050405020304" pitchFamily="18" charset="0"/>
                          <a:cs typeface="Times New Roman" panose="02020603050405020304" pitchFamily="18" charset="0"/>
                        </a:rPr>
                        <a:t>2 </a:t>
                      </a:r>
                      <a:r>
                        <a:rPr lang="en-GB" sz="1400" b="1" baseline="0" dirty="0">
                          <a:latin typeface="Times New Roman" panose="02020603050405020304" pitchFamily="18" charset="0"/>
                          <a:cs typeface="Times New Roman" panose="02020603050405020304" pitchFamily="18" charset="0"/>
                        </a:rPr>
                        <a:t>to the expanded H</a:t>
                      </a:r>
                      <a:r>
                        <a:rPr lang="en-GB" sz="1400" b="1" baseline="-25000" dirty="0">
                          <a:latin typeface="Times New Roman" panose="02020603050405020304" pitchFamily="18" charset="0"/>
                          <a:cs typeface="Times New Roman" panose="02020603050405020304" pitchFamily="18" charset="0"/>
                        </a:rPr>
                        <a:t>2</a:t>
                      </a:r>
                      <a:endParaRPr lang="en-GB" sz="1400"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8106067"/>
                  </a:ext>
                </a:extLst>
              </a:tr>
              <a:tr h="346914">
                <a:tc>
                  <a:txBody>
                    <a:bodyPr/>
                    <a:lstStyle/>
                    <a:p>
                      <a:pPr algn="ctr"/>
                      <a:r>
                        <a:rPr lang="en-GB" sz="1400" dirty="0">
                          <a:latin typeface="Times New Roman" panose="02020603050405020304" pitchFamily="18" charset="0"/>
                          <a:cs typeface="Times New Roman" panose="02020603050405020304" pitchFamily="18" charset="0"/>
                        </a:rPr>
                        <a:t>990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5.2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81343"/>
                  </a:ext>
                </a:extLst>
              </a:tr>
              <a:tr h="346914">
                <a:tc>
                  <a:txBody>
                    <a:bodyPr/>
                    <a:lstStyle/>
                    <a:p>
                      <a:pPr algn="ctr"/>
                      <a:r>
                        <a:rPr lang="en-GB" sz="1400" dirty="0">
                          <a:latin typeface="Times New Roman" panose="02020603050405020304" pitchFamily="18" charset="0"/>
                          <a:cs typeface="Times New Roman" panose="02020603050405020304" pitchFamily="18" charset="0"/>
                        </a:rPr>
                        <a:t>750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0.37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3.7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5.1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-3</a:t>
                      </a:r>
                      <a:endParaRPr lang="en-GB" sz="1400" kern="1200" dirty="0">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0.11</a:t>
                      </a: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0213811"/>
                  </a:ext>
                </a:extLst>
              </a:tr>
              <a:tr h="346914">
                <a:tc>
                  <a:txBody>
                    <a:bodyPr/>
                    <a:lstStyle/>
                    <a:p>
                      <a:pPr algn="ctr"/>
                      <a:r>
                        <a:rPr lang="en-GB" sz="1400" dirty="0">
                          <a:latin typeface="Times New Roman" panose="02020603050405020304" pitchFamily="18" charset="0"/>
                          <a:cs typeface="Times New Roman" panose="02020603050405020304" pitchFamily="18" charset="0"/>
                        </a:rPr>
                        <a:t>570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2.7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4.4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-3</a:t>
                      </a:r>
                      <a:endParaRPr lang="en-GB" sz="1400" kern="1200" dirty="0">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0.15</a:t>
                      </a: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360929"/>
                  </a:ext>
                </a:extLst>
              </a:tr>
              <a:tr h="346914">
                <a:tc>
                  <a:txBody>
                    <a:bodyPr/>
                    <a:lstStyle/>
                    <a:p>
                      <a:pPr algn="ctr"/>
                      <a:r>
                        <a:rPr lang="en-GB" sz="1400" dirty="0">
                          <a:latin typeface="Times New Roman" panose="02020603050405020304" pitchFamily="18" charset="0"/>
                          <a:cs typeface="Times New Roman" panose="02020603050405020304" pitchFamily="18" charset="0"/>
                        </a:rPr>
                        <a:t>450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1.9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4.1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-3</a:t>
                      </a:r>
                      <a:endParaRPr lang="en-GB" sz="1400" kern="1200" dirty="0">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0.08</a:t>
                      </a: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473267"/>
                  </a:ext>
                </a:extLst>
              </a:tr>
              <a:tr h="346914">
                <a:tc>
                  <a:txBody>
                    <a:bodyPr/>
                    <a:lstStyle/>
                    <a:p>
                      <a:pPr algn="ctr"/>
                      <a:r>
                        <a:rPr lang="en-GB" sz="1400" dirty="0">
                          <a:latin typeface="Times New Roman" panose="02020603050405020304" pitchFamily="18" charset="0"/>
                          <a:cs typeface="Times New Roman" panose="02020603050405020304" pitchFamily="18" charset="0"/>
                        </a:rPr>
                        <a:t>350</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1.4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fontAlgn="b" latinLnBrk="0" hangingPunct="1"/>
                      <a:r>
                        <a:rPr lang="en-GB" sz="1400" kern="1200" dirty="0">
                          <a:solidFill>
                            <a:schemeClr val="tx1"/>
                          </a:solidFill>
                          <a:latin typeface="Times New Roman" panose="02020603050405020304" pitchFamily="18" charset="0"/>
                          <a:ea typeface="+mn-ea"/>
                          <a:cs typeface="Times New Roman" panose="02020603050405020304" pitchFamily="18" charset="0"/>
                        </a:rPr>
                        <a:t>4.0 x10</a:t>
                      </a:r>
                      <a:r>
                        <a:rPr lang="en-GB" sz="1400" kern="1200" baseline="30000" dirty="0">
                          <a:solidFill>
                            <a:schemeClr val="tx1"/>
                          </a:solidFill>
                          <a:latin typeface="Times New Roman" panose="02020603050405020304" pitchFamily="18" charset="0"/>
                          <a:ea typeface="+mn-ea"/>
                          <a:cs typeface="Times New Roman" panose="02020603050405020304" pitchFamily="18" charset="0"/>
                        </a:rPr>
                        <a:t>-3</a:t>
                      </a:r>
                      <a:endParaRPr lang="en-GB" sz="1400" kern="1200" dirty="0">
                        <a:solidFill>
                          <a:schemeClr val="tx1"/>
                        </a:solidFill>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GB" sz="1400" kern="1200" dirty="0">
                          <a:solidFill>
                            <a:schemeClr val="tx1"/>
                          </a:solidFill>
                          <a:latin typeface="Times New Roman" panose="02020603050405020304" pitchFamily="18" charset="0"/>
                          <a:ea typeface="+mn-ea"/>
                          <a:cs typeface="Times New Roman" panose="02020603050405020304" pitchFamily="18" charset="0"/>
                        </a:rPr>
                        <a:t>0.08</a:t>
                      </a:r>
                    </a:p>
                  </a:txBody>
                  <a:tcPr marL="9525" marR="9525" marT="9525"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3267905"/>
                  </a:ext>
                </a:extLst>
              </a:tr>
            </a:tbl>
          </a:graphicData>
        </a:graphic>
      </p:graphicFrame>
      <p:sp>
        <p:nvSpPr>
          <p:cNvPr id="24" name="TextBox 23">
            <a:extLst>
              <a:ext uri="{FF2B5EF4-FFF2-40B4-BE49-F238E27FC236}">
                <a16:creationId xmlns:a16="http://schemas.microsoft.com/office/drawing/2014/main" id="{9C76482E-FB3D-5ADC-2B7E-CFB33583B47D}"/>
              </a:ext>
            </a:extLst>
          </p:cNvPr>
          <p:cNvSpPr txBox="1"/>
          <p:nvPr/>
        </p:nvSpPr>
        <p:spPr>
          <a:xfrm>
            <a:off x="7533728" y="632071"/>
            <a:ext cx="3881384"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Gas saturation profile in invasion percolation</a:t>
            </a:r>
          </a:p>
        </p:txBody>
      </p:sp>
      <p:sp>
        <p:nvSpPr>
          <p:cNvPr id="25" name="TextBox 24">
            <a:extLst>
              <a:ext uri="{FF2B5EF4-FFF2-40B4-BE49-F238E27FC236}">
                <a16:creationId xmlns:a16="http://schemas.microsoft.com/office/drawing/2014/main" id="{7F3EE244-833F-BAAA-3E89-77E42E6C6EF0}"/>
              </a:ext>
            </a:extLst>
          </p:cNvPr>
          <p:cNvSpPr txBox="1"/>
          <p:nvPr/>
        </p:nvSpPr>
        <p:spPr>
          <a:xfrm>
            <a:off x="7049770" y="3729049"/>
            <a:ext cx="5001882" cy="292388"/>
          </a:xfrm>
          <a:prstGeom prst="rect">
            <a:avLst/>
          </a:prstGeom>
          <a:noFill/>
          <a:ln>
            <a:solidFill>
              <a:schemeClr val="accent1"/>
            </a:solidFill>
          </a:ln>
        </p:spPr>
        <p:txBody>
          <a:bodyPr wrap="none" rtlCol="0">
            <a:spAutoFit/>
          </a:bodyPr>
          <a:lstStyle/>
          <a:p>
            <a:r>
              <a:rPr lang="en-GB" sz="1300" b="1" dirty="0">
                <a:latin typeface="Times New Roman" panose="02020603050405020304" pitchFamily="18" charset="0"/>
                <a:cs typeface="Times New Roman" panose="02020603050405020304" pitchFamily="18" charset="0"/>
              </a:rPr>
              <a:t>Figure</a:t>
            </a:r>
            <a:r>
              <a:rPr lang="en-GB" sz="1300" dirty="0">
                <a:latin typeface="Times New Roman" panose="02020603050405020304" pitchFamily="18" charset="0"/>
                <a:cs typeface="Times New Roman" panose="02020603050405020304" pitchFamily="18" charset="0"/>
              </a:rPr>
              <a:t>: Gas saturation profile in pressure decline – ordinary percolation</a:t>
            </a:r>
          </a:p>
        </p:txBody>
      </p:sp>
      <p:sp>
        <p:nvSpPr>
          <p:cNvPr id="26" name="TextBox 25">
            <a:extLst>
              <a:ext uri="{FF2B5EF4-FFF2-40B4-BE49-F238E27FC236}">
                <a16:creationId xmlns:a16="http://schemas.microsoft.com/office/drawing/2014/main" id="{0CAC092A-C8E1-F1EB-3DA3-AA02ED3DAD8B}"/>
              </a:ext>
            </a:extLst>
          </p:cNvPr>
          <p:cNvSpPr txBox="1"/>
          <p:nvPr/>
        </p:nvSpPr>
        <p:spPr>
          <a:xfrm>
            <a:off x="476869" y="3772727"/>
            <a:ext cx="5344284" cy="307777"/>
          </a:xfrm>
          <a:prstGeom prst="rect">
            <a:avLst/>
          </a:prstGeom>
          <a:noFill/>
          <a:ln>
            <a:solidFill>
              <a:schemeClr val="accent1"/>
            </a:solidFill>
          </a:ln>
        </p:spPr>
        <p:txBody>
          <a:bodyPr wrap="none" rtlCol="0">
            <a:spAutoFit/>
          </a:bodyPr>
          <a:lstStyle/>
          <a:p>
            <a:r>
              <a:rPr lang="en-GB" sz="1400" b="1" dirty="0">
                <a:latin typeface="Times New Roman" panose="02020603050405020304" pitchFamily="18" charset="0"/>
                <a:cs typeface="Times New Roman" panose="02020603050405020304" pitchFamily="18" charset="0"/>
              </a:rPr>
              <a:t>Table</a:t>
            </a:r>
            <a:r>
              <a:rPr lang="en-GB" sz="1400" dirty="0">
                <a:latin typeface="Times New Roman" panose="02020603050405020304" pitchFamily="18" charset="0"/>
                <a:cs typeface="Times New Roman" panose="02020603050405020304" pitchFamily="18" charset="0"/>
              </a:rPr>
              <a:t>: Release of dissolved hydrogen volume during pressure decline</a:t>
            </a:r>
          </a:p>
        </p:txBody>
      </p:sp>
      <p:pic>
        <p:nvPicPr>
          <p:cNvPr id="2" name="Picture 1">
            <a:extLst>
              <a:ext uri="{FF2B5EF4-FFF2-40B4-BE49-F238E27FC236}">
                <a16:creationId xmlns:a16="http://schemas.microsoft.com/office/drawing/2014/main" id="{9658DC1D-94CD-5AC3-9521-83FE63345B18}"/>
              </a:ext>
            </a:extLst>
          </p:cNvPr>
          <p:cNvPicPr>
            <a:picLocks noChangeAspect="1"/>
          </p:cNvPicPr>
          <p:nvPr/>
        </p:nvPicPr>
        <p:blipFill rotWithShape="1">
          <a:blip r:embed="rId3"/>
          <a:srcRect t="3666"/>
          <a:stretch/>
        </p:blipFill>
        <p:spPr>
          <a:xfrm>
            <a:off x="6897126" y="933061"/>
            <a:ext cx="5127463" cy="2702613"/>
          </a:xfrm>
          <a:prstGeom prst="rect">
            <a:avLst/>
          </a:prstGeom>
        </p:spPr>
      </p:pic>
      <p:pic>
        <p:nvPicPr>
          <p:cNvPr id="3" name="Picture 2">
            <a:extLst>
              <a:ext uri="{FF2B5EF4-FFF2-40B4-BE49-F238E27FC236}">
                <a16:creationId xmlns:a16="http://schemas.microsoft.com/office/drawing/2014/main" id="{6AE90548-ED0D-6885-7310-DF6B48D335D6}"/>
              </a:ext>
            </a:extLst>
          </p:cNvPr>
          <p:cNvPicPr>
            <a:picLocks noChangeAspect="1"/>
          </p:cNvPicPr>
          <p:nvPr/>
        </p:nvPicPr>
        <p:blipFill rotWithShape="1">
          <a:blip r:embed="rId4"/>
          <a:srcRect t="3190"/>
          <a:stretch/>
        </p:blipFill>
        <p:spPr>
          <a:xfrm>
            <a:off x="6998151" y="4052511"/>
            <a:ext cx="5146604" cy="2805488"/>
          </a:xfrm>
          <a:prstGeom prst="rect">
            <a:avLst/>
          </a:prstGeom>
        </p:spPr>
      </p:pic>
      <p:grpSp>
        <p:nvGrpSpPr>
          <p:cNvPr id="6" name="Group 5">
            <a:extLst>
              <a:ext uri="{FF2B5EF4-FFF2-40B4-BE49-F238E27FC236}">
                <a16:creationId xmlns:a16="http://schemas.microsoft.com/office/drawing/2014/main" id="{B291C179-C609-C5F4-217B-BA5E4E2F2707}"/>
              </a:ext>
            </a:extLst>
          </p:cNvPr>
          <p:cNvGrpSpPr>
            <a:grpSpLocks noChangeAspect="1"/>
          </p:cNvGrpSpPr>
          <p:nvPr/>
        </p:nvGrpSpPr>
        <p:grpSpPr>
          <a:xfrm>
            <a:off x="33049" y="21209"/>
            <a:ext cx="638755" cy="666262"/>
            <a:chOff x="57564" y="42309"/>
            <a:chExt cx="2804045" cy="2813869"/>
          </a:xfrm>
        </p:grpSpPr>
        <p:grpSp>
          <p:nvGrpSpPr>
            <p:cNvPr id="7" name="Group 6">
              <a:extLst>
                <a:ext uri="{FF2B5EF4-FFF2-40B4-BE49-F238E27FC236}">
                  <a16:creationId xmlns:a16="http://schemas.microsoft.com/office/drawing/2014/main" id="{27C30141-1A8F-32BF-D9C6-7115C9A20CFB}"/>
                </a:ext>
              </a:extLst>
            </p:cNvPr>
            <p:cNvGrpSpPr>
              <a:grpSpLocks noChangeAspect="1"/>
            </p:cNvGrpSpPr>
            <p:nvPr/>
          </p:nvGrpSpPr>
          <p:grpSpPr>
            <a:xfrm rot="4899282">
              <a:off x="1053230" y="951587"/>
              <a:ext cx="1821917" cy="1794841"/>
              <a:chOff x="5718084" y="1039874"/>
              <a:chExt cx="3076575" cy="3030855"/>
            </a:xfrm>
          </p:grpSpPr>
          <p:pic>
            <p:nvPicPr>
              <p:cNvPr id="16" name="Picture 15">
                <a:extLst>
                  <a:ext uri="{FF2B5EF4-FFF2-40B4-BE49-F238E27FC236}">
                    <a16:creationId xmlns:a16="http://schemas.microsoft.com/office/drawing/2014/main" id="{04E08DB9-6719-681F-08CD-A8786ED3703D}"/>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9462" b="89981" l="9912" r="89912">
                            <a14:foregroundMark x1="51150" y1="9462" x2="51150" y2="9462"/>
                          </a14:backgroundRemoval>
                        </a14:imgEffect>
                        <a14:imgEffect>
                          <a14:colorTemperature colorTemp="8800"/>
                        </a14:imgEffect>
                      </a14:imgLayer>
                    </a14:imgProps>
                  </a:ext>
                </a:extLst>
              </a:blip>
              <a:srcRect l="8413" t="8633" r="34427" b="32340"/>
              <a:stretch/>
            </p:blipFill>
            <p:spPr>
              <a:xfrm>
                <a:off x="5718084" y="1039874"/>
                <a:ext cx="3076575" cy="3030855"/>
              </a:xfrm>
              <a:prstGeom prst="rect">
                <a:avLst/>
              </a:prstGeom>
            </p:spPr>
          </p:pic>
          <p:sp>
            <p:nvSpPr>
              <p:cNvPr id="17" name="Teardrop 16">
                <a:extLst>
                  <a:ext uri="{FF2B5EF4-FFF2-40B4-BE49-F238E27FC236}">
                    <a16:creationId xmlns:a16="http://schemas.microsoft.com/office/drawing/2014/main" id="{34A3EB9A-672F-292A-16D5-C85C2A11CEEA}"/>
                  </a:ext>
                </a:extLst>
              </p:cNvPr>
              <p:cNvSpPr/>
              <p:nvPr/>
            </p:nvSpPr>
            <p:spPr>
              <a:xfrm rot="11023525">
                <a:off x="7284502" y="1056829"/>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ardrop 17">
                <a:extLst>
                  <a:ext uri="{FF2B5EF4-FFF2-40B4-BE49-F238E27FC236}">
                    <a16:creationId xmlns:a16="http://schemas.microsoft.com/office/drawing/2014/main" id="{CAA2C42B-D1F0-707E-E085-7BE4DB50C8A8}"/>
                  </a:ext>
                </a:extLst>
              </p:cNvPr>
              <p:cNvSpPr/>
              <p:nvPr/>
            </p:nvSpPr>
            <p:spPr>
              <a:xfrm rot="21236395">
                <a:off x="5794600" y="2538957"/>
                <a:ext cx="1440000" cy="1440000"/>
              </a:xfrm>
              <a:prstGeom prst="teardrop">
                <a:avLst/>
              </a:prstGeom>
              <a:solidFill>
                <a:srgbClr val="BEB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F7A00161-A823-8541-8310-B2260F4D2871}"/>
                </a:ext>
              </a:extLst>
            </p:cNvPr>
            <p:cNvGrpSpPr>
              <a:grpSpLocks noChangeAspect="1"/>
            </p:cNvGrpSpPr>
            <p:nvPr/>
          </p:nvGrpSpPr>
          <p:grpSpPr>
            <a:xfrm>
              <a:off x="82860" y="132439"/>
              <a:ext cx="1821916" cy="1794841"/>
              <a:chOff x="5686904" y="1035300"/>
              <a:chExt cx="3076575" cy="3030855"/>
            </a:xfrm>
          </p:grpSpPr>
          <p:pic>
            <p:nvPicPr>
              <p:cNvPr id="13" name="Picture 12">
                <a:extLst>
                  <a:ext uri="{FF2B5EF4-FFF2-40B4-BE49-F238E27FC236}">
                    <a16:creationId xmlns:a16="http://schemas.microsoft.com/office/drawing/2014/main" id="{FC76B487-516A-85F2-B94F-C943A9F4A854}"/>
                  </a:ext>
                </a:extLst>
              </p:cNvPr>
              <p:cNvPicPr>
                <a:picLocks noChangeAspect="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6">
                        <a14:imgEffect>
                          <a14:backgroundRemoval t="9462" b="89981" l="9912" r="89912">
                            <a14:foregroundMark x1="51150" y1="9462" x2="51150" y2="9462"/>
                          </a14:backgroundRemoval>
                        </a14:imgEffect>
                      </a14:imgLayer>
                    </a14:imgProps>
                  </a:ext>
                </a:extLst>
              </a:blip>
              <a:srcRect l="8413" t="8633" r="34427" b="32340"/>
              <a:stretch/>
            </p:blipFill>
            <p:spPr>
              <a:xfrm>
                <a:off x="5686904" y="1035300"/>
                <a:ext cx="3076575" cy="3030855"/>
              </a:xfrm>
              <a:prstGeom prst="rect">
                <a:avLst/>
              </a:prstGeom>
            </p:spPr>
          </p:pic>
          <p:sp>
            <p:nvSpPr>
              <p:cNvPr id="14" name="Teardrop 13">
                <a:extLst>
                  <a:ext uri="{FF2B5EF4-FFF2-40B4-BE49-F238E27FC236}">
                    <a16:creationId xmlns:a16="http://schemas.microsoft.com/office/drawing/2014/main" id="{C1904ADD-74B8-DC48-5ECA-36463207E9B6}"/>
                  </a:ext>
                </a:extLst>
              </p:cNvPr>
              <p:cNvSpPr/>
              <p:nvPr/>
            </p:nvSpPr>
            <p:spPr>
              <a:xfrm rot="11023525">
                <a:off x="7284502" y="1056829"/>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ardrop 14">
                <a:extLst>
                  <a:ext uri="{FF2B5EF4-FFF2-40B4-BE49-F238E27FC236}">
                    <a16:creationId xmlns:a16="http://schemas.microsoft.com/office/drawing/2014/main" id="{9E2D0DFD-34B9-210B-933D-E086F1B55E34}"/>
                  </a:ext>
                </a:extLst>
              </p:cNvPr>
              <p:cNvSpPr/>
              <p:nvPr/>
            </p:nvSpPr>
            <p:spPr>
              <a:xfrm rot="21236395">
                <a:off x="5794600" y="2538957"/>
                <a:ext cx="1440000" cy="1440000"/>
              </a:xfrm>
              <a:prstGeom prst="teardrop">
                <a:avLst/>
              </a:prstGeom>
              <a:solidFill>
                <a:srgbClr val="526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val 8">
              <a:extLst>
                <a:ext uri="{FF2B5EF4-FFF2-40B4-BE49-F238E27FC236}">
                  <a16:creationId xmlns:a16="http://schemas.microsoft.com/office/drawing/2014/main" id="{EAD0EC0D-C970-E234-CF75-D22EB6B8D24A}"/>
                </a:ext>
              </a:extLst>
            </p:cNvPr>
            <p:cNvSpPr/>
            <p:nvPr/>
          </p:nvSpPr>
          <p:spPr>
            <a:xfrm>
              <a:off x="57564" y="42309"/>
              <a:ext cx="898614"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C523B2E1-6356-2A31-830B-DC0BF4C8EE7F}"/>
                </a:ext>
              </a:extLst>
            </p:cNvPr>
            <p:cNvSpPr/>
            <p:nvPr/>
          </p:nvSpPr>
          <p:spPr>
            <a:xfrm>
              <a:off x="1940577" y="856655"/>
              <a:ext cx="898612" cy="898612"/>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2111634-5F2F-9C5A-010D-B4670BE4036D}"/>
                </a:ext>
              </a:extLst>
            </p:cNvPr>
            <p:cNvSpPr/>
            <p:nvPr/>
          </p:nvSpPr>
          <p:spPr>
            <a:xfrm>
              <a:off x="1035361" y="1957567"/>
              <a:ext cx="898612" cy="898611"/>
            </a:xfrm>
            <a:prstGeom prst="ellipse">
              <a:avLst/>
            </a:prstGeom>
            <a:solidFill>
              <a:srgbClr val="2C8C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6048F9A9-1825-C6B5-5FDE-2DFA694478C6}"/>
              </a:ext>
            </a:extLst>
          </p:cNvPr>
          <p:cNvSpPr txBox="1"/>
          <p:nvPr/>
        </p:nvSpPr>
        <p:spPr>
          <a:xfrm>
            <a:off x="11901611" y="6488668"/>
            <a:ext cx="30008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9</a:t>
            </a:r>
          </a:p>
        </p:txBody>
      </p:sp>
      <p:graphicFrame>
        <p:nvGraphicFramePr>
          <p:cNvPr id="20" name="Chart 19">
            <a:extLst>
              <a:ext uri="{FF2B5EF4-FFF2-40B4-BE49-F238E27FC236}">
                <a16:creationId xmlns:a16="http://schemas.microsoft.com/office/drawing/2014/main" id="{305015F6-B3A1-71CD-996E-9E4B2D5BD00F}"/>
              </a:ext>
            </a:extLst>
          </p:cNvPr>
          <p:cNvGraphicFramePr>
            <a:graphicFrameLocks/>
          </p:cNvGraphicFramePr>
          <p:nvPr>
            <p:extLst>
              <p:ext uri="{D42A27DB-BD31-4B8C-83A1-F6EECF244321}">
                <p14:modId xmlns:p14="http://schemas.microsoft.com/office/powerpoint/2010/main" val="1779257054"/>
              </p:ext>
            </p:extLst>
          </p:nvPr>
        </p:nvGraphicFramePr>
        <p:xfrm>
          <a:off x="7231658" y="4052510"/>
          <a:ext cx="5437740" cy="2691110"/>
        </p:xfrm>
        <a:graphic>
          <a:graphicData uri="http://schemas.openxmlformats.org/drawingml/2006/chart">
            <c:chart xmlns:c="http://schemas.openxmlformats.org/drawingml/2006/chart" xmlns:r="http://schemas.openxmlformats.org/officeDocument/2006/relationships" r:id="rId8"/>
          </a:graphicData>
        </a:graphic>
      </p:graphicFrame>
      <p:cxnSp>
        <p:nvCxnSpPr>
          <p:cNvPr id="22" name="Straight Connector 21">
            <a:extLst>
              <a:ext uri="{FF2B5EF4-FFF2-40B4-BE49-F238E27FC236}">
                <a16:creationId xmlns:a16="http://schemas.microsoft.com/office/drawing/2014/main" id="{3F80C54F-759A-727A-0FFF-0EBA402A9E71}"/>
              </a:ext>
            </a:extLst>
          </p:cNvPr>
          <p:cNvCxnSpPr/>
          <p:nvPr/>
        </p:nvCxnSpPr>
        <p:spPr>
          <a:xfrm>
            <a:off x="10994834" y="4803354"/>
            <a:ext cx="143219" cy="0"/>
          </a:xfrm>
          <a:prstGeom prst="line">
            <a:avLst/>
          </a:prstGeom>
          <a:ln>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4BCD423-F5DC-BDFE-756F-B1D4F8D75D94}"/>
              </a:ext>
            </a:extLst>
          </p:cNvPr>
          <p:cNvSpPr txBox="1"/>
          <p:nvPr/>
        </p:nvSpPr>
        <p:spPr>
          <a:xfrm>
            <a:off x="11211999" y="4664854"/>
            <a:ext cx="689612" cy="276999"/>
          </a:xfrm>
          <a:prstGeom prst="rect">
            <a:avLst/>
          </a:prstGeom>
          <a:noFill/>
        </p:spPr>
        <p:txBody>
          <a:bodyPr wrap="none" rtlCol="0">
            <a:spAutoFit/>
          </a:bodyPr>
          <a:lstStyle/>
          <a:p>
            <a:r>
              <a:rPr lang="en-GB" sz="1200" dirty="0">
                <a:solidFill>
                  <a:srgbClr val="7030A0"/>
                </a:solidFill>
                <a:latin typeface="Times New Roman" panose="02020603050405020304" pitchFamily="18" charset="0"/>
                <a:cs typeface="Times New Roman" panose="02020603050405020304" pitchFamily="18" charset="0"/>
              </a:rPr>
              <a:t>porosity</a:t>
            </a:r>
          </a:p>
        </p:txBody>
      </p:sp>
    </p:spTree>
    <p:extLst>
      <p:ext uri="{BB962C8B-B14F-4D97-AF65-F5344CB8AC3E}">
        <p14:creationId xmlns:p14="http://schemas.microsoft.com/office/powerpoint/2010/main" val="378954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4772</TotalTime>
  <Words>3632</Words>
  <Application>Microsoft Office PowerPoint</Application>
  <PresentationFormat>Widescreen</PresentationFormat>
  <Paragraphs>385</Paragraphs>
  <Slides>14</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 Math</vt:lpstr>
      <vt:lpstr>Söhne</vt:lpstr>
      <vt:lpstr>Times New Roman</vt:lpstr>
      <vt:lpstr>Verdana</vt:lpstr>
      <vt:lpstr>Office Theme</vt:lpstr>
      <vt:lpstr>The Combined Effects of       Pressure Decline and Displacement in Underground Hydrogen Storage: a Pore-Scale Laboratory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Happy to discuss and answer questions</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Dokhon, Waleed</dc:creator>
  <cp:lastModifiedBy>Dokhon, Waleed</cp:lastModifiedBy>
  <cp:revision>298</cp:revision>
  <dcterms:created xsi:type="dcterms:W3CDTF">2023-12-07T14:41:14Z</dcterms:created>
  <dcterms:modified xsi:type="dcterms:W3CDTF">2024-01-15T20:14:16Z</dcterms:modified>
</cp:coreProperties>
</file>