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5" r:id="rId3"/>
  </p:sldMasterIdLst>
  <p:notesMasterIdLst>
    <p:notesMasterId r:id="rId27"/>
  </p:notesMasterIdLst>
  <p:sldIdLst>
    <p:sldId id="256" r:id="rId4"/>
    <p:sldId id="257" r:id="rId5"/>
    <p:sldId id="277" r:id="rId6"/>
    <p:sldId id="288" r:id="rId7"/>
    <p:sldId id="326" r:id="rId8"/>
    <p:sldId id="290" r:id="rId9"/>
    <p:sldId id="294" r:id="rId10"/>
    <p:sldId id="295" r:id="rId11"/>
    <p:sldId id="298" r:id="rId12"/>
    <p:sldId id="299" r:id="rId13"/>
    <p:sldId id="279" r:id="rId14"/>
    <p:sldId id="302" r:id="rId15"/>
    <p:sldId id="320" r:id="rId16"/>
    <p:sldId id="319" r:id="rId17"/>
    <p:sldId id="323" r:id="rId18"/>
    <p:sldId id="316" r:id="rId19"/>
    <p:sldId id="318" r:id="rId20"/>
    <p:sldId id="321" r:id="rId21"/>
    <p:sldId id="322" r:id="rId22"/>
    <p:sldId id="328" r:id="rId23"/>
    <p:sldId id="325" r:id="rId24"/>
    <p:sldId id="312" r:id="rId25"/>
    <p:sldId id="329" r:id="rId26"/>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D3D3D3"/>
    <a:srgbClr val="B3B3B3"/>
    <a:srgbClr val="ED7D31"/>
    <a:srgbClr val="E06910"/>
    <a:srgbClr val="955F29"/>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BCFD72-0D07-4A61-88C5-CE65543503DB}" v="6" dt="2024-01-14T15:07:27.136"/>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4" autoAdjust="0"/>
    <p:restoredTop sz="72855" autoAdjust="0"/>
  </p:normalViewPr>
  <p:slideViewPr>
    <p:cSldViewPr snapToGrid="0">
      <p:cViewPr varScale="1">
        <p:scale>
          <a:sx n="83" d="100"/>
          <a:sy n="83" d="100"/>
        </p:scale>
        <p:origin x="153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zahrani, Hussain Mohammad A" userId="f8af1fbb-35e8-479b-a97e-3637edba7c4a" providerId="ADAL" clId="{C9BCFD72-0D07-4A61-88C5-CE65543503DB}"/>
    <pc:docChg chg="addSld delSld modSld">
      <pc:chgData name="Alzahrani, Hussain Mohammad A" userId="f8af1fbb-35e8-479b-a97e-3637edba7c4a" providerId="ADAL" clId="{C9BCFD72-0D07-4A61-88C5-CE65543503DB}" dt="2024-01-14T15:07:27.136" v="19" actId="20577"/>
      <pc:docMkLst>
        <pc:docMk/>
      </pc:docMkLst>
      <pc:sldChg chg="modSp mod">
        <pc:chgData name="Alzahrani, Hussain Mohammad A" userId="f8af1fbb-35e8-479b-a97e-3637edba7c4a" providerId="ADAL" clId="{C9BCFD72-0D07-4A61-88C5-CE65543503DB}" dt="2024-01-14T15:05:18.325" v="5" actId="20577"/>
        <pc:sldMkLst>
          <pc:docMk/>
          <pc:sldMk cId="1241438276" sldId="256"/>
        </pc:sldMkLst>
        <pc:spChg chg="mod">
          <ac:chgData name="Alzahrani, Hussain Mohammad A" userId="f8af1fbb-35e8-479b-a97e-3637edba7c4a" providerId="ADAL" clId="{C9BCFD72-0D07-4A61-88C5-CE65543503DB}" dt="2024-01-14T15:05:18.325" v="5" actId="20577"/>
          <ac:spMkLst>
            <pc:docMk/>
            <pc:sldMk cId="1241438276" sldId="256"/>
            <ac:spMk id="3" creationId="{59DEC235-9043-4ECD-B69C-61CE7FE5C8DC}"/>
          </ac:spMkLst>
        </pc:spChg>
      </pc:sldChg>
      <pc:sldChg chg="modSp mod modAnim">
        <pc:chgData name="Alzahrani, Hussain Mohammad A" userId="f8af1fbb-35e8-479b-a97e-3637edba7c4a" providerId="ADAL" clId="{C9BCFD72-0D07-4A61-88C5-CE65543503DB}" dt="2024-01-14T15:07:17.741" v="16" actId="20577"/>
        <pc:sldMkLst>
          <pc:docMk/>
          <pc:sldMk cId="2493454080" sldId="312"/>
        </pc:sldMkLst>
        <pc:spChg chg="mod">
          <ac:chgData name="Alzahrani, Hussain Mohammad A" userId="f8af1fbb-35e8-479b-a97e-3637edba7c4a" providerId="ADAL" clId="{C9BCFD72-0D07-4A61-88C5-CE65543503DB}" dt="2024-01-14T15:06:42.861" v="14" actId="20577"/>
          <ac:spMkLst>
            <pc:docMk/>
            <pc:sldMk cId="2493454080" sldId="312"/>
            <ac:spMk id="2" creationId="{865F0031-ADF9-49B0-88E1-EC837ECF2853}"/>
          </ac:spMkLst>
        </pc:spChg>
        <pc:spChg chg="mod">
          <ac:chgData name="Alzahrani, Hussain Mohammad A" userId="f8af1fbb-35e8-479b-a97e-3637edba7c4a" providerId="ADAL" clId="{C9BCFD72-0D07-4A61-88C5-CE65543503DB}" dt="2024-01-14T15:07:17.741" v="16" actId="20577"/>
          <ac:spMkLst>
            <pc:docMk/>
            <pc:sldMk cId="2493454080" sldId="312"/>
            <ac:spMk id="3" creationId="{5D200BED-4F28-47E3-8F51-456845C4F994}"/>
          </ac:spMkLst>
        </pc:spChg>
      </pc:sldChg>
      <pc:sldChg chg="del">
        <pc:chgData name="Alzahrani, Hussain Mohammad A" userId="f8af1fbb-35e8-479b-a97e-3637edba7c4a" providerId="ADAL" clId="{C9BCFD72-0D07-4A61-88C5-CE65543503DB}" dt="2024-01-14T15:05:42.466" v="6" actId="47"/>
        <pc:sldMkLst>
          <pc:docMk/>
          <pc:sldMk cId="1246941361" sldId="327"/>
        </pc:sldMkLst>
      </pc:sldChg>
      <pc:sldChg chg="modSp add modAnim">
        <pc:chgData name="Alzahrani, Hussain Mohammad A" userId="f8af1fbb-35e8-479b-a97e-3637edba7c4a" providerId="ADAL" clId="{C9BCFD72-0D07-4A61-88C5-CE65543503DB}" dt="2024-01-14T15:07:27.136" v="19" actId="20577"/>
        <pc:sldMkLst>
          <pc:docMk/>
          <pc:sldMk cId="1370582414" sldId="329"/>
        </pc:sldMkLst>
        <pc:spChg chg="mod">
          <ac:chgData name="Alzahrani, Hussain Mohammad A" userId="f8af1fbb-35e8-479b-a97e-3637edba7c4a" providerId="ADAL" clId="{C9BCFD72-0D07-4A61-88C5-CE65543503DB}" dt="2024-01-14T15:07:27.136" v="19" actId="20577"/>
          <ac:spMkLst>
            <pc:docMk/>
            <pc:sldMk cId="1370582414" sldId="329"/>
            <ac:spMk id="3" creationId="{5D200BED-4F28-47E3-8F51-456845C4F994}"/>
          </ac:spMkLst>
        </pc:spChg>
      </pc:sldChg>
    </pc:docChg>
  </pc:docChgLst>
  <pc:docChgLst>
    <pc:chgData name="Alzahrani, Hussain Mohammad A" userId="f8af1fbb-35e8-479b-a97e-3637edba7c4a" providerId="ADAL" clId="{0CD01D64-6077-4789-9CB7-03DE7573E0B4}"/>
    <pc:docChg chg="undo custSel addSld delSld modSld sldOrd">
      <pc:chgData name="Alzahrani, Hussain Mohammad A" userId="f8af1fbb-35e8-479b-a97e-3637edba7c4a" providerId="ADAL" clId="{0CD01D64-6077-4789-9CB7-03DE7573E0B4}" dt="2023-10-19T13:28:17.939" v="7633" actId="20577"/>
      <pc:docMkLst>
        <pc:docMk/>
      </pc:docMkLst>
      <pc:sldChg chg="modNotesTx">
        <pc:chgData name="Alzahrani, Hussain Mohammad A" userId="f8af1fbb-35e8-479b-a97e-3637edba7c4a" providerId="ADAL" clId="{0CD01D64-6077-4789-9CB7-03DE7573E0B4}" dt="2023-10-19T12:26:48.421" v="7598" actId="20577"/>
        <pc:sldMkLst>
          <pc:docMk/>
          <pc:sldMk cId="1258509134" sldId="257"/>
        </pc:sldMkLst>
      </pc:sldChg>
      <pc:sldChg chg="modNotesTx">
        <pc:chgData name="Alzahrani, Hussain Mohammad A" userId="f8af1fbb-35e8-479b-a97e-3637edba7c4a" providerId="ADAL" clId="{0CD01D64-6077-4789-9CB7-03DE7573E0B4}" dt="2023-10-18T14:17:26.868" v="4937" actId="20577"/>
        <pc:sldMkLst>
          <pc:docMk/>
          <pc:sldMk cId="0" sldId="279"/>
        </pc:sldMkLst>
      </pc:sldChg>
      <pc:sldChg chg="modSp mod modNotesTx">
        <pc:chgData name="Alzahrani, Hussain Mohammad A" userId="f8af1fbb-35e8-479b-a97e-3637edba7c4a" providerId="ADAL" clId="{0CD01D64-6077-4789-9CB7-03DE7573E0B4}" dt="2023-10-18T12:37:15.509" v="1088" actId="14100"/>
        <pc:sldMkLst>
          <pc:docMk/>
          <pc:sldMk cId="3212456250" sldId="288"/>
        </pc:sldMkLst>
        <pc:spChg chg="mod">
          <ac:chgData name="Alzahrani, Hussain Mohammad A" userId="f8af1fbb-35e8-479b-a97e-3637edba7c4a" providerId="ADAL" clId="{0CD01D64-6077-4789-9CB7-03DE7573E0B4}" dt="2023-10-18T12:35:38.714" v="979" actId="14100"/>
          <ac:spMkLst>
            <pc:docMk/>
            <pc:sldMk cId="3212456250" sldId="288"/>
            <ac:spMk id="7" creationId="{6DF4753B-0ABF-40A5-AA1A-F3BB83219B7B}"/>
          </ac:spMkLst>
        </pc:spChg>
        <pc:spChg chg="mod">
          <ac:chgData name="Alzahrani, Hussain Mohammad A" userId="f8af1fbb-35e8-479b-a97e-3637edba7c4a" providerId="ADAL" clId="{0CD01D64-6077-4789-9CB7-03DE7573E0B4}" dt="2023-10-18T12:35:47.602" v="980" actId="14100"/>
          <ac:spMkLst>
            <pc:docMk/>
            <pc:sldMk cId="3212456250" sldId="288"/>
            <ac:spMk id="24" creationId="{D2B47F28-E59A-45DC-895C-00CA753728EA}"/>
          </ac:spMkLst>
        </pc:spChg>
        <pc:spChg chg="mod">
          <ac:chgData name="Alzahrani, Hussain Mohammad A" userId="f8af1fbb-35e8-479b-a97e-3637edba7c4a" providerId="ADAL" clId="{0CD01D64-6077-4789-9CB7-03DE7573E0B4}" dt="2023-10-18T12:37:15.509" v="1088" actId="14100"/>
          <ac:spMkLst>
            <pc:docMk/>
            <pc:sldMk cId="3212456250" sldId="288"/>
            <ac:spMk id="29" creationId="{137C8AE1-B848-45F6-AA37-D3D98C0D66CE}"/>
          </ac:spMkLst>
        </pc:spChg>
        <pc:spChg chg="mod">
          <ac:chgData name="Alzahrani, Hussain Mohammad A" userId="f8af1fbb-35e8-479b-a97e-3637edba7c4a" providerId="ADAL" clId="{0CD01D64-6077-4789-9CB7-03DE7573E0B4}" dt="2023-10-18T12:17:46.175" v="264" actId="2711"/>
          <ac:spMkLst>
            <pc:docMk/>
            <pc:sldMk cId="3212456250" sldId="288"/>
            <ac:spMk id="34" creationId="{F28D01B5-A5BC-45A3-8718-13BDC694F21C}"/>
          </ac:spMkLst>
        </pc:spChg>
      </pc:sldChg>
      <pc:sldChg chg="addSp delSp modSp mod addAnim delAnim modAnim modNotesTx">
        <pc:chgData name="Alzahrani, Hussain Mohammad A" userId="f8af1fbb-35e8-479b-a97e-3637edba7c4a" providerId="ADAL" clId="{0CD01D64-6077-4789-9CB7-03DE7573E0B4}" dt="2023-10-18T13:00:03.421" v="1408" actId="20577"/>
        <pc:sldMkLst>
          <pc:docMk/>
          <pc:sldMk cId="3144270227" sldId="290"/>
        </pc:sldMkLst>
        <pc:spChg chg="add del mod">
          <ac:chgData name="Alzahrani, Hussain Mohammad A" userId="f8af1fbb-35e8-479b-a97e-3637edba7c4a" providerId="ADAL" clId="{0CD01D64-6077-4789-9CB7-03DE7573E0B4}" dt="2023-10-18T12:52:17.706" v="1221" actId="478"/>
          <ac:spMkLst>
            <pc:docMk/>
            <pc:sldMk cId="3144270227" sldId="290"/>
            <ac:spMk id="12" creationId="{3A229B2D-17A9-454F-A208-FDC3B504400D}"/>
          </ac:spMkLst>
        </pc:spChg>
        <pc:picChg chg="add mod">
          <ac:chgData name="Alzahrani, Hussain Mohammad A" userId="f8af1fbb-35e8-479b-a97e-3637edba7c4a" providerId="ADAL" clId="{0CD01D64-6077-4789-9CB7-03DE7573E0B4}" dt="2023-10-18T12:43:18.761" v="1104" actId="14100"/>
          <ac:picMkLst>
            <pc:docMk/>
            <pc:sldMk cId="3144270227" sldId="290"/>
            <ac:picMk id="11" creationId="{401C0374-F128-DABE-DF1D-485F8181B977}"/>
          </ac:picMkLst>
        </pc:picChg>
        <pc:picChg chg="add del">
          <ac:chgData name="Alzahrani, Hussain Mohammad A" userId="f8af1fbb-35e8-479b-a97e-3637edba7c4a" providerId="ADAL" clId="{0CD01D64-6077-4789-9CB7-03DE7573E0B4}" dt="2023-10-18T12:43:00.111" v="1102" actId="478"/>
          <ac:picMkLst>
            <pc:docMk/>
            <pc:sldMk cId="3144270227" sldId="290"/>
            <ac:picMk id="54" creationId="{C5DBE5A3-5C5C-4DC9-94C3-71416326DA91}"/>
          </ac:picMkLst>
        </pc:picChg>
      </pc:sldChg>
      <pc:sldChg chg="modNotesTx">
        <pc:chgData name="Alzahrani, Hussain Mohammad A" userId="f8af1fbb-35e8-479b-a97e-3637edba7c4a" providerId="ADAL" clId="{0CD01D64-6077-4789-9CB7-03DE7573E0B4}" dt="2023-10-18T13:51:50.499" v="3459" actId="20577"/>
        <pc:sldMkLst>
          <pc:docMk/>
          <pc:sldMk cId="926178257" sldId="294"/>
        </pc:sldMkLst>
      </pc:sldChg>
      <pc:sldChg chg="modNotesTx">
        <pc:chgData name="Alzahrani, Hussain Mohammad A" userId="f8af1fbb-35e8-479b-a97e-3637edba7c4a" providerId="ADAL" clId="{0CD01D64-6077-4789-9CB7-03DE7573E0B4}" dt="2023-10-18T13:32:04.052" v="3025" actId="20577"/>
        <pc:sldMkLst>
          <pc:docMk/>
          <pc:sldMk cId="1996144251" sldId="295"/>
        </pc:sldMkLst>
      </pc:sldChg>
      <pc:sldChg chg="modSp mod modNotesTx">
        <pc:chgData name="Alzahrani, Hussain Mohammad A" userId="f8af1fbb-35e8-479b-a97e-3637edba7c4a" providerId="ADAL" clId="{0CD01D64-6077-4789-9CB7-03DE7573E0B4}" dt="2023-10-18T14:07:25.659" v="4459" actId="20577"/>
        <pc:sldMkLst>
          <pc:docMk/>
          <pc:sldMk cId="1313062015" sldId="298"/>
        </pc:sldMkLst>
        <pc:spChg chg="mod">
          <ac:chgData name="Alzahrani, Hussain Mohammad A" userId="f8af1fbb-35e8-479b-a97e-3637edba7c4a" providerId="ADAL" clId="{0CD01D64-6077-4789-9CB7-03DE7573E0B4}" dt="2023-10-18T13:34:21.575" v="3026" actId="20577"/>
          <ac:spMkLst>
            <pc:docMk/>
            <pc:sldMk cId="1313062015" sldId="298"/>
            <ac:spMk id="2" creationId="{0ED92019-226C-47DD-999E-AF554DEF14E5}"/>
          </ac:spMkLst>
        </pc:spChg>
        <pc:spChg chg="mod">
          <ac:chgData name="Alzahrani, Hussain Mohammad A" userId="f8af1fbb-35e8-479b-a97e-3637edba7c4a" providerId="ADAL" clId="{0CD01D64-6077-4789-9CB7-03DE7573E0B4}" dt="2023-10-18T13:39:34.790" v="3163" actId="14100"/>
          <ac:spMkLst>
            <pc:docMk/>
            <pc:sldMk cId="1313062015" sldId="298"/>
            <ac:spMk id="6" creationId="{2770341F-7C86-4085-B3AE-373CFCD06C4B}"/>
          </ac:spMkLst>
        </pc:spChg>
        <pc:spChg chg="mod">
          <ac:chgData name="Alzahrani, Hussain Mohammad A" userId="f8af1fbb-35e8-479b-a97e-3637edba7c4a" providerId="ADAL" clId="{0CD01D64-6077-4789-9CB7-03DE7573E0B4}" dt="2023-10-18T13:48:21.892" v="3276" actId="14100"/>
          <ac:spMkLst>
            <pc:docMk/>
            <pc:sldMk cId="1313062015" sldId="298"/>
            <ac:spMk id="12" creationId="{C410DB9A-465E-4D2D-BC80-9BE2D9692AB7}"/>
          </ac:spMkLst>
        </pc:spChg>
      </pc:sldChg>
      <pc:sldChg chg="modSp modNotesTx">
        <pc:chgData name="Alzahrani, Hussain Mohammad A" userId="f8af1fbb-35e8-479b-a97e-3637edba7c4a" providerId="ADAL" clId="{0CD01D64-6077-4789-9CB7-03DE7573E0B4}" dt="2023-10-19T12:42:35.211" v="7629" actId="20577"/>
        <pc:sldMkLst>
          <pc:docMk/>
          <pc:sldMk cId="1546391756" sldId="299"/>
        </pc:sldMkLst>
        <pc:graphicFrameChg chg="mod">
          <ac:chgData name="Alzahrani, Hussain Mohammad A" userId="f8af1fbb-35e8-479b-a97e-3637edba7c4a" providerId="ADAL" clId="{0CD01D64-6077-4789-9CB7-03DE7573E0B4}" dt="2023-10-18T13:56:46.443" v="3784" actId="20577"/>
          <ac:graphicFrameMkLst>
            <pc:docMk/>
            <pc:sldMk cId="1546391756" sldId="299"/>
            <ac:graphicFrameMk id="28" creationId="{3659483F-D2D9-131A-82F7-0EEACEF6BE60}"/>
          </ac:graphicFrameMkLst>
        </pc:graphicFrameChg>
      </pc:sldChg>
      <pc:sldChg chg="modNotesTx">
        <pc:chgData name="Alzahrani, Hussain Mohammad A" userId="f8af1fbb-35e8-479b-a97e-3637edba7c4a" providerId="ADAL" clId="{0CD01D64-6077-4789-9CB7-03DE7573E0B4}" dt="2023-10-19T09:32:06.867" v="5105" actId="20577"/>
        <pc:sldMkLst>
          <pc:docMk/>
          <pc:sldMk cId="1826652819" sldId="302"/>
        </pc:sldMkLst>
      </pc:sldChg>
      <pc:sldChg chg="modSp">
        <pc:chgData name="Alzahrani, Hussain Mohammad A" userId="f8af1fbb-35e8-479b-a97e-3637edba7c4a" providerId="ADAL" clId="{0CD01D64-6077-4789-9CB7-03DE7573E0B4}" dt="2023-10-19T12:15:02.280" v="7580" actId="20577"/>
        <pc:sldMkLst>
          <pc:docMk/>
          <pc:sldMk cId="2493454080" sldId="312"/>
        </pc:sldMkLst>
        <pc:spChg chg="mod">
          <ac:chgData name="Alzahrani, Hussain Mohammad A" userId="f8af1fbb-35e8-479b-a97e-3637edba7c4a" providerId="ADAL" clId="{0CD01D64-6077-4789-9CB7-03DE7573E0B4}" dt="2023-10-19T12:15:02.280" v="7580" actId="20577"/>
          <ac:spMkLst>
            <pc:docMk/>
            <pc:sldMk cId="2493454080" sldId="312"/>
            <ac:spMk id="3" creationId="{5D200BED-4F28-47E3-8F51-456845C4F994}"/>
          </ac:spMkLst>
        </pc:spChg>
      </pc:sldChg>
      <pc:sldChg chg="addSp modSp mod ord modAnim modNotesTx">
        <pc:chgData name="Alzahrani, Hussain Mohammad A" userId="f8af1fbb-35e8-479b-a97e-3637edba7c4a" providerId="ADAL" clId="{0CD01D64-6077-4789-9CB7-03DE7573E0B4}" dt="2023-10-19T11:45:03.741" v="6068" actId="6549"/>
        <pc:sldMkLst>
          <pc:docMk/>
          <pc:sldMk cId="2727207258" sldId="316"/>
        </pc:sldMkLst>
        <pc:spChg chg="add mod">
          <ac:chgData name="Alzahrani, Hussain Mohammad A" userId="f8af1fbb-35e8-479b-a97e-3637edba7c4a" providerId="ADAL" clId="{0CD01D64-6077-4789-9CB7-03DE7573E0B4}" dt="2023-10-19T11:40:33.431" v="6056" actId="14100"/>
          <ac:spMkLst>
            <pc:docMk/>
            <pc:sldMk cId="2727207258" sldId="316"/>
            <ac:spMk id="4" creationId="{2BF12615-07FB-E4CA-A85B-6FB350DE0D2C}"/>
          </ac:spMkLst>
        </pc:spChg>
        <pc:spChg chg="add mod">
          <ac:chgData name="Alzahrani, Hussain Mohammad A" userId="f8af1fbb-35e8-479b-a97e-3637edba7c4a" providerId="ADAL" clId="{0CD01D64-6077-4789-9CB7-03DE7573E0B4}" dt="2023-10-19T11:40:55.781" v="6057" actId="164"/>
          <ac:spMkLst>
            <pc:docMk/>
            <pc:sldMk cId="2727207258" sldId="316"/>
            <ac:spMk id="8" creationId="{02CC5F2C-7D52-14E0-897C-161658042D3D}"/>
          </ac:spMkLst>
        </pc:spChg>
        <pc:spChg chg="mod">
          <ac:chgData name="Alzahrani, Hussain Mohammad A" userId="f8af1fbb-35e8-479b-a97e-3637edba7c4a" providerId="ADAL" clId="{0CD01D64-6077-4789-9CB7-03DE7573E0B4}" dt="2023-10-19T11:42:57.609" v="6065" actId="20577"/>
          <ac:spMkLst>
            <pc:docMk/>
            <pc:sldMk cId="2727207258" sldId="316"/>
            <ac:spMk id="173" creationId="{7DB5D1CE-01A8-A509-9AEC-AC90242545C0}"/>
          </ac:spMkLst>
        </pc:spChg>
        <pc:spChg chg="mod">
          <ac:chgData name="Alzahrani, Hussain Mohammad A" userId="f8af1fbb-35e8-479b-a97e-3637edba7c4a" providerId="ADAL" clId="{0CD01D64-6077-4789-9CB7-03DE7573E0B4}" dt="2023-10-19T11:44:59.875" v="6066" actId="6549"/>
          <ac:spMkLst>
            <pc:docMk/>
            <pc:sldMk cId="2727207258" sldId="316"/>
            <ac:spMk id="251" creationId="{4410858A-0EF8-9FA5-53C0-BF3788EBCB57}"/>
          </ac:spMkLst>
        </pc:spChg>
        <pc:spChg chg="mod">
          <ac:chgData name="Alzahrani, Hussain Mohammad A" userId="f8af1fbb-35e8-479b-a97e-3637edba7c4a" providerId="ADAL" clId="{0CD01D64-6077-4789-9CB7-03DE7573E0B4}" dt="2023-10-19T11:45:01.486" v="6067" actId="6549"/>
          <ac:spMkLst>
            <pc:docMk/>
            <pc:sldMk cId="2727207258" sldId="316"/>
            <ac:spMk id="252" creationId="{2E3718F5-B027-D2B8-2E52-00A294B14104}"/>
          </ac:spMkLst>
        </pc:spChg>
        <pc:spChg chg="mod">
          <ac:chgData name="Alzahrani, Hussain Mohammad A" userId="f8af1fbb-35e8-479b-a97e-3637edba7c4a" providerId="ADAL" clId="{0CD01D64-6077-4789-9CB7-03DE7573E0B4}" dt="2023-10-19T11:45:03.741" v="6068" actId="6549"/>
          <ac:spMkLst>
            <pc:docMk/>
            <pc:sldMk cId="2727207258" sldId="316"/>
            <ac:spMk id="253" creationId="{1AFD7637-8EA9-6038-C42E-3808FB3F8092}"/>
          </ac:spMkLst>
        </pc:spChg>
        <pc:grpChg chg="add mod">
          <ac:chgData name="Alzahrani, Hussain Mohammad A" userId="f8af1fbb-35e8-479b-a97e-3637edba7c4a" providerId="ADAL" clId="{0CD01D64-6077-4789-9CB7-03DE7573E0B4}" dt="2023-10-19T11:40:55.781" v="6057" actId="164"/>
          <ac:grpSpMkLst>
            <pc:docMk/>
            <pc:sldMk cId="2727207258" sldId="316"/>
            <ac:grpSpMk id="7" creationId="{C29FF882-084C-A1F8-B3D1-C4EEFBE096EC}"/>
          </ac:grpSpMkLst>
        </pc:grpChg>
        <pc:grpChg chg="add mod">
          <ac:chgData name="Alzahrani, Hussain Mohammad A" userId="f8af1fbb-35e8-479b-a97e-3637edba7c4a" providerId="ADAL" clId="{0CD01D64-6077-4789-9CB7-03DE7573E0B4}" dt="2023-10-19T11:40:55.781" v="6057" actId="164"/>
          <ac:grpSpMkLst>
            <pc:docMk/>
            <pc:sldMk cId="2727207258" sldId="316"/>
            <ac:grpSpMk id="9" creationId="{68A30D2E-AF0C-F7EE-8860-29314D88BFC3}"/>
          </ac:grpSpMkLst>
        </pc:grpChg>
        <pc:grpChg chg="mod">
          <ac:chgData name="Alzahrani, Hussain Mohammad A" userId="f8af1fbb-35e8-479b-a97e-3637edba7c4a" providerId="ADAL" clId="{0CD01D64-6077-4789-9CB7-03DE7573E0B4}" dt="2023-10-19T11:37:30.146" v="6042" actId="164"/>
          <ac:grpSpMkLst>
            <pc:docMk/>
            <pc:sldMk cId="2727207258" sldId="316"/>
            <ac:grpSpMk id="67" creationId="{B5B30D9B-B525-6D7E-199B-CA6C5BBB7774}"/>
          </ac:grpSpMkLst>
        </pc:grpChg>
      </pc:sldChg>
      <pc:sldChg chg="modSp modNotesTx">
        <pc:chgData name="Alzahrani, Hussain Mohammad A" userId="f8af1fbb-35e8-479b-a97e-3637edba7c4a" providerId="ADAL" clId="{0CD01D64-6077-4789-9CB7-03DE7573E0B4}" dt="2023-10-19T12:09:06.452" v="7433" actId="20577"/>
        <pc:sldMkLst>
          <pc:docMk/>
          <pc:sldMk cId="1243749076" sldId="318"/>
        </pc:sldMkLst>
        <pc:spChg chg="mod">
          <ac:chgData name="Alzahrani, Hussain Mohammad A" userId="f8af1fbb-35e8-479b-a97e-3637edba7c4a" providerId="ADAL" clId="{0CD01D64-6077-4789-9CB7-03DE7573E0B4}" dt="2023-10-19T09:52:40.704" v="5871" actId="20577"/>
          <ac:spMkLst>
            <pc:docMk/>
            <pc:sldMk cId="1243749076" sldId="318"/>
            <ac:spMk id="55" creationId="{B97A38CF-9B38-9C3B-5C43-52C6A17A5E44}"/>
          </ac:spMkLst>
        </pc:spChg>
      </pc:sldChg>
      <pc:sldChg chg="ord modNotesTx">
        <pc:chgData name="Alzahrani, Hussain Mohammad A" userId="f8af1fbb-35e8-479b-a97e-3637edba7c4a" providerId="ADAL" clId="{0CD01D64-6077-4789-9CB7-03DE7573E0B4}" dt="2023-10-19T11:30:30.491" v="6038" actId="20577"/>
        <pc:sldMkLst>
          <pc:docMk/>
          <pc:sldMk cId="1477288460" sldId="319"/>
        </pc:sldMkLst>
      </pc:sldChg>
      <pc:sldChg chg="ord modNotesTx">
        <pc:chgData name="Alzahrani, Hussain Mohammad A" userId="f8af1fbb-35e8-479b-a97e-3637edba7c4a" providerId="ADAL" clId="{0CD01D64-6077-4789-9CB7-03DE7573E0B4}" dt="2023-10-19T13:28:17.939" v="7633" actId="20577"/>
        <pc:sldMkLst>
          <pc:docMk/>
          <pc:sldMk cId="2790625492" sldId="320"/>
        </pc:sldMkLst>
      </pc:sldChg>
      <pc:sldChg chg="modNotesTx">
        <pc:chgData name="Alzahrani, Hussain Mohammad A" userId="f8af1fbb-35e8-479b-a97e-3637edba7c4a" providerId="ADAL" clId="{0CD01D64-6077-4789-9CB7-03DE7573E0B4}" dt="2023-10-19T09:15:07.089" v="4941" actId="20577"/>
        <pc:sldMkLst>
          <pc:docMk/>
          <pc:sldMk cId="272478039" sldId="321"/>
        </pc:sldMkLst>
      </pc:sldChg>
      <pc:sldChg chg="modNotesTx">
        <pc:chgData name="Alzahrani, Hussain Mohammad A" userId="f8af1fbb-35e8-479b-a97e-3637edba7c4a" providerId="ADAL" clId="{0CD01D64-6077-4789-9CB7-03DE7573E0B4}" dt="2023-10-19T12:11:16.237" v="7573" actId="6549"/>
        <pc:sldMkLst>
          <pc:docMk/>
          <pc:sldMk cId="1113122759" sldId="322"/>
        </pc:sldMkLst>
      </pc:sldChg>
      <pc:sldChg chg="modSp mod ord">
        <pc:chgData name="Alzahrani, Hussain Mohammad A" userId="f8af1fbb-35e8-479b-a97e-3637edba7c4a" providerId="ADAL" clId="{0CD01D64-6077-4789-9CB7-03DE7573E0B4}" dt="2023-10-19T09:22:30.742" v="4943"/>
        <pc:sldMkLst>
          <pc:docMk/>
          <pc:sldMk cId="1481532724" sldId="323"/>
        </pc:sldMkLst>
        <pc:spChg chg="mod">
          <ac:chgData name="Alzahrani, Hussain Mohammad A" userId="f8af1fbb-35e8-479b-a97e-3637edba7c4a" providerId="ADAL" clId="{0CD01D64-6077-4789-9CB7-03DE7573E0B4}" dt="2023-10-19T09:14:05.003" v="4939" actId="108"/>
          <ac:spMkLst>
            <pc:docMk/>
            <pc:sldMk cId="1481532724" sldId="323"/>
            <ac:spMk id="2" creationId="{F6994D1D-E247-4B5F-9155-DF1982EC3C9B}"/>
          </ac:spMkLst>
        </pc:spChg>
      </pc:sldChg>
      <pc:sldChg chg="modSp mod">
        <pc:chgData name="Alzahrani, Hussain Mohammad A" userId="f8af1fbb-35e8-479b-a97e-3637edba7c4a" providerId="ADAL" clId="{0CD01D64-6077-4789-9CB7-03DE7573E0B4}" dt="2023-10-19T12:14:12.384" v="7575" actId="20577"/>
        <pc:sldMkLst>
          <pc:docMk/>
          <pc:sldMk cId="779858728" sldId="325"/>
        </pc:sldMkLst>
        <pc:spChg chg="mod">
          <ac:chgData name="Alzahrani, Hussain Mohammad A" userId="f8af1fbb-35e8-479b-a97e-3637edba7c4a" providerId="ADAL" clId="{0CD01D64-6077-4789-9CB7-03DE7573E0B4}" dt="2023-10-19T12:14:12.384" v="7575" actId="20577"/>
          <ac:spMkLst>
            <pc:docMk/>
            <pc:sldMk cId="779858728" sldId="325"/>
            <ac:spMk id="3" creationId="{5D200BED-4F28-47E3-8F51-456845C4F994}"/>
          </ac:spMkLst>
        </pc:spChg>
      </pc:sldChg>
      <pc:sldChg chg="modAnim modNotesTx">
        <pc:chgData name="Alzahrani, Hussain Mohammad A" userId="f8af1fbb-35e8-479b-a97e-3637edba7c4a" providerId="ADAL" clId="{0CD01D64-6077-4789-9CB7-03DE7573E0B4}" dt="2023-10-19T12:34:07.254" v="7608" actId="20577"/>
        <pc:sldMkLst>
          <pc:docMk/>
          <pc:sldMk cId="2344520990" sldId="326"/>
        </pc:sldMkLst>
      </pc:sldChg>
      <pc:sldChg chg="modNotesTx">
        <pc:chgData name="Alzahrani, Hussain Mohammad A" userId="f8af1fbb-35e8-479b-a97e-3637edba7c4a" providerId="ADAL" clId="{0CD01D64-6077-4789-9CB7-03DE7573E0B4}" dt="2023-10-19T12:25:31.766" v="7596" actId="20577"/>
        <pc:sldMkLst>
          <pc:docMk/>
          <pc:sldMk cId="1246941361" sldId="327"/>
        </pc:sldMkLst>
      </pc:sldChg>
      <pc:sldChg chg="new del">
        <pc:chgData name="Alzahrani, Hussain Mohammad A" userId="f8af1fbb-35e8-479b-a97e-3637edba7c4a" providerId="ADAL" clId="{0CD01D64-6077-4789-9CB7-03DE7573E0B4}" dt="2023-10-19T12:42:42.971" v="7631" actId="47"/>
        <pc:sldMkLst>
          <pc:docMk/>
          <pc:sldMk cId="3632380534" sldId="329"/>
        </pc:sldMkLst>
      </pc:sldChg>
    </pc:docChg>
  </pc:docChgLst>
  <pc:docChgLst>
    <pc:chgData name="Alzahrani, Hussain Mohammad A" userId="f8af1fbb-35e8-479b-a97e-3637edba7c4a" providerId="ADAL" clId="{66AC674E-CA7D-43BA-ABA0-645A6336B300}"/>
    <pc:docChg chg="undo custSel modSld modNotesMaster">
      <pc:chgData name="Alzahrani, Hussain Mohammad A" userId="f8af1fbb-35e8-479b-a97e-3637edba7c4a" providerId="ADAL" clId="{66AC674E-CA7D-43BA-ABA0-645A6336B300}" dt="2023-10-31T08:58:57.156" v="112" actId="1076"/>
      <pc:docMkLst>
        <pc:docMk/>
      </pc:docMkLst>
      <pc:sldChg chg="addSp delSp modSp mod addAnim delAnim">
        <pc:chgData name="Alzahrani, Hussain Mohammad A" userId="f8af1fbb-35e8-479b-a97e-3637edba7c4a" providerId="ADAL" clId="{66AC674E-CA7D-43BA-ABA0-645A6336B300}" dt="2023-10-31T08:58:57.156" v="112" actId="1076"/>
        <pc:sldMkLst>
          <pc:docMk/>
          <pc:sldMk cId="2727207258" sldId="316"/>
        </pc:sldMkLst>
        <pc:spChg chg="add del">
          <ac:chgData name="Alzahrani, Hussain Mohammad A" userId="f8af1fbb-35e8-479b-a97e-3637edba7c4a" providerId="ADAL" clId="{66AC674E-CA7D-43BA-ABA0-645A6336B300}" dt="2023-10-31T08:58:56.205" v="111" actId="478"/>
          <ac:spMkLst>
            <pc:docMk/>
            <pc:sldMk cId="2727207258" sldId="316"/>
            <ac:spMk id="4" creationId="{2BF12615-07FB-E4CA-A85B-6FB350DE0D2C}"/>
          </ac:spMkLst>
        </pc:spChg>
        <pc:spChg chg="add del mod topLvl">
          <ac:chgData name="Alzahrani, Hussain Mohammad A" userId="f8af1fbb-35e8-479b-a97e-3637edba7c4a" providerId="ADAL" clId="{66AC674E-CA7D-43BA-ABA0-645A6336B300}" dt="2023-10-31T08:58:55.514" v="110" actId="478"/>
          <ac:spMkLst>
            <pc:docMk/>
            <pc:sldMk cId="2727207258" sldId="316"/>
            <ac:spMk id="8" creationId="{02CC5F2C-7D52-14E0-897C-161658042D3D}"/>
          </ac:spMkLst>
        </pc:spChg>
        <pc:grpChg chg="add del">
          <ac:chgData name="Alzahrani, Hussain Mohammad A" userId="f8af1fbb-35e8-479b-a97e-3637edba7c4a" providerId="ADAL" clId="{66AC674E-CA7D-43BA-ABA0-645A6336B300}" dt="2023-10-31T08:58:56.205" v="111" actId="478"/>
          <ac:grpSpMkLst>
            <pc:docMk/>
            <pc:sldMk cId="2727207258" sldId="316"/>
            <ac:grpSpMk id="7" creationId="{C29FF882-084C-A1F8-B3D1-C4EEFBE096EC}"/>
          </ac:grpSpMkLst>
        </pc:grpChg>
        <pc:grpChg chg="add del mod">
          <ac:chgData name="Alzahrani, Hussain Mohammad A" userId="f8af1fbb-35e8-479b-a97e-3637edba7c4a" providerId="ADAL" clId="{66AC674E-CA7D-43BA-ABA0-645A6336B300}" dt="2023-10-31T08:58:57.156" v="112" actId="1076"/>
          <ac:grpSpMkLst>
            <pc:docMk/>
            <pc:sldMk cId="2727207258" sldId="316"/>
            <ac:grpSpMk id="9" creationId="{68A30D2E-AF0C-F7EE-8860-29314D88BFC3}"/>
          </ac:grpSpMkLst>
        </pc:grpChg>
        <pc:grpChg chg="mod topLvl">
          <ac:chgData name="Alzahrani, Hussain Mohammad A" userId="f8af1fbb-35e8-479b-a97e-3637edba7c4a" providerId="ADAL" clId="{66AC674E-CA7D-43BA-ABA0-645A6336B300}" dt="2023-10-31T08:58:55.514" v="110" actId="478"/>
          <ac:grpSpMkLst>
            <pc:docMk/>
            <pc:sldMk cId="2727207258" sldId="316"/>
            <ac:grpSpMk id="67" creationId="{B5B30D9B-B525-6D7E-199B-CA6C5BBB7774}"/>
          </ac:grpSpMkLst>
        </pc:grpChg>
        <pc:picChg chg="mod">
          <ac:chgData name="Alzahrani, Hussain Mohammad A" userId="f8af1fbb-35e8-479b-a97e-3637edba7c4a" providerId="ADAL" clId="{66AC674E-CA7D-43BA-ABA0-645A6336B300}" dt="2023-10-27T10:39:42.553" v="106" actId="1076"/>
          <ac:picMkLst>
            <pc:docMk/>
            <pc:sldMk cId="2727207258" sldId="316"/>
            <ac:picMk id="62" creationId="{4F8D7186-7C50-54A0-1FCF-20A7BFEB6FA7}"/>
          </ac:picMkLst>
        </pc:picChg>
      </pc:sldChg>
      <pc:sldChg chg="modNotesTx">
        <pc:chgData name="Alzahrani, Hussain Mohammad A" userId="f8af1fbb-35e8-479b-a97e-3637edba7c4a" providerId="ADAL" clId="{66AC674E-CA7D-43BA-ABA0-645A6336B300}" dt="2023-10-20T09:25:23.261" v="80" actId="20577"/>
        <pc:sldMkLst>
          <pc:docMk/>
          <pc:sldMk cId="1243749076" sldId="318"/>
        </pc:sldMkLst>
      </pc:sldChg>
      <pc:sldChg chg="modSp mod modNotesTx">
        <pc:chgData name="Alzahrani, Hussain Mohammad A" userId="f8af1fbb-35e8-479b-a97e-3637edba7c4a" providerId="ADAL" clId="{66AC674E-CA7D-43BA-ABA0-645A6336B300}" dt="2023-10-20T10:03:21.474" v="92" actId="14100"/>
        <pc:sldMkLst>
          <pc:docMk/>
          <pc:sldMk cId="1477288460" sldId="319"/>
        </pc:sldMkLst>
        <pc:grpChg chg="mod">
          <ac:chgData name="Alzahrani, Hussain Mohammad A" userId="f8af1fbb-35e8-479b-a97e-3637edba7c4a" providerId="ADAL" clId="{66AC674E-CA7D-43BA-ABA0-645A6336B300}" dt="2023-10-20T10:03:21.474" v="92" actId="14100"/>
          <ac:grpSpMkLst>
            <pc:docMk/>
            <pc:sldMk cId="1477288460" sldId="319"/>
            <ac:grpSpMk id="24" creationId="{45AF01EA-3B1D-3E7A-90D2-CB49C83AB18B}"/>
          </ac:grpSpMkLst>
        </pc:grpChg>
      </pc:sldChg>
      <pc:sldChg chg="modAnim">
        <pc:chgData name="Alzahrani, Hussain Mohammad A" userId="f8af1fbb-35e8-479b-a97e-3637edba7c4a" providerId="ADAL" clId="{66AC674E-CA7D-43BA-ABA0-645A6336B300}" dt="2023-10-20T10:01:26.150" v="87"/>
        <pc:sldMkLst>
          <pc:docMk/>
          <pc:sldMk cId="1113122759" sldId="322"/>
        </pc:sldMkLst>
      </pc:sldChg>
      <pc:sldChg chg="modSp mod">
        <pc:chgData name="Alzahrani, Hussain Mohammad A" userId="f8af1fbb-35e8-479b-a97e-3637edba7c4a" providerId="ADAL" clId="{66AC674E-CA7D-43BA-ABA0-645A6336B300}" dt="2023-10-20T10:00:12.328" v="83"/>
        <pc:sldMkLst>
          <pc:docMk/>
          <pc:sldMk cId="779858728" sldId="325"/>
        </pc:sldMkLst>
        <pc:spChg chg="mod">
          <ac:chgData name="Alzahrani, Hussain Mohammad A" userId="f8af1fbb-35e8-479b-a97e-3637edba7c4a" providerId="ADAL" clId="{66AC674E-CA7D-43BA-ABA0-645A6336B300}" dt="2023-10-20T10:00:12.328" v="83"/>
          <ac:spMkLst>
            <pc:docMk/>
            <pc:sldMk cId="779858728" sldId="325"/>
            <ac:spMk id="3" creationId="{5D200BED-4F28-47E3-8F51-456845C4F994}"/>
          </ac:spMkLst>
        </pc:spChg>
      </pc:sldChg>
      <pc:sldChg chg="modSp mod">
        <pc:chgData name="Alzahrani, Hussain Mohammad A" userId="f8af1fbb-35e8-479b-a97e-3637edba7c4a" providerId="ADAL" clId="{66AC674E-CA7D-43BA-ABA0-645A6336B300}" dt="2023-10-26T12:51:40.105" v="99" actId="14100"/>
        <pc:sldMkLst>
          <pc:docMk/>
          <pc:sldMk cId="2344520990" sldId="326"/>
        </pc:sldMkLst>
        <pc:picChg chg="mod">
          <ac:chgData name="Alzahrani, Hussain Mohammad A" userId="f8af1fbb-35e8-479b-a97e-3637edba7c4a" providerId="ADAL" clId="{66AC674E-CA7D-43BA-ABA0-645A6336B300}" dt="2023-10-26T12:51:33.609" v="96" actId="14100"/>
          <ac:picMkLst>
            <pc:docMk/>
            <pc:sldMk cId="2344520990" sldId="326"/>
            <ac:picMk id="12" creationId="{4689135D-E7AE-6168-ACB2-BD414A4833E3}"/>
          </ac:picMkLst>
        </pc:picChg>
        <pc:picChg chg="mod">
          <ac:chgData name="Alzahrani, Hussain Mohammad A" userId="f8af1fbb-35e8-479b-a97e-3637edba7c4a" providerId="ADAL" clId="{66AC674E-CA7D-43BA-ABA0-645A6336B300}" dt="2023-10-26T12:51:35.721" v="97" actId="14100"/>
          <ac:picMkLst>
            <pc:docMk/>
            <pc:sldMk cId="2344520990" sldId="326"/>
            <ac:picMk id="14" creationId="{D2D1856E-92C2-A551-2571-1C4F562B07BE}"/>
          </ac:picMkLst>
        </pc:picChg>
        <pc:picChg chg="mod">
          <ac:chgData name="Alzahrani, Hussain Mohammad A" userId="f8af1fbb-35e8-479b-a97e-3637edba7c4a" providerId="ADAL" clId="{66AC674E-CA7D-43BA-ABA0-645A6336B300}" dt="2023-10-26T12:51:38.002" v="98" actId="14100"/>
          <ac:picMkLst>
            <pc:docMk/>
            <pc:sldMk cId="2344520990" sldId="326"/>
            <ac:picMk id="16" creationId="{3AF733AF-CD23-21CB-3F8F-A67A007C1329}"/>
          </ac:picMkLst>
        </pc:picChg>
        <pc:picChg chg="mod">
          <ac:chgData name="Alzahrani, Hussain Mohammad A" userId="f8af1fbb-35e8-479b-a97e-3637edba7c4a" providerId="ADAL" clId="{66AC674E-CA7D-43BA-ABA0-645A6336B300}" dt="2023-10-26T12:51:40.105" v="99" actId="14100"/>
          <ac:picMkLst>
            <pc:docMk/>
            <pc:sldMk cId="2344520990" sldId="326"/>
            <ac:picMk id="19" creationId="{C8F33FE3-C6A6-765B-2C6E-299739A9031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Microeulsion\microemulsion%20char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ha2313\AppData\Roaming\Microsoft\Excel\Contact%20angle%20plotting%20500SV%20n%20(version%201).xlsb"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9.Curveture\Capillary%20pressur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9.Curveture\Capillary%20pressure.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saturations%20porfil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saturations%20porfi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F:\High%20concentration%20Surfactant%20experiment%20secondary%20recoovery\pore%20occupancy%20Mi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Microemulsion Volume (mL)</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Sheet1!$A$2:$A$21</c:f>
              <c:numCache>
                <c:formatCode>General</c:formatCode>
                <c:ptCount val="20"/>
                <c:pt idx="0">
                  <c:v>0</c:v>
                </c:pt>
                <c:pt idx="1">
                  <c:v>1</c:v>
                </c:pt>
                <c:pt idx="2">
                  <c:v>2</c:v>
                </c:pt>
                <c:pt idx="3">
                  <c:v>3</c:v>
                </c:pt>
                <c:pt idx="4">
                  <c:v>4</c:v>
                </c:pt>
                <c:pt idx="5">
                  <c:v>5</c:v>
                </c:pt>
                <c:pt idx="6">
                  <c:v>6</c:v>
                </c:pt>
                <c:pt idx="7">
                  <c:v>7</c:v>
                </c:pt>
                <c:pt idx="8">
                  <c:v>8</c:v>
                </c:pt>
                <c:pt idx="9">
                  <c:v>9</c:v>
                </c:pt>
                <c:pt idx="10">
                  <c:v>10</c:v>
                </c:pt>
                <c:pt idx="11">
                  <c:v>12</c:v>
                </c:pt>
                <c:pt idx="12">
                  <c:v>14</c:v>
                </c:pt>
                <c:pt idx="13">
                  <c:v>16</c:v>
                </c:pt>
                <c:pt idx="14">
                  <c:v>18</c:v>
                </c:pt>
                <c:pt idx="15">
                  <c:v>20</c:v>
                </c:pt>
                <c:pt idx="16">
                  <c:v>22</c:v>
                </c:pt>
                <c:pt idx="17">
                  <c:v>24</c:v>
                </c:pt>
                <c:pt idx="18">
                  <c:v>26</c:v>
                </c:pt>
                <c:pt idx="19">
                  <c:v>28</c:v>
                </c:pt>
              </c:numCache>
            </c:numRef>
          </c:xVal>
          <c:yVal>
            <c:numRef>
              <c:f>Sheet1!$B$2:$B$21</c:f>
              <c:numCache>
                <c:formatCode>General</c:formatCode>
                <c:ptCount val="20"/>
                <c:pt idx="0">
                  <c:v>10</c:v>
                </c:pt>
                <c:pt idx="1">
                  <c:v>9</c:v>
                </c:pt>
                <c:pt idx="2">
                  <c:v>8.4</c:v>
                </c:pt>
                <c:pt idx="3">
                  <c:v>8</c:v>
                </c:pt>
                <c:pt idx="4">
                  <c:v>7.2</c:v>
                </c:pt>
                <c:pt idx="5">
                  <c:v>6.8</c:v>
                </c:pt>
                <c:pt idx="6">
                  <c:v>6.3</c:v>
                </c:pt>
                <c:pt idx="7">
                  <c:v>6.1</c:v>
                </c:pt>
                <c:pt idx="8">
                  <c:v>5.8</c:v>
                </c:pt>
                <c:pt idx="9">
                  <c:v>5.4</c:v>
                </c:pt>
                <c:pt idx="10">
                  <c:v>5.0999999999999996</c:v>
                </c:pt>
                <c:pt idx="11">
                  <c:v>4.5</c:v>
                </c:pt>
                <c:pt idx="12">
                  <c:v>3.8</c:v>
                </c:pt>
                <c:pt idx="13">
                  <c:v>2.8</c:v>
                </c:pt>
                <c:pt idx="14">
                  <c:v>2</c:v>
                </c:pt>
                <c:pt idx="15">
                  <c:v>1.4000000000000004</c:v>
                </c:pt>
                <c:pt idx="16">
                  <c:v>1.1999999999999993</c:v>
                </c:pt>
                <c:pt idx="17">
                  <c:v>0.69999999999999929</c:v>
                </c:pt>
                <c:pt idx="18">
                  <c:v>0.40000000000000036</c:v>
                </c:pt>
                <c:pt idx="19">
                  <c:v>0</c:v>
                </c:pt>
              </c:numCache>
            </c:numRef>
          </c:yVal>
          <c:smooth val="0"/>
          <c:extLst>
            <c:ext xmlns:c16="http://schemas.microsoft.com/office/drawing/2014/chart" uri="{C3380CC4-5D6E-409C-BE32-E72D297353CC}">
              <c16:uniqueId val="{00000000-E647-480B-85CD-28C4F356BDC6}"/>
            </c:ext>
          </c:extLst>
        </c:ser>
        <c:dLbls>
          <c:showLegendKey val="0"/>
          <c:showVal val="0"/>
          <c:showCatName val="0"/>
          <c:showSerName val="0"/>
          <c:showPercent val="0"/>
          <c:showBubbleSize val="0"/>
        </c:dLbls>
        <c:axId val="712186984"/>
        <c:axId val="712189144"/>
      </c:scatterChart>
      <c:valAx>
        <c:axId val="71218698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Time(minutes)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189144"/>
        <c:crosses val="autoZero"/>
        <c:crossBetween val="midCat"/>
      </c:valAx>
      <c:valAx>
        <c:axId val="712189144"/>
        <c:scaling>
          <c:orientation val="minMax"/>
          <c:max val="1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0" i="0" baseline="0">
                    <a:effectLst/>
                  </a:rPr>
                  <a:t>Microemulsion Volume (mL)</a:t>
                </a:r>
                <a:endParaRPr lang="en-GB" sz="8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2186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Throt (Mapping)'!$O$1</c:f>
              <c:strCache>
                <c:ptCount val="1"/>
                <c:pt idx="0">
                  <c:v>Surfactant</c:v>
                </c:pt>
              </c:strCache>
            </c:strRef>
          </c:tx>
          <c:spPr>
            <a:solidFill>
              <a:srgbClr val="00B0F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(Mapping)'!$O$4:$O$43</c:f>
              <c:numCache>
                <c:formatCode>General</c:formatCode>
                <c:ptCount val="40"/>
                <c:pt idx="0">
                  <c:v>7.6507949001435524E-2</c:v>
                </c:pt>
                <c:pt idx="1">
                  <c:v>0.17671922440000204</c:v>
                </c:pt>
                <c:pt idx="2">
                  <c:v>0.21824743792115553</c:v>
                </c:pt>
                <c:pt idx="3">
                  <c:v>0.27238154903336181</c:v>
                </c:pt>
                <c:pt idx="4">
                  <c:v>0.47022920979386706</c:v>
                </c:pt>
                <c:pt idx="5">
                  <c:v>0.66557732830725835</c:v>
                </c:pt>
                <c:pt idx="6">
                  <c:v>0.79898447353258295</c:v>
                </c:pt>
                <c:pt idx="7">
                  <c:v>0.87118867229321395</c:v>
                </c:pt>
                <c:pt idx="8">
                  <c:v>0.8993743897473484</c:v>
                </c:pt>
                <c:pt idx="9">
                  <c:v>0.94231757254385229</c:v>
                </c:pt>
                <c:pt idx="10">
                  <c:v>0.96420249830074611</c:v>
                </c:pt>
                <c:pt idx="11">
                  <c:v>0.97029093651861298</c:v>
                </c:pt>
                <c:pt idx="12">
                  <c:v>0.97118337195003246</c:v>
                </c:pt>
                <c:pt idx="13">
                  <c:v>0.99441950850122518</c:v>
                </c:pt>
                <c:pt idx="14">
                  <c:v>0.95919859045774647</c:v>
                </c:pt>
                <c:pt idx="15">
                  <c:v>0.96232344070076326</c:v>
                </c:pt>
                <c:pt idx="16">
                  <c:v>0.96659902285584609</c:v>
                </c:pt>
                <c:pt idx="17">
                  <c:v>0.95586560624208794</c:v>
                </c:pt>
                <c:pt idx="18">
                  <c:v>1</c:v>
                </c:pt>
                <c:pt idx="19">
                  <c:v>0.98450668715520329</c:v>
                </c:pt>
                <c:pt idx="20">
                  <c:v>1</c:v>
                </c:pt>
                <c:pt idx="21">
                  <c:v>1</c:v>
                </c:pt>
                <c:pt idx="22">
                  <c:v>1</c:v>
                </c:pt>
                <c:pt idx="23">
                  <c:v>1</c:v>
                </c:pt>
                <c:pt idx="24">
                  <c:v>1</c:v>
                </c:pt>
                <c:pt idx="25">
                  <c:v>1</c:v>
                </c:pt>
                <c:pt idx="26">
                  <c:v>1</c:v>
                </c:pt>
                <c:pt idx="27">
                  <c:v>1</c:v>
                </c:pt>
                <c:pt idx="28">
                  <c:v>0.66184970765226692</c:v>
                </c:pt>
                <c:pt idx="29">
                  <c:v>1</c:v>
                </c:pt>
                <c:pt idx="30">
                  <c:v>1</c:v>
                </c:pt>
                <c:pt idx="31">
                  <c:v>0</c:v>
                </c:pt>
                <c:pt idx="32">
                  <c:v>1</c:v>
                </c:pt>
                <c:pt idx="33">
                  <c:v>0</c:v>
                </c:pt>
                <c:pt idx="34">
                  <c:v>0</c:v>
                </c:pt>
                <c:pt idx="35">
                  <c:v>1</c:v>
                </c:pt>
                <c:pt idx="36">
                  <c:v>0</c:v>
                </c:pt>
                <c:pt idx="37">
                  <c:v>0</c:v>
                </c:pt>
                <c:pt idx="38">
                  <c:v>1</c:v>
                </c:pt>
                <c:pt idx="39">
                  <c:v>0</c:v>
                </c:pt>
              </c:numCache>
              <c:extLst/>
            </c:numRef>
          </c:val>
          <c:extLst>
            <c:ext xmlns:c16="http://schemas.microsoft.com/office/drawing/2014/chart" uri="{C3380CC4-5D6E-409C-BE32-E72D297353CC}">
              <c16:uniqueId val="{00000000-BD76-40E3-98E2-D118F26E63F0}"/>
            </c:ext>
          </c:extLst>
        </c:ser>
        <c:ser>
          <c:idx val="1"/>
          <c:order val="1"/>
          <c:tx>
            <c:strRef>
              <c:f>'Decane Throt (Mapping)'!$P$1</c:f>
              <c:strCache>
                <c:ptCount val="1"/>
                <c:pt idx="0">
                  <c:v>Oil</c:v>
                </c:pt>
              </c:strCache>
            </c:strRef>
          </c:tx>
          <c:spPr>
            <a:solidFill>
              <a:srgbClr val="00B05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(Mapping)'!$P$4:$P$43</c:f>
              <c:numCache>
                <c:formatCode>General</c:formatCode>
                <c:ptCount val="40"/>
                <c:pt idx="0">
                  <c:v>0.92349205099856446</c:v>
                </c:pt>
                <c:pt idx="1">
                  <c:v>0.82328077559999802</c:v>
                </c:pt>
                <c:pt idx="2">
                  <c:v>0.78175256207884447</c:v>
                </c:pt>
                <c:pt idx="3">
                  <c:v>0.72761845096663813</c:v>
                </c:pt>
                <c:pt idx="4">
                  <c:v>0.52977079020613294</c:v>
                </c:pt>
                <c:pt idx="5">
                  <c:v>0.33442267169274165</c:v>
                </c:pt>
                <c:pt idx="6">
                  <c:v>0.2010155264674171</c:v>
                </c:pt>
                <c:pt idx="7">
                  <c:v>0.12881132770678611</c:v>
                </c:pt>
                <c:pt idx="8">
                  <c:v>0.10062561025265158</c:v>
                </c:pt>
                <c:pt idx="9">
                  <c:v>5.7682427456147746E-2</c:v>
                </c:pt>
                <c:pt idx="10">
                  <c:v>3.5797501699253907E-2</c:v>
                </c:pt>
                <c:pt idx="11">
                  <c:v>2.9709063481387021E-2</c:v>
                </c:pt>
                <c:pt idx="12">
                  <c:v>2.8816628049967593E-2</c:v>
                </c:pt>
                <c:pt idx="13">
                  <c:v>5.5804914987747515E-3</c:v>
                </c:pt>
                <c:pt idx="14">
                  <c:v>4.0801409542253489E-2</c:v>
                </c:pt>
                <c:pt idx="15">
                  <c:v>3.7676559299236724E-2</c:v>
                </c:pt>
                <c:pt idx="16">
                  <c:v>3.3400977144153902E-2</c:v>
                </c:pt>
                <c:pt idx="17">
                  <c:v>4.4134393757912074E-2</c:v>
                </c:pt>
                <c:pt idx="18">
                  <c:v>0</c:v>
                </c:pt>
                <c:pt idx="19">
                  <c:v>1.5493312844796674E-2</c:v>
                </c:pt>
                <c:pt idx="20">
                  <c:v>0</c:v>
                </c:pt>
                <c:pt idx="21">
                  <c:v>0</c:v>
                </c:pt>
                <c:pt idx="22">
                  <c:v>0</c:v>
                </c:pt>
                <c:pt idx="23">
                  <c:v>0</c:v>
                </c:pt>
                <c:pt idx="24">
                  <c:v>0</c:v>
                </c:pt>
                <c:pt idx="25">
                  <c:v>0</c:v>
                </c:pt>
                <c:pt idx="26">
                  <c:v>0</c:v>
                </c:pt>
                <c:pt idx="27">
                  <c:v>0</c:v>
                </c:pt>
                <c:pt idx="28">
                  <c:v>0.33815029234773303</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BD76-40E3-98E2-D118F26E63F0}"/>
            </c:ext>
          </c:extLst>
        </c:ser>
        <c:dLbls>
          <c:showLegendKey val="0"/>
          <c:showVal val="0"/>
          <c:showCatName val="0"/>
          <c:showSerName val="0"/>
          <c:showPercent val="0"/>
          <c:showBubbleSize val="0"/>
        </c:dLbls>
        <c:axId val="1220563840"/>
        <c:axId val="1220566720"/>
      </c:areaChart>
      <c:catAx>
        <c:axId val="122056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Throat Radius (µm)</a:t>
                </a:r>
                <a:endParaRPr lang="en-GB" sz="4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6720"/>
        <c:crosses val="autoZero"/>
        <c:auto val="1"/>
        <c:lblAlgn val="ctr"/>
        <c:lblOffset val="100"/>
        <c:tickLblSkip val="2"/>
        <c:tickMarkSkip val="2"/>
        <c:noMultiLvlLbl val="0"/>
      </c:catAx>
      <c:valAx>
        <c:axId val="12205667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38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Throt (Mapping)'!$Q$1</c:f>
              <c:strCache>
                <c:ptCount val="1"/>
                <c:pt idx="0">
                  <c:v>Surfactant</c:v>
                </c:pt>
              </c:strCache>
            </c:strRef>
          </c:tx>
          <c:spPr>
            <a:solidFill>
              <a:srgbClr val="00B0F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(Mapping)'!$Q$4:$Q$43</c:f>
              <c:numCache>
                <c:formatCode>0.00</c:formatCode>
                <c:ptCount val="40"/>
                <c:pt idx="0">
                  <c:v>0.17004205901850397</c:v>
                </c:pt>
                <c:pt idx="1">
                  <c:v>0.46815562246901932</c:v>
                </c:pt>
                <c:pt idx="2">
                  <c:v>0.54261367879357636</c:v>
                </c:pt>
                <c:pt idx="3">
                  <c:v>0.63212124634273659</c:v>
                </c:pt>
                <c:pt idx="4">
                  <c:v>0.78160775857344045</c:v>
                </c:pt>
                <c:pt idx="5">
                  <c:v>0.9002875591995978</c:v>
                </c:pt>
                <c:pt idx="6">
                  <c:v>0.94520181352302879</c:v>
                </c:pt>
                <c:pt idx="7">
                  <c:v>0.96732315822691717</c:v>
                </c:pt>
                <c:pt idx="8">
                  <c:v>0.96701932936419688</c:v>
                </c:pt>
                <c:pt idx="9">
                  <c:v>0.98015398416512434</c:v>
                </c:pt>
                <c:pt idx="10">
                  <c:v>0.97722049761619412</c:v>
                </c:pt>
                <c:pt idx="11">
                  <c:v>0.99917866773019715</c:v>
                </c:pt>
                <c:pt idx="12">
                  <c:v>0.98306963649170365</c:v>
                </c:pt>
                <c:pt idx="13">
                  <c:v>0.99614252642875312</c:v>
                </c:pt>
                <c:pt idx="14">
                  <c:v>0.95919859045774647</c:v>
                </c:pt>
                <c:pt idx="15">
                  <c:v>0.99056956982389543</c:v>
                </c:pt>
                <c:pt idx="16">
                  <c:v>0.96659902285584609</c:v>
                </c:pt>
                <c:pt idx="17">
                  <c:v>0.96792031199920603</c:v>
                </c:pt>
                <c:pt idx="18">
                  <c:v>1</c:v>
                </c:pt>
                <c:pt idx="19">
                  <c:v>0.98450668715520329</c:v>
                </c:pt>
                <c:pt idx="20">
                  <c:v>1</c:v>
                </c:pt>
                <c:pt idx="21">
                  <c:v>1</c:v>
                </c:pt>
                <c:pt idx="22">
                  <c:v>1</c:v>
                </c:pt>
                <c:pt idx="23">
                  <c:v>1</c:v>
                </c:pt>
                <c:pt idx="24">
                  <c:v>1</c:v>
                </c:pt>
                <c:pt idx="25">
                  <c:v>1</c:v>
                </c:pt>
                <c:pt idx="26">
                  <c:v>1</c:v>
                </c:pt>
                <c:pt idx="27">
                  <c:v>1</c:v>
                </c:pt>
                <c:pt idx="28">
                  <c:v>0.66184970765226692</c:v>
                </c:pt>
                <c:pt idx="29">
                  <c:v>1</c:v>
                </c:pt>
                <c:pt idx="30">
                  <c:v>1</c:v>
                </c:pt>
                <c:pt idx="31">
                  <c:v>0</c:v>
                </c:pt>
                <c:pt idx="32">
                  <c:v>1</c:v>
                </c:pt>
                <c:pt idx="33">
                  <c:v>0</c:v>
                </c:pt>
                <c:pt idx="34">
                  <c:v>0</c:v>
                </c:pt>
                <c:pt idx="35">
                  <c:v>1</c:v>
                </c:pt>
                <c:pt idx="36">
                  <c:v>0</c:v>
                </c:pt>
                <c:pt idx="37">
                  <c:v>0</c:v>
                </c:pt>
                <c:pt idx="38">
                  <c:v>1</c:v>
                </c:pt>
                <c:pt idx="39">
                  <c:v>0</c:v>
                </c:pt>
              </c:numCache>
              <c:extLst/>
            </c:numRef>
          </c:val>
          <c:extLst>
            <c:ext xmlns:c16="http://schemas.microsoft.com/office/drawing/2014/chart" uri="{C3380CC4-5D6E-409C-BE32-E72D297353CC}">
              <c16:uniqueId val="{00000000-DB0B-4894-8EFD-134732629D56}"/>
            </c:ext>
          </c:extLst>
        </c:ser>
        <c:ser>
          <c:idx val="1"/>
          <c:order val="1"/>
          <c:tx>
            <c:strRef>
              <c:f>'Decane Throt (Mapping)'!$R$1</c:f>
              <c:strCache>
                <c:ptCount val="1"/>
                <c:pt idx="0">
                  <c:v>Oil</c:v>
                </c:pt>
              </c:strCache>
            </c:strRef>
          </c:tx>
          <c:spPr>
            <a:solidFill>
              <a:srgbClr val="00B05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(Mapping)'!$R$4:$R$43</c:f>
              <c:numCache>
                <c:formatCode>General</c:formatCode>
                <c:ptCount val="40"/>
                <c:pt idx="0">
                  <c:v>0.829957940981496</c:v>
                </c:pt>
                <c:pt idx="1">
                  <c:v>0.53184437753098068</c:v>
                </c:pt>
                <c:pt idx="2">
                  <c:v>0.45738632120642364</c:v>
                </c:pt>
                <c:pt idx="3">
                  <c:v>0.36787875365726336</c:v>
                </c:pt>
                <c:pt idx="4">
                  <c:v>0.21839224142655961</c:v>
                </c:pt>
                <c:pt idx="5">
                  <c:v>9.9712440800402188E-2</c:v>
                </c:pt>
                <c:pt idx="6">
                  <c:v>5.479818647697117E-2</c:v>
                </c:pt>
                <c:pt idx="7">
                  <c:v>3.2676841773082839E-2</c:v>
                </c:pt>
                <c:pt idx="8">
                  <c:v>3.2980670635803053E-2</c:v>
                </c:pt>
                <c:pt idx="9">
                  <c:v>1.984601583487576E-2</c:v>
                </c:pt>
                <c:pt idx="10">
                  <c:v>2.2779502383805897E-2</c:v>
                </c:pt>
                <c:pt idx="11">
                  <c:v>8.2133226980294466E-4</c:v>
                </c:pt>
                <c:pt idx="12">
                  <c:v>1.6930363508296423E-2</c:v>
                </c:pt>
                <c:pt idx="13">
                  <c:v>3.8574735712468434E-3</c:v>
                </c:pt>
                <c:pt idx="14">
                  <c:v>4.0801409542253489E-2</c:v>
                </c:pt>
                <c:pt idx="15">
                  <c:v>9.430430176104487E-3</c:v>
                </c:pt>
                <c:pt idx="16">
                  <c:v>3.3400977144153902E-2</c:v>
                </c:pt>
                <c:pt idx="17">
                  <c:v>3.2079688000793957E-2</c:v>
                </c:pt>
                <c:pt idx="18">
                  <c:v>0</c:v>
                </c:pt>
                <c:pt idx="19">
                  <c:v>1.5493312844796674E-2</c:v>
                </c:pt>
                <c:pt idx="20">
                  <c:v>0</c:v>
                </c:pt>
                <c:pt idx="21">
                  <c:v>0</c:v>
                </c:pt>
                <c:pt idx="22">
                  <c:v>0</c:v>
                </c:pt>
                <c:pt idx="23">
                  <c:v>0</c:v>
                </c:pt>
                <c:pt idx="24">
                  <c:v>0</c:v>
                </c:pt>
                <c:pt idx="25">
                  <c:v>0</c:v>
                </c:pt>
                <c:pt idx="26">
                  <c:v>0</c:v>
                </c:pt>
                <c:pt idx="27">
                  <c:v>0</c:v>
                </c:pt>
                <c:pt idx="28">
                  <c:v>0.33815029234773303</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DB0B-4894-8EFD-134732629D56}"/>
            </c:ext>
          </c:extLst>
        </c:ser>
        <c:dLbls>
          <c:showLegendKey val="0"/>
          <c:showVal val="0"/>
          <c:showCatName val="0"/>
          <c:showSerName val="0"/>
          <c:showPercent val="0"/>
          <c:showBubbleSize val="0"/>
        </c:dLbls>
        <c:axId val="1220563840"/>
        <c:axId val="1220566720"/>
      </c:areaChart>
      <c:catAx>
        <c:axId val="1220563840"/>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GB" sz="1000" b="0" i="0" baseline="0">
                    <a:effectLst/>
                  </a:rPr>
                  <a:t>Throat Radius (µm)</a:t>
                </a:r>
                <a:endParaRPr lang="en-GB" sz="4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6720"/>
        <c:crosses val="autoZero"/>
        <c:auto val="1"/>
        <c:lblAlgn val="ctr"/>
        <c:lblOffset val="100"/>
        <c:tickLblSkip val="2"/>
        <c:tickMarkSkip val="2"/>
        <c:noMultiLvlLbl val="0"/>
      </c:catAx>
      <c:valAx>
        <c:axId val="12205667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38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Throt (Mapping)'!$S$1</c:f>
              <c:strCache>
                <c:ptCount val="1"/>
                <c:pt idx="0">
                  <c:v>Surfactant</c:v>
                </c:pt>
              </c:strCache>
            </c:strRef>
          </c:tx>
          <c:spPr>
            <a:solidFill>
              <a:srgbClr val="00B0F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(Mapping)'!$S$4:$S$43</c:f>
              <c:numCache>
                <c:formatCode>General</c:formatCode>
                <c:ptCount val="40"/>
                <c:pt idx="0">
                  <c:v>0.89582453477560342</c:v>
                </c:pt>
                <c:pt idx="1">
                  <c:v>0.6506407093782538</c:v>
                </c:pt>
                <c:pt idx="2">
                  <c:v>0.51875417893769571</c:v>
                </c:pt>
                <c:pt idx="3">
                  <c:v>0.59932437672325711</c:v>
                </c:pt>
                <c:pt idx="4">
                  <c:v>0.75670174356693043</c:v>
                </c:pt>
                <c:pt idx="5">
                  <c:v>0.89395493799734194</c:v>
                </c:pt>
                <c:pt idx="6">
                  <c:v>0.94255412619467371</c:v>
                </c:pt>
                <c:pt idx="7">
                  <c:v>0.96732315822691717</c:v>
                </c:pt>
                <c:pt idx="8">
                  <c:v>0.96701932936419688</c:v>
                </c:pt>
                <c:pt idx="9">
                  <c:v>0.98015398416512434</c:v>
                </c:pt>
                <c:pt idx="10">
                  <c:v>0.97722049761619412</c:v>
                </c:pt>
                <c:pt idx="11">
                  <c:v>0.99917866773019715</c:v>
                </c:pt>
                <c:pt idx="12">
                  <c:v>0.98306963649170365</c:v>
                </c:pt>
                <c:pt idx="13">
                  <c:v>0.99614252642875312</c:v>
                </c:pt>
                <c:pt idx="14">
                  <c:v>0.95919859045774647</c:v>
                </c:pt>
                <c:pt idx="15">
                  <c:v>0.99056956982389543</c:v>
                </c:pt>
                <c:pt idx="16">
                  <c:v>0.96659902285584609</c:v>
                </c:pt>
                <c:pt idx="17">
                  <c:v>0.96792031199920603</c:v>
                </c:pt>
                <c:pt idx="18">
                  <c:v>1</c:v>
                </c:pt>
                <c:pt idx="19">
                  <c:v>0.98450668715520329</c:v>
                </c:pt>
                <c:pt idx="20">
                  <c:v>1</c:v>
                </c:pt>
                <c:pt idx="21">
                  <c:v>1</c:v>
                </c:pt>
                <c:pt idx="22">
                  <c:v>1</c:v>
                </c:pt>
                <c:pt idx="23">
                  <c:v>1</c:v>
                </c:pt>
                <c:pt idx="24">
                  <c:v>1</c:v>
                </c:pt>
                <c:pt idx="25">
                  <c:v>1</c:v>
                </c:pt>
                <c:pt idx="26">
                  <c:v>1</c:v>
                </c:pt>
                <c:pt idx="27">
                  <c:v>1</c:v>
                </c:pt>
                <c:pt idx="28">
                  <c:v>0.66184970765226692</c:v>
                </c:pt>
                <c:pt idx="29">
                  <c:v>1</c:v>
                </c:pt>
                <c:pt idx="30">
                  <c:v>1</c:v>
                </c:pt>
                <c:pt idx="31">
                  <c:v>0</c:v>
                </c:pt>
                <c:pt idx="32">
                  <c:v>1</c:v>
                </c:pt>
                <c:pt idx="33">
                  <c:v>0</c:v>
                </c:pt>
                <c:pt idx="34">
                  <c:v>0</c:v>
                </c:pt>
                <c:pt idx="35">
                  <c:v>1</c:v>
                </c:pt>
                <c:pt idx="36">
                  <c:v>0</c:v>
                </c:pt>
                <c:pt idx="37">
                  <c:v>0</c:v>
                </c:pt>
                <c:pt idx="38">
                  <c:v>1</c:v>
                </c:pt>
                <c:pt idx="39">
                  <c:v>0</c:v>
                </c:pt>
              </c:numCache>
              <c:extLst/>
            </c:numRef>
          </c:val>
          <c:extLst>
            <c:ext xmlns:c16="http://schemas.microsoft.com/office/drawing/2014/chart" uri="{C3380CC4-5D6E-409C-BE32-E72D297353CC}">
              <c16:uniqueId val="{00000000-1822-41C8-B72C-FB9F7FECF7ED}"/>
            </c:ext>
          </c:extLst>
        </c:ser>
        <c:ser>
          <c:idx val="1"/>
          <c:order val="1"/>
          <c:tx>
            <c:strRef>
              <c:f>'Decane Throt (Mapping)'!$T$1</c:f>
              <c:strCache>
                <c:ptCount val="1"/>
                <c:pt idx="0">
                  <c:v>Oil</c:v>
                </c:pt>
              </c:strCache>
            </c:strRef>
          </c:tx>
          <c:spPr>
            <a:solidFill>
              <a:srgbClr val="00B050"/>
            </a:solidFill>
            <a:ln w="25400">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(Mapping)'!$T$4:$T$43</c:f>
              <c:numCache>
                <c:formatCode>General</c:formatCode>
                <c:ptCount val="40"/>
                <c:pt idx="0">
                  <c:v>0.10417546522439648</c:v>
                </c:pt>
                <c:pt idx="1">
                  <c:v>0.3493592906217462</c:v>
                </c:pt>
                <c:pt idx="2">
                  <c:v>0.48124582106230429</c:v>
                </c:pt>
                <c:pt idx="3">
                  <c:v>0.40067562327674289</c:v>
                </c:pt>
                <c:pt idx="4">
                  <c:v>0.24329825643306954</c:v>
                </c:pt>
                <c:pt idx="5">
                  <c:v>0.10604506200265806</c:v>
                </c:pt>
                <c:pt idx="6">
                  <c:v>5.7445873805326279E-2</c:v>
                </c:pt>
                <c:pt idx="7">
                  <c:v>3.2676841773082839E-2</c:v>
                </c:pt>
                <c:pt idx="8">
                  <c:v>3.2980670635803053E-2</c:v>
                </c:pt>
                <c:pt idx="9">
                  <c:v>1.984601583487576E-2</c:v>
                </c:pt>
                <c:pt idx="10">
                  <c:v>2.2779502383805897E-2</c:v>
                </c:pt>
                <c:pt idx="11">
                  <c:v>8.2133226980294466E-4</c:v>
                </c:pt>
                <c:pt idx="12">
                  <c:v>1.6930363508296423E-2</c:v>
                </c:pt>
                <c:pt idx="13">
                  <c:v>3.8574735712468434E-3</c:v>
                </c:pt>
                <c:pt idx="14">
                  <c:v>4.0801409542253489E-2</c:v>
                </c:pt>
                <c:pt idx="15">
                  <c:v>9.430430176104487E-3</c:v>
                </c:pt>
                <c:pt idx="16">
                  <c:v>3.3400977144153902E-2</c:v>
                </c:pt>
                <c:pt idx="17">
                  <c:v>3.2079688000793957E-2</c:v>
                </c:pt>
                <c:pt idx="18">
                  <c:v>0</c:v>
                </c:pt>
                <c:pt idx="19">
                  <c:v>1.5493312844796674E-2</c:v>
                </c:pt>
                <c:pt idx="20">
                  <c:v>0</c:v>
                </c:pt>
                <c:pt idx="21">
                  <c:v>0</c:v>
                </c:pt>
                <c:pt idx="22">
                  <c:v>0</c:v>
                </c:pt>
                <c:pt idx="23">
                  <c:v>0</c:v>
                </c:pt>
                <c:pt idx="24">
                  <c:v>0</c:v>
                </c:pt>
                <c:pt idx="25">
                  <c:v>0</c:v>
                </c:pt>
                <c:pt idx="26">
                  <c:v>0</c:v>
                </c:pt>
                <c:pt idx="27">
                  <c:v>0</c:v>
                </c:pt>
                <c:pt idx="28">
                  <c:v>0.33815029234773303</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1822-41C8-B72C-FB9F7FECF7ED}"/>
            </c:ext>
          </c:extLst>
        </c:ser>
        <c:dLbls>
          <c:showLegendKey val="0"/>
          <c:showVal val="0"/>
          <c:showCatName val="0"/>
          <c:showSerName val="0"/>
          <c:showPercent val="0"/>
          <c:showBubbleSize val="0"/>
        </c:dLbls>
        <c:axId val="1220563840"/>
        <c:axId val="1220566720"/>
      </c:areaChart>
      <c:catAx>
        <c:axId val="122056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Throat Radius (µm)</a:t>
                </a:r>
                <a:endParaRPr lang="en-GB" sz="4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6720"/>
        <c:crosses val="autoZero"/>
        <c:auto val="1"/>
        <c:lblAlgn val="ctr"/>
        <c:lblOffset val="100"/>
        <c:tickLblSkip val="2"/>
        <c:tickMarkSkip val="2"/>
        <c:noMultiLvlLbl val="0"/>
      </c:catAx>
      <c:valAx>
        <c:axId val="12205667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38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Throt (Mapping)'!$M$1</c:f>
              <c:strCache>
                <c:ptCount val="1"/>
                <c:pt idx="0">
                  <c:v>Surfactant</c:v>
                </c:pt>
              </c:strCache>
            </c:strRef>
          </c:tx>
          <c:spPr>
            <a:solidFill>
              <a:srgbClr val="00B0F0"/>
            </a:solidFill>
            <a:ln>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(Mapping)'!$M$4:$M$43</c:f>
              <c:numCache>
                <c:formatCode>General</c:formatCode>
                <c:ptCount val="40"/>
                <c:pt idx="0">
                  <c:v>0.73992871555946793</c:v>
                </c:pt>
                <c:pt idx="1">
                  <c:v>0.2147375366121316</c:v>
                </c:pt>
                <c:pt idx="2">
                  <c:v>6.5727254135005408E-2</c:v>
                </c:pt>
                <c:pt idx="3">
                  <c:v>6.2446392790699787E-2</c:v>
                </c:pt>
                <c:pt idx="4">
                  <c:v>7.1836172490104336E-2</c:v>
                </c:pt>
                <c:pt idx="5">
                  <c:v>8.5028663028314411E-2</c:v>
                </c:pt>
                <c:pt idx="6">
                  <c:v>9.0213439904087603E-2</c:v>
                </c:pt>
                <c:pt idx="7">
                  <c:v>7.6514519270433012E-2</c:v>
                </c:pt>
                <c:pt idx="8">
                  <c:v>8.9855123378435167E-2</c:v>
                </c:pt>
                <c:pt idx="9">
                  <c:v>5.2936922444973791E-2</c:v>
                </c:pt>
                <c:pt idx="10">
                  <c:v>6.5665412564478651E-2</c:v>
                </c:pt>
                <c:pt idx="11">
                  <c:v>5.436238109441649E-2</c:v>
                </c:pt>
                <c:pt idx="12">
                  <c:v>3.9970290387509468E-2</c:v>
                </c:pt>
                <c:pt idx="13">
                  <c:v>1.6020975423045668E-2</c:v>
                </c:pt>
                <c:pt idx="14">
                  <c:v>3.6682399570462126E-2</c:v>
                </c:pt>
                <c:pt idx="15">
                  <c:v>1.7442355245981679E-2</c:v>
                </c:pt>
                <c:pt idx="16">
                  <c:v>0</c:v>
                </c:pt>
                <c:pt idx="17">
                  <c:v>0</c:v>
                </c:pt>
                <c:pt idx="18">
                  <c:v>0</c:v>
                </c:pt>
                <c:pt idx="19">
                  <c:v>7.8512097284303486E-2</c:v>
                </c:pt>
                <c:pt idx="20">
                  <c:v>0</c:v>
                </c:pt>
                <c:pt idx="21">
                  <c:v>0</c:v>
                </c:pt>
                <c:pt idx="22">
                  <c:v>0</c:v>
                </c:pt>
                <c:pt idx="23">
                  <c:v>0</c:v>
                </c:pt>
                <c:pt idx="24">
                  <c:v>0</c:v>
                </c:pt>
                <c:pt idx="25">
                  <c:v>0</c:v>
                </c:pt>
                <c:pt idx="26">
                  <c:v>0</c:v>
                </c:pt>
                <c:pt idx="27">
                  <c:v>0.17673904012461927</c:v>
                </c:pt>
                <c:pt idx="28">
                  <c:v>0</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0-6DD6-4464-819B-242B68BE7141}"/>
            </c:ext>
          </c:extLst>
        </c:ser>
        <c:ser>
          <c:idx val="1"/>
          <c:order val="1"/>
          <c:tx>
            <c:strRef>
              <c:f>'Decane Throt (Mapping)'!$N$1</c:f>
              <c:strCache>
                <c:ptCount val="1"/>
                <c:pt idx="0">
                  <c:v>Oil</c:v>
                </c:pt>
              </c:strCache>
            </c:strRef>
          </c:tx>
          <c:spPr>
            <a:solidFill>
              <a:srgbClr val="00B050"/>
            </a:solidFill>
            <a:ln>
              <a:noFill/>
            </a:ln>
            <a:effectLst/>
          </c:spPr>
          <c:cat>
            <c:numRef>
              <c:f>'Decane Throt (Mapping)'!$L$4:$L$43</c:f>
              <c:numCache>
                <c:formatCode>0.00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Throt (Mapping)'!$N$4:$N$43</c:f>
              <c:numCache>
                <c:formatCode>General</c:formatCode>
                <c:ptCount val="40"/>
                <c:pt idx="0">
                  <c:v>0.26007128444053201</c:v>
                </c:pt>
                <c:pt idx="1">
                  <c:v>0.78526246338786843</c:v>
                </c:pt>
                <c:pt idx="2">
                  <c:v>0.93427274586499454</c:v>
                </c:pt>
                <c:pt idx="3">
                  <c:v>0.93755360720930025</c:v>
                </c:pt>
                <c:pt idx="4">
                  <c:v>0.92816382750989568</c:v>
                </c:pt>
                <c:pt idx="5">
                  <c:v>0.91497133697168553</c:v>
                </c:pt>
                <c:pt idx="6">
                  <c:v>0.90978656009591241</c:v>
                </c:pt>
                <c:pt idx="7">
                  <c:v>0.92348548072956693</c:v>
                </c:pt>
                <c:pt idx="8">
                  <c:v>0.91014487662156485</c:v>
                </c:pt>
                <c:pt idx="9">
                  <c:v>0.94706307755502617</c:v>
                </c:pt>
                <c:pt idx="10">
                  <c:v>0.93433458743552134</c:v>
                </c:pt>
                <c:pt idx="11">
                  <c:v>0.94563761890558351</c:v>
                </c:pt>
                <c:pt idx="12">
                  <c:v>0.96002970961249057</c:v>
                </c:pt>
                <c:pt idx="13">
                  <c:v>0.9839790245769543</c:v>
                </c:pt>
                <c:pt idx="14">
                  <c:v>0.96331760042953785</c:v>
                </c:pt>
                <c:pt idx="15">
                  <c:v>0.9825576447540183</c:v>
                </c:pt>
                <c:pt idx="16">
                  <c:v>1</c:v>
                </c:pt>
                <c:pt idx="17">
                  <c:v>1</c:v>
                </c:pt>
                <c:pt idx="18">
                  <c:v>1</c:v>
                </c:pt>
                <c:pt idx="19">
                  <c:v>0.92148790271569647</c:v>
                </c:pt>
                <c:pt idx="20">
                  <c:v>1</c:v>
                </c:pt>
                <c:pt idx="21">
                  <c:v>1</c:v>
                </c:pt>
                <c:pt idx="22">
                  <c:v>1</c:v>
                </c:pt>
                <c:pt idx="23">
                  <c:v>1</c:v>
                </c:pt>
                <c:pt idx="24">
                  <c:v>1</c:v>
                </c:pt>
                <c:pt idx="25">
                  <c:v>1</c:v>
                </c:pt>
                <c:pt idx="26">
                  <c:v>1</c:v>
                </c:pt>
                <c:pt idx="27">
                  <c:v>0.82326095987538073</c:v>
                </c:pt>
                <c:pt idx="28">
                  <c:v>1</c:v>
                </c:pt>
                <c:pt idx="29">
                  <c:v>1</c:v>
                </c:pt>
                <c:pt idx="30">
                  <c:v>1</c:v>
                </c:pt>
                <c:pt idx="31">
                  <c:v>0</c:v>
                </c:pt>
                <c:pt idx="32">
                  <c:v>1</c:v>
                </c:pt>
                <c:pt idx="33">
                  <c:v>0</c:v>
                </c:pt>
                <c:pt idx="34">
                  <c:v>0</c:v>
                </c:pt>
                <c:pt idx="35">
                  <c:v>1</c:v>
                </c:pt>
                <c:pt idx="36">
                  <c:v>0</c:v>
                </c:pt>
                <c:pt idx="37">
                  <c:v>0</c:v>
                </c:pt>
                <c:pt idx="38">
                  <c:v>1</c:v>
                </c:pt>
                <c:pt idx="39">
                  <c:v>0</c:v>
                </c:pt>
              </c:numCache>
              <c:extLst/>
            </c:numRef>
          </c:val>
          <c:extLst>
            <c:ext xmlns:c16="http://schemas.microsoft.com/office/drawing/2014/chart" uri="{C3380CC4-5D6E-409C-BE32-E72D297353CC}">
              <c16:uniqueId val="{00000001-6DD6-4464-819B-242B68BE7141}"/>
            </c:ext>
          </c:extLst>
        </c:ser>
        <c:dLbls>
          <c:showLegendKey val="0"/>
          <c:showVal val="0"/>
          <c:showCatName val="0"/>
          <c:showSerName val="0"/>
          <c:showPercent val="0"/>
          <c:showBubbleSize val="0"/>
        </c:dLbls>
        <c:axId val="1220563840"/>
        <c:axId val="1220566720"/>
      </c:areaChart>
      <c:catAx>
        <c:axId val="122056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Throat Radius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6720"/>
        <c:crosses val="autoZero"/>
        <c:auto val="1"/>
        <c:lblAlgn val="ctr"/>
        <c:lblOffset val="100"/>
        <c:noMultiLvlLbl val="0"/>
      </c:catAx>
      <c:valAx>
        <c:axId val="122056672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05638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5"/>
          <c:order val="5"/>
          <c:tx>
            <c:strRef>
              <c:f>ALL!$AC$1</c:f>
              <c:strCache>
                <c:ptCount val="1"/>
                <c:pt idx="0">
                  <c:v>BSF</c:v>
                </c:pt>
              </c:strCache>
              <c:extLst xmlns:c15="http://schemas.microsoft.com/office/drawing/2012/chart"/>
            </c:strRef>
          </c:tx>
          <c:spPr>
            <a:ln w="19050" cap="rnd">
              <a:solidFill>
                <a:schemeClr val="accent6"/>
              </a:solidFill>
              <a:round/>
            </a:ln>
            <a:effectLst/>
          </c:spPr>
          <c:marker>
            <c:symbol val="none"/>
          </c:marker>
          <c:xVal>
            <c:numRef>
              <c:f>ALL!$AC$3:$AC$93</c:f>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extLst xmlns:c15="http://schemas.microsoft.com/office/drawing/2012/chart"/>
            </c:numRef>
          </c:xVal>
          <c:yVal>
            <c:numRef>
              <c:f>ALL!$AD$3:$AD$93</c:f>
              <c:numCache>
                <c:formatCode>General</c:formatCode>
                <c:ptCount val="91"/>
                <c:pt idx="0">
                  <c:v>0</c:v>
                </c:pt>
                <c:pt idx="1">
                  <c:v>0</c:v>
                </c:pt>
                <c:pt idx="2">
                  <c:v>7.2254335260115603E-4</c:v>
                </c:pt>
                <c:pt idx="3">
                  <c:v>7.2254335260115603E-4</c:v>
                </c:pt>
                <c:pt idx="4">
                  <c:v>7.2254335260115603E-4</c:v>
                </c:pt>
                <c:pt idx="5">
                  <c:v>2.167630057803468E-3</c:v>
                </c:pt>
                <c:pt idx="6">
                  <c:v>3.6127167630057803E-3</c:v>
                </c:pt>
                <c:pt idx="7">
                  <c:v>1.4450867052023121E-3</c:v>
                </c:pt>
                <c:pt idx="8">
                  <c:v>6.5028901734104048E-3</c:v>
                </c:pt>
                <c:pt idx="9">
                  <c:v>5.7803468208092483E-3</c:v>
                </c:pt>
                <c:pt idx="10">
                  <c:v>2.8901734104046241E-3</c:v>
                </c:pt>
                <c:pt idx="11">
                  <c:v>2.8901734104046241E-3</c:v>
                </c:pt>
                <c:pt idx="12">
                  <c:v>5.7803468208092483E-3</c:v>
                </c:pt>
                <c:pt idx="13">
                  <c:v>2.8901734104046241E-3</c:v>
                </c:pt>
                <c:pt idx="14">
                  <c:v>5.7803468208092483E-3</c:v>
                </c:pt>
                <c:pt idx="15">
                  <c:v>6.5028901734104048E-3</c:v>
                </c:pt>
                <c:pt idx="16">
                  <c:v>7.2254335260115606E-3</c:v>
                </c:pt>
                <c:pt idx="17">
                  <c:v>5.0578034682080926E-3</c:v>
                </c:pt>
                <c:pt idx="18">
                  <c:v>1.5173410404624277E-2</c:v>
                </c:pt>
                <c:pt idx="19">
                  <c:v>1.9508670520231215E-2</c:v>
                </c:pt>
                <c:pt idx="20">
                  <c:v>1.5173410404624277E-2</c:v>
                </c:pt>
                <c:pt idx="21">
                  <c:v>1.9508670520231215E-2</c:v>
                </c:pt>
                <c:pt idx="22">
                  <c:v>2.4566473988439308E-2</c:v>
                </c:pt>
                <c:pt idx="23">
                  <c:v>3.9739884393063585E-2</c:v>
                </c:pt>
                <c:pt idx="24">
                  <c:v>4.8410404624277453E-2</c:v>
                </c:pt>
                <c:pt idx="25">
                  <c:v>7.3699421965317924E-2</c:v>
                </c:pt>
                <c:pt idx="26">
                  <c:v>8.2369942196531792E-2</c:v>
                </c:pt>
                <c:pt idx="27">
                  <c:v>0.12861271676300579</c:v>
                </c:pt>
                <c:pt idx="28">
                  <c:v>0.13800578034682082</c:v>
                </c:pt>
                <c:pt idx="29">
                  <c:v>0.16979768786127167</c:v>
                </c:pt>
                <c:pt idx="30">
                  <c:v>0.2153179190751445</c:v>
                </c:pt>
                <c:pt idx="31">
                  <c:v>0.23410404624277456</c:v>
                </c:pt>
                <c:pt idx="32">
                  <c:v>0.31430635838150289</c:v>
                </c:pt>
                <c:pt idx="33">
                  <c:v>0.30419075144508673</c:v>
                </c:pt>
                <c:pt idx="34">
                  <c:v>0.42485549132947975</c:v>
                </c:pt>
                <c:pt idx="35">
                  <c:v>0.50867052023121384</c:v>
                </c:pt>
                <c:pt idx="36">
                  <c:v>0.57369942196531787</c:v>
                </c:pt>
                <c:pt idx="37">
                  <c:v>0.6445086705202312</c:v>
                </c:pt>
                <c:pt idx="38">
                  <c:v>0.67846820809248554</c:v>
                </c:pt>
                <c:pt idx="39">
                  <c:v>0.73627167630057799</c:v>
                </c:pt>
                <c:pt idx="40">
                  <c:v>0.77312138728323698</c:v>
                </c:pt>
                <c:pt idx="41">
                  <c:v>0.82731213872832365</c:v>
                </c:pt>
                <c:pt idx="42">
                  <c:v>0.86560693641618502</c:v>
                </c:pt>
                <c:pt idx="43">
                  <c:v>0.92413294797687862</c:v>
                </c:pt>
                <c:pt idx="44">
                  <c:v>0.93858381502890176</c:v>
                </c:pt>
                <c:pt idx="45">
                  <c:v>0.95158959537572252</c:v>
                </c:pt>
                <c:pt idx="46">
                  <c:v>0.95231213872832365</c:v>
                </c:pt>
                <c:pt idx="47">
                  <c:v>0.98338150289017345</c:v>
                </c:pt>
                <c:pt idx="48">
                  <c:v>1</c:v>
                </c:pt>
                <c:pt idx="49">
                  <c:v>0.95953757225433522</c:v>
                </c:pt>
                <c:pt idx="50">
                  <c:v>0.92268786127167635</c:v>
                </c:pt>
                <c:pt idx="51">
                  <c:v>0.9277456647398844</c:v>
                </c:pt>
                <c:pt idx="52">
                  <c:v>0.84320809248554918</c:v>
                </c:pt>
                <c:pt idx="53">
                  <c:v>0.8280346820809249</c:v>
                </c:pt>
                <c:pt idx="54">
                  <c:v>0.7947976878612717</c:v>
                </c:pt>
                <c:pt idx="55">
                  <c:v>0.68569364161849711</c:v>
                </c:pt>
                <c:pt idx="56">
                  <c:v>0.625</c:v>
                </c:pt>
                <c:pt idx="57">
                  <c:v>0.63511560693641622</c:v>
                </c:pt>
                <c:pt idx="58">
                  <c:v>0.58453757225433522</c:v>
                </c:pt>
                <c:pt idx="59">
                  <c:v>0.5274566473988439</c:v>
                </c:pt>
                <c:pt idx="60">
                  <c:v>0.48482658959537572</c:v>
                </c:pt>
                <c:pt idx="61">
                  <c:v>0.42052023121387283</c:v>
                </c:pt>
                <c:pt idx="62">
                  <c:v>0.3836705202312139</c:v>
                </c:pt>
                <c:pt idx="63">
                  <c:v>0.33815028901734107</c:v>
                </c:pt>
                <c:pt idx="64">
                  <c:v>0.30419075144508673</c:v>
                </c:pt>
                <c:pt idx="65">
                  <c:v>0.23482658959537572</c:v>
                </c:pt>
                <c:pt idx="66">
                  <c:v>0.21748554913294799</c:v>
                </c:pt>
                <c:pt idx="67">
                  <c:v>0.21604046242774566</c:v>
                </c:pt>
                <c:pt idx="68">
                  <c:v>0.1596820809248555</c:v>
                </c:pt>
                <c:pt idx="69">
                  <c:v>0.15390173410404626</c:v>
                </c:pt>
                <c:pt idx="70">
                  <c:v>0.1430635838150289</c:v>
                </c:pt>
                <c:pt idx="71">
                  <c:v>0.10549132947976879</c:v>
                </c:pt>
                <c:pt idx="72">
                  <c:v>9.0317919075144512E-2</c:v>
                </c:pt>
                <c:pt idx="73">
                  <c:v>9.3930635838150284E-2</c:v>
                </c:pt>
                <c:pt idx="74">
                  <c:v>6.2138728323699419E-2</c:v>
                </c:pt>
                <c:pt idx="75">
                  <c:v>5.7803468208092484E-2</c:v>
                </c:pt>
                <c:pt idx="76">
                  <c:v>5.4190751445086706E-2</c:v>
                </c:pt>
                <c:pt idx="77">
                  <c:v>4.6242774566473986E-2</c:v>
                </c:pt>
                <c:pt idx="78">
                  <c:v>3.8294797687861273E-2</c:v>
                </c:pt>
                <c:pt idx="79">
                  <c:v>3.9017341040462429E-2</c:v>
                </c:pt>
                <c:pt idx="80">
                  <c:v>3.9739884393063585E-2</c:v>
                </c:pt>
                <c:pt idx="81">
                  <c:v>2.8179190751445087E-2</c:v>
                </c:pt>
                <c:pt idx="82">
                  <c:v>3.0346820809248554E-2</c:v>
                </c:pt>
                <c:pt idx="83">
                  <c:v>2.4566473988439308E-2</c:v>
                </c:pt>
                <c:pt idx="84">
                  <c:v>2.0953757225433526E-2</c:v>
                </c:pt>
                <c:pt idx="85">
                  <c:v>1.9508670520231215E-2</c:v>
                </c:pt>
                <c:pt idx="86">
                  <c:v>1.5895953757225433E-2</c:v>
                </c:pt>
                <c:pt idx="87">
                  <c:v>1.3728323699421965E-2</c:v>
                </c:pt>
                <c:pt idx="88">
                  <c:v>7.9479768786127163E-3</c:v>
                </c:pt>
                <c:pt idx="89">
                  <c:v>2.167630057803468E-3</c:v>
                </c:pt>
                <c:pt idx="90">
                  <c:v>0</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0-5E43-49E1-A677-1C887D78BF31}"/>
            </c:ext>
          </c:extLst>
        </c:ser>
        <c:ser>
          <c:idx val="6"/>
          <c:order val="6"/>
          <c:tx>
            <c:strRef>
              <c:f>ALL!$AE$1</c:f>
              <c:strCache>
                <c:ptCount val="1"/>
                <c:pt idx="0">
                  <c:v>1PVS</c:v>
                </c:pt>
              </c:strCache>
            </c:strRef>
          </c:tx>
          <c:spPr>
            <a:ln w="19050" cap="rnd">
              <a:solidFill>
                <a:schemeClr val="accent1">
                  <a:lumMod val="60000"/>
                </a:schemeClr>
              </a:solidFill>
              <a:round/>
            </a:ln>
            <a:effectLst/>
          </c:spPr>
          <c:marker>
            <c:symbol val="none"/>
          </c:marker>
          <c:xVal>
            <c:numRef>
              <c:f>ALL!$AE$3:$AE$93</c:f>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numRef>
          </c:xVal>
          <c:yVal>
            <c:numRef>
              <c:f>ALL!$AF$4:$AF$93</c:f>
              <c:numCache>
                <c:formatCode>General</c:formatCode>
                <c:ptCount val="90"/>
                <c:pt idx="0">
                  <c:v>1.8613308515588647E-3</c:v>
                </c:pt>
                <c:pt idx="1">
                  <c:v>3.1022180859314411E-3</c:v>
                </c:pt>
                <c:pt idx="2">
                  <c:v>4.9635489374903058E-3</c:v>
                </c:pt>
                <c:pt idx="3">
                  <c:v>8.2208779277183185E-3</c:v>
                </c:pt>
                <c:pt idx="4">
                  <c:v>8.3759888320148902E-3</c:v>
                </c:pt>
                <c:pt idx="5">
                  <c:v>1.0857763300760043E-2</c:v>
                </c:pt>
                <c:pt idx="6">
                  <c:v>1.3339537769505196E-2</c:v>
                </c:pt>
                <c:pt idx="7">
                  <c:v>1.5976423142546922E-2</c:v>
                </c:pt>
                <c:pt idx="8">
                  <c:v>1.7062199472622927E-2</c:v>
                </c:pt>
                <c:pt idx="9">
                  <c:v>1.7527532185512642E-2</c:v>
                </c:pt>
                <c:pt idx="10">
                  <c:v>2.2491081123002948E-2</c:v>
                </c:pt>
                <c:pt idx="11">
                  <c:v>2.5748410113230959E-2</c:v>
                </c:pt>
                <c:pt idx="12">
                  <c:v>2.1870637505816658E-2</c:v>
                </c:pt>
                <c:pt idx="13">
                  <c:v>3.1022180859314411E-2</c:v>
                </c:pt>
                <c:pt idx="14">
                  <c:v>3.0867069955017836E-2</c:v>
                </c:pt>
                <c:pt idx="15">
                  <c:v>3.4279509849542422E-2</c:v>
                </c:pt>
                <c:pt idx="16">
                  <c:v>3.7226617031177293E-2</c:v>
                </c:pt>
                <c:pt idx="17">
                  <c:v>3.8932836978439585E-2</c:v>
                </c:pt>
                <c:pt idx="18">
                  <c:v>5.1651931130758492E-2</c:v>
                </c:pt>
                <c:pt idx="19">
                  <c:v>4.7463936714751048E-2</c:v>
                </c:pt>
                <c:pt idx="20">
                  <c:v>6.1889250814332247E-2</c:v>
                </c:pt>
                <c:pt idx="21">
                  <c:v>7.0265239646347136E-2</c:v>
                </c:pt>
                <c:pt idx="22">
                  <c:v>7.6159454009616878E-2</c:v>
                </c:pt>
                <c:pt idx="23">
                  <c:v>8.8258104544749499E-2</c:v>
                </c:pt>
                <c:pt idx="24">
                  <c:v>0.10966340933767643</c:v>
                </c:pt>
                <c:pt idx="25">
                  <c:v>0.12067628354273305</c:v>
                </c:pt>
                <c:pt idx="26">
                  <c:v>0.14239181014425314</c:v>
                </c:pt>
                <c:pt idx="27">
                  <c:v>0.16085000775554523</c:v>
                </c:pt>
                <c:pt idx="28">
                  <c:v>0.17791220722816814</c:v>
                </c:pt>
                <c:pt idx="29">
                  <c:v>0.20210950829843338</c:v>
                </c:pt>
                <c:pt idx="30">
                  <c:v>0.24042190165968669</c:v>
                </c:pt>
                <c:pt idx="31">
                  <c:v>0.25655343570653016</c:v>
                </c:pt>
                <c:pt idx="32">
                  <c:v>0.30169070885683263</c:v>
                </c:pt>
                <c:pt idx="33">
                  <c:v>0.32340623545835273</c:v>
                </c:pt>
                <c:pt idx="34">
                  <c:v>0.34713820381572824</c:v>
                </c:pt>
                <c:pt idx="35">
                  <c:v>0.39677369319063133</c:v>
                </c:pt>
                <c:pt idx="36">
                  <c:v>0.41321544904606794</c:v>
                </c:pt>
                <c:pt idx="37">
                  <c:v>0.45152784240732124</c:v>
                </c:pt>
                <c:pt idx="38">
                  <c:v>0.4718473708701722</c:v>
                </c:pt>
                <c:pt idx="39">
                  <c:v>0.5222584147665581</c:v>
                </c:pt>
                <c:pt idx="40">
                  <c:v>0.55172948658290677</c:v>
                </c:pt>
                <c:pt idx="41">
                  <c:v>0.57840856212191716</c:v>
                </c:pt>
                <c:pt idx="42">
                  <c:v>0.62819916240111684</c:v>
                </c:pt>
                <c:pt idx="43">
                  <c:v>0.64634713820381573</c:v>
                </c:pt>
                <c:pt idx="44">
                  <c:v>0.66961377384830156</c:v>
                </c:pt>
                <c:pt idx="45">
                  <c:v>0.71475104699860403</c:v>
                </c:pt>
                <c:pt idx="46">
                  <c:v>0.74189545525050415</c:v>
                </c:pt>
                <c:pt idx="47">
                  <c:v>0.77462385605708084</c:v>
                </c:pt>
                <c:pt idx="48">
                  <c:v>0.78346517760198542</c:v>
                </c:pt>
                <c:pt idx="49">
                  <c:v>0.8079727004808438</c:v>
                </c:pt>
                <c:pt idx="50">
                  <c:v>0.83387622149837137</c:v>
                </c:pt>
                <c:pt idx="51">
                  <c:v>0.8752908329455561</c:v>
                </c:pt>
                <c:pt idx="52">
                  <c:v>0.91717077710563055</c:v>
                </c:pt>
                <c:pt idx="53">
                  <c:v>0.94447029626182721</c:v>
                </c:pt>
                <c:pt idx="54">
                  <c:v>0.93206142391810143</c:v>
                </c:pt>
                <c:pt idx="55">
                  <c:v>0.97766402978129363</c:v>
                </c:pt>
                <c:pt idx="56">
                  <c:v>1</c:v>
                </c:pt>
                <c:pt idx="57">
                  <c:v>0.97688847525981082</c:v>
                </c:pt>
                <c:pt idx="58">
                  <c:v>0.97502714440825189</c:v>
                </c:pt>
                <c:pt idx="59">
                  <c:v>0.9736311462695828</c:v>
                </c:pt>
                <c:pt idx="60">
                  <c:v>0.97595780983403135</c:v>
                </c:pt>
                <c:pt idx="61">
                  <c:v>0.938731192802854</c:v>
                </c:pt>
                <c:pt idx="62">
                  <c:v>0.92973476035365288</c:v>
                </c:pt>
                <c:pt idx="63">
                  <c:v>0.85869396618582283</c:v>
                </c:pt>
                <c:pt idx="64">
                  <c:v>0.84287265394757249</c:v>
                </c:pt>
                <c:pt idx="65">
                  <c:v>0.811540251279665</c:v>
                </c:pt>
                <c:pt idx="66">
                  <c:v>0.75709632387156822</c:v>
                </c:pt>
                <c:pt idx="67">
                  <c:v>0.68217775709632389</c:v>
                </c:pt>
                <c:pt idx="68">
                  <c:v>0.61734139910035679</c:v>
                </c:pt>
                <c:pt idx="69">
                  <c:v>0.58445788738948345</c:v>
                </c:pt>
                <c:pt idx="70">
                  <c:v>0.53172017992864895</c:v>
                </c:pt>
                <c:pt idx="71">
                  <c:v>0.46595315650690244</c:v>
                </c:pt>
                <c:pt idx="72">
                  <c:v>0.4057701256398325</c:v>
                </c:pt>
                <c:pt idx="73">
                  <c:v>0.36652706685279973</c:v>
                </c:pt>
                <c:pt idx="74">
                  <c:v>0.33581510780207846</c:v>
                </c:pt>
                <c:pt idx="75">
                  <c:v>0.29378005273770746</c:v>
                </c:pt>
                <c:pt idx="76">
                  <c:v>0.23918101442531409</c:v>
                </c:pt>
                <c:pt idx="77">
                  <c:v>0.20738327904451684</c:v>
                </c:pt>
                <c:pt idx="78">
                  <c:v>0.18597797425158988</c:v>
                </c:pt>
                <c:pt idx="79">
                  <c:v>0.15666201333953778</c:v>
                </c:pt>
                <c:pt idx="80">
                  <c:v>0.13634248487668682</c:v>
                </c:pt>
                <c:pt idx="81">
                  <c:v>0.1309136032263068</c:v>
                </c:pt>
                <c:pt idx="82">
                  <c:v>0.10997363114626958</c:v>
                </c:pt>
                <c:pt idx="83">
                  <c:v>9.8805646036916397E-2</c:v>
                </c:pt>
                <c:pt idx="84">
                  <c:v>8.608655188459749E-2</c:v>
                </c:pt>
                <c:pt idx="85">
                  <c:v>6.8869241507677995E-2</c:v>
                </c:pt>
                <c:pt idx="86">
                  <c:v>5.8011478206917946E-2</c:v>
                </c:pt>
                <c:pt idx="87">
                  <c:v>3.8622615169846441E-2</c:v>
                </c:pt>
                <c:pt idx="88">
                  <c:v>1.2874205056615479E-2</c:v>
                </c:pt>
                <c:pt idx="89">
                  <c:v>0</c:v>
                </c:pt>
              </c:numCache>
            </c:numRef>
          </c:yVal>
          <c:smooth val="1"/>
          <c:extLst>
            <c:ext xmlns:c16="http://schemas.microsoft.com/office/drawing/2014/chart" uri="{C3380CC4-5D6E-409C-BE32-E72D297353CC}">
              <c16:uniqueId val="{00000001-5E43-49E1-A677-1C887D78BF31}"/>
            </c:ext>
          </c:extLst>
        </c:ser>
        <c:ser>
          <c:idx val="7"/>
          <c:order val="7"/>
          <c:tx>
            <c:strRef>
              <c:f>ALL!$AG$1</c:f>
              <c:strCache>
                <c:ptCount val="1"/>
                <c:pt idx="0">
                  <c:v>2PV S</c:v>
                </c:pt>
              </c:strCache>
              <c:extLst xmlns:c15="http://schemas.microsoft.com/office/drawing/2012/chart"/>
            </c:strRef>
          </c:tx>
          <c:spPr>
            <a:ln w="19050" cap="rnd">
              <a:solidFill>
                <a:schemeClr val="accent2">
                  <a:lumMod val="60000"/>
                </a:schemeClr>
              </a:solidFill>
              <a:round/>
            </a:ln>
            <a:effectLst/>
          </c:spPr>
          <c:marker>
            <c:symbol val="none"/>
          </c:marker>
          <c:xVal>
            <c:numRef>
              <c:f>ALL!$AG$3:$AG$93</c:f>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extLst xmlns:c15="http://schemas.microsoft.com/office/drawing/2012/chart"/>
            </c:numRef>
          </c:xVal>
          <c:yVal>
            <c:numRef>
              <c:f>ALL!$AH$3:$AH$93</c:f>
              <c:numCache>
                <c:formatCode>General</c:formatCode>
                <c:ptCount val="91"/>
                <c:pt idx="0">
                  <c:v>4.4464206313917296E-4</c:v>
                </c:pt>
                <c:pt idx="1">
                  <c:v>5.3357047576700753E-3</c:v>
                </c:pt>
                <c:pt idx="2">
                  <c:v>1.0671409515340151E-2</c:v>
                </c:pt>
                <c:pt idx="3">
                  <c:v>8.4481991996442872E-3</c:v>
                </c:pt>
                <c:pt idx="4">
                  <c:v>1.2449977767896843E-2</c:v>
                </c:pt>
                <c:pt idx="5">
                  <c:v>1.3339261894175189E-2</c:v>
                </c:pt>
                <c:pt idx="6">
                  <c:v>2.2232103156958647E-2</c:v>
                </c:pt>
                <c:pt idx="7">
                  <c:v>1.9564250778123609E-2</c:v>
                </c:pt>
                <c:pt idx="8">
                  <c:v>2.5344597598932858E-2</c:v>
                </c:pt>
                <c:pt idx="9">
                  <c:v>2.1342819030680301E-2</c:v>
                </c:pt>
                <c:pt idx="10">
                  <c:v>1.7341040462427744E-2</c:v>
                </c:pt>
                <c:pt idx="11">
                  <c:v>2.4455313472654512E-2</c:v>
                </c:pt>
                <c:pt idx="12">
                  <c:v>2.4010671409515339E-2</c:v>
                </c:pt>
                <c:pt idx="13">
                  <c:v>3.0680302356602934E-2</c:v>
                </c:pt>
                <c:pt idx="14">
                  <c:v>3.3792796798577149E-2</c:v>
                </c:pt>
                <c:pt idx="15">
                  <c:v>2.8012449977767896E-2</c:v>
                </c:pt>
                <c:pt idx="16">
                  <c:v>3.2458870609159626E-2</c:v>
                </c:pt>
                <c:pt idx="17">
                  <c:v>3.7349933303690526E-2</c:v>
                </c:pt>
                <c:pt idx="18">
                  <c:v>4.4908848377056471E-2</c:v>
                </c:pt>
                <c:pt idx="19">
                  <c:v>3.9128501556247218E-2</c:v>
                </c:pt>
                <c:pt idx="20">
                  <c:v>4.979991107158737E-2</c:v>
                </c:pt>
                <c:pt idx="21">
                  <c:v>4.8465984882169855E-2</c:v>
                </c:pt>
                <c:pt idx="22">
                  <c:v>5.5135615829257446E-2</c:v>
                </c:pt>
                <c:pt idx="23">
                  <c:v>6.0026678523788353E-2</c:v>
                </c:pt>
                <c:pt idx="24">
                  <c:v>6.8474877723432637E-2</c:v>
                </c:pt>
                <c:pt idx="25">
                  <c:v>0.10226767452200979</c:v>
                </c:pt>
                <c:pt idx="26">
                  <c:v>0.10804802134281903</c:v>
                </c:pt>
                <c:pt idx="27">
                  <c:v>0.11871943085815918</c:v>
                </c:pt>
                <c:pt idx="28">
                  <c:v>0.15295686971987549</c:v>
                </c:pt>
                <c:pt idx="29">
                  <c:v>0.18052467763450422</c:v>
                </c:pt>
                <c:pt idx="30">
                  <c:v>0.21164962205424634</c:v>
                </c:pt>
                <c:pt idx="31">
                  <c:v>0.26367274344152958</c:v>
                </c:pt>
                <c:pt idx="32">
                  <c:v>0.26900844819919967</c:v>
                </c:pt>
                <c:pt idx="33">
                  <c:v>0.29524232992441085</c:v>
                </c:pt>
                <c:pt idx="34">
                  <c:v>0.3583815028901734</c:v>
                </c:pt>
                <c:pt idx="35">
                  <c:v>0.38194753223654959</c:v>
                </c:pt>
                <c:pt idx="36">
                  <c:v>0.45309026233881727</c:v>
                </c:pt>
                <c:pt idx="37">
                  <c:v>0.48910626945309027</c:v>
                </c:pt>
                <c:pt idx="38">
                  <c:v>0.54379724321920853</c:v>
                </c:pt>
                <c:pt idx="39">
                  <c:v>0.58870609159626497</c:v>
                </c:pt>
                <c:pt idx="40">
                  <c:v>0.62249888839484213</c:v>
                </c:pt>
                <c:pt idx="41">
                  <c:v>0.68430413517118716</c:v>
                </c:pt>
                <c:pt idx="42">
                  <c:v>0.68919519786571815</c:v>
                </c:pt>
                <c:pt idx="43">
                  <c:v>0.77812361049355272</c:v>
                </c:pt>
                <c:pt idx="44">
                  <c:v>0.84748777234326367</c:v>
                </c:pt>
                <c:pt idx="45">
                  <c:v>0.85326811916407297</c:v>
                </c:pt>
                <c:pt idx="46">
                  <c:v>0.88483770564695419</c:v>
                </c:pt>
                <c:pt idx="47">
                  <c:v>0.96131614050689196</c:v>
                </c:pt>
                <c:pt idx="48">
                  <c:v>0.96665184526456205</c:v>
                </c:pt>
                <c:pt idx="49">
                  <c:v>0.92796798577145401</c:v>
                </c:pt>
                <c:pt idx="50">
                  <c:v>0.91240551356158295</c:v>
                </c:pt>
                <c:pt idx="51">
                  <c:v>1</c:v>
                </c:pt>
                <c:pt idx="52">
                  <c:v>0.93063583815028905</c:v>
                </c:pt>
                <c:pt idx="53">
                  <c:v>0.90440195642507781</c:v>
                </c:pt>
                <c:pt idx="54">
                  <c:v>0.88750555802578923</c:v>
                </c:pt>
                <c:pt idx="55">
                  <c:v>0.85993775011116047</c:v>
                </c:pt>
                <c:pt idx="56">
                  <c:v>0.83281458425967092</c:v>
                </c:pt>
                <c:pt idx="57">
                  <c:v>0.79057358826144952</c:v>
                </c:pt>
                <c:pt idx="58">
                  <c:v>0.75144508670520227</c:v>
                </c:pt>
                <c:pt idx="59">
                  <c:v>0.73766118274788794</c:v>
                </c:pt>
                <c:pt idx="60">
                  <c:v>0.68208092485549132</c:v>
                </c:pt>
                <c:pt idx="61">
                  <c:v>0.63583815028901736</c:v>
                </c:pt>
                <c:pt idx="62">
                  <c:v>0.54513116940862605</c:v>
                </c:pt>
                <c:pt idx="63">
                  <c:v>0.48688305913739438</c:v>
                </c:pt>
                <c:pt idx="64">
                  <c:v>0.4606491774121832</c:v>
                </c:pt>
                <c:pt idx="65">
                  <c:v>0.4157403290351267</c:v>
                </c:pt>
                <c:pt idx="66">
                  <c:v>0.34771009337483327</c:v>
                </c:pt>
                <c:pt idx="67">
                  <c:v>0.36060471320586929</c:v>
                </c:pt>
                <c:pt idx="68">
                  <c:v>0.31436193863939527</c:v>
                </c:pt>
                <c:pt idx="69">
                  <c:v>0.25878168074699864</c:v>
                </c:pt>
                <c:pt idx="70">
                  <c:v>0.23388172521120498</c:v>
                </c:pt>
                <c:pt idx="71">
                  <c:v>0.18986216096042685</c:v>
                </c:pt>
                <c:pt idx="72">
                  <c:v>0.16585148955091153</c:v>
                </c:pt>
                <c:pt idx="73">
                  <c:v>0.13961760782570032</c:v>
                </c:pt>
                <c:pt idx="74">
                  <c:v>0.12316585148955091</c:v>
                </c:pt>
                <c:pt idx="75">
                  <c:v>0.11071587372165406</c:v>
                </c:pt>
                <c:pt idx="76">
                  <c:v>0.10493552690084482</c:v>
                </c:pt>
                <c:pt idx="77">
                  <c:v>7.6033792796798574E-2</c:v>
                </c:pt>
                <c:pt idx="78">
                  <c:v>6.7585593597154298E-2</c:v>
                </c:pt>
                <c:pt idx="79">
                  <c:v>6.0915962650066699E-2</c:v>
                </c:pt>
                <c:pt idx="80">
                  <c:v>3.5571365051133834E-2</c:v>
                </c:pt>
                <c:pt idx="81">
                  <c:v>3.4237438861716318E-2</c:v>
                </c:pt>
                <c:pt idx="82">
                  <c:v>2.7567807914628723E-2</c:v>
                </c:pt>
                <c:pt idx="83">
                  <c:v>2.1342819030680301E-2</c:v>
                </c:pt>
                <c:pt idx="84">
                  <c:v>1.8674966651845263E-2</c:v>
                </c:pt>
                <c:pt idx="85">
                  <c:v>1.4673188083592708E-2</c:v>
                </c:pt>
                <c:pt idx="86">
                  <c:v>1.6896398399288574E-2</c:v>
                </c:pt>
                <c:pt idx="87">
                  <c:v>9.7821253890618045E-3</c:v>
                </c:pt>
                <c:pt idx="88">
                  <c:v>6.2249888839484213E-3</c:v>
                </c:pt>
                <c:pt idx="89">
                  <c:v>1.7785682525566918E-3</c:v>
                </c:pt>
                <c:pt idx="90">
                  <c:v>0</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2-5E43-49E1-A677-1C887D78BF31}"/>
            </c:ext>
          </c:extLst>
        </c:ser>
        <c:ser>
          <c:idx val="8"/>
          <c:order val="8"/>
          <c:tx>
            <c:strRef>
              <c:f>ALL!$AI$1</c:f>
              <c:strCache>
                <c:ptCount val="1"/>
                <c:pt idx="0">
                  <c:v>3PV S</c:v>
                </c:pt>
              </c:strCache>
              <c:extLst xmlns:c15="http://schemas.microsoft.com/office/drawing/2012/chart"/>
            </c:strRef>
          </c:tx>
          <c:spPr>
            <a:ln w="19050" cap="rnd">
              <a:solidFill>
                <a:schemeClr val="accent3">
                  <a:lumMod val="60000"/>
                </a:schemeClr>
              </a:solidFill>
              <a:round/>
            </a:ln>
            <a:effectLst/>
          </c:spPr>
          <c:marker>
            <c:symbol val="none"/>
          </c:marker>
          <c:xVal>
            <c:numRef>
              <c:f>ALL!$AI$3:$AI$93</c:f>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extLst xmlns:c15="http://schemas.microsoft.com/office/drawing/2012/chart"/>
            </c:numRef>
          </c:xVal>
          <c:yVal>
            <c:numRef>
              <c:f>ALL!$AJ$3:$AJ$93</c:f>
              <c:numCache>
                <c:formatCode>General</c:formatCode>
                <c:ptCount val="91"/>
                <c:pt idx="0">
                  <c:v>2.1902377972465581E-3</c:v>
                </c:pt>
                <c:pt idx="1">
                  <c:v>9.0738423028785976E-3</c:v>
                </c:pt>
                <c:pt idx="2">
                  <c:v>1.4080100125156446E-2</c:v>
                </c:pt>
                <c:pt idx="3">
                  <c:v>2.1276595744680851E-2</c:v>
                </c:pt>
                <c:pt idx="4">
                  <c:v>2.2841051314142678E-2</c:v>
                </c:pt>
                <c:pt idx="5">
                  <c:v>2.8160200250312892E-2</c:v>
                </c:pt>
                <c:pt idx="6">
                  <c:v>3.4105131414267832E-2</c:v>
                </c:pt>
                <c:pt idx="7">
                  <c:v>4.2866082603254065E-2</c:v>
                </c:pt>
                <c:pt idx="8">
                  <c:v>3.2540675844806008E-2</c:v>
                </c:pt>
                <c:pt idx="9">
                  <c:v>4.3804755944931162E-2</c:v>
                </c:pt>
                <c:pt idx="10">
                  <c:v>5.1939924906132667E-2</c:v>
                </c:pt>
                <c:pt idx="11">
                  <c:v>6.4768460575719652E-2</c:v>
                </c:pt>
                <c:pt idx="12">
                  <c:v>6.8523153942428042E-2</c:v>
                </c:pt>
                <c:pt idx="13">
                  <c:v>7.2903629536921158E-2</c:v>
                </c:pt>
                <c:pt idx="14">
                  <c:v>8.635794743429287E-2</c:v>
                </c:pt>
                <c:pt idx="15">
                  <c:v>8.7609511889862324E-2</c:v>
                </c:pt>
                <c:pt idx="16">
                  <c:v>9.2928660826032544E-2</c:v>
                </c:pt>
                <c:pt idx="17">
                  <c:v>0.12171464330413016</c:v>
                </c:pt>
                <c:pt idx="18">
                  <c:v>0.11764705882352941</c:v>
                </c:pt>
                <c:pt idx="19">
                  <c:v>0.12984981226533165</c:v>
                </c:pt>
                <c:pt idx="20">
                  <c:v>0.13141426783479349</c:v>
                </c:pt>
                <c:pt idx="21">
                  <c:v>0.15112640801001251</c:v>
                </c:pt>
                <c:pt idx="22">
                  <c:v>0.16332916145181478</c:v>
                </c:pt>
                <c:pt idx="23">
                  <c:v>0.19086357947434293</c:v>
                </c:pt>
                <c:pt idx="24">
                  <c:v>0.20963704630788485</c:v>
                </c:pt>
                <c:pt idx="25">
                  <c:v>0.2227784730913642</c:v>
                </c:pt>
                <c:pt idx="26">
                  <c:v>0.26627033792240301</c:v>
                </c:pt>
                <c:pt idx="27">
                  <c:v>0.27503128911138924</c:v>
                </c:pt>
                <c:pt idx="28">
                  <c:v>0.30694618272841051</c:v>
                </c:pt>
                <c:pt idx="29">
                  <c:v>0.32196495619524407</c:v>
                </c:pt>
                <c:pt idx="30">
                  <c:v>0.3451188986232791</c:v>
                </c:pt>
                <c:pt idx="31">
                  <c:v>0.40894868585732164</c:v>
                </c:pt>
                <c:pt idx="32">
                  <c:v>0.41113892365456822</c:v>
                </c:pt>
                <c:pt idx="33">
                  <c:v>0.46933667083854819</c:v>
                </c:pt>
                <c:pt idx="34">
                  <c:v>0.48028785982478095</c:v>
                </c:pt>
                <c:pt idx="35">
                  <c:v>0.54568210262828531</c:v>
                </c:pt>
                <c:pt idx="36">
                  <c:v>0.5657071339173968</c:v>
                </c:pt>
                <c:pt idx="37">
                  <c:v>0.61232790988735919</c:v>
                </c:pt>
                <c:pt idx="38">
                  <c:v>0.65018773466833546</c:v>
                </c:pt>
                <c:pt idx="39">
                  <c:v>0.70150187734668334</c:v>
                </c:pt>
                <c:pt idx="40">
                  <c:v>0.72058823529411764</c:v>
                </c:pt>
                <c:pt idx="41">
                  <c:v>0.76220275344180222</c:v>
                </c:pt>
                <c:pt idx="42">
                  <c:v>0.80444305381727155</c:v>
                </c:pt>
                <c:pt idx="43">
                  <c:v>0.86545682102628285</c:v>
                </c:pt>
                <c:pt idx="44">
                  <c:v>0.80725907384230289</c:v>
                </c:pt>
                <c:pt idx="45">
                  <c:v>0.88110137672090116</c:v>
                </c:pt>
                <c:pt idx="46">
                  <c:v>0.91395494367959951</c:v>
                </c:pt>
                <c:pt idx="47">
                  <c:v>0.93836045056320405</c:v>
                </c:pt>
                <c:pt idx="48">
                  <c:v>0.95838548185231542</c:v>
                </c:pt>
                <c:pt idx="49">
                  <c:v>0.93836045056320405</c:v>
                </c:pt>
                <c:pt idx="50">
                  <c:v>0.97653316645807264</c:v>
                </c:pt>
                <c:pt idx="51">
                  <c:v>0.97215269086357947</c:v>
                </c:pt>
                <c:pt idx="52">
                  <c:v>0.96839799749687105</c:v>
                </c:pt>
                <c:pt idx="53">
                  <c:v>0.96839799749687105</c:v>
                </c:pt>
                <c:pt idx="54">
                  <c:v>1</c:v>
                </c:pt>
                <c:pt idx="55">
                  <c:v>0.95118898623279102</c:v>
                </c:pt>
                <c:pt idx="56">
                  <c:v>0.88391739674593239</c:v>
                </c:pt>
                <c:pt idx="57">
                  <c:v>0.88141426783479349</c:v>
                </c:pt>
                <c:pt idx="58">
                  <c:v>0.84824780976220271</c:v>
                </c:pt>
                <c:pt idx="59">
                  <c:v>0.8169586983729662</c:v>
                </c:pt>
                <c:pt idx="60">
                  <c:v>0.7284105131414268</c:v>
                </c:pt>
                <c:pt idx="61">
                  <c:v>0.69837296620775968</c:v>
                </c:pt>
                <c:pt idx="62">
                  <c:v>0.6436170212765957</c:v>
                </c:pt>
                <c:pt idx="63">
                  <c:v>0.58416770963704634</c:v>
                </c:pt>
                <c:pt idx="64">
                  <c:v>0.53723404255319152</c:v>
                </c:pt>
                <c:pt idx="65">
                  <c:v>0.4599499374217772</c:v>
                </c:pt>
                <c:pt idx="66">
                  <c:v>0.40675844806007511</c:v>
                </c:pt>
                <c:pt idx="67">
                  <c:v>0.35544430538172717</c:v>
                </c:pt>
                <c:pt idx="68">
                  <c:v>0.31570713391739674</c:v>
                </c:pt>
                <c:pt idx="69">
                  <c:v>0.2637672090112641</c:v>
                </c:pt>
                <c:pt idx="70">
                  <c:v>0.21808510638297873</c:v>
                </c:pt>
                <c:pt idx="71">
                  <c:v>0.19305381727158949</c:v>
                </c:pt>
                <c:pt idx="72">
                  <c:v>0.15801001251564456</c:v>
                </c:pt>
                <c:pt idx="73">
                  <c:v>0.14392991239048811</c:v>
                </c:pt>
                <c:pt idx="74">
                  <c:v>0.12171464330413016</c:v>
                </c:pt>
                <c:pt idx="75">
                  <c:v>0.11357947434292866</c:v>
                </c:pt>
                <c:pt idx="76">
                  <c:v>8.6983729662077597E-2</c:v>
                </c:pt>
                <c:pt idx="77">
                  <c:v>7.6971214017521897E-2</c:v>
                </c:pt>
                <c:pt idx="78">
                  <c:v>6.2265331664580724E-2</c:v>
                </c:pt>
                <c:pt idx="79">
                  <c:v>6.4142678347934926E-2</c:v>
                </c:pt>
                <c:pt idx="80">
                  <c:v>5.2878598247809765E-2</c:v>
                </c:pt>
                <c:pt idx="81">
                  <c:v>4.0362953692115143E-2</c:v>
                </c:pt>
                <c:pt idx="82">
                  <c:v>2.8160200250312892E-2</c:v>
                </c:pt>
                <c:pt idx="83">
                  <c:v>3.2853566958698371E-2</c:v>
                </c:pt>
                <c:pt idx="84">
                  <c:v>3.1914893617021274E-2</c:v>
                </c:pt>
                <c:pt idx="85">
                  <c:v>2.5969962453066334E-2</c:v>
                </c:pt>
                <c:pt idx="86">
                  <c:v>1.6270337922403004E-2</c:v>
                </c:pt>
                <c:pt idx="87">
                  <c:v>1.095118898623279E-2</c:v>
                </c:pt>
                <c:pt idx="88">
                  <c:v>8.4480600750938672E-3</c:v>
                </c:pt>
                <c:pt idx="89">
                  <c:v>1.8773466833541927E-3</c:v>
                </c:pt>
                <c:pt idx="90">
                  <c:v>0</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3-5E43-49E1-A677-1C887D78BF31}"/>
            </c:ext>
          </c:extLst>
        </c:ser>
        <c:dLbls>
          <c:showLegendKey val="0"/>
          <c:showVal val="0"/>
          <c:showCatName val="0"/>
          <c:showSerName val="0"/>
          <c:showPercent val="0"/>
          <c:showBubbleSize val="0"/>
        </c:dLbls>
        <c:axId val="927772472"/>
        <c:axId val="927777152"/>
        <c:extLst>
          <c:ext xmlns:c15="http://schemas.microsoft.com/office/drawing/2012/chart" uri="{02D57815-91ED-43cb-92C2-25804820EDAC}">
            <c15:filteredScatterSeries>
              <c15:ser>
                <c:idx val="0"/>
                <c:order val="0"/>
                <c:tx>
                  <c:strRef>
                    <c:extLst>
                      <c:ext uri="{02D57815-91ED-43cb-92C2-25804820EDAC}">
                        <c15:formulaRef>
                          <c15:sqref>ALL!$A$1</c15:sqref>
                        </c15:formulaRef>
                      </c:ext>
                    </c:extLst>
                    <c:strCache>
                      <c:ptCount val="1"/>
                      <c:pt idx="0">
                        <c:v>Decan</c:v>
                      </c:pt>
                    </c:strCache>
                  </c:strRef>
                </c:tx>
                <c:spPr>
                  <a:ln w="19050" cap="rnd">
                    <a:solidFill>
                      <a:schemeClr val="accent1"/>
                    </a:solidFill>
                    <a:round/>
                  </a:ln>
                  <a:effectLst/>
                </c:spPr>
                <c:marker>
                  <c:symbol val="none"/>
                </c:marker>
                <c:xVal>
                  <c:numRef>
                    <c:extLst>
                      <c:ext uri="{02D57815-91ED-43cb-92C2-25804820EDAC}">
                        <c15:formulaRef>
                          <c15:sqref>ALL!$S$3:$S$93</c15:sqref>
                        </c15:formulaRef>
                      </c:ext>
                    </c:extLst>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181</c:v>
                      </c:pt>
                    </c:numCache>
                  </c:numRef>
                </c:xVal>
                <c:yVal>
                  <c:numRef>
                    <c:extLst>
                      <c:ext uri="{02D57815-91ED-43cb-92C2-25804820EDAC}">
                        <c15:formulaRef>
                          <c15:sqref>ALL!$T$3:$T$93</c15:sqref>
                        </c15:formulaRef>
                      </c:ext>
                    </c:extLst>
                    <c:numCache>
                      <c:formatCode>General</c:formatCode>
                      <c:ptCount val="91"/>
                      <c:pt idx="0">
                        <c:v>1.1859582542694497E-3</c:v>
                      </c:pt>
                      <c:pt idx="1">
                        <c:v>1.4231499051233396E-3</c:v>
                      </c:pt>
                      <c:pt idx="2">
                        <c:v>2.6091081593927895E-3</c:v>
                      </c:pt>
                      <c:pt idx="3">
                        <c:v>4.2694497153700191E-3</c:v>
                      </c:pt>
                      <c:pt idx="4">
                        <c:v>4.0322580645161289E-3</c:v>
                      </c:pt>
                      <c:pt idx="5">
                        <c:v>6.8785578747628086E-3</c:v>
                      </c:pt>
                      <c:pt idx="6">
                        <c:v>1.0436432637571158E-2</c:v>
                      </c:pt>
                      <c:pt idx="7">
                        <c:v>1.1622390891840606E-2</c:v>
                      </c:pt>
                      <c:pt idx="8">
                        <c:v>1.6603415559772294E-2</c:v>
                      </c:pt>
                      <c:pt idx="9">
                        <c:v>1.8026565464895637E-2</c:v>
                      </c:pt>
                      <c:pt idx="10">
                        <c:v>2.5142314990512334E-2</c:v>
                      </c:pt>
                      <c:pt idx="11">
                        <c:v>3.2258064516129031E-2</c:v>
                      </c:pt>
                      <c:pt idx="12">
                        <c:v>3.77134724857685E-2</c:v>
                      </c:pt>
                      <c:pt idx="13">
                        <c:v>4.6963946869070211E-2</c:v>
                      </c:pt>
                      <c:pt idx="14">
                        <c:v>5.0047438330170779E-2</c:v>
                      </c:pt>
                      <c:pt idx="15">
                        <c:v>5.7400379506641369E-2</c:v>
                      </c:pt>
                      <c:pt idx="16">
                        <c:v>7.7087286527514232E-2</c:v>
                      </c:pt>
                      <c:pt idx="17">
                        <c:v>8.9895635673624283E-2</c:v>
                      </c:pt>
                      <c:pt idx="18">
                        <c:v>0.11242884250474383</c:v>
                      </c:pt>
                      <c:pt idx="19">
                        <c:v>0.13733396584440227</c:v>
                      </c:pt>
                      <c:pt idx="20">
                        <c:v>0.15891840607210625</c:v>
                      </c:pt>
                      <c:pt idx="21">
                        <c:v>0.18121442125237192</c:v>
                      </c:pt>
                      <c:pt idx="22">
                        <c:v>0.21703036053130931</c:v>
                      </c:pt>
                      <c:pt idx="23">
                        <c:v>0.25664136622390893</c:v>
                      </c:pt>
                      <c:pt idx="24">
                        <c:v>0.31095825426944973</c:v>
                      </c:pt>
                      <c:pt idx="25">
                        <c:v>0.353415559772296</c:v>
                      </c:pt>
                      <c:pt idx="26">
                        <c:v>0.40156546489563566</c:v>
                      </c:pt>
                      <c:pt idx="27">
                        <c:v>0.44805502846299811</c:v>
                      </c:pt>
                      <c:pt idx="28">
                        <c:v>0.50355787476280833</c:v>
                      </c:pt>
                      <c:pt idx="29">
                        <c:v>0.55929791271347251</c:v>
                      </c:pt>
                      <c:pt idx="30">
                        <c:v>0.62215370018975336</c:v>
                      </c:pt>
                      <c:pt idx="31">
                        <c:v>0.68382352941176472</c:v>
                      </c:pt>
                      <c:pt idx="32">
                        <c:v>0.71537001897533203</c:v>
                      </c:pt>
                      <c:pt idx="33">
                        <c:v>0.78344402277039848</c:v>
                      </c:pt>
                      <c:pt idx="34">
                        <c:v>0.80716318785578745</c:v>
                      </c:pt>
                      <c:pt idx="35">
                        <c:v>0.87571157495256169</c:v>
                      </c:pt>
                      <c:pt idx="36">
                        <c:v>0.8806925996204934</c:v>
                      </c:pt>
                      <c:pt idx="37">
                        <c:v>0.90180265654648961</c:v>
                      </c:pt>
                      <c:pt idx="38">
                        <c:v>0.94473434535104361</c:v>
                      </c:pt>
                      <c:pt idx="39">
                        <c:v>0.93927893738140422</c:v>
                      </c:pt>
                      <c:pt idx="40">
                        <c:v>1</c:v>
                      </c:pt>
                      <c:pt idx="41">
                        <c:v>0.95611954459203041</c:v>
                      </c:pt>
                      <c:pt idx="42">
                        <c:v>0.98149905123339654</c:v>
                      </c:pt>
                      <c:pt idx="43">
                        <c:v>0.99169829222011385</c:v>
                      </c:pt>
                      <c:pt idx="44">
                        <c:v>0.94663187855787478</c:v>
                      </c:pt>
                      <c:pt idx="45">
                        <c:v>0.91982922201138517</c:v>
                      </c:pt>
                      <c:pt idx="46">
                        <c:v>0.88021821631878561</c:v>
                      </c:pt>
                      <c:pt idx="47">
                        <c:v>0.84203036053130931</c:v>
                      </c:pt>
                      <c:pt idx="48">
                        <c:v>0.81902277039848193</c:v>
                      </c:pt>
                      <c:pt idx="49">
                        <c:v>0.77016129032258063</c:v>
                      </c:pt>
                      <c:pt idx="50">
                        <c:v>0.75284629981024664</c:v>
                      </c:pt>
                      <c:pt idx="51">
                        <c:v>0.70706831119544589</c:v>
                      </c:pt>
                      <c:pt idx="52">
                        <c:v>0.67196394686907024</c:v>
                      </c:pt>
                      <c:pt idx="53">
                        <c:v>0.60910815939278939</c:v>
                      </c:pt>
                      <c:pt idx="54">
                        <c:v>0.58372865275142316</c:v>
                      </c:pt>
                      <c:pt idx="55">
                        <c:v>0.56048387096774188</c:v>
                      </c:pt>
                      <c:pt idx="56">
                        <c:v>0.5056925996204934</c:v>
                      </c:pt>
                      <c:pt idx="57">
                        <c:v>0.47794117647058826</c:v>
                      </c:pt>
                      <c:pt idx="58">
                        <c:v>0.44734345351043642</c:v>
                      </c:pt>
                      <c:pt idx="59">
                        <c:v>0.40962998102466791</c:v>
                      </c:pt>
                      <c:pt idx="60">
                        <c:v>0.35721062618595828</c:v>
                      </c:pt>
                      <c:pt idx="61">
                        <c:v>0.32661290322580644</c:v>
                      </c:pt>
                      <c:pt idx="62">
                        <c:v>0.29103415559772294</c:v>
                      </c:pt>
                      <c:pt idx="63">
                        <c:v>0.26565464895635671</c:v>
                      </c:pt>
                      <c:pt idx="64">
                        <c:v>0.24003795066413663</c:v>
                      </c:pt>
                      <c:pt idx="65">
                        <c:v>0.21276091081593929</c:v>
                      </c:pt>
                      <c:pt idx="66">
                        <c:v>0.18999051233396586</c:v>
                      </c:pt>
                      <c:pt idx="67">
                        <c:v>0.15796963946869069</c:v>
                      </c:pt>
                      <c:pt idx="68">
                        <c:v>0.14492409867172676</c:v>
                      </c:pt>
                      <c:pt idx="69">
                        <c:v>0.13401328273244781</c:v>
                      </c:pt>
                      <c:pt idx="70">
                        <c:v>0.12073055028462998</c:v>
                      </c:pt>
                      <c:pt idx="71">
                        <c:v>0.11266603415559773</c:v>
                      </c:pt>
                      <c:pt idx="72">
                        <c:v>9.7485768500948769E-2</c:v>
                      </c:pt>
                      <c:pt idx="73">
                        <c:v>8.5863377609108157E-2</c:v>
                      </c:pt>
                      <c:pt idx="74">
                        <c:v>8.2305502846299811E-2</c:v>
                      </c:pt>
                      <c:pt idx="75">
                        <c:v>7.1631878557874756E-2</c:v>
                      </c:pt>
                      <c:pt idx="76">
                        <c:v>6.7125237191650852E-2</c:v>
                      </c:pt>
                      <c:pt idx="77">
                        <c:v>5.9060721062618594E-2</c:v>
                      </c:pt>
                      <c:pt idx="78">
                        <c:v>4.9573055028463001E-2</c:v>
                      </c:pt>
                      <c:pt idx="79">
                        <c:v>4.3168880455407968E-2</c:v>
                      </c:pt>
                      <c:pt idx="80">
                        <c:v>4.2694497153700189E-2</c:v>
                      </c:pt>
                      <c:pt idx="81">
                        <c:v>3.6053130929791274E-2</c:v>
                      </c:pt>
                      <c:pt idx="82">
                        <c:v>3.2258064516129031E-2</c:v>
                      </c:pt>
                      <c:pt idx="83">
                        <c:v>2.4905123339658445E-2</c:v>
                      </c:pt>
                      <c:pt idx="84">
                        <c:v>1.8975332068311195E-2</c:v>
                      </c:pt>
                      <c:pt idx="85">
                        <c:v>1.8263757115749527E-2</c:v>
                      </c:pt>
                      <c:pt idx="86">
                        <c:v>1.2808349146110056E-2</c:v>
                      </c:pt>
                      <c:pt idx="87">
                        <c:v>9.2504743833017079E-3</c:v>
                      </c:pt>
                      <c:pt idx="88">
                        <c:v>6.6413662239089184E-3</c:v>
                      </c:pt>
                      <c:pt idx="89">
                        <c:v>2.1347248576850096E-3</c:v>
                      </c:pt>
                      <c:pt idx="90">
                        <c:v>0</c:v>
                      </c:pt>
                    </c:numCache>
                  </c:numRef>
                </c:yVal>
                <c:smooth val="1"/>
                <c:extLst>
                  <c:ext xmlns:c16="http://schemas.microsoft.com/office/drawing/2014/chart" uri="{C3380CC4-5D6E-409C-BE32-E72D297353CC}">
                    <c16:uniqueId val="{00000004-5E43-49E1-A677-1C887D78BF31}"/>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ALL!$C$1</c15:sqref>
                        </c15:formulaRef>
                      </c:ext>
                    </c:extLst>
                    <c:strCache>
                      <c:ptCount val="1"/>
                      <c:pt idx="0">
                        <c:v>1PV</c:v>
                      </c:pt>
                    </c:strCache>
                  </c:strRef>
                </c:tx>
                <c:spPr>
                  <a:ln w="1905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ALL!$U$3:$U$93</c15:sqref>
                        </c15:formulaRef>
                      </c:ext>
                    </c:extLst>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181</c:v>
                      </c:pt>
                    </c:numCache>
                  </c:numRef>
                </c:xVal>
                <c:yVal>
                  <c:numRef>
                    <c:extLst xmlns:c15="http://schemas.microsoft.com/office/drawing/2012/chart">
                      <c:ext xmlns:c15="http://schemas.microsoft.com/office/drawing/2012/chart" uri="{02D57815-91ED-43cb-92C2-25804820EDAC}">
                        <c15:formulaRef>
                          <c15:sqref>ALL!$V$3:$V$93</c15:sqref>
                        </c15:formulaRef>
                      </c:ext>
                    </c:extLst>
                    <c:numCache>
                      <c:formatCode>General</c:formatCode>
                      <c:ptCount val="91"/>
                      <c:pt idx="0">
                        <c:v>8.1433224755700329E-4</c:v>
                      </c:pt>
                      <c:pt idx="1">
                        <c:v>2.0810712993123417E-3</c:v>
                      </c:pt>
                      <c:pt idx="2">
                        <c:v>4.1621425986246834E-3</c:v>
                      </c:pt>
                      <c:pt idx="3">
                        <c:v>4.7050307636626858E-3</c:v>
                      </c:pt>
                      <c:pt idx="4">
                        <c:v>7.8718783930510315E-3</c:v>
                      </c:pt>
                      <c:pt idx="5">
                        <c:v>7.5099529496923632E-3</c:v>
                      </c:pt>
                      <c:pt idx="6">
                        <c:v>1.0586319218241042E-2</c:v>
                      </c:pt>
                      <c:pt idx="7">
                        <c:v>1.0676800579080709E-2</c:v>
                      </c:pt>
                      <c:pt idx="8">
                        <c:v>1.2848353239232719E-2</c:v>
                      </c:pt>
                      <c:pt idx="9">
                        <c:v>1.6377126311979733E-2</c:v>
                      </c:pt>
                      <c:pt idx="10">
                        <c:v>1.800579080709374E-2</c:v>
                      </c:pt>
                      <c:pt idx="11">
                        <c:v>2.2258414766558089E-2</c:v>
                      </c:pt>
                      <c:pt idx="12">
                        <c:v>2.035830618892508E-2</c:v>
                      </c:pt>
                      <c:pt idx="13">
                        <c:v>2.7234889612739777E-2</c:v>
                      </c:pt>
                      <c:pt idx="14">
                        <c:v>3.0673181324647122E-2</c:v>
                      </c:pt>
                      <c:pt idx="15">
                        <c:v>3.7730727470141154E-2</c:v>
                      </c:pt>
                      <c:pt idx="16">
                        <c:v>4.1711907347086498E-2</c:v>
                      </c:pt>
                      <c:pt idx="17">
                        <c:v>4.6688382193268187E-2</c:v>
                      </c:pt>
                      <c:pt idx="18">
                        <c:v>5.655085052479189E-2</c:v>
                      </c:pt>
                      <c:pt idx="19">
                        <c:v>6.2794064422728918E-2</c:v>
                      </c:pt>
                      <c:pt idx="20">
                        <c:v>6.6503800217155268E-2</c:v>
                      </c:pt>
                      <c:pt idx="21">
                        <c:v>8.3152370611653995E-2</c:v>
                      </c:pt>
                      <c:pt idx="22">
                        <c:v>9.0300398117987693E-2</c:v>
                      </c:pt>
                      <c:pt idx="23">
                        <c:v>0.11174448063698877</c:v>
                      </c:pt>
                      <c:pt idx="24">
                        <c:v>0.12658342381469417</c:v>
                      </c:pt>
                      <c:pt idx="25">
                        <c:v>0.13526963445530221</c:v>
                      </c:pt>
                      <c:pt idx="26">
                        <c:v>0.15327542526239596</c:v>
                      </c:pt>
                      <c:pt idx="27">
                        <c:v>0.17553384002895403</c:v>
                      </c:pt>
                      <c:pt idx="28">
                        <c:v>0.19245385450597177</c:v>
                      </c:pt>
                      <c:pt idx="29">
                        <c:v>0.21751719145855955</c:v>
                      </c:pt>
                      <c:pt idx="30">
                        <c:v>0.23280854144046326</c:v>
                      </c:pt>
                      <c:pt idx="31">
                        <c:v>0.25597176981541803</c:v>
                      </c:pt>
                      <c:pt idx="32">
                        <c:v>0.28809265291349984</c:v>
                      </c:pt>
                      <c:pt idx="33">
                        <c:v>0.30211726384364823</c:v>
                      </c:pt>
                      <c:pt idx="34">
                        <c:v>0.32880926529134996</c:v>
                      </c:pt>
                      <c:pt idx="35">
                        <c:v>0.3682591386174448</c:v>
                      </c:pt>
                      <c:pt idx="36">
                        <c:v>0.40101339124140428</c:v>
                      </c:pt>
                      <c:pt idx="37">
                        <c:v>0.42833876221498374</c:v>
                      </c:pt>
                      <c:pt idx="38">
                        <c:v>0.46796959826275786</c:v>
                      </c:pt>
                      <c:pt idx="39">
                        <c:v>0.50551936301121969</c:v>
                      </c:pt>
                      <c:pt idx="40">
                        <c:v>0.51764386536373508</c:v>
                      </c:pt>
                      <c:pt idx="41">
                        <c:v>0.55537459283387625</c:v>
                      </c:pt>
                      <c:pt idx="42">
                        <c:v>0.60323923271806013</c:v>
                      </c:pt>
                      <c:pt idx="43">
                        <c:v>0.61735432500904819</c:v>
                      </c:pt>
                      <c:pt idx="44">
                        <c:v>0.6532754252623959</c:v>
                      </c:pt>
                      <c:pt idx="45">
                        <c:v>0.69209192906261308</c:v>
                      </c:pt>
                      <c:pt idx="46">
                        <c:v>0.7340752804922186</c:v>
                      </c:pt>
                      <c:pt idx="47">
                        <c:v>0.7642960550126674</c:v>
                      </c:pt>
                      <c:pt idx="48">
                        <c:v>0.79017372421281218</c:v>
                      </c:pt>
                      <c:pt idx="49">
                        <c:v>0.82265653275425266</c:v>
                      </c:pt>
                      <c:pt idx="50">
                        <c:v>0.83496199782844738</c:v>
                      </c:pt>
                      <c:pt idx="51">
                        <c:v>0.8544154904089758</c:v>
                      </c:pt>
                      <c:pt idx="52">
                        <c:v>0.87278320665942821</c:v>
                      </c:pt>
                      <c:pt idx="53">
                        <c:v>0.90915671371697426</c:v>
                      </c:pt>
                      <c:pt idx="54">
                        <c:v>0.92752442996742668</c:v>
                      </c:pt>
                      <c:pt idx="55">
                        <c:v>0.92770539268910601</c:v>
                      </c:pt>
                      <c:pt idx="56">
                        <c:v>0.94308722403184941</c:v>
                      </c:pt>
                      <c:pt idx="57">
                        <c:v>0.97240318494390154</c:v>
                      </c:pt>
                      <c:pt idx="58">
                        <c:v>0.98099891422366992</c:v>
                      </c:pt>
                      <c:pt idx="59">
                        <c:v>0.97258414766558088</c:v>
                      </c:pt>
                      <c:pt idx="60">
                        <c:v>0.98307998552298226</c:v>
                      </c:pt>
                      <c:pt idx="61">
                        <c:v>1</c:v>
                      </c:pt>
                      <c:pt idx="62">
                        <c:v>0.97077452044878754</c:v>
                      </c:pt>
                      <c:pt idx="63">
                        <c:v>0.95674990951863914</c:v>
                      </c:pt>
                      <c:pt idx="64">
                        <c:v>0.94923995656894677</c:v>
                      </c:pt>
                      <c:pt idx="65">
                        <c:v>0.94715888526963443</c:v>
                      </c:pt>
                      <c:pt idx="66">
                        <c:v>0.90924719507781393</c:v>
                      </c:pt>
                      <c:pt idx="67">
                        <c:v>0.89730365544697788</c:v>
                      </c:pt>
                      <c:pt idx="68">
                        <c:v>0.85305826999638079</c:v>
                      </c:pt>
                      <c:pt idx="69">
                        <c:v>0.81234165761853061</c:v>
                      </c:pt>
                      <c:pt idx="70">
                        <c:v>0.7571480275063337</c:v>
                      </c:pt>
                      <c:pt idx="71">
                        <c:v>0.71932681867535286</c:v>
                      </c:pt>
                      <c:pt idx="72">
                        <c:v>0.65390879478827357</c:v>
                      </c:pt>
                      <c:pt idx="73">
                        <c:v>0.60830618892508148</c:v>
                      </c:pt>
                      <c:pt idx="74">
                        <c:v>0.53800217155266017</c:v>
                      </c:pt>
                      <c:pt idx="75">
                        <c:v>0.48561346362649294</c:v>
                      </c:pt>
                      <c:pt idx="76">
                        <c:v>0.42598624683315239</c:v>
                      </c:pt>
                      <c:pt idx="77">
                        <c:v>0.37549764748461817</c:v>
                      </c:pt>
                      <c:pt idx="78">
                        <c:v>0.34373868982989503</c:v>
                      </c:pt>
                      <c:pt idx="79">
                        <c:v>0.28673543250090483</c:v>
                      </c:pt>
                      <c:pt idx="80">
                        <c:v>0.25307636626854868</c:v>
                      </c:pt>
                      <c:pt idx="81">
                        <c:v>0.22285559174809988</c:v>
                      </c:pt>
                      <c:pt idx="82">
                        <c:v>0.18693449149475208</c:v>
                      </c:pt>
                      <c:pt idx="83">
                        <c:v>0.16286644951140064</c:v>
                      </c:pt>
                      <c:pt idx="84">
                        <c:v>0.14531306550850526</c:v>
                      </c:pt>
                      <c:pt idx="85">
                        <c:v>0.11545421643141512</c:v>
                      </c:pt>
                      <c:pt idx="86">
                        <c:v>9.6091205211726385E-2</c:v>
                      </c:pt>
                      <c:pt idx="87">
                        <c:v>7.229460731089396E-2</c:v>
                      </c:pt>
                      <c:pt idx="88">
                        <c:v>4.6235975389069851E-2</c:v>
                      </c:pt>
                      <c:pt idx="89">
                        <c:v>1.6829533116178068E-2</c:v>
                      </c:pt>
                      <c:pt idx="90">
                        <c:v>0</c:v>
                      </c:pt>
                    </c:numCache>
                  </c:numRef>
                </c:yVal>
                <c:smooth val="1"/>
                <c:extLst xmlns:c15="http://schemas.microsoft.com/office/drawing/2012/chart">
                  <c:ext xmlns:c16="http://schemas.microsoft.com/office/drawing/2014/chart" uri="{C3380CC4-5D6E-409C-BE32-E72D297353CC}">
                    <c16:uniqueId val="{00000005-5E43-49E1-A677-1C887D78BF31}"/>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ALL!$E$1</c15:sqref>
                        </c15:formulaRef>
                      </c:ext>
                    </c:extLst>
                    <c:strCache>
                      <c:ptCount val="1"/>
                      <c:pt idx="0">
                        <c:v>2PV</c:v>
                      </c:pt>
                    </c:strCache>
                  </c:strRef>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ALL!$W$3:$W$93</c15:sqref>
                        </c15:formulaRef>
                      </c:ext>
                    </c:extLst>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181</c:v>
                      </c:pt>
                    </c:numCache>
                  </c:numRef>
                </c:xVal>
                <c:yVal>
                  <c:numRef>
                    <c:extLst xmlns:c15="http://schemas.microsoft.com/office/drawing/2012/chart">
                      <c:ext xmlns:c15="http://schemas.microsoft.com/office/drawing/2012/chart" uri="{02D57815-91ED-43cb-92C2-25804820EDAC}">
                        <c15:formulaRef>
                          <c15:sqref>ALL!$X$3:$X$93</c15:sqref>
                        </c15:formulaRef>
                      </c:ext>
                    </c:extLst>
                    <c:numCache>
                      <c:formatCode>General</c:formatCode>
                      <c:ptCount val="91"/>
                      <c:pt idx="0">
                        <c:v>0</c:v>
                      </c:pt>
                      <c:pt idx="1">
                        <c:v>5.3792361484669173E-4</c:v>
                      </c:pt>
                      <c:pt idx="2">
                        <c:v>3.2275416890801506E-3</c:v>
                      </c:pt>
                      <c:pt idx="3">
                        <c:v>5.1102743410435716E-3</c:v>
                      </c:pt>
                      <c:pt idx="4">
                        <c:v>6.993006993006993E-3</c:v>
                      </c:pt>
                      <c:pt idx="5">
                        <c:v>9.9515868746637981E-3</c:v>
                      </c:pt>
                      <c:pt idx="6">
                        <c:v>1.0220548682087143E-2</c:v>
                      </c:pt>
                      <c:pt idx="7">
                        <c:v>9.9515868746637981E-3</c:v>
                      </c:pt>
                      <c:pt idx="8">
                        <c:v>1.048951048951049E-2</c:v>
                      </c:pt>
                      <c:pt idx="9">
                        <c:v>1.64066702528241E-2</c:v>
                      </c:pt>
                      <c:pt idx="10">
                        <c:v>1.5330823023130715E-2</c:v>
                      </c:pt>
                      <c:pt idx="11">
                        <c:v>1.7482517482517484E-2</c:v>
                      </c:pt>
                      <c:pt idx="12">
                        <c:v>1.8558364712210867E-2</c:v>
                      </c:pt>
                      <c:pt idx="13">
                        <c:v>2.1247982786444325E-2</c:v>
                      </c:pt>
                      <c:pt idx="14">
                        <c:v>2.555137170521786E-2</c:v>
                      </c:pt>
                      <c:pt idx="15">
                        <c:v>2.9854760623991394E-2</c:v>
                      </c:pt>
                      <c:pt idx="16">
                        <c:v>3.0930607853684778E-2</c:v>
                      </c:pt>
                      <c:pt idx="17">
                        <c:v>3.6309844002151696E-2</c:v>
                      </c:pt>
                      <c:pt idx="18">
                        <c:v>4.142011834319527E-2</c:v>
                      </c:pt>
                      <c:pt idx="19">
                        <c:v>4.4916621839698766E-2</c:v>
                      </c:pt>
                      <c:pt idx="20">
                        <c:v>5.5137170521785905E-2</c:v>
                      </c:pt>
                      <c:pt idx="21">
                        <c:v>7.019903173749327E-2</c:v>
                      </c:pt>
                      <c:pt idx="22">
                        <c:v>7.4771382463690153E-2</c:v>
                      </c:pt>
                      <c:pt idx="23">
                        <c:v>8.7950511027434106E-2</c:v>
                      </c:pt>
                      <c:pt idx="24">
                        <c:v>0.10892953200645508</c:v>
                      </c:pt>
                      <c:pt idx="25">
                        <c:v>0.12264658418504572</c:v>
                      </c:pt>
                      <c:pt idx="26">
                        <c:v>0.13636363636363635</c:v>
                      </c:pt>
                      <c:pt idx="27">
                        <c:v>0.15196342119419043</c:v>
                      </c:pt>
                      <c:pt idx="28">
                        <c:v>0.18665949435180204</c:v>
                      </c:pt>
                      <c:pt idx="29">
                        <c:v>0.19956966110812266</c:v>
                      </c:pt>
                      <c:pt idx="30">
                        <c:v>0.23265196342119418</c:v>
                      </c:pt>
                      <c:pt idx="31">
                        <c:v>0.26654115115653576</c:v>
                      </c:pt>
                      <c:pt idx="32">
                        <c:v>0.29774072081764391</c:v>
                      </c:pt>
                      <c:pt idx="33">
                        <c:v>0.32786444324905861</c:v>
                      </c:pt>
                      <c:pt idx="34">
                        <c:v>0.3474986551909629</c:v>
                      </c:pt>
                      <c:pt idx="35">
                        <c:v>0.40048413125336202</c:v>
                      </c:pt>
                      <c:pt idx="36">
                        <c:v>0.44943518020441098</c:v>
                      </c:pt>
                      <c:pt idx="37">
                        <c:v>0.47202797202797203</c:v>
                      </c:pt>
                      <c:pt idx="38">
                        <c:v>0.50457235072619688</c:v>
                      </c:pt>
                      <c:pt idx="39">
                        <c:v>0.55379236148466915</c:v>
                      </c:pt>
                      <c:pt idx="40">
                        <c:v>0.59332974717590103</c:v>
                      </c:pt>
                      <c:pt idx="41">
                        <c:v>0.62399139322216246</c:v>
                      </c:pt>
                      <c:pt idx="42">
                        <c:v>0.69956966110812269</c:v>
                      </c:pt>
                      <c:pt idx="43">
                        <c:v>0.72108660570199035</c:v>
                      </c:pt>
                      <c:pt idx="44">
                        <c:v>0.79397525551371706</c:v>
                      </c:pt>
                      <c:pt idx="45">
                        <c:v>0.80661646046261426</c:v>
                      </c:pt>
                      <c:pt idx="46">
                        <c:v>0.83458848843464228</c:v>
                      </c:pt>
                      <c:pt idx="47">
                        <c:v>0.88676707907477137</c:v>
                      </c:pt>
                      <c:pt idx="48">
                        <c:v>0.92953200645508338</c:v>
                      </c:pt>
                      <c:pt idx="49">
                        <c:v>0.91285637439483591</c:v>
                      </c:pt>
                      <c:pt idx="50">
                        <c:v>0.96584185045723503</c:v>
                      </c:pt>
                      <c:pt idx="51">
                        <c:v>0.94647660032275416</c:v>
                      </c:pt>
                      <c:pt idx="52">
                        <c:v>1</c:v>
                      </c:pt>
                      <c:pt idx="53">
                        <c:v>0.95077998924152773</c:v>
                      </c:pt>
                      <c:pt idx="54">
                        <c:v>0.95051102743410432</c:v>
                      </c:pt>
                      <c:pt idx="55">
                        <c:v>0.93625605164066705</c:v>
                      </c:pt>
                      <c:pt idx="56">
                        <c:v>0.9324905863367402</c:v>
                      </c:pt>
                      <c:pt idx="57">
                        <c:v>0.89376008606777835</c:v>
                      </c:pt>
                      <c:pt idx="58">
                        <c:v>0.84669176976869287</c:v>
                      </c:pt>
                      <c:pt idx="59">
                        <c:v>0.87331898870360414</c:v>
                      </c:pt>
                      <c:pt idx="60">
                        <c:v>0.78859601936525014</c:v>
                      </c:pt>
                      <c:pt idx="61">
                        <c:v>0.7474448628294782</c:v>
                      </c:pt>
                      <c:pt idx="62">
                        <c:v>0.71463152232382998</c:v>
                      </c:pt>
                      <c:pt idx="63">
                        <c:v>0.70252824098977951</c:v>
                      </c:pt>
                      <c:pt idx="64">
                        <c:v>0.64766003227541691</c:v>
                      </c:pt>
                      <c:pt idx="65">
                        <c:v>0.62157073695535237</c:v>
                      </c:pt>
                      <c:pt idx="66">
                        <c:v>0.56320602474448633</c:v>
                      </c:pt>
                      <c:pt idx="67">
                        <c:v>0.51425497579343737</c:v>
                      </c:pt>
                      <c:pt idx="68">
                        <c:v>0.48628294782140935</c:v>
                      </c:pt>
                      <c:pt idx="69">
                        <c:v>0.42764927380311996</c:v>
                      </c:pt>
                      <c:pt idx="70">
                        <c:v>0.39483593329747174</c:v>
                      </c:pt>
                      <c:pt idx="71">
                        <c:v>0.36901559978483056</c:v>
                      </c:pt>
                      <c:pt idx="72">
                        <c:v>0.31038192576654117</c:v>
                      </c:pt>
                      <c:pt idx="73">
                        <c:v>0.26223776223776224</c:v>
                      </c:pt>
                      <c:pt idx="74">
                        <c:v>0.23695535233996773</c:v>
                      </c:pt>
                      <c:pt idx="75">
                        <c:v>0.20467993544916621</c:v>
                      </c:pt>
                      <c:pt idx="76">
                        <c:v>0.1893491124260355</c:v>
                      </c:pt>
                      <c:pt idx="77">
                        <c:v>0.1506186121570737</c:v>
                      </c:pt>
                      <c:pt idx="78">
                        <c:v>0.12291554599246907</c:v>
                      </c:pt>
                      <c:pt idx="79">
                        <c:v>0.11242603550295859</c:v>
                      </c:pt>
                      <c:pt idx="80">
                        <c:v>9.0640129101667563E-2</c:v>
                      </c:pt>
                      <c:pt idx="81">
                        <c:v>7.7461000537923611E-2</c:v>
                      </c:pt>
                      <c:pt idx="82">
                        <c:v>6.1592253899946207E-2</c:v>
                      </c:pt>
                      <c:pt idx="83">
                        <c:v>5.6750941366325983E-2</c:v>
                      </c:pt>
                      <c:pt idx="84">
                        <c:v>4.0613232920925231E-2</c:v>
                      </c:pt>
                      <c:pt idx="85">
                        <c:v>3.2006455083378162E-2</c:v>
                      </c:pt>
                      <c:pt idx="86">
                        <c:v>3.1468531468531472E-2</c:v>
                      </c:pt>
                      <c:pt idx="87">
                        <c:v>1.64066702528241E-2</c:v>
                      </c:pt>
                      <c:pt idx="88">
                        <c:v>7.7998924152770308E-3</c:v>
                      </c:pt>
                      <c:pt idx="89">
                        <c:v>4.3033889187735338E-3</c:v>
                      </c:pt>
                      <c:pt idx="90">
                        <c:v>0</c:v>
                      </c:pt>
                    </c:numCache>
                  </c:numRef>
                </c:yVal>
                <c:smooth val="1"/>
                <c:extLst xmlns:c15="http://schemas.microsoft.com/office/drawing/2012/chart">
                  <c:ext xmlns:c16="http://schemas.microsoft.com/office/drawing/2014/chart" uri="{C3380CC4-5D6E-409C-BE32-E72D297353CC}">
                    <c16:uniqueId val="{00000006-5E43-49E1-A677-1C887D78BF31}"/>
                  </c:ext>
                </c:extLst>
              </c15:ser>
            </c15:filteredScatterSeries>
            <c15:filteredScatterSeries>
              <c15:ser>
                <c:idx val="2"/>
                <c:order val="3"/>
                <c:tx>
                  <c:strRef>
                    <c:extLst xmlns:c15="http://schemas.microsoft.com/office/drawing/2012/chart">
                      <c:ext xmlns:c15="http://schemas.microsoft.com/office/drawing/2012/chart" uri="{02D57815-91ED-43cb-92C2-25804820EDAC}">
                        <c15:formulaRef>
                          <c15:sqref>ALL!$G$1</c15:sqref>
                        </c15:formulaRef>
                      </c:ext>
                    </c:extLst>
                    <c:strCache>
                      <c:ptCount val="1"/>
                      <c:pt idx="0">
                        <c:v>Decan Old Code</c:v>
                      </c:pt>
                    </c:strCache>
                  </c:strRef>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ALL!$Y$3:$Y$93</c15:sqref>
                        </c15:formulaRef>
                      </c:ext>
                    </c:extLst>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numRef>
                </c:xVal>
                <c:yVal>
                  <c:numRef>
                    <c:extLst xmlns:c15="http://schemas.microsoft.com/office/drawing/2012/chart">
                      <c:ext xmlns:c15="http://schemas.microsoft.com/office/drawing/2012/chart" uri="{02D57815-91ED-43cb-92C2-25804820EDAC}">
                        <c15:formulaRef>
                          <c15:sqref>ALL!$Z$3:$Z$93</c15:sqref>
                        </c15:formulaRef>
                      </c:ext>
                    </c:extLst>
                    <c:numCache>
                      <c:formatCode>General</c:formatCode>
                      <c:ptCount val="91"/>
                      <c:pt idx="0">
                        <c:v>1.2924906294429367E-4</c:v>
                      </c:pt>
                      <c:pt idx="1">
                        <c:v>5.1699625177717467E-4</c:v>
                      </c:pt>
                      <c:pt idx="2">
                        <c:v>1.0986170350264961E-3</c:v>
                      </c:pt>
                      <c:pt idx="3">
                        <c:v>1.486364223859377E-3</c:v>
                      </c:pt>
                      <c:pt idx="4">
                        <c:v>1.6802378182758176E-3</c:v>
                      </c:pt>
                      <c:pt idx="5">
                        <c:v>2.7788548533023137E-3</c:v>
                      </c:pt>
                      <c:pt idx="6">
                        <c:v>2.4557321959415793E-3</c:v>
                      </c:pt>
                      <c:pt idx="7">
                        <c:v>2.261858601525139E-3</c:v>
                      </c:pt>
                      <c:pt idx="8">
                        <c:v>2.7788548533023137E-3</c:v>
                      </c:pt>
                      <c:pt idx="9">
                        <c:v>5.2345870492438926E-3</c:v>
                      </c:pt>
                      <c:pt idx="10">
                        <c:v>4.1359700142173973E-3</c:v>
                      </c:pt>
                      <c:pt idx="11">
                        <c:v>4.3298436086338377E-3</c:v>
                      </c:pt>
                      <c:pt idx="12">
                        <c:v>5.6869587695489209E-3</c:v>
                      </c:pt>
                      <c:pt idx="13">
                        <c:v>5.6223342380767741E-3</c:v>
                      </c:pt>
                      <c:pt idx="14">
                        <c:v>6.6563267416311234E-3</c:v>
                      </c:pt>
                      <c:pt idx="15">
                        <c:v>8.6596872172676753E-3</c:v>
                      </c:pt>
                      <c:pt idx="16">
                        <c:v>9.9521778467106109E-3</c:v>
                      </c:pt>
                      <c:pt idx="17">
                        <c:v>1.1438542070569989E-2</c:v>
                      </c:pt>
                      <c:pt idx="18">
                        <c:v>1.2795657231485071E-2</c:v>
                      </c:pt>
                      <c:pt idx="19">
                        <c:v>2.055060100814269E-2</c:v>
                      </c:pt>
                      <c:pt idx="20">
                        <c:v>2.5009693679720821E-2</c:v>
                      </c:pt>
                      <c:pt idx="21">
                        <c:v>2.8176295721856016E-2</c:v>
                      </c:pt>
                      <c:pt idx="22">
                        <c:v>3.793459997415019E-2</c:v>
                      </c:pt>
                      <c:pt idx="23">
                        <c:v>4.9050019387359443E-2</c:v>
                      </c:pt>
                      <c:pt idx="24">
                        <c:v>6.3590538968592472E-2</c:v>
                      </c:pt>
                      <c:pt idx="25">
                        <c:v>7.6192322605661111E-2</c:v>
                      </c:pt>
                      <c:pt idx="26">
                        <c:v>9.4998061264055841E-2</c:v>
                      </c:pt>
                      <c:pt idx="27">
                        <c:v>0.1222696135453018</c:v>
                      </c:pt>
                      <c:pt idx="28">
                        <c:v>0.15109215458187927</c:v>
                      </c:pt>
                      <c:pt idx="29">
                        <c:v>0.17985007108698461</c:v>
                      </c:pt>
                      <c:pt idx="30">
                        <c:v>0.22179139201240791</c:v>
                      </c:pt>
                      <c:pt idx="31">
                        <c:v>0.26334496574899829</c:v>
                      </c:pt>
                      <c:pt idx="32">
                        <c:v>0.30864676231097327</c:v>
                      </c:pt>
                      <c:pt idx="33">
                        <c:v>0.36474085562879671</c:v>
                      </c:pt>
                      <c:pt idx="34">
                        <c:v>0.41146439188315886</c:v>
                      </c:pt>
                      <c:pt idx="35">
                        <c:v>0.49424841669897895</c:v>
                      </c:pt>
                      <c:pt idx="36">
                        <c:v>0.5588083236396536</c:v>
                      </c:pt>
                      <c:pt idx="37">
                        <c:v>0.63719788031536773</c:v>
                      </c:pt>
                      <c:pt idx="38">
                        <c:v>0.68191805609409328</c:v>
                      </c:pt>
                      <c:pt idx="39">
                        <c:v>0.75462065400025846</c:v>
                      </c:pt>
                      <c:pt idx="40">
                        <c:v>0.81446297014346647</c:v>
                      </c:pt>
                      <c:pt idx="41">
                        <c:v>0.87088018611865059</c:v>
                      </c:pt>
                      <c:pt idx="42">
                        <c:v>0.91191676360346385</c:v>
                      </c:pt>
                      <c:pt idx="43">
                        <c:v>0.94157942354917923</c:v>
                      </c:pt>
                      <c:pt idx="44">
                        <c:v>0.96161302830554474</c:v>
                      </c:pt>
                      <c:pt idx="45">
                        <c:v>0.97602429882383357</c:v>
                      </c:pt>
                      <c:pt idx="46">
                        <c:v>0.99618715264314339</c:v>
                      </c:pt>
                      <c:pt idx="47">
                        <c:v>1</c:v>
                      </c:pt>
                      <c:pt idx="48">
                        <c:v>0.98759208995734782</c:v>
                      </c:pt>
                      <c:pt idx="49">
                        <c:v>0.9743440610055577</c:v>
                      </c:pt>
                      <c:pt idx="50">
                        <c:v>0.92781439834561197</c:v>
                      </c:pt>
                      <c:pt idx="51">
                        <c:v>0.92910688897505489</c:v>
                      </c:pt>
                      <c:pt idx="52">
                        <c:v>0.87533927879022877</c:v>
                      </c:pt>
                      <c:pt idx="53">
                        <c:v>0.82887424066175519</c:v>
                      </c:pt>
                      <c:pt idx="54">
                        <c:v>0.78829003489724703</c:v>
                      </c:pt>
                      <c:pt idx="55">
                        <c:v>0.72444099780276594</c:v>
                      </c:pt>
                      <c:pt idx="56">
                        <c:v>0.65341863771487652</c:v>
                      </c:pt>
                      <c:pt idx="57">
                        <c:v>0.62046012666408168</c:v>
                      </c:pt>
                      <c:pt idx="58">
                        <c:v>0.55279824221274398</c:v>
                      </c:pt>
                      <c:pt idx="59">
                        <c:v>0.50581620783249326</c:v>
                      </c:pt>
                      <c:pt idx="60">
                        <c:v>0.45301796561974927</c:v>
                      </c:pt>
                      <c:pt idx="61">
                        <c:v>0.39957347809228383</c:v>
                      </c:pt>
                      <c:pt idx="62">
                        <c:v>0.357826030761277</c:v>
                      </c:pt>
                      <c:pt idx="63">
                        <c:v>0.30270130541553575</c:v>
                      </c:pt>
                      <c:pt idx="64">
                        <c:v>0.27439576063073545</c:v>
                      </c:pt>
                      <c:pt idx="65">
                        <c:v>0.23445780018094869</c:v>
                      </c:pt>
                      <c:pt idx="66">
                        <c:v>0.21397182370427814</c:v>
                      </c:pt>
                      <c:pt idx="67">
                        <c:v>0.18243505234587049</c:v>
                      </c:pt>
                      <c:pt idx="68">
                        <c:v>0.15794235491792685</c:v>
                      </c:pt>
                      <c:pt idx="69">
                        <c:v>0.13461289905648183</c:v>
                      </c:pt>
                      <c:pt idx="70">
                        <c:v>0.1192322605661109</c:v>
                      </c:pt>
                      <c:pt idx="71">
                        <c:v>0.10753522036965232</c:v>
                      </c:pt>
                      <c:pt idx="72">
                        <c:v>9.4933436732583684E-2</c:v>
                      </c:pt>
                      <c:pt idx="73">
                        <c:v>8.3947266382318725E-2</c:v>
                      </c:pt>
                      <c:pt idx="74">
                        <c:v>6.6627891947783374E-2</c:v>
                      </c:pt>
                      <c:pt idx="75">
                        <c:v>6.0423936926457283E-2</c:v>
                      </c:pt>
                      <c:pt idx="76">
                        <c:v>5.4349230968075479E-2</c:v>
                      </c:pt>
                      <c:pt idx="77">
                        <c:v>4.7628279694972214E-2</c:v>
                      </c:pt>
                      <c:pt idx="78">
                        <c:v>4.2135194519839735E-2</c:v>
                      </c:pt>
                      <c:pt idx="79">
                        <c:v>3.8128473568566627E-2</c:v>
                      </c:pt>
                      <c:pt idx="80">
                        <c:v>3.4897246994959288E-2</c:v>
                      </c:pt>
                      <c:pt idx="81">
                        <c:v>2.8240920253328163E-2</c:v>
                      </c:pt>
                      <c:pt idx="82">
                        <c:v>2.630218430916376E-2</c:v>
                      </c:pt>
                      <c:pt idx="83">
                        <c:v>2.261858601525139E-2</c:v>
                      </c:pt>
                      <c:pt idx="84">
                        <c:v>1.9904355693421222E-2</c:v>
                      </c:pt>
                      <c:pt idx="85">
                        <c:v>1.7771746154840378E-2</c:v>
                      </c:pt>
                      <c:pt idx="86">
                        <c:v>1.5122140364482357E-2</c:v>
                      </c:pt>
                      <c:pt idx="87">
                        <c:v>1.1244668476153548E-2</c:v>
                      </c:pt>
                      <c:pt idx="88">
                        <c:v>7.3025720563525912E-3</c:v>
                      </c:pt>
                      <c:pt idx="89">
                        <c:v>2.5203567274137261E-3</c:v>
                      </c:pt>
                      <c:pt idx="90">
                        <c:v>0</c:v>
                      </c:pt>
                    </c:numCache>
                  </c:numRef>
                </c:yVal>
                <c:smooth val="1"/>
                <c:extLst xmlns:c15="http://schemas.microsoft.com/office/drawing/2012/chart">
                  <c:ext xmlns:c16="http://schemas.microsoft.com/office/drawing/2014/chart" uri="{C3380CC4-5D6E-409C-BE32-E72D297353CC}">
                    <c16:uniqueId val="{00000007-5E43-49E1-A677-1C887D78BF31}"/>
                  </c:ext>
                </c:extLst>
              </c15:ser>
            </c15:filteredScatterSeries>
            <c15:filteredScatterSeries>
              <c15:ser>
                <c:idx val="3"/>
                <c:order val="4"/>
                <c:tx>
                  <c:strRef>
                    <c:extLst xmlns:c15="http://schemas.microsoft.com/office/drawing/2012/chart">
                      <c:ext xmlns:c15="http://schemas.microsoft.com/office/drawing/2012/chart" uri="{02D57815-91ED-43cb-92C2-25804820EDAC}">
                        <c15:formulaRef>
                          <c15:sqref>ALL!$I$1</c15:sqref>
                        </c15:formulaRef>
                      </c:ext>
                    </c:extLst>
                    <c:strCache>
                      <c:ptCount val="1"/>
                      <c:pt idx="0">
                        <c:v>2PV Old Code</c:v>
                      </c:pt>
                    </c:strCache>
                  </c:strRef>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ALL!$AA$3:$AA$93</c15:sqref>
                        </c15:formulaRef>
                      </c:ext>
                    </c:extLst>
                    <c:numCache>
                      <c:formatCode>General</c:formatCode>
                      <c:ptCount val="9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pt idx="63">
                        <c:v>127</c:v>
                      </c:pt>
                      <c:pt idx="64">
                        <c:v>129</c:v>
                      </c:pt>
                      <c:pt idx="65">
                        <c:v>131</c:v>
                      </c:pt>
                      <c:pt idx="66">
                        <c:v>133</c:v>
                      </c:pt>
                      <c:pt idx="67">
                        <c:v>135</c:v>
                      </c:pt>
                      <c:pt idx="68">
                        <c:v>137</c:v>
                      </c:pt>
                      <c:pt idx="69">
                        <c:v>139</c:v>
                      </c:pt>
                      <c:pt idx="70">
                        <c:v>141</c:v>
                      </c:pt>
                      <c:pt idx="71">
                        <c:v>143</c:v>
                      </c:pt>
                      <c:pt idx="72">
                        <c:v>145</c:v>
                      </c:pt>
                      <c:pt idx="73">
                        <c:v>147</c:v>
                      </c:pt>
                      <c:pt idx="74">
                        <c:v>149</c:v>
                      </c:pt>
                      <c:pt idx="75">
                        <c:v>151</c:v>
                      </c:pt>
                      <c:pt idx="76">
                        <c:v>153</c:v>
                      </c:pt>
                      <c:pt idx="77">
                        <c:v>155</c:v>
                      </c:pt>
                      <c:pt idx="78">
                        <c:v>157</c:v>
                      </c:pt>
                      <c:pt idx="79">
                        <c:v>159</c:v>
                      </c:pt>
                      <c:pt idx="80">
                        <c:v>161</c:v>
                      </c:pt>
                      <c:pt idx="81">
                        <c:v>163</c:v>
                      </c:pt>
                      <c:pt idx="82">
                        <c:v>165</c:v>
                      </c:pt>
                      <c:pt idx="83">
                        <c:v>167</c:v>
                      </c:pt>
                      <c:pt idx="84">
                        <c:v>169</c:v>
                      </c:pt>
                      <c:pt idx="85">
                        <c:v>171</c:v>
                      </c:pt>
                      <c:pt idx="86">
                        <c:v>173</c:v>
                      </c:pt>
                      <c:pt idx="87">
                        <c:v>175</c:v>
                      </c:pt>
                      <c:pt idx="88">
                        <c:v>177</c:v>
                      </c:pt>
                      <c:pt idx="89">
                        <c:v>179</c:v>
                      </c:pt>
                      <c:pt idx="90">
                        <c:v>0</c:v>
                      </c:pt>
                    </c:numCache>
                  </c:numRef>
                </c:xVal>
                <c:yVal>
                  <c:numRef>
                    <c:extLst xmlns:c15="http://schemas.microsoft.com/office/drawing/2012/chart">
                      <c:ext xmlns:c15="http://schemas.microsoft.com/office/drawing/2012/chart" uri="{02D57815-91ED-43cb-92C2-25804820EDAC}">
                        <c15:formulaRef>
                          <c15:sqref>ALL!$AB$3:$AB$93</c15:sqref>
                        </c15:formulaRef>
                      </c:ext>
                    </c:extLst>
                    <c:numCache>
                      <c:formatCode>General</c:formatCode>
                      <c:ptCount val="91"/>
                      <c:pt idx="0">
                        <c:v>6.6087613293051362E-4</c:v>
                      </c:pt>
                      <c:pt idx="1">
                        <c:v>4.0124622356495472E-3</c:v>
                      </c:pt>
                      <c:pt idx="2">
                        <c:v>6.7031722054380662E-3</c:v>
                      </c:pt>
                      <c:pt idx="3">
                        <c:v>9.8187311178247732E-3</c:v>
                      </c:pt>
                      <c:pt idx="4">
                        <c:v>1.2603851963746223E-2</c:v>
                      </c:pt>
                      <c:pt idx="5">
                        <c:v>1.5011329305135952E-2</c:v>
                      </c:pt>
                      <c:pt idx="6">
                        <c:v>1.6521903323262841E-2</c:v>
                      </c:pt>
                      <c:pt idx="7">
                        <c:v>1.7371601208459216E-2</c:v>
                      </c:pt>
                      <c:pt idx="8">
                        <c:v>2.0817598187311177E-2</c:v>
                      </c:pt>
                      <c:pt idx="9">
                        <c:v>2.1903323262839881E-2</c:v>
                      </c:pt>
                      <c:pt idx="10">
                        <c:v>2.2847432024169185E-2</c:v>
                      </c:pt>
                      <c:pt idx="11">
                        <c:v>2.5349320241691842E-2</c:v>
                      </c:pt>
                      <c:pt idx="12">
                        <c:v>2.5490936555891238E-2</c:v>
                      </c:pt>
                      <c:pt idx="13">
                        <c:v>2.6387839879154079E-2</c:v>
                      </c:pt>
                      <c:pt idx="14">
                        <c:v>2.6151812688821753E-2</c:v>
                      </c:pt>
                      <c:pt idx="15">
                        <c:v>2.8181646525679758E-2</c:v>
                      </c:pt>
                      <c:pt idx="16">
                        <c:v>2.8936933534743203E-2</c:v>
                      </c:pt>
                      <c:pt idx="17">
                        <c:v>3.3185422960725075E-2</c:v>
                      </c:pt>
                      <c:pt idx="18">
                        <c:v>3.5498489425981876E-2</c:v>
                      </c:pt>
                      <c:pt idx="19">
                        <c:v>3.5592900302114802E-2</c:v>
                      </c:pt>
                      <c:pt idx="20">
                        <c:v>4.2768126888217524E-2</c:v>
                      </c:pt>
                      <c:pt idx="21">
                        <c:v>4.5836480362537763E-2</c:v>
                      </c:pt>
                      <c:pt idx="22">
                        <c:v>5.3294939577039277E-2</c:v>
                      </c:pt>
                      <c:pt idx="23">
                        <c:v>6.3963368580060423E-2</c:v>
                      </c:pt>
                      <c:pt idx="24">
                        <c:v>6.8825528700906344E-2</c:v>
                      </c:pt>
                      <c:pt idx="25">
                        <c:v>8.5583459214501514E-2</c:v>
                      </c:pt>
                      <c:pt idx="26">
                        <c:v>9.5449395770392756E-2</c:v>
                      </c:pt>
                      <c:pt idx="27">
                        <c:v>0.11541729607250756</c:v>
                      </c:pt>
                      <c:pt idx="28">
                        <c:v>0.13642371601208458</c:v>
                      </c:pt>
                      <c:pt idx="29">
                        <c:v>0.16682401812688821</c:v>
                      </c:pt>
                      <c:pt idx="30">
                        <c:v>0.18882175226586104</c:v>
                      </c:pt>
                      <c:pt idx="31">
                        <c:v>0.22059101208459214</c:v>
                      </c:pt>
                      <c:pt idx="32">
                        <c:v>0.25495657099697883</c:v>
                      </c:pt>
                      <c:pt idx="33">
                        <c:v>0.2970166163141994</c:v>
                      </c:pt>
                      <c:pt idx="34">
                        <c:v>0.34058723564954685</c:v>
                      </c:pt>
                      <c:pt idx="35">
                        <c:v>0.38845354984894259</c:v>
                      </c:pt>
                      <c:pt idx="36">
                        <c:v>0.44075717522658608</c:v>
                      </c:pt>
                      <c:pt idx="37">
                        <c:v>0.49664841389728098</c:v>
                      </c:pt>
                      <c:pt idx="38">
                        <c:v>0.5470166163141994</c:v>
                      </c:pt>
                      <c:pt idx="39">
                        <c:v>0.59814010574018128</c:v>
                      </c:pt>
                      <c:pt idx="40">
                        <c:v>0.64591200906344415</c:v>
                      </c:pt>
                      <c:pt idx="41">
                        <c:v>0.70373867069486407</c:v>
                      </c:pt>
                      <c:pt idx="42">
                        <c:v>0.76099886706948638</c:v>
                      </c:pt>
                      <c:pt idx="43">
                        <c:v>0.81646525679758308</c:v>
                      </c:pt>
                      <c:pt idx="44">
                        <c:v>0.86508685800604235</c:v>
                      </c:pt>
                      <c:pt idx="45">
                        <c:v>0.89577039274924475</c:v>
                      </c:pt>
                      <c:pt idx="46">
                        <c:v>0.9301831570996979</c:v>
                      </c:pt>
                      <c:pt idx="47">
                        <c:v>0.9621412386706949</c:v>
                      </c:pt>
                      <c:pt idx="48">
                        <c:v>0.97800226586102723</c:v>
                      </c:pt>
                      <c:pt idx="49">
                        <c:v>1</c:v>
                      </c:pt>
                      <c:pt idx="50">
                        <c:v>0.98059856495468278</c:v>
                      </c:pt>
                      <c:pt idx="51">
                        <c:v>0.99801737160120851</c:v>
                      </c:pt>
                      <c:pt idx="52">
                        <c:v>0.96983572507552873</c:v>
                      </c:pt>
                      <c:pt idx="53">
                        <c:v>0.95208648036253773</c:v>
                      </c:pt>
                      <c:pt idx="54">
                        <c:v>0.92678436555891242</c:v>
                      </c:pt>
                      <c:pt idx="55">
                        <c:v>0.90049093655589119</c:v>
                      </c:pt>
                      <c:pt idx="56">
                        <c:v>0.85460725075528698</c:v>
                      </c:pt>
                      <c:pt idx="57">
                        <c:v>0.8060328549848943</c:v>
                      </c:pt>
                      <c:pt idx="58">
                        <c:v>0.76416163141993954</c:v>
                      </c:pt>
                      <c:pt idx="59">
                        <c:v>0.71407666163141992</c:v>
                      </c:pt>
                      <c:pt idx="60">
                        <c:v>0.66153700906344415</c:v>
                      </c:pt>
                      <c:pt idx="61">
                        <c:v>0.61220732628398788</c:v>
                      </c:pt>
                      <c:pt idx="62">
                        <c:v>0.55664652567975825</c:v>
                      </c:pt>
                      <c:pt idx="63">
                        <c:v>0.49513783987915405</c:v>
                      </c:pt>
                      <c:pt idx="64">
                        <c:v>0.4449584592145015</c:v>
                      </c:pt>
                      <c:pt idx="65">
                        <c:v>0.40473942598187312</c:v>
                      </c:pt>
                      <c:pt idx="66">
                        <c:v>0.35186933534743203</c:v>
                      </c:pt>
                      <c:pt idx="67">
                        <c:v>0.30971487915407853</c:v>
                      </c:pt>
                      <c:pt idx="68">
                        <c:v>0.27147847432024169</c:v>
                      </c:pt>
                      <c:pt idx="69">
                        <c:v>0.23980362537764349</c:v>
                      </c:pt>
                      <c:pt idx="70">
                        <c:v>0.20241691842900303</c:v>
                      </c:pt>
                      <c:pt idx="71">
                        <c:v>0.17687877643504532</c:v>
                      </c:pt>
                      <c:pt idx="72">
                        <c:v>0.14652567975830816</c:v>
                      </c:pt>
                      <c:pt idx="73">
                        <c:v>0.1252832326283988</c:v>
                      </c:pt>
                      <c:pt idx="74">
                        <c:v>0.10814765861027191</c:v>
                      </c:pt>
                      <c:pt idx="75">
                        <c:v>8.9831948640483383E-2</c:v>
                      </c:pt>
                      <c:pt idx="76">
                        <c:v>7.6000755287009059E-2</c:v>
                      </c:pt>
                      <c:pt idx="77">
                        <c:v>6.5521148036253779E-2</c:v>
                      </c:pt>
                      <c:pt idx="78">
                        <c:v>5.7732250755287012E-2</c:v>
                      </c:pt>
                      <c:pt idx="79">
                        <c:v>4.7866314199395771E-2</c:v>
                      </c:pt>
                      <c:pt idx="80">
                        <c:v>3.7386706948640484E-2</c:v>
                      </c:pt>
                      <c:pt idx="81">
                        <c:v>3.0636329305135952E-2</c:v>
                      </c:pt>
                      <c:pt idx="82">
                        <c:v>2.5066087613293053E-2</c:v>
                      </c:pt>
                      <c:pt idx="83">
                        <c:v>2.218655589123867E-2</c:v>
                      </c:pt>
                      <c:pt idx="84">
                        <c:v>1.822129909365559E-2</c:v>
                      </c:pt>
                      <c:pt idx="85">
                        <c:v>1.6521903323262841E-2</c:v>
                      </c:pt>
                      <c:pt idx="86">
                        <c:v>1.3595166163141994E-2</c:v>
                      </c:pt>
                      <c:pt idx="87">
                        <c:v>1.0385196374622357E-2</c:v>
                      </c:pt>
                      <c:pt idx="88">
                        <c:v>6.2783232628398789E-3</c:v>
                      </c:pt>
                      <c:pt idx="89">
                        <c:v>1.9826283987915408E-3</c:v>
                      </c:pt>
                      <c:pt idx="90">
                        <c:v>0</c:v>
                      </c:pt>
                    </c:numCache>
                  </c:numRef>
                </c:yVal>
                <c:smooth val="1"/>
                <c:extLst xmlns:c15="http://schemas.microsoft.com/office/drawing/2012/chart">
                  <c:ext xmlns:c16="http://schemas.microsoft.com/office/drawing/2014/chart" uri="{C3380CC4-5D6E-409C-BE32-E72D297353CC}">
                    <c16:uniqueId val="{00000008-5E43-49E1-A677-1C887D78BF31}"/>
                  </c:ext>
                </c:extLst>
              </c15:ser>
            </c15:filteredScatterSeries>
          </c:ext>
        </c:extLst>
      </c:scatterChart>
      <c:valAx>
        <c:axId val="927772472"/>
        <c:scaling>
          <c:orientation val="minMax"/>
          <c:max val="2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solidFill>
                      <a:schemeClr val="tx1"/>
                    </a:solidFill>
                  </a:rPr>
                  <a:t>Contact Angle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7777152"/>
        <c:crosses val="autoZero"/>
        <c:crossBetween val="midCat"/>
      </c:valAx>
      <c:valAx>
        <c:axId val="927777152"/>
        <c:scaling>
          <c:orientation val="minMax"/>
          <c:max val="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solidFill>
                      <a:schemeClr val="tx1"/>
                    </a:solidFill>
                  </a:rPr>
                  <a:t>Normalized Frequency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77724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'Mean Curvature plotting'!$A$1:$B$1</c:f>
              <c:strCache>
                <c:ptCount val="1"/>
                <c:pt idx="0">
                  <c:v>Decane</c:v>
                </c:pt>
              </c:strCache>
            </c:strRef>
          </c:tx>
          <c:spPr>
            <a:ln w="19050" cap="rnd">
              <a:solidFill>
                <a:schemeClr val="accent1"/>
              </a:solidFill>
              <a:round/>
            </a:ln>
            <a:effectLst/>
          </c:spPr>
          <c:marker>
            <c:symbol val="none"/>
          </c:marker>
          <c:xVal>
            <c:numRef>
              <c:f>'Mean Curvature plotting'!$J$2:$J$1024</c:f>
              <c:numCache>
                <c:formatCode>General</c:formatCode>
                <c:ptCount val="1023"/>
                <c:pt idx="0">
                  <c:v>-1</c:v>
                </c:pt>
                <c:pt idx="1">
                  <c:v>-0.99804499999999996</c:v>
                </c:pt>
                <c:pt idx="2">
                  <c:v>-0.99609000000000003</c:v>
                </c:pt>
                <c:pt idx="3">
                  <c:v>-0.99413499999999999</c:v>
                </c:pt>
                <c:pt idx="4">
                  <c:v>-0.99217999999999995</c:v>
                </c:pt>
                <c:pt idx="5">
                  <c:v>-0.99022500000000002</c:v>
                </c:pt>
                <c:pt idx="6">
                  <c:v>-0.98826999999999998</c:v>
                </c:pt>
                <c:pt idx="7">
                  <c:v>-0.98631500000000005</c:v>
                </c:pt>
                <c:pt idx="8">
                  <c:v>-0.98436000000000001</c:v>
                </c:pt>
                <c:pt idx="9">
                  <c:v>-0.98240499999999997</c:v>
                </c:pt>
                <c:pt idx="10">
                  <c:v>-0.98045000000000004</c:v>
                </c:pt>
                <c:pt idx="11">
                  <c:v>-0.978495</c:v>
                </c:pt>
                <c:pt idx="12">
                  <c:v>-0.97653999999999996</c:v>
                </c:pt>
                <c:pt idx="13">
                  <c:v>-0.97458500000000003</c:v>
                </c:pt>
                <c:pt idx="14">
                  <c:v>-0.97262999999999999</c:v>
                </c:pt>
                <c:pt idx="15">
                  <c:v>-0.97067499999999995</c:v>
                </c:pt>
                <c:pt idx="16">
                  <c:v>-0.968719</c:v>
                </c:pt>
                <c:pt idx="17">
                  <c:v>-0.96676399999999996</c:v>
                </c:pt>
                <c:pt idx="18">
                  <c:v>-0.96480900000000003</c:v>
                </c:pt>
                <c:pt idx="19">
                  <c:v>-0.96285399999999999</c:v>
                </c:pt>
                <c:pt idx="20">
                  <c:v>-0.96089899999999995</c:v>
                </c:pt>
                <c:pt idx="21">
                  <c:v>-0.95894400000000002</c:v>
                </c:pt>
                <c:pt idx="22">
                  <c:v>-0.95698899999999998</c:v>
                </c:pt>
                <c:pt idx="23">
                  <c:v>-0.95503400000000005</c:v>
                </c:pt>
                <c:pt idx="24">
                  <c:v>-0.95307900000000001</c:v>
                </c:pt>
                <c:pt idx="25">
                  <c:v>-0.95112399999999997</c:v>
                </c:pt>
                <c:pt idx="26">
                  <c:v>-0.94916900000000004</c:v>
                </c:pt>
                <c:pt idx="27">
                  <c:v>-0.947214</c:v>
                </c:pt>
                <c:pt idx="28">
                  <c:v>-0.94525899999999996</c:v>
                </c:pt>
                <c:pt idx="29">
                  <c:v>-0.94330400000000003</c:v>
                </c:pt>
                <c:pt idx="30">
                  <c:v>-0.94134899999999999</c:v>
                </c:pt>
                <c:pt idx="31">
                  <c:v>-0.93939399999999995</c:v>
                </c:pt>
                <c:pt idx="32">
                  <c:v>-0.93743900000000002</c:v>
                </c:pt>
                <c:pt idx="33">
                  <c:v>-0.93548399999999998</c:v>
                </c:pt>
                <c:pt idx="34">
                  <c:v>-0.93352900000000005</c:v>
                </c:pt>
                <c:pt idx="35">
                  <c:v>-0.93157400000000001</c:v>
                </c:pt>
                <c:pt idx="36">
                  <c:v>-0.92961899999999997</c:v>
                </c:pt>
                <c:pt idx="37">
                  <c:v>-0.92766400000000004</c:v>
                </c:pt>
                <c:pt idx="38">
                  <c:v>-0.925709</c:v>
                </c:pt>
                <c:pt idx="39">
                  <c:v>-0.92375399999999996</c:v>
                </c:pt>
                <c:pt idx="40">
                  <c:v>-0.92179900000000004</c:v>
                </c:pt>
                <c:pt idx="41">
                  <c:v>-0.91984399999999999</c:v>
                </c:pt>
                <c:pt idx="42">
                  <c:v>-0.91788899999999995</c:v>
                </c:pt>
                <c:pt idx="43">
                  <c:v>-0.91593400000000003</c:v>
                </c:pt>
                <c:pt idx="44">
                  <c:v>-0.91397899999999999</c:v>
                </c:pt>
                <c:pt idx="45">
                  <c:v>-0.91202300000000003</c:v>
                </c:pt>
                <c:pt idx="46">
                  <c:v>-0.91006799999999999</c:v>
                </c:pt>
                <c:pt idx="47">
                  <c:v>-0.90811299999999995</c:v>
                </c:pt>
                <c:pt idx="48">
                  <c:v>-0.90615800000000002</c:v>
                </c:pt>
                <c:pt idx="49">
                  <c:v>-0.90420299999999998</c:v>
                </c:pt>
                <c:pt idx="50">
                  <c:v>-0.90224800000000005</c:v>
                </c:pt>
                <c:pt idx="51">
                  <c:v>-0.90029300000000001</c:v>
                </c:pt>
                <c:pt idx="52">
                  <c:v>-0.89833799999999997</c:v>
                </c:pt>
                <c:pt idx="53">
                  <c:v>-0.89638300000000004</c:v>
                </c:pt>
                <c:pt idx="54">
                  <c:v>-0.894428</c:v>
                </c:pt>
                <c:pt idx="55">
                  <c:v>-0.89247299999999996</c:v>
                </c:pt>
                <c:pt idx="56">
                  <c:v>-0.89051800000000003</c:v>
                </c:pt>
                <c:pt idx="57">
                  <c:v>-0.88856299999999999</c:v>
                </c:pt>
                <c:pt idx="58">
                  <c:v>-0.88660799999999995</c:v>
                </c:pt>
                <c:pt idx="59">
                  <c:v>-0.88465300000000002</c:v>
                </c:pt>
                <c:pt idx="60">
                  <c:v>-0.88269799999999998</c:v>
                </c:pt>
                <c:pt idx="61">
                  <c:v>-0.88074300000000005</c:v>
                </c:pt>
                <c:pt idx="62">
                  <c:v>-0.87878800000000001</c:v>
                </c:pt>
                <c:pt idx="63">
                  <c:v>-0.87683299999999997</c:v>
                </c:pt>
                <c:pt idx="64">
                  <c:v>-0.87487800000000004</c:v>
                </c:pt>
                <c:pt idx="65">
                  <c:v>-0.872923</c:v>
                </c:pt>
                <c:pt idx="66">
                  <c:v>-0.87096799999999996</c:v>
                </c:pt>
                <c:pt idx="67">
                  <c:v>-0.86901300000000004</c:v>
                </c:pt>
                <c:pt idx="68">
                  <c:v>-0.867058</c:v>
                </c:pt>
                <c:pt idx="69">
                  <c:v>-0.86510299999999996</c:v>
                </c:pt>
                <c:pt idx="70">
                  <c:v>-0.86314800000000003</c:v>
                </c:pt>
                <c:pt idx="71">
                  <c:v>-0.86119299999999999</c:v>
                </c:pt>
                <c:pt idx="72">
                  <c:v>-0.85923799999999995</c:v>
                </c:pt>
                <c:pt idx="73">
                  <c:v>-0.85728300000000002</c:v>
                </c:pt>
                <c:pt idx="74">
                  <c:v>-0.85532699999999995</c:v>
                </c:pt>
                <c:pt idx="75">
                  <c:v>-0.85337200000000002</c:v>
                </c:pt>
                <c:pt idx="76">
                  <c:v>-0.85141699999999998</c:v>
                </c:pt>
                <c:pt idx="77">
                  <c:v>-0.84946200000000005</c:v>
                </c:pt>
                <c:pt idx="78">
                  <c:v>-0.84750700000000001</c:v>
                </c:pt>
                <c:pt idx="79">
                  <c:v>-0.84555199999999997</c:v>
                </c:pt>
                <c:pt idx="80">
                  <c:v>-0.84359700000000004</c:v>
                </c:pt>
                <c:pt idx="81">
                  <c:v>-0.841642</c:v>
                </c:pt>
                <c:pt idx="82">
                  <c:v>-0.83968699999999996</c:v>
                </c:pt>
                <c:pt idx="83">
                  <c:v>-0.83773200000000003</c:v>
                </c:pt>
                <c:pt idx="84">
                  <c:v>-0.83577699999999999</c:v>
                </c:pt>
                <c:pt idx="85">
                  <c:v>-0.83382199999999995</c:v>
                </c:pt>
                <c:pt idx="86">
                  <c:v>-0.83186700000000002</c:v>
                </c:pt>
                <c:pt idx="87">
                  <c:v>-0.82991199999999998</c:v>
                </c:pt>
                <c:pt idx="88">
                  <c:v>-0.82795700000000005</c:v>
                </c:pt>
                <c:pt idx="89">
                  <c:v>-0.82600200000000001</c:v>
                </c:pt>
                <c:pt idx="90">
                  <c:v>-0.82404699999999997</c:v>
                </c:pt>
                <c:pt idx="91">
                  <c:v>-0.82209200000000004</c:v>
                </c:pt>
                <c:pt idx="92">
                  <c:v>-0.820137</c:v>
                </c:pt>
                <c:pt idx="93">
                  <c:v>-0.81818199999999996</c:v>
                </c:pt>
                <c:pt idx="94">
                  <c:v>-0.81622700000000004</c:v>
                </c:pt>
                <c:pt idx="95">
                  <c:v>-0.814272</c:v>
                </c:pt>
                <c:pt idx="96">
                  <c:v>-0.81231699999999996</c:v>
                </c:pt>
                <c:pt idx="97">
                  <c:v>-0.81036200000000003</c:v>
                </c:pt>
                <c:pt idx="98">
                  <c:v>-0.80840699999999999</c:v>
                </c:pt>
                <c:pt idx="99">
                  <c:v>-0.80645199999999995</c:v>
                </c:pt>
                <c:pt idx="100">
                  <c:v>-0.80449700000000002</c:v>
                </c:pt>
                <c:pt idx="101">
                  <c:v>-0.80254199999999998</c:v>
                </c:pt>
                <c:pt idx="102">
                  <c:v>-0.80058700000000005</c:v>
                </c:pt>
                <c:pt idx="103">
                  <c:v>-0.79863099999999998</c:v>
                </c:pt>
                <c:pt idx="104">
                  <c:v>-0.79667600000000005</c:v>
                </c:pt>
                <c:pt idx="105">
                  <c:v>-0.79472100000000001</c:v>
                </c:pt>
                <c:pt idx="106">
                  <c:v>-0.79276599999999997</c:v>
                </c:pt>
                <c:pt idx="107">
                  <c:v>-0.79081100000000004</c:v>
                </c:pt>
                <c:pt idx="108">
                  <c:v>-0.788856</c:v>
                </c:pt>
                <c:pt idx="109">
                  <c:v>-0.78690099999999996</c:v>
                </c:pt>
                <c:pt idx="110">
                  <c:v>-0.78494600000000003</c:v>
                </c:pt>
                <c:pt idx="111">
                  <c:v>-0.78299099999999999</c:v>
                </c:pt>
                <c:pt idx="112">
                  <c:v>-0.78103599999999995</c:v>
                </c:pt>
                <c:pt idx="113">
                  <c:v>-0.77908100000000002</c:v>
                </c:pt>
                <c:pt idx="114">
                  <c:v>-0.77712599999999998</c:v>
                </c:pt>
                <c:pt idx="115">
                  <c:v>-0.77517100000000005</c:v>
                </c:pt>
                <c:pt idx="116">
                  <c:v>-0.77321600000000001</c:v>
                </c:pt>
                <c:pt idx="117">
                  <c:v>-0.77126099999999997</c:v>
                </c:pt>
                <c:pt idx="118">
                  <c:v>-0.76930600000000005</c:v>
                </c:pt>
                <c:pt idx="119">
                  <c:v>-0.76735100000000001</c:v>
                </c:pt>
                <c:pt idx="120">
                  <c:v>-0.76539599999999997</c:v>
                </c:pt>
                <c:pt idx="121">
                  <c:v>-0.76344100000000004</c:v>
                </c:pt>
                <c:pt idx="122">
                  <c:v>-0.761486</c:v>
                </c:pt>
                <c:pt idx="123">
                  <c:v>-0.75953099999999996</c:v>
                </c:pt>
                <c:pt idx="124">
                  <c:v>-0.75757600000000003</c:v>
                </c:pt>
                <c:pt idx="125">
                  <c:v>-0.75562099999999999</c:v>
                </c:pt>
                <c:pt idx="126">
                  <c:v>-0.75366599999999995</c:v>
                </c:pt>
                <c:pt idx="127">
                  <c:v>-0.75171100000000002</c:v>
                </c:pt>
                <c:pt idx="128">
                  <c:v>-0.74975599999999998</c:v>
                </c:pt>
                <c:pt idx="129">
                  <c:v>-0.74780100000000005</c:v>
                </c:pt>
                <c:pt idx="130">
                  <c:v>-0.74584600000000001</c:v>
                </c:pt>
                <c:pt idx="131">
                  <c:v>-0.74389099999999997</c:v>
                </c:pt>
                <c:pt idx="132">
                  <c:v>-0.74193500000000001</c:v>
                </c:pt>
                <c:pt idx="133">
                  <c:v>-0.73997999999999997</c:v>
                </c:pt>
                <c:pt idx="134">
                  <c:v>-0.73802500000000004</c:v>
                </c:pt>
                <c:pt idx="135">
                  <c:v>-0.73607</c:v>
                </c:pt>
                <c:pt idx="136">
                  <c:v>-0.73411499999999996</c:v>
                </c:pt>
                <c:pt idx="137">
                  <c:v>-0.73216000000000003</c:v>
                </c:pt>
                <c:pt idx="138">
                  <c:v>-0.73020499999999999</c:v>
                </c:pt>
                <c:pt idx="139">
                  <c:v>-0.72824999999999995</c:v>
                </c:pt>
                <c:pt idx="140">
                  <c:v>-0.72629500000000002</c:v>
                </c:pt>
                <c:pt idx="141">
                  <c:v>-0.72433999999999998</c:v>
                </c:pt>
                <c:pt idx="142">
                  <c:v>-0.72238500000000005</c:v>
                </c:pt>
                <c:pt idx="143">
                  <c:v>-0.72043000000000001</c:v>
                </c:pt>
                <c:pt idx="144">
                  <c:v>-0.71847499999999997</c:v>
                </c:pt>
                <c:pt idx="145">
                  <c:v>-0.71652000000000005</c:v>
                </c:pt>
                <c:pt idx="146">
                  <c:v>-0.71456500000000001</c:v>
                </c:pt>
                <c:pt idx="147">
                  <c:v>-0.71260999999999997</c:v>
                </c:pt>
                <c:pt idx="148">
                  <c:v>-0.71065500000000004</c:v>
                </c:pt>
                <c:pt idx="149">
                  <c:v>-0.7087</c:v>
                </c:pt>
                <c:pt idx="150">
                  <c:v>-0.70674499999999996</c:v>
                </c:pt>
                <c:pt idx="151">
                  <c:v>-0.70479000000000003</c:v>
                </c:pt>
                <c:pt idx="152">
                  <c:v>-0.70283499999999999</c:v>
                </c:pt>
                <c:pt idx="153">
                  <c:v>-0.70087999999999995</c:v>
                </c:pt>
                <c:pt idx="154">
                  <c:v>-0.69892500000000002</c:v>
                </c:pt>
                <c:pt idx="155">
                  <c:v>-0.69696999999999998</c:v>
                </c:pt>
                <c:pt idx="156">
                  <c:v>-0.69501500000000005</c:v>
                </c:pt>
                <c:pt idx="157">
                  <c:v>-0.69306000000000001</c:v>
                </c:pt>
                <c:pt idx="158">
                  <c:v>-0.69110499999999997</c:v>
                </c:pt>
                <c:pt idx="159">
                  <c:v>-0.68915000000000004</c:v>
                </c:pt>
                <c:pt idx="160">
                  <c:v>-0.687195</c:v>
                </c:pt>
                <c:pt idx="161">
                  <c:v>-0.68523900000000004</c:v>
                </c:pt>
                <c:pt idx="162">
                  <c:v>-0.683284</c:v>
                </c:pt>
                <c:pt idx="163">
                  <c:v>-0.68132899999999996</c:v>
                </c:pt>
                <c:pt idx="164">
                  <c:v>-0.67937400000000003</c:v>
                </c:pt>
                <c:pt idx="165">
                  <c:v>-0.67741899999999999</c:v>
                </c:pt>
                <c:pt idx="166">
                  <c:v>-0.67546399999999995</c:v>
                </c:pt>
                <c:pt idx="167">
                  <c:v>-0.67350900000000002</c:v>
                </c:pt>
                <c:pt idx="168">
                  <c:v>-0.67155399999999998</c:v>
                </c:pt>
                <c:pt idx="169">
                  <c:v>-0.66959900000000006</c:v>
                </c:pt>
                <c:pt idx="170">
                  <c:v>-0.66764400000000002</c:v>
                </c:pt>
                <c:pt idx="171">
                  <c:v>-0.66568899999999998</c:v>
                </c:pt>
                <c:pt idx="172">
                  <c:v>-0.66373400000000005</c:v>
                </c:pt>
                <c:pt idx="173">
                  <c:v>-0.66177900000000001</c:v>
                </c:pt>
                <c:pt idx="174">
                  <c:v>-0.65982399999999997</c:v>
                </c:pt>
                <c:pt idx="175">
                  <c:v>-0.65786900000000004</c:v>
                </c:pt>
                <c:pt idx="176">
                  <c:v>-0.655914</c:v>
                </c:pt>
                <c:pt idx="177">
                  <c:v>-0.65395899999999996</c:v>
                </c:pt>
                <c:pt idx="178">
                  <c:v>-0.65200400000000003</c:v>
                </c:pt>
                <c:pt idx="179">
                  <c:v>-0.65004899999999999</c:v>
                </c:pt>
                <c:pt idx="180">
                  <c:v>-0.64809399999999995</c:v>
                </c:pt>
                <c:pt idx="181">
                  <c:v>-0.64613900000000002</c:v>
                </c:pt>
                <c:pt idx="182">
                  <c:v>-0.64418399999999998</c:v>
                </c:pt>
                <c:pt idx="183">
                  <c:v>-0.64222900000000005</c:v>
                </c:pt>
                <c:pt idx="184">
                  <c:v>-0.64027400000000001</c:v>
                </c:pt>
                <c:pt idx="185">
                  <c:v>-0.63831899999999997</c:v>
                </c:pt>
                <c:pt idx="186">
                  <c:v>-0.63636400000000004</c:v>
                </c:pt>
                <c:pt idx="187">
                  <c:v>-0.634409</c:v>
                </c:pt>
                <c:pt idx="188">
                  <c:v>-0.63245399999999996</c:v>
                </c:pt>
                <c:pt idx="189">
                  <c:v>-0.63049900000000003</c:v>
                </c:pt>
                <c:pt idx="190">
                  <c:v>-0.62854299999999996</c:v>
                </c:pt>
                <c:pt idx="191">
                  <c:v>-0.62658800000000003</c:v>
                </c:pt>
                <c:pt idx="192">
                  <c:v>-0.62463299999999999</c:v>
                </c:pt>
                <c:pt idx="193">
                  <c:v>-0.62267799999999995</c:v>
                </c:pt>
                <c:pt idx="194">
                  <c:v>-0.62072300000000002</c:v>
                </c:pt>
                <c:pt idx="195">
                  <c:v>-0.61876799999999998</c:v>
                </c:pt>
                <c:pt idx="196">
                  <c:v>-0.61681299999999994</c:v>
                </c:pt>
                <c:pt idx="197">
                  <c:v>-0.61485800000000002</c:v>
                </c:pt>
                <c:pt idx="198">
                  <c:v>-0.61290299999999998</c:v>
                </c:pt>
                <c:pt idx="199">
                  <c:v>-0.61094800000000005</c:v>
                </c:pt>
                <c:pt idx="200">
                  <c:v>-0.60899300000000001</c:v>
                </c:pt>
                <c:pt idx="201">
                  <c:v>-0.60703799999999997</c:v>
                </c:pt>
                <c:pt idx="202">
                  <c:v>-0.60508300000000004</c:v>
                </c:pt>
                <c:pt idx="203">
                  <c:v>-0.603128</c:v>
                </c:pt>
                <c:pt idx="204">
                  <c:v>-0.60117299999999996</c:v>
                </c:pt>
                <c:pt idx="205">
                  <c:v>-0.59921800000000003</c:v>
                </c:pt>
                <c:pt idx="206">
                  <c:v>-0.59726299999999999</c:v>
                </c:pt>
                <c:pt idx="207">
                  <c:v>-0.59530799999999995</c:v>
                </c:pt>
                <c:pt idx="208">
                  <c:v>-0.59335300000000002</c:v>
                </c:pt>
                <c:pt idx="209">
                  <c:v>-0.59139799999999998</c:v>
                </c:pt>
                <c:pt idx="210">
                  <c:v>-0.58944300000000005</c:v>
                </c:pt>
                <c:pt idx="211">
                  <c:v>-0.58748800000000001</c:v>
                </c:pt>
                <c:pt idx="212">
                  <c:v>-0.58553299999999997</c:v>
                </c:pt>
                <c:pt idx="213">
                  <c:v>-0.58357800000000004</c:v>
                </c:pt>
                <c:pt idx="214">
                  <c:v>-0.581623</c:v>
                </c:pt>
                <c:pt idx="215">
                  <c:v>-0.57966799999999996</c:v>
                </c:pt>
                <c:pt idx="216">
                  <c:v>-0.57771300000000003</c:v>
                </c:pt>
                <c:pt idx="217">
                  <c:v>-0.57575799999999999</c:v>
                </c:pt>
                <c:pt idx="218">
                  <c:v>-0.57380299999999995</c:v>
                </c:pt>
                <c:pt idx="219">
                  <c:v>-0.57184699999999999</c:v>
                </c:pt>
                <c:pt idx="220">
                  <c:v>-0.56989199999999995</c:v>
                </c:pt>
                <c:pt idx="221">
                  <c:v>-0.56793700000000003</c:v>
                </c:pt>
                <c:pt idx="222">
                  <c:v>-0.56598199999999999</c:v>
                </c:pt>
                <c:pt idx="223">
                  <c:v>-0.56402699999999995</c:v>
                </c:pt>
                <c:pt idx="224">
                  <c:v>-0.56207200000000002</c:v>
                </c:pt>
                <c:pt idx="225">
                  <c:v>-0.56011699999999998</c:v>
                </c:pt>
                <c:pt idx="226">
                  <c:v>-0.55816200000000005</c:v>
                </c:pt>
                <c:pt idx="227">
                  <c:v>-0.55620700000000001</c:v>
                </c:pt>
                <c:pt idx="228">
                  <c:v>-0.55425199999999997</c:v>
                </c:pt>
                <c:pt idx="229">
                  <c:v>-0.55229700000000004</c:v>
                </c:pt>
                <c:pt idx="230">
                  <c:v>-0.550342</c:v>
                </c:pt>
                <c:pt idx="231">
                  <c:v>-0.54838699999999996</c:v>
                </c:pt>
                <c:pt idx="232">
                  <c:v>-0.54643200000000003</c:v>
                </c:pt>
                <c:pt idx="233">
                  <c:v>-0.54447699999999999</c:v>
                </c:pt>
                <c:pt idx="234">
                  <c:v>-0.54252199999999995</c:v>
                </c:pt>
                <c:pt idx="235">
                  <c:v>-0.54056700000000002</c:v>
                </c:pt>
                <c:pt idx="236">
                  <c:v>-0.53861199999999998</c:v>
                </c:pt>
                <c:pt idx="237">
                  <c:v>-0.53665700000000005</c:v>
                </c:pt>
                <c:pt idx="238">
                  <c:v>-0.53470200000000001</c:v>
                </c:pt>
                <c:pt idx="239">
                  <c:v>-0.53274699999999997</c:v>
                </c:pt>
                <c:pt idx="240">
                  <c:v>-0.53079200000000004</c:v>
                </c:pt>
                <c:pt idx="241">
                  <c:v>-0.528837</c:v>
                </c:pt>
                <c:pt idx="242">
                  <c:v>-0.52688199999999996</c:v>
                </c:pt>
                <c:pt idx="243">
                  <c:v>-0.52492700000000003</c:v>
                </c:pt>
                <c:pt idx="244">
                  <c:v>-0.52297199999999999</c:v>
                </c:pt>
                <c:pt idx="245">
                  <c:v>-0.52101699999999995</c:v>
                </c:pt>
                <c:pt idx="246">
                  <c:v>-0.51906200000000002</c:v>
                </c:pt>
                <c:pt idx="247">
                  <c:v>-0.51710699999999998</c:v>
                </c:pt>
                <c:pt idx="248">
                  <c:v>-0.51515200000000005</c:v>
                </c:pt>
                <c:pt idx="249">
                  <c:v>-0.51319599999999999</c:v>
                </c:pt>
                <c:pt idx="250">
                  <c:v>-0.51124099999999995</c:v>
                </c:pt>
                <c:pt idx="251">
                  <c:v>-0.50928600000000002</c:v>
                </c:pt>
                <c:pt idx="252">
                  <c:v>-0.50733099999999998</c:v>
                </c:pt>
                <c:pt idx="253">
                  <c:v>-0.50537600000000005</c:v>
                </c:pt>
                <c:pt idx="254">
                  <c:v>-0.50342100000000001</c:v>
                </c:pt>
                <c:pt idx="255">
                  <c:v>-0.50146599999999997</c:v>
                </c:pt>
                <c:pt idx="256">
                  <c:v>-0.49951099999999998</c:v>
                </c:pt>
                <c:pt idx="257">
                  <c:v>-0.497556</c:v>
                </c:pt>
                <c:pt idx="258">
                  <c:v>-0.49560100000000001</c:v>
                </c:pt>
                <c:pt idx="259">
                  <c:v>-0.49364599999999997</c:v>
                </c:pt>
                <c:pt idx="260">
                  <c:v>-0.49169099999999999</c:v>
                </c:pt>
                <c:pt idx="261">
                  <c:v>-0.489736</c:v>
                </c:pt>
                <c:pt idx="262">
                  <c:v>-0.48778100000000002</c:v>
                </c:pt>
                <c:pt idx="263">
                  <c:v>-0.48582599999999998</c:v>
                </c:pt>
                <c:pt idx="264">
                  <c:v>-0.483871</c:v>
                </c:pt>
                <c:pt idx="265">
                  <c:v>-0.48191600000000001</c:v>
                </c:pt>
                <c:pt idx="266">
                  <c:v>-0.47996100000000003</c:v>
                </c:pt>
                <c:pt idx="267">
                  <c:v>-0.47800599999999999</c:v>
                </c:pt>
                <c:pt idx="268">
                  <c:v>-0.476051</c:v>
                </c:pt>
                <c:pt idx="269">
                  <c:v>-0.47409600000000002</c:v>
                </c:pt>
                <c:pt idx="270">
                  <c:v>-0.47214099999999998</c:v>
                </c:pt>
                <c:pt idx="271">
                  <c:v>-0.47018599999999999</c:v>
                </c:pt>
                <c:pt idx="272">
                  <c:v>-0.46823100000000001</c:v>
                </c:pt>
                <c:pt idx="273">
                  <c:v>-0.46627600000000002</c:v>
                </c:pt>
                <c:pt idx="274">
                  <c:v>-0.46432099999999998</c:v>
                </c:pt>
                <c:pt idx="275">
                  <c:v>-0.462366</c:v>
                </c:pt>
                <c:pt idx="276">
                  <c:v>-0.46041100000000001</c:v>
                </c:pt>
                <c:pt idx="277">
                  <c:v>-0.45845599999999997</c:v>
                </c:pt>
                <c:pt idx="278">
                  <c:v>-0.45650000000000002</c:v>
                </c:pt>
                <c:pt idx="279">
                  <c:v>-0.45454499999999998</c:v>
                </c:pt>
                <c:pt idx="280">
                  <c:v>-0.45258999999999999</c:v>
                </c:pt>
                <c:pt idx="281">
                  <c:v>-0.45063500000000001</c:v>
                </c:pt>
                <c:pt idx="282">
                  <c:v>-0.44868000000000002</c:v>
                </c:pt>
                <c:pt idx="283">
                  <c:v>-0.44672499999999998</c:v>
                </c:pt>
                <c:pt idx="284">
                  <c:v>-0.44477</c:v>
                </c:pt>
                <c:pt idx="285">
                  <c:v>-0.44281500000000001</c:v>
                </c:pt>
                <c:pt idx="286">
                  <c:v>-0.44085999999999997</c:v>
                </c:pt>
                <c:pt idx="287">
                  <c:v>-0.43890499999999999</c:v>
                </c:pt>
                <c:pt idx="288">
                  <c:v>-0.43695000000000001</c:v>
                </c:pt>
                <c:pt idx="289">
                  <c:v>-0.43499500000000002</c:v>
                </c:pt>
                <c:pt idx="290">
                  <c:v>-0.43303999999999998</c:v>
                </c:pt>
                <c:pt idx="291">
                  <c:v>-0.431085</c:v>
                </c:pt>
                <c:pt idx="292">
                  <c:v>-0.42913000000000001</c:v>
                </c:pt>
                <c:pt idx="293">
                  <c:v>-0.42717500000000003</c:v>
                </c:pt>
                <c:pt idx="294">
                  <c:v>-0.42521999999999999</c:v>
                </c:pt>
                <c:pt idx="295">
                  <c:v>-0.423265</c:v>
                </c:pt>
                <c:pt idx="296">
                  <c:v>-0.42131000000000002</c:v>
                </c:pt>
                <c:pt idx="297">
                  <c:v>-0.41935499999999998</c:v>
                </c:pt>
                <c:pt idx="298">
                  <c:v>-0.41739999999999999</c:v>
                </c:pt>
                <c:pt idx="299">
                  <c:v>-0.41544500000000001</c:v>
                </c:pt>
                <c:pt idx="300">
                  <c:v>-0.41349000000000002</c:v>
                </c:pt>
                <c:pt idx="301">
                  <c:v>-0.41153499999999998</c:v>
                </c:pt>
                <c:pt idx="302">
                  <c:v>-0.40958</c:v>
                </c:pt>
                <c:pt idx="303">
                  <c:v>-0.40762500000000002</c:v>
                </c:pt>
                <c:pt idx="304">
                  <c:v>-0.40566999999999998</c:v>
                </c:pt>
                <c:pt idx="305">
                  <c:v>-0.40371499999999999</c:v>
                </c:pt>
                <c:pt idx="306">
                  <c:v>-0.40176000000000001</c:v>
                </c:pt>
                <c:pt idx="307">
                  <c:v>-0.39980399999999999</c:v>
                </c:pt>
                <c:pt idx="308">
                  <c:v>-0.39784900000000001</c:v>
                </c:pt>
                <c:pt idx="309">
                  <c:v>-0.39589400000000002</c:v>
                </c:pt>
                <c:pt idx="310">
                  <c:v>-0.39393899999999998</c:v>
                </c:pt>
                <c:pt idx="311">
                  <c:v>-0.391984</c:v>
                </c:pt>
                <c:pt idx="312">
                  <c:v>-0.39002900000000001</c:v>
                </c:pt>
                <c:pt idx="313">
                  <c:v>-0.38807399999999997</c:v>
                </c:pt>
                <c:pt idx="314">
                  <c:v>-0.38611899999999999</c:v>
                </c:pt>
                <c:pt idx="315">
                  <c:v>-0.38416400000000001</c:v>
                </c:pt>
                <c:pt idx="316">
                  <c:v>-0.38220900000000002</c:v>
                </c:pt>
                <c:pt idx="317">
                  <c:v>-0.38025399999999998</c:v>
                </c:pt>
                <c:pt idx="318">
                  <c:v>-0.378299</c:v>
                </c:pt>
                <c:pt idx="319">
                  <c:v>-0.37634400000000001</c:v>
                </c:pt>
                <c:pt idx="320">
                  <c:v>-0.37438900000000003</c:v>
                </c:pt>
                <c:pt idx="321">
                  <c:v>-0.37243399999999999</c:v>
                </c:pt>
                <c:pt idx="322">
                  <c:v>-0.370479</c:v>
                </c:pt>
                <c:pt idx="323">
                  <c:v>-0.36852400000000002</c:v>
                </c:pt>
                <c:pt idx="324">
                  <c:v>-0.36656899999999998</c:v>
                </c:pt>
                <c:pt idx="325">
                  <c:v>-0.36461399999999999</c:v>
                </c:pt>
                <c:pt idx="326">
                  <c:v>-0.36265900000000001</c:v>
                </c:pt>
                <c:pt idx="327">
                  <c:v>-0.36070400000000002</c:v>
                </c:pt>
                <c:pt idx="328">
                  <c:v>-0.35874899999999998</c:v>
                </c:pt>
                <c:pt idx="329">
                  <c:v>-0.356794</c:v>
                </c:pt>
                <c:pt idx="330">
                  <c:v>-0.35483900000000002</c:v>
                </c:pt>
                <c:pt idx="331">
                  <c:v>-0.35288399999999998</c:v>
                </c:pt>
                <c:pt idx="332">
                  <c:v>-0.35092899999999999</c:v>
                </c:pt>
                <c:pt idx="333">
                  <c:v>-0.34897400000000001</c:v>
                </c:pt>
                <c:pt idx="334">
                  <c:v>-0.34701900000000002</c:v>
                </c:pt>
                <c:pt idx="335">
                  <c:v>-0.34506399999999998</c:v>
                </c:pt>
                <c:pt idx="336">
                  <c:v>-0.34310800000000002</c:v>
                </c:pt>
                <c:pt idx="337">
                  <c:v>-0.34115299999999998</c:v>
                </c:pt>
                <c:pt idx="338">
                  <c:v>-0.339198</c:v>
                </c:pt>
                <c:pt idx="339">
                  <c:v>-0.33724300000000001</c:v>
                </c:pt>
                <c:pt idx="340">
                  <c:v>-0.33528799999999997</c:v>
                </c:pt>
                <c:pt idx="341">
                  <c:v>-0.33333299999999999</c:v>
                </c:pt>
                <c:pt idx="342">
                  <c:v>-0.33137800000000001</c:v>
                </c:pt>
                <c:pt idx="343">
                  <c:v>-0.32942300000000002</c:v>
                </c:pt>
                <c:pt idx="344">
                  <c:v>-0.32746799999999998</c:v>
                </c:pt>
                <c:pt idx="345">
                  <c:v>-0.325513</c:v>
                </c:pt>
                <c:pt idx="346">
                  <c:v>-0.32355800000000001</c:v>
                </c:pt>
                <c:pt idx="347">
                  <c:v>-0.32160300000000003</c:v>
                </c:pt>
                <c:pt idx="348">
                  <c:v>-0.31964799999999999</c:v>
                </c:pt>
                <c:pt idx="349">
                  <c:v>-0.317693</c:v>
                </c:pt>
                <c:pt idx="350">
                  <c:v>-0.31573800000000002</c:v>
                </c:pt>
                <c:pt idx="351">
                  <c:v>-0.31378299999999998</c:v>
                </c:pt>
                <c:pt idx="352">
                  <c:v>-0.31182799999999999</c:v>
                </c:pt>
                <c:pt idx="353">
                  <c:v>-0.30987300000000001</c:v>
                </c:pt>
                <c:pt idx="354">
                  <c:v>-0.30791800000000003</c:v>
                </c:pt>
                <c:pt idx="355">
                  <c:v>-0.30596299999999998</c:v>
                </c:pt>
                <c:pt idx="356">
                  <c:v>-0.304008</c:v>
                </c:pt>
                <c:pt idx="357">
                  <c:v>-0.30205300000000002</c:v>
                </c:pt>
                <c:pt idx="358">
                  <c:v>-0.30009799999999998</c:v>
                </c:pt>
                <c:pt idx="359">
                  <c:v>-0.29814299999999999</c:v>
                </c:pt>
                <c:pt idx="360">
                  <c:v>-0.29618800000000001</c:v>
                </c:pt>
                <c:pt idx="361">
                  <c:v>-0.29423300000000002</c:v>
                </c:pt>
                <c:pt idx="362">
                  <c:v>-0.29227799999999998</c:v>
                </c:pt>
                <c:pt idx="363">
                  <c:v>-0.290323</c:v>
                </c:pt>
                <c:pt idx="364">
                  <c:v>-0.28836800000000001</c:v>
                </c:pt>
                <c:pt idx="365">
                  <c:v>-0.28641299999999997</c:v>
                </c:pt>
                <c:pt idx="366">
                  <c:v>-0.28445799999999999</c:v>
                </c:pt>
                <c:pt idx="367">
                  <c:v>-0.28250199999999998</c:v>
                </c:pt>
                <c:pt idx="368">
                  <c:v>-0.28054699999999999</c:v>
                </c:pt>
                <c:pt idx="369">
                  <c:v>-0.27859200000000001</c:v>
                </c:pt>
                <c:pt idx="370">
                  <c:v>-0.27663700000000002</c:v>
                </c:pt>
                <c:pt idx="371">
                  <c:v>-0.27468199999999998</c:v>
                </c:pt>
                <c:pt idx="372">
                  <c:v>-0.272727</c:v>
                </c:pt>
                <c:pt idx="373">
                  <c:v>-0.27077200000000001</c:v>
                </c:pt>
                <c:pt idx="374">
                  <c:v>-0.26881699999999997</c:v>
                </c:pt>
                <c:pt idx="375">
                  <c:v>-0.26686199999999999</c:v>
                </c:pt>
                <c:pt idx="376">
                  <c:v>-0.264907</c:v>
                </c:pt>
                <c:pt idx="377">
                  <c:v>-0.26295200000000002</c:v>
                </c:pt>
                <c:pt idx="378">
                  <c:v>-0.26099699999999998</c:v>
                </c:pt>
                <c:pt idx="379">
                  <c:v>-0.25904199999999999</c:v>
                </c:pt>
                <c:pt idx="380">
                  <c:v>-0.25708700000000001</c:v>
                </c:pt>
                <c:pt idx="381">
                  <c:v>-0.25513200000000003</c:v>
                </c:pt>
                <c:pt idx="382">
                  <c:v>-0.25317699999999999</c:v>
                </c:pt>
                <c:pt idx="383">
                  <c:v>-0.251222</c:v>
                </c:pt>
                <c:pt idx="384">
                  <c:v>-0.24926699999999999</c:v>
                </c:pt>
                <c:pt idx="385">
                  <c:v>-0.247312</c:v>
                </c:pt>
                <c:pt idx="386">
                  <c:v>-0.24535699999999999</c:v>
                </c:pt>
                <c:pt idx="387">
                  <c:v>-0.24340200000000001</c:v>
                </c:pt>
                <c:pt idx="388">
                  <c:v>-0.24144699999999999</c:v>
                </c:pt>
                <c:pt idx="389">
                  <c:v>-0.23949200000000001</c:v>
                </c:pt>
                <c:pt idx="390">
                  <c:v>-0.237537</c:v>
                </c:pt>
                <c:pt idx="391">
                  <c:v>-0.23558200000000001</c:v>
                </c:pt>
                <c:pt idx="392">
                  <c:v>-0.233627</c:v>
                </c:pt>
                <c:pt idx="393">
                  <c:v>-0.23167199999999999</c:v>
                </c:pt>
                <c:pt idx="394">
                  <c:v>-0.229717</c:v>
                </c:pt>
                <c:pt idx="395">
                  <c:v>-0.22776199999999999</c:v>
                </c:pt>
                <c:pt idx="396">
                  <c:v>-0.22580600000000001</c:v>
                </c:pt>
                <c:pt idx="397">
                  <c:v>-0.22385099999999999</c:v>
                </c:pt>
                <c:pt idx="398">
                  <c:v>-0.22189600000000001</c:v>
                </c:pt>
                <c:pt idx="399">
                  <c:v>-0.219941</c:v>
                </c:pt>
                <c:pt idx="400">
                  <c:v>-0.21798600000000001</c:v>
                </c:pt>
                <c:pt idx="401">
                  <c:v>-0.216031</c:v>
                </c:pt>
                <c:pt idx="402">
                  <c:v>-0.21407599999999999</c:v>
                </c:pt>
                <c:pt idx="403">
                  <c:v>-0.212121</c:v>
                </c:pt>
                <c:pt idx="404">
                  <c:v>-0.21016599999999999</c:v>
                </c:pt>
                <c:pt idx="405">
                  <c:v>-0.20821100000000001</c:v>
                </c:pt>
                <c:pt idx="406">
                  <c:v>-0.20625599999999999</c:v>
                </c:pt>
                <c:pt idx="407">
                  <c:v>-0.20430100000000001</c:v>
                </c:pt>
                <c:pt idx="408">
                  <c:v>-0.202346</c:v>
                </c:pt>
                <c:pt idx="409">
                  <c:v>-0.20039100000000001</c:v>
                </c:pt>
                <c:pt idx="410">
                  <c:v>-0.198436</c:v>
                </c:pt>
                <c:pt idx="411">
                  <c:v>-0.19648099999999999</c:v>
                </c:pt>
                <c:pt idx="412">
                  <c:v>-0.194526</c:v>
                </c:pt>
                <c:pt idx="413">
                  <c:v>-0.19257099999999999</c:v>
                </c:pt>
                <c:pt idx="414">
                  <c:v>-0.19061600000000001</c:v>
                </c:pt>
                <c:pt idx="415">
                  <c:v>-0.188661</c:v>
                </c:pt>
                <c:pt idx="416">
                  <c:v>-0.18670600000000001</c:v>
                </c:pt>
                <c:pt idx="417">
                  <c:v>-0.184751</c:v>
                </c:pt>
                <c:pt idx="418">
                  <c:v>-0.18279599999999999</c:v>
                </c:pt>
                <c:pt idx="419">
                  <c:v>-0.180841</c:v>
                </c:pt>
                <c:pt idx="420">
                  <c:v>-0.17888599999999999</c:v>
                </c:pt>
                <c:pt idx="421">
                  <c:v>-0.176931</c:v>
                </c:pt>
                <c:pt idx="422">
                  <c:v>-0.17497599999999999</c:v>
                </c:pt>
                <c:pt idx="423">
                  <c:v>-0.17302100000000001</c:v>
                </c:pt>
                <c:pt idx="424">
                  <c:v>-0.171066</c:v>
                </c:pt>
                <c:pt idx="425">
                  <c:v>-0.16911000000000001</c:v>
                </c:pt>
                <c:pt idx="426">
                  <c:v>-0.167155</c:v>
                </c:pt>
                <c:pt idx="427">
                  <c:v>-0.16520000000000001</c:v>
                </c:pt>
                <c:pt idx="428">
                  <c:v>-0.163245</c:v>
                </c:pt>
                <c:pt idx="429">
                  <c:v>-0.16128999999999999</c:v>
                </c:pt>
                <c:pt idx="430">
                  <c:v>-0.159335</c:v>
                </c:pt>
                <c:pt idx="431">
                  <c:v>-0.15737999999999999</c:v>
                </c:pt>
                <c:pt idx="432">
                  <c:v>-0.15542500000000001</c:v>
                </c:pt>
                <c:pt idx="433">
                  <c:v>-0.15347</c:v>
                </c:pt>
                <c:pt idx="434">
                  <c:v>-0.15151500000000001</c:v>
                </c:pt>
                <c:pt idx="435">
                  <c:v>-0.14956</c:v>
                </c:pt>
                <c:pt idx="436">
                  <c:v>-0.14760499999999999</c:v>
                </c:pt>
                <c:pt idx="437">
                  <c:v>-0.14565</c:v>
                </c:pt>
                <c:pt idx="438">
                  <c:v>-0.14369499999999999</c:v>
                </c:pt>
                <c:pt idx="439">
                  <c:v>-0.14174</c:v>
                </c:pt>
                <c:pt idx="440">
                  <c:v>-0.13978499999999999</c:v>
                </c:pt>
                <c:pt idx="441">
                  <c:v>-0.13783000000000001</c:v>
                </c:pt>
                <c:pt idx="442">
                  <c:v>-0.135875</c:v>
                </c:pt>
                <c:pt idx="443">
                  <c:v>-0.13392000000000001</c:v>
                </c:pt>
                <c:pt idx="444">
                  <c:v>-0.131965</c:v>
                </c:pt>
                <c:pt idx="445">
                  <c:v>-0.13000999999999999</c:v>
                </c:pt>
                <c:pt idx="446">
                  <c:v>-0.128055</c:v>
                </c:pt>
                <c:pt idx="447">
                  <c:v>-0.12609999999999999</c:v>
                </c:pt>
                <c:pt idx="448">
                  <c:v>-0.12414500000000001</c:v>
                </c:pt>
                <c:pt idx="449">
                  <c:v>-0.12218999999999999</c:v>
                </c:pt>
                <c:pt idx="450">
                  <c:v>-0.12023499999999999</c:v>
                </c:pt>
                <c:pt idx="451">
                  <c:v>-0.11828</c:v>
                </c:pt>
                <c:pt idx="452">
                  <c:v>-0.116325</c:v>
                </c:pt>
                <c:pt idx="453">
                  <c:v>-0.11437</c:v>
                </c:pt>
                <c:pt idx="454">
                  <c:v>-0.112414</c:v>
                </c:pt>
                <c:pt idx="455">
                  <c:v>-0.110459</c:v>
                </c:pt>
                <c:pt idx="456">
                  <c:v>-0.108504</c:v>
                </c:pt>
                <c:pt idx="457">
                  <c:v>-0.106549</c:v>
                </c:pt>
                <c:pt idx="458">
                  <c:v>-0.10459400000000001</c:v>
                </c:pt>
                <c:pt idx="459">
                  <c:v>-0.10263899999999999</c:v>
                </c:pt>
                <c:pt idx="460">
                  <c:v>-0.100684</c:v>
                </c:pt>
                <c:pt idx="461">
                  <c:v>-9.8729300000000006E-2</c:v>
                </c:pt>
                <c:pt idx="462">
                  <c:v>-9.6774200000000005E-2</c:v>
                </c:pt>
                <c:pt idx="463">
                  <c:v>-9.4819200000000006E-2</c:v>
                </c:pt>
                <c:pt idx="464">
                  <c:v>-9.2864100000000005E-2</c:v>
                </c:pt>
                <c:pt idx="465">
                  <c:v>-9.0909100000000007E-2</c:v>
                </c:pt>
                <c:pt idx="466">
                  <c:v>-8.8954000000000005E-2</c:v>
                </c:pt>
                <c:pt idx="467">
                  <c:v>-8.6999000000000007E-2</c:v>
                </c:pt>
                <c:pt idx="468">
                  <c:v>-8.5043999999999995E-2</c:v>
                </c:pt>
                <c:pt idx="469">
                  <c:v>-8.3088899999999993E-2</c:v>
                </c:pt>
                <c:pt idx="470">
                  <c:v>-8.1133899999999995E-2</c:v>
                </c:pt>
                <c:pt idx="471">
                  <c:v>-7.9178899999999997E-2</c:v>
                </c:pt>
                <c:pt idx="472">
                  <c:v>-7.7223799999999995E-2</c:v>
                </c:pt>
                <c:pt idx="473">
                  <c:v>-7.5268799999999997E-2</c:v>
                </c:pt>
                <c:pt idx="474">
                  <c:v>-7.3313799999999998E-2</c:v>
                </c:pt>
                <c:pt idx="475">
                  <c:v>-7.1358699999999997E-2</c:v>
                </c:pt>
                <c:pt idx="476">
                  <c:v>-6.9403699999999999E-2</c:v>
                </c:pt>
                <c:pt idx="477">
                  <c:v>-6.74487E-2</c:v>
                </c:pt>
                <c:pt idx="478">
                  <c:v>-6.5493599999999999E-2</c:v>
                </c:pt>
                <c:pt idx="479">
                  <c:v>-6.3538600000000001E-2</c:v>
                </c:pt>
                <c:pt idx="480">
                  <c:v>-6.1583600000000002E-2</c:v>
                </c:pt>
                <c:pt idx="481">
                  <c:v>-5.9628500000000001E-2</c:v>
                </c:pt>
                <c:pt idx="482">
                  <c:v>-5.7673500000000003E-2</c:v>
                </c:pt>
                <c:pt idx="483">
                  <c:v>-5.5718499999999997E-2</c:v>
                </c:pt>
                <c:pt idx="484">
                  <c:v>-5.3763400000000003E-2</c:v>
                </c:pt>
                <c:pt idx="485">
                  <c:v>-5.1808399999999998E-2</c:v>
                </c:pt>
                <c:pt idx="486">
                  <c:v>-4.9853399999999999E-2</c:v>
                </c:pt>
                <c:pt idx="487">
                  <c:v>-4.7898400000000001E-2</c:v>
                </c:pt>
                <c:pt idx="488">
                  <c:v>-4.5943299999999999E-2</c:v>
                </c:pt>
                <c:pt idx="489">
                  <c:v>-4.3988300000000001E-2</c:v>
                </c:pt>
                <c:pt idx="490">
                  <c:v>-4.2033300000000003E-2</c:v>
                </c:pt>
                <c:pt idx="491">
                  <c:v>-4.0078200000000001E-2</c:v>
                </c:pt>
                <c:pt idx="492">
                  <c:v>-3.8123200000000003E-2</c:v>
                </c:pt>
                <c:pt idx="493">
                  <c:v>-3.6168199999999998E-2</c:v>
                </c:pt>
                <c:pt idx="494">
                  <c:v>-3.4213100000000003E-2</c:v>
                </c:pt>
                <c:pt idx="495">
                  <c:v>-3.2258099999999998E-2</c:v>
                </c:pt>
                <c:pt idx="496">
                  <c:v>-3.0303E-2</c:v>
                </c:pt>
                <c:pt idx="497">
                  <c:v>-2.8348000000000002E-2</c:v>
                </c:pt>
                <c:pt idx="498">
                  <c:v>-2.63929E-2</c:v>
                </c:pt>
                <c:pt idx="499">
                  <c:v>-2.4437899999999999E-2</c:v>
                </c:pt>
                <c:pt idx="500">
                  <c:v>-2.24829E-2</c:v>
                </c:pt>
                <c:pt idx="501">
                  <c:v>-2.0527799999999999E-2</c:v>
                </c:pt>
                <c:pt idx="502">
                  <c:v>-1.85728E-2</c:v>
                </c:pt>
                <c:pt idx="503">
                  <c:v>-1.6617799999999999E-2</c:v>
                </c:pt>
                <c:pt idx="504">
                  <c:v>-1.4662700000000001E-2</c:v>
                </c:pt>
                <c:pt idx="505">
                  <c:v>-1.2707700000000001E-2</c:v>
                </c:pt>
                <c:pt idx="506">
                  <c:v>-1.07527E-2</c:v>
                </c:pt>
                <c:pt idx="507">
                  <c:v>-8.7976500000000006E-3</c:v>
                </c:pt>
                <c:pt idx="508">
                  <c:v>-6.8426099999999998E-3</c:v>
                </c:pt>
                <c:pt idx="509">
                  <c:v>-4.8875799999999999E-3</c:v>
                </c:pt>
                <c:pt idx="510">
                  <c:v>-2.9325499999999999E-3</c:v>
                </c:pt>
                <c:pt idx="511">
                  <c:v>9.7751600000000011E-4</c:v>
                </c:pt>
                <c:pt idx="512">
                  <c:v>2.9325499999999999E-3</c:v>
                </c:pt>
                <c:pt idx="513">
                  <c:v>4.8875799999999999E-3</c:v>
                </c:pt>
                <c:pt idx="514">
                  <c:v>6.8426099999999998E-3</c:v>
                </c:pt>
                <c:pt idx="515">
                  <c:v>8.7976500000000006E-3</c:v>
                </c:pt>
                <c:pt idx="516">
                  <c:v>1.07527E-2</c:v>
                </c:pt>
                <c:pt idx="517">
                  <c:v>1.2707700000000001E-2</c:v>
                </c:pt>
                <c:pt idx="518">
                  <c:v>1.4662700000000001E-2</c:v>
                </c:pt>
                <c:pt idx="519">
                  <c:v>1.6617799999999999E-2</c:v>
                </c:pt>
                <c:pt idx="520">
                  <c:v>1.85728E-2</c:v>
                </c:pt>
                <c:pt idx="521">
                  <c:v>2.0527799999999999E-2</c:v>
                </c:pt>
                <c:pt idx="522">
                  <c:v>2.24829E-2</c:v>
                </c:pt>
                <c:pt idx="523">
                  <c:v>2.4437899999999999E-2</c:v>
                </c:pt>
                <c:pt idx="524">
                  <c:v>2.63929E-2</c:v>
                </c:pt>
                <c:pt idx="525">
                  <c:v>2.8348000000000002E-2</c:v>
                </c:pt>
                <c:pt idx="526">
                  <c:v>3.0303E-2</c:v>
                </c:pt>
                <c:pt idx="527">
                  <c:v>3.2258000000000002E-2</c:v>
                </c:pt>
                <c:pt idx="528">
                  <c:v>3.4213100000000003E-2</c:v>
                </c:pt>
                <c:pt idx="529">
                  <c:v>3.6168100000000002E-2</c:v>
                </c:pt>
                <c:pt idx="530">
                  <c:v>3.81231E-2</c:v>
                </c:pt>
                <c:pt idx="531">
                  <c:v>4.0078200000000001E-2</c:v>
                </c:pt>
                <c:pt idx="532">
                  <c:v>4.20332E-2</c:v>
                </c:pt>
                <c:pt idx="533">
                  <c:v>4.3988199999999998E-2</c:v>
                </c:pt>
                <c:pt idx="534">
                  <c:v>4.5943299999999999E-2</c:v>
                </c:pt>
                <c:pt idx="535">
                  <c:v>4.7898299999999998E-2</c:v>
                </c:pt>
                <c:pt idx="536">
                  <c:v>4.9853300000000003E-2</c:v>
                </c:pt>
                <c:pt idx="537">
                  <c:v>5.1808399999999998E-2</c:v>
                </c:pt>
                <c:pt idx="538">
                  <c:v>5.3763400000000003E-2</c:v>
                </c:pt>
                <c:pt idx="539">
                  <c:v>5.5718400000000001E-2</c:v>
                </c:pt>
                <c:pt idx="540">
                  <c:v>5.7673500000000003E-2</c:v>
                </c:pt>
                <c:pt idx="541">
                  <c:v>5.9628500000000001E-2</c:v>
                </c:pt>
                <c:pt idx="542">
                  <c:v>6.1583499999999999E-2</c:v>
                </c:pt>
                <c:pt idx="543">
                  <c:v>6.3538700000000004E-2</c:v>
                </c:pt>
                <c:pt idx="544">
                  <c:v>6.5493700000000002E-2</c:v>
                </c:pt>
                <c:pt idx="545">
                  <c:v>6.74487E-2</c:v>
                </c:pt>
                <c:pt idx="546">
                  <c:v>6.9403800000000002E-2</c:v>
                </c:pt>
                <c:pt idx="547">
                  <c:v>7.13588E-2</c:v>
                </c:pt>
                <c:pt idx="548">
                  <c:v>7.3313799999999998E-2</c:v>
                </c:pt>
                <c:pt idx="549">
                  <c:v>7.52689E-2</c:v>
                </c:pt>
                <c:pt idx="550">
                  <c:v>7.7223899999999998E-2</c:v>
                </c:pt>
                <c:pt idx="551">
                  <c:v>7.9178899999999997E-2</c:v>
                </c:pt>
                <c:pt idx="552">
                  <c:v>8.1133999999999998E-2</c:v>
                </c:pt>
                <c:pt idx="553">
                  <c:v>8.3088999999999996E-2</c:v>
                </c:pt>
                <c:pt idx="554">
                  <c:v>8.5043999999999995E-2</c:v>
                </c:pt>
                <c:pt idx="555">
                  <c:v>8.6999099999999996E-2</c:v>
                </c:pt>
                <c:pt idx="556">
                  <c:v>8.8954099999999994E-2</c:v>
                </c:pt>
                <c:pt idx="557">
                  <c:v>9.0909100000000007E-2</c:v>
                </c:pt>
                <c:pt idx="558">
                  <c:v>9.2864199999999994E-2</c:v>
                </c:pt>
                <c:pt idx="559">
                  <c:v>9.4819200000000006E-2</c:v>
                </c:pt>
                <c:pt idx="560">
                  <c:v>9.6774200000000005E-2</c:v>
                </c:pt>
                <c:pt idx="561">
                  <c:v>9.8729300000000006E-2</c:v>
                </c:pt>
                <c:pt idx="562">
                  <c:v>0.100684</c:v>
                </c:pt>
                <c:pt idx="563">
                  <c:v>0.10263899999999999</c:v>
                </c:pt>
                <c:pt idx="564">
                  <c:v>0.10459400000000001</c:v>
                </c:pt>
                <c:pt idx="565">
                  <c:v>0.106549</c:v>
                </c:pt>
                <c:pt idx="566">
                  <c:v>0.108504</c:v>
                </c:pt>
                <c:pt idx="567">
                  <c:v>0.110459</c:v>
                </c:pt>
                <c:pt idx="568">
                  <c:v>0.112414</c:v>
                </c:pt>
                <c:pt idx="569">
                  <c:v>0.11437</c:v>
                </c:pt>
                <c:pt idx="570">
                  <c:v>0.116325</c:v>
                </c:pt>
                <c:pt idx="571">
                  <c:v>0.11828</c:v>
                </c:pt>
                <c:pt idx="572">
                  <c:v>0.12023499999999999</c:v>
                </c:pt>
                <c:pt idx="573">
                  <c:v>0.12218999999999999</c:v>
                </c:pt>
                <c:pt idx="574">
                  <c:v>0.12414500000000001</c:v>
                </c:pt>
                <c:pt idx="575">
                  <c:v>0.12609999999999999</c:v>
                </c:pt>
                <c:pt idx="576">
                  <c:v>0.128055</c:v>
                </c:pt>
                <c:pt idx="577">
                  <c:v>0.13000999999999999</c:v>
                </c:pt>
                <c:pt idx="578">
                  <c:v>0.131965</c:v>
                </c:pt>
                <c:pt idx="579">
                  <c:v>0.13392000000000001</c:v>
                </c:pt>
                <c:pt idx="580">
                  <c:v>0.135875</c:v>
                </c:pt>
                <c:pt idx="581">
                  <c:v>0.13783000000000001</c:v>
                </c:pt>
                <c:pt idx="582">
                  <c:v>0.13978499999999999</c:v>
                </c:pt>
                <c:pt idx="583">
                  <c:v>0.14174</c:v>
                </c:pt>
                <c:pt idx="584">
                  <c:v>0.14369499999999999</c:v>
                </c:pt>
                <c:pt idx="585">
                  <c:v>0.14565</c:v>
                </c:pt>
                <c:pt idx="586">
                  <c:v>0.14760499999999999</c:v>
                </c:pt>
                <c:pt idx="587">
                  <c:v>0.14956</c:v>
                </c:pt>
                <c:pt idx="588">
                  <c:v>0.15151500000000001</c:v>
                </c:pt>
                <c:pt idx="589">
                  <c:v>0.15347</c:v>
                </c:pt>
                <c:pt idx="590">
                  <c:v>0.15542500000000001</c:v>
                </c:pt>
                <c:pt idx="591">
                  <c:v>0.15737999999999999</c:v>
                </c:pt>
                <c:pt idx="592">
                  <c:v>0.159335</c:v>
                </c:pt>
                <c:pt idx="593">
                  <c:v>0.16128999999999999</c:v>
                </c:pt>
                <c:pt idx="594">
                  <c:v>0.163245</c:v>
                </c:pt>
                <c:pt idx="595">
                  <c:v>0.16520000000000001</c:v>
                </c:pt>
                <c:pt idx="596">
                  <c:v>0.167155</c:v>
                </c:pt>
                <c:pt idx="597">
                  <c:v>0.16911000000000001</c:v>
                </c:pt>
                <c:pt idx="598">
                  <c:v>0.17106499999999999</c:v>
                </c:pt>
                <c:pt idx="599">
                  <c:v>0.17302000000000001</c:v>
                </c:pt>
                <c:pt idx="600">
                  <c:v>0.17497599999999999</c:v>
                </c:pt>
                <c:pt idx="601">
                  <c:v>0.176931</c:v>
                </c:pt>
                <c:pt idx="602">
                  <c:v>0.17888599999999999</c:v>
                </c:pt>
                <c:pt idx="603">
                  <c:v>0.180841</c:v>
                </c:pt>
                <c:pt idx="604">
                  <c:v>0.18279599999999999</c:v>
                </c:pt>
                <c:pt idx="605">
                  <c:v>0.184751</c:v>
                </c:pt>
                <c:pt idx="606">
                  <c:v>0.18670600000000001</c:v>
                </c:pt>
                <c:pt idx="607">
                  <c:v>0.188661</c:v>
                </c:pt>
                <c:pt idx="608">
                  <c:v>0.19061600000000001</c:v>
                </c:pt>
                <c:pt idx="609">
                  <c:v>0.19257099999999999</c:v>
                </c:pt>
                <c:pt idx="610">
                  <c:v>0.194526</c:v>
                </c:pt>
                <c:pt idx="611">
                  <c:v>0.19648099999999999</c:v>
                </c:pt>
                <c:pt idx="612">
                  <c:v>0.198436</c:v>
                </c:pt>
                <c:pt idx="613">
                  <c:v>0.20039100000000001</c:v>
                </c:pt>
                <c:pt idx="614">
                  <c:v>0.202346</c:v>
                </c:pt>
                <c:pt idx="615">
                  <c:v>0.20430100000000001</c:v>
                </c:pt>
                <c:pt idx="616">
                  <c:v>0.20625599999999999</c:v>
                </c:pt>
                <c:pt idx="617">
                  <c:v>0.20821100000000001</c:v>
                </c:pt>
                <c:pt idx="618">
                  <c:v>0.21016599999999999</c:v>
                </c:pt>
                <c:pt idx="619">
                  <c:v>0.212121</c:v>
                </c:pt>
                <c:pt idx="620">
                  <c:v>0.21407599999999999</c:v>
                </c:pt>
                <c:pt idx="621">
                  <c:v>0.216031</c:v>
                </c:pt>
                <c:pt idx="622">
                  <c:v>0.21798600000000001</c:v>
                </c:pt>
                <c:pt idx="623">
                  <c:v>0.219941</c:v>
                </c:pt>
                <c:pt idx="624">
                  <c:v>0.22189600000000001</c:v>
                </c:pt>
                <c:pt idx="625">
                  <c:v>0.22385099999999999</c:v>
                </c:pt>
                <c:pt idx="626">
                  <c:v>0.22580600000000001</c:v>
                </c:pt>
                <c:pt idx="627">
                  <c:v>0.22776199999999999</c:v>
                </c:pt>
                <c:pt idx="628">
                  <c:v>0.229717</c:v>
                </c:pt>
                <c:pt idx="629">
                  <c:v>0.23167199999999999</c:v>
                </c:pt>
                <c:pt idx="630">
                  <c:v>0.233627</c:v>
                </c:pt>
                <c:pt idx="631">
                  <c:v>0.23558200000000001</c:v>
                </c:pt>
                <c:pt idx="632">
                  <c:v>0.237537</c:v>
                </c:pt>
                <c:pt idx="633">
                  <c:v>0.23949200000000001</c:v>
                </c:pt>
                <c:pt idx="634">
                  <c:v>0.24144699999999999</c:v>
                </c:pt>
                <c:pt idx="635">
                  <c:v>0.24340200000000001</c:v>
                </c:pt>
                <c:pt idx="636">
                  <c:v>0.24535699999999999</c:v>
                </c:pt>
                <c:pt idx="637">
                  <c:v>0.247312</c:v>
                </c:pt>
                <c:pt idx="638">
                  <c:v>0.24926699999999999</c:v>
                </c:pt>
                <c:pt idx="639">
                  <c:v>0.251222</c:v>
                </c:pt>
                <c:pt idx="640">
                  <c:v>0.25317699999999999</c:v>
                </c:pt>
                <c:pt idx="641">
                  <c:v>0.25513200000000003</c:v>
                </c:pt>
                <c:pt idx="642">
                  <c:v>0.25708700000000001</c:v>
                </c:pt>
                <c:pt idx="643">
                  <c:v>0.25904199999999999</c:v>
                </c:pt>
                <c:pt idx="644">
                  <c:v>0.26099699999999998</c:v>
                </c:pt>
                <c:pt idx="645">
                  <c:v>0.26295200000000002</c:v>
                </c:pt>
                <c:pt idx="646">
                  <c:v>0.264907</c:v>
                </c:pt>
                <c:pt idx="647">
                  <c:v>0.26686199999999999</c:v>
                </c:pt>
                <c:pt idx="648">
                  <c:v>0.26881699999999997</c:v>
                </c:pt>
                <c:pt idx="649">
                  <c:v>0.27077200000000001</c:v>
                </c:pt>
                <c:pt idx="650">
                  <c:v>0.272727</c:v>
                </c:pt>
                <c:pt idx="651">
                  <c:v>0.27468199999999998</c:v>
                </c:pt>
                <c:pt idx="652">
                  <c:v>0.27663700000000002</c:v>
                </c:pt>
                <c:pt idx="653">
                  <c:v>0.27859200000000001</c:v>
                </c:pt>
                <c:pt idx="654">
                  <c:v>0.28054699999999999</c:v>
                </c:pt>
                <c:pt idx="655">
                  <c:v>0.28250199999999998</c:v>
                </c:pt>
                <c:pt idx="656">
                  <c:v>0.28445700000000002</c:v>
                </c:pt>
                <c:pt idx="657">
                  <c:v>0.286412</c:v>
                </c:pt>
                <c:pt idx="658">
                  <c:v>0.28836800000000001</c:v>
                </c:pt>
                <c:pt idx="659">
                  <c:v>0.290323</c:v>
                </c:pt>
                <c:pt idx="660">
                  <c:v>0.29227799999999998</c:v>
                </c:pt>
                <c:pt idx="661">
                  <c:v>0.29423300000000002</c:v>
                </c:pt>
                <c:pt idx="662">
                  <c:v>0.29618800000000001</c:v>
                </c:pt>
                <c:pt idx="663">
                  <c:v>0.29814299999999999</c:v>
                </c:pt>
                <c:pt idx="664">
                  <c:v>0.30009799999999998</c:v>
                </c:pt>
                <c:pt idx="665">
                  <c:v>0.30205300000000002</c:v>
                </c:pt>
                <c:pt idx="666">
                  <c:v>0.304008</c:v>
                </c:pt>
                <c:pt idx="667">
                  <c:v>0.30596299999999998</c:v>
                </c:pt>
                <c:pt idx="668">
                  <c:v>0.30791800000000003</c:v>
                </c:pt>
                <c:pt idx="669">
                  <c:v>0.30987300000000001</c:v>
                </c:pt>
                <c:pt idx="670">
                  <c:v>0.31182799999999999</c:v>
                </c:pt>
                <c:pt idx="671">
                  <c:v>0.31378299999999998</c:v>
                </c:pt>
                <c:pt idx="672">
                  <c:v>0.31573800000000002</c:v>
                </c:pt>
                <c:pt idx="673">
                  <c:v>0.317693</c:v>
                </c:pt>
                <c:pt idx="674">
                  <c:v>0.31964799999999999</c:v>
                </c:pt>
                <c:pt idx="675">
                  <c:v>0.32160300000000003</c:v>
                </c:pt>
                <c:pt idx="676">
                  <c:v>0.32355800000000001</c:v>
                </c:pt>
                <c:pt idx="677">
                  <c:v>0.325513</c:v>
                </c:pt>
                <c:pt idx="678">
                  <c:v>0.32746799999999998</c:v>
                </c:pt>
                <c:pt idx="679">
                  <c:v>0.32942300000000002</c:v>
                </c:pt>
                <c:pt idx="680">
                  <c:v>0.33137800000000001</c:v>
                </c:pt>
                <c:pt idx="681">
                  <c:v>0.33333299999999999</c:v>
                </c:pt>
                <c:pt idx="682">
                  <c:v>0.33528799999999997</c:v>
                </c:pt>
                <c:pt idx="683">
                  <c:v>0.33724300000000001</c:v>
                </c:pt>
                <c:pt idx="684">
                  <c:v>0.339198</c:v>
                </c:pt>
                <c:pt idx="685">
                  <c:v>0.34115400000000001</c:v>
                </c:pt>
                <c:pt idx="686">
                  <c:v>0.343109</c:v>
                </c:pt>
                <c:pt idx="687">
                  <c:v>0.34506399999999998</c:v>
                </c:pt>
                <c:pt idx="688">
                  <c:v>0.34701900000000002</c:v>
                </c:pt>
                <c:pt idx="689">
                  <c:v>0.34897400000000001</c:v>
                </c:pt>
                <c:pt idx="690">
                  <c:v>0.35092899999999999</c:v>
                </c:pt>
                <c:pt idx="691">
                  <c:v>0.35288399999999998</c:v>
                </c:pt>
                <c:pt idx="692">
                  <c:v>0.35483900000000002</c:v>
                </c:pt>
                <c:pt idx="693">
                  <c:v>0.356794</c:v>
                </c:pt>
                <c:pt idx="694">
                  <c:v>0.35874899999999998</c:v>
                </c:pt>
                <c:pt idx="695">
                  <c:v>0.36070400000000002</c:v>
                </c:pt>
                <c:pt idx="696">
                  <c:v>0.36265900000000001</c:v>
                </c:pt>
                <c:pt idx="697">
                  <c:v>0.36461399999999999</c:v>
                </c:pt>
                <c:pt idx="698">
                  <c:v>0.36656899999999998</c:v>
                </c:pt>
                <c:pt idx="699">
                  <c:v>0.36852400000000002</c:v>
                </c:pt>
                <c:pt idx="700">
                  <c:v>0.370479</c:v>
                </c:pt>
                <c:pt idx="701">
                  <c:v>0.37243399999999999</c:v>
                </c:pt>
                <c:pt idx="702">
                  <c:v>0.37438900000000003</c:v>
                </c:pt>
                <c:pt idx="703">
                  <c:v>0.37634400000000001</c:v>
                </c:pt>
                <c:pt idx="704">
                  <c:v>0.378299</c:v>
                </c:pt>
                <c:pt idx="705">
                  <c:v>0.38025399999999998</c:v>
                </c:pt>
                <c:pt idx="706">
                  <c:v>0.38220900000000002</c:v>
                </c:pt>
                <c:pt idx="707">
                  <c:v>0.38416400000000001</c:v>
                </c:pt>
                <c:pt idx="708">
                  <c:v>0.38611899999999999</c:v>
                </c:pt>
                <c:pt idx="709">
                  <c:v>0.38807399999999997</c:v>
                </c:pt>
                <c:pt idx="710">
                  <c:v>0.39002900000000001</c:v>
                </c:pt>
                <c:pt idx="711">
                  <c:v>0.391984</c:v>
                </c:pt>
                <c:pt idx="712">
                  <c:v>0.39393899999999998</c:v>
                </c:pt>
                <c:pt idx="713">
                  <c:v>0.39589400000000002</c:v>
                </c:pt>
                <c:pt idx="714">
                  <c:v>0.39784900000000001</c:v>
                </c:pt>
                <c:pt idx="715">
                  <c:v>0.39980399999999999</c:v>
                </c:pt>
                <c:pt idx="716">
                  <c:v>0.40176000000000001</c:v>
                </c:pt>
                <c:pt idx="717">
                  <c:v>0.40371499999999999</c:v>
                </c:pt>
                <c:pt idx="718">
                  <c:v>0.40566999999999998</c:v>
                </c:pt>
                <c:pt idx="719">
                  <c:v>0.40762500000000002</c:v>
                </c:pt>
                <c:pt idx="720">
                  <c:v>0.40958</c:v>
                </c:pt>
                <c:pt idx="721">
                  <c:v>0.41153499999999998</c:v>
                </c:pt>
                <c:pt idx="722">
                  <c:v>0.41349000000000002</c:v>
                </c:pt>
                <c:pt idx="723">
                  <c:v>0.41544500000000001</c:v>
                </c:pt>
                <c:pt idx="724">
                  <c:v>0.41739999999999999</c:v>
                </c:pt>
                <c:pt idx="725">
                  <c:v>0.41935499999999998</c:v>
                </c:pt>
                <c:pt idx="726">
                  <c:v>0.42131000000000002</c:v>
                </c:pt>
                <c:pt idx="727">
                  <c:v>0.423265</c:v>
                </c:pt>
                <c:pt idx="728">
                  <c:v>0.42521999999999999</c:v>
                </c:pt>
                <c:pt idx="729">
                  <c:v>0.42717500000000003</c:v>
                </c:pt>
                <c:pt idx="730">
                  <c:v>0.42913000000000001</c:v>
                </c:pt>
                <c:pt idx="731">
                  <c:v>0.431085</c:v>
                </c:pt>
                <c:pt idx="732">
                  <c:v>0.43303999999999998</c:v>
                </c:pt>
                <c:pt idx="733">
                  <c:v>0.43499500000000002</c:v>
                </c:pt>
                <c:pt idx="734">
                  <c:v>0.43695000000000001</c:v>
                </c:pt>
                <c:pt idx="735">
                  <c:v>0.43890499999999999</c:v>
                </c:pt>
                <c:pt idx="736">
                  <c:v>0.44085999999999997</c:v>
                </c:pt>
                <c:pt idx="737">
                  <c:v>0.44281500000000001</c:v>
                </c:pt>
                <c:pt idx="738">
                  <c:v>0.44477</c:v>
                </c:pt>
                <c:pt idx="739">
                  <c:v>0.44672499999999998</c:v>
                </c:pt>
                <c:pt idx="740">
                  <c:v>0.44868000000000002</c:v>
                </c:pt>
                <c:pt idx="741">
                  <c:v>0.45063500000000001</c:v>
                </c:pt>
                <c:pt idx="742">
                  <c:v>0.45258999999999999</c:v>
                </c:pt>
                <c:pt idx="743">
                  <c:v>0.45454499999999998</c:v>
                </c:pt>
                <c:pt idx="744">
                  <c:v>0.45650099999999999</c:v>
                </c:pt>
                <c:pt idx="745">
                  <c:v>0.45845599999999997</c:v>
                </c:pt>
                <c:pt idx="746">
                  <c:v>0.46041100000000001</c:v>
                </c:pt>
                <c:pt idx="747">
                  <c:v>0.462366</c:v>
                </c:pt>
                <c:pt idx="748">
                  <c:v>0.46432099999999998</c:v>
                </c:pt>
                <c:pt idx="749">
                  <c:v>0.46627600000000002</c:v>
                </c:pt>
                <c:pt idx="750">
                  <c:v>0.46823100000000001</c:v>
                </c:pt>
                <c:pt idx="751">
                  <c:v>0.47018599999999999</c:v>
                </c:pt>
                <c:pt idx="752">
                  <c:v>0.47214099999999998</c:v>
                </c:pt>
                <c:pt idx="753">
                  <c:v>0.47409600000000002</c:v>
                </c:pt>
                <c:pt idx="754">
                  <c:v>0.476051</c:v>
                </c:pt>
                <c:pt idx="755">
                  <c:v>0.47800599999999999</c:v>
                </c:pt>
                <c:pt idx="756">
                  <c:v>0.47996100000000003</c:v>
                </c:pt>
                <c:pt idx="757">
                  <c:v>0.48191600000000001</c:v>
                </c:pt>
                <c:pt idx="758">
                  <c:v>0.483871</c:v>
                </c:pt>
                <c:pt idx="759">
                  <c:v>0.48582599999999998</c:v>
                </c:pt>
                <c:pt idx="760">
                  <c:v>0.48778100000000002</c:v>
                </c:pt>
                <c:pt idx="761">
                  <c:v>0.489736</c:v>
                </c:pt>
                <c:pt idx="762">
                  <c:v>0.49169099999999999</c:v>
                </c:pt>
                <c:pt idx="763">
                  <c:v>0.49364599999999997</c:v>
                </c:pt>
                <c:pt idx="764">
                  <c:v>0.49560100000000001</c:v>
                </c:pt>
                <c:pt idx="765">
                  <c:v>0.497556</c:v>
                </c:pt>
                <c:pt idx="766">
                  <c:v>0.49951099999999998</c:v>
                </c:pt>
                <c:pt idx="767">
                  <c:v>0.50146599999999997</c:v>
                </c:pt>
                <c:pt idx="768">
                  <c:v>0.50342100000000001</c:v>
                </c:pt>
                <c:pt idx="769">
                  <c:v>0.50537600000000005</c:v>
                </c:pt>
                <c:pt idx="770">
                  <c:v>0.50733099999999998</c:v>
                </c:pt>
                <c:pt idx="771">
                  <c:v>0.50928600000000002</c:v>
                </c:pt>
                <c:pt idx="772">
                  <c:v>0.51124099999999995</c:v>
                </c:pt>
                <c:pt idx="773">
                  <c:v>0.51319599999999999</c:v>
                </c:pt>
                <c:pt idx="774">
                  <c:v>0.51515200000000005</c:v>
                </c:pt>
                <c:pt idx="775">
                  <c:v>0.51710699999999998</c:v>
                </c:pt>
                <c:pt idx="776">
                  <c:v>0.51906200000000002</c:v>
                </c:pt>
                <c:pt idx="777">
                  <c:v>0.52101699999999995</c:v>
                </c:pt>
                <c:pt idx="778">
                  <c:v>0.52297199999999999</c:v>
                </c:pt>
                <c:pt idx="779">
                  <c:v>0.52492700000000003</c:v>
                </c:pt>
                <c:pt idx="780">
                  <c:v>0.52688199999999996</c:v>
                </c:pt>
                <c:pt idx="781">
                  <c:v>0.528837</c:v>
                </c:pt>
                <c:pt idx="782">
                  <c:v>0.53079200000000004</c:v>
                </c:pt>
                <c:pt idx="783">
                  <c:v>0.53274699999999997</c:v>
                </c:pt>
                <c:pt idx="784">
                  <c:v>0.53470200000000001</c:v>
                </c:pt>
                <c:pt idx="785">
                  <c:v>0.53665700000000005</c:v>
                </c:pt>
                <c:pt idx="786">
                  <c:v>0.53861199999999998</c:v>
                </c:pt>
                <c:pt idx="787">
                  <c:v>0.54056700000000002</c:v>
                </c:pt>
                <c:pt idx="788">
                  <c:v>0.54252199999999995</c:v>
                </c:pt>
                <c:pt idx="789">
                  <c:v>0.54447699999999999</c:v>
                </c:pt>
                <c:pt idx="790">
                  <c:v>0.54643200000000003</c:v>
                </c:pt>
                <c:pt idx="791">
                  <c:v>0.54838699999999996</c:v>
                </c:pt>
                <c:pt idx="792">
                  <c:v>0.550342</c:v>
                </c:pt>
                <c:pt idx="793">
                  <c:v>0.55229700000000004</c:v>
                </c:pt>
                <c:pt idx="794">
                  <c:v>0.55425199999999997</c:v>
                </c:pt>
                <c:pt idx="795">
                  <c:v>0.55620700000000001</c:v>
                </c:pt>
                <c:pt idx="796">
                  <c:v>0.55816200000000005</c:v>
                </c:pt>
                <c:pt idx="797">
                  <c:v>0.56011699999999998</c:v>
                </c:pt>
                <c:pt idx="798">
                  <c:v>0.56207200000000002</c:v>
                </c:pt>
                <c:pt idx="799">
                  <c:v>0.56402699999999995</c:v>
                </c:pt>
                <c:pt idx="800">
                  <c:v>0.56598199999999999</c:v>
                </c:pt>
                <c:pt idx="801">
                  <c:v>0.56793700000000003</c:v>
                </c:pt>
                <c:pt idx="802">
                  <c:v>0.56989299999999998</c:v>
                </c:pt>
                <c:pt idx="803">
                  <c:v>0.57184800000000002</c:v>
                </c:pt>
                <c:pt idx="804">
                  <c:v>0.57380299999999995</c:v>
                </c:pt>
                <c:pt idx="805">
                  <c:v>0.57575799999999999</c:v>
                </c:pt>
                <c:pt idx="806">
                  <c:v>0.57771300000000003</c:v>
                </c:pt>
                <c:pt idx="807">
                  <c:v>0.57966799999999996</c:v>
                </c:pt>
                <c:pt idx="808">
                  <c:v>0.581623</c:v>
                </c:pt>
                <c:pt idx="809">
                  <c:v>0.58357800000000004</c:v>
                </c:pt>
                <c:pt idx="810">
                  <c:v>0.58553299999999997</c:v>
                </c:pt>
                <c:pt idx="811">
                  <c:v>0.58748800000000001</c:v>
                </c:pt>
                <c:pt idx="812">
                  <c:v>0.58944300000000005</c:v>
                </c:pt>
                <c:pt idx="813">
                  <c:v>0.59139799999999998</c:v>
                </c:pt>
                <c:pt idx="814">
                  <c:v>0.59335300000000002</c:v>
                </c:pt>
                <c:pt idx="815">
                  <c:v>0.59530799999999995</c:v>
                </c:pt>
                <c:pt idx="816">
                  <c:v>0.59726299999999999</c:v>
                </c:pt>
                <c:pt idx="817">
                  <c:v>0.59921800000000003</c:v>
                </c:pt>
                <c:pt idx="818">
                  <c:v>0.60117299999999996</c:v>
                </c:pt>
                <c:pt idx="819">
                  <c:v>0.603128</c:v>
                </c:pt>
                <c:pt idx="820">
                  <c:v>0.60508300000000004</c:v>
                </c:pt>
                <c:pt idx="821">
                  <c:v>0.60703799999999997</c:v>
                </c:pt>
                <c:pt idx="822">
                  <c:v>0.60899300000000001</c:v>
                </c:pt>
                <c:pt idx="823">
                  <c:v>0.61094800000000005</c:v>
                </c:pt>
                <c:pt idx="824">
                  <c:v>0.61290299999999998</c:v>
                </c:pt>
                <c:pt idx="825">
                  <c:v>0.61485800000000002</c:v>
                </c:pt>
                <c:pt idx="826">
                  <c:v>0.61681299999999994</c:v>
                </c:pt>
                <c:pt idx="827">
                  <c:v>0.61876799999999998</c:v>
                </c:pt>
                <c:pt idx="828">
                  <c:v>0.62072300000000002</c:v>
                </c:pt>
                <c:pt idx="829">
                  <c:v>0.62267799999999995</c:v>
                </c:pt>
                <c:pt idx="830">
                  <c:v>0.62463299999999999</c:v>
                </c:pt>
                <c:pt idx="831">
                  <c:v>0.62658800000000003</c:v>
                </c:pt>
                <c:pt idx="832">
                  <c:v>0.62854299999999996</c:v>
                </c:pt>
                <c:pt idx="833">
                  <c:v>0.63049900000000003</c:v>
                </c:pt>
                <c:pt idx="834">
                  <c:v>0.63245399999999996</c:v>
                </c:pt>
                <c:pt idx="835">
                  <c:v>0.634409</c:v>
                </c:pt>
                <c:pt idx="836">
                  <c:v>0.63636400000000004</c:v>
                </c:pt>
                <c:pt idx="837">
                  <c:v>0.63831899999999997</c:v>
                </c:pt>
                <c:pt idx="838">
                  <c:v>0.64027400000000001</c:v>
                </c:pt>
                <c:pt idx="839">
                  <c:v>0.64222900000000005</c:v>
                </c:pt>
                <c:pt idx="840">
                  <c:v>0.64418399999999998</c:v>
                </c:pt>
                <c:pt idx="841">
                  <c:v>0.64613900000000002</c:v>
                </c:pt>
                <c:pt idx="842">
                  <c:v>0.64809399999999995</c:v>
                </c:pt>
                <c:pt idx="843">
                  <c:v>0.65004899999999999</c:v>
                </c:pt>
                <c:pt idx="844">
                  <c:v>0.65200400000000003</c:v>
                </c:pt>
                <c:pt idx="845">
                  <c:v>0.65395899999999996</c:v>
                </c:pt>
                <c:pt idx="846">
                  <c:v>0.655914</c:v>
                </c:pt>
                <c:pt idx="847">
                  <c:v>0.65786900000000004</c:v>
                </c:pt>
                <c:pt idx="848">
                  <c:v>0.65982399999999997</c:v>
                </c:pt>
                <c:pt idx="849">
                  <c:v>0.66177900000000001</c:v>
                </c:pt>
                <c:pt idx="850">
                  <c:v>0.66373400000000005</c:v>
                </c:pt>
                <c:pt idx="851">
                  <c:v>0.66568899999999998</c:v>
                </c:pt>
                <c:pt idx="852">
                  <c:v>0.66764400000000002</c:v>
                </c:pt>
                <c:pt idx="853">
                  <c:v>0.66959900000000006</c:v>
                </c:pt>
                <c:pt idx="854">
                  <c:v>0.67155399999999998</c:v>
                </c:pt>
                <c:pt idx="855">
                  <c:v>0.67350900000000002</c:v>
                </c:pt>
                <c:pt idx="856">
                  <c:v>0.67546399999999995</c:v>
                </c:pt>
                <c:pt idx="857">
                  <c:v>0.67741899999999999</c:v>
                </c:pt>
                <c:pt idx="858">
                  <c:v>0.67937400000000003</c:v>
                </c:pt>
                <c:pt idx="859">
                  <c:v>0.68132899999999996</c:v>
                </c:pt>
                <c:pt idx="860">
                  <c:v>0.683284</c:v>
                </c:pt>
                <c:pt idx="861">
                  <c:v>0.68523900000000004</c:v>
                </c:pt>
                <c:pt idx="862">
                  <c:v>0.68719399999999997</c:v>
                </c:pt>
                <c:pt idx="863">
                  <c:v>0.68915000000000004</c:v>
                </c:pt>
                <c:pt idx="864">
                  <c:v>0.69110499999999997</c:v>
                </c:pt>
                <c:pt idx="865">
                  <c:v>0.69306000000000001</c:v>
                </c:pt>
                <c:pt idx="866">
                  <c:v>0.69501500000000005</c:v>
                </c:pt>
                <c:pt idx="867">
                  <c:v>0.69696999999999998</c:v>
                </c:pt>
                <c:pt idx="868">
                  <c:v>0.69892500000000002</c:v>
                </c:pt>
                <c:pt idx="869">
                  <c:v>0.70087999999999995</c:v>
                </c:pt>
                <c:pt idx="870">
                  <c:v>0.70283499999999999</c:v>
                </c:pt>
                <c:pt idx="871">
                  <c:v>0.70479000000000003</c:v>
                </c:pt>
                <c:pt idx="872">
                  <c:v>0.70674499999999996</c:v>
                </c:pt>
                <c:pt idx="873">
                  <c:v>0.7087</c:v>
                </c:pt>
                <c:pt idx="874">
                  <c:v>0.71065500000000004</c:v>
                </c:pt>
                <c:pt idx="875">
                  <c:v>0.71260999999999997</c:v>
                </c:pt>
                <c:pt idx="876">
                  <c:v>0.71456500000000001</c:v>
                </c:pt>
                <c:pt idx="877">
                  <c:v>0.71652000000000005</c:v>
                </c:pt>
                <c:pt idx="878">
                  <c:v>0.71847499999999997</c:v>
                </c:pt>
                <c:pt idx="879">
                  <c:v>0.72043000000000001</c:v>
                </c:pt>
                <c:pt idx="880">
                  <c:v>0.72238500000000005</c:v>
                </c:pt>
                <c:pt idx="881">
                  <c:v>0.72433999999999998</c:v>
                </c:pt>
                <c:pt idx="882">
                  <c:v>0.72629500000000002</c:v>
                </c:pt>
                <c:pt idx="883">
                  <c:v>0.72824999999999995</c:v>
                </c:pt>
                <c:pt idx="884">
                  <c:v>0.73020499999999999</c:v>
                </c:pt>
                <c:pt idx="885">
                  <c:v>0.73216000000000003</c:v>
                </c:pt>
                <c:pt idx="886">
                  <c:v>0.73411499999999996</c:v>
                </c:pt>
                <c:pt idx="887">
                  <c:v>0.73607</c:v>
                </c:pt>
                <c:pt idx="888">
                  <c:v>0.73802500000000004</c:v>
                </c:pt>
                <c:pt idx="889">
                  <c:v>0.73997999999999997</c:v>
                </c:pt>
                <c:pt idx="890">
                  <c:v>0.74193500000000001</c:v>
                </c:pt>
                <c:pt idx="891">
                  <c:v>0.74389099999999997</c:v>
                </c:pt>
                <c:pt idx="892">
                  <c:v>0.74584600000000001</c:v>
                </c:pt>
                <c:pt idx="893">
                  <c:v>0.74780100000000005</c:v>
                </c:pt>
                <c:pt idx="894">
                  <c:v>0.74975599999999998</c:v>
                </c:pt>
                <c:pt idx="895">
                  <c:v>0.75171100000000002</c:v>
                </c:pt>
                <c:pt idx="896">
                  <c:v>0.75366599999999995</c:v>
                </c:pt>
                <c:pt idx="897">
                  <c:v>0.75562099999999999</c:v>
                </c:pt>
                <c:pt idx="898">
                  <c:v>0.75757600000000003</c:v>
                </c:pt>
                <c:pt idx="899">
                  <c:v>0.75953099999999996</c:v>
                </c:pt>
                <c:pt idx="900">
                  <c:v>0.761486</c:v>
                </c:pt>
                <c:pt idx="901">
                  <c:v>0.76344100000000004</c:v>
                </c:pt>
                <c:pt idx="902">
                  <c:v>0.76539599999999997</c:v>
                </c:pt>
                <c:pt idx="903">
                  <c:v>0.76735100000000001</c:v>
                </c:pt>
                <c:pt idx="904">
                  <c:v>0.76930600000000005</c:v>
                </c:pt>
                <c:pt idx="905">
                  <c:v>0.77126099999999997</c:v>
                </c:pt>
                <c:pt idx="906">
                  <c:v>0.77321600000000001</c:v>
                </c:pt>
                <c:pt idx="907">
                  <c:v>0.77517100000000005</c:v>
                </c:pt>
                <c:pt idx="908">
                  <c:v>0.77712599999999998</c:v>
                </c:pt>
                <c:pt idx="909">
                  <c:v>0.77908100000000002</c:v>
                </c:pt>
                <c:pt idx="910">
                  <c:v>0.78103599999999995</c:v>
                </c:pt>
                <c:pt idx="911">
                  <c:v>0.78299099999999999</c:v>
                </c:pt>
                <c:pt idx="912">
                  <c:v>0.78494600000000003</c:v>
                </c:pt>
                <c:pt idx="913">
                  <c:v>0.78690099999999996</c:v>
                </c:pt>
                <c:pt idx="914">
                  <c:v>0.788856</c:v>
                </c:pt>
                <c:pt idx="915">
                  <c:v>0.79081100000000004</c:v>
                </c:pt>
                <c:pt idx="916">
                  <c:v>0.79276599999999997</c:v>
                </c:pt>
                <c:pt idx="917">
                  <c:v>0.79472100000000001</c:v>
                </c:pt>
                <c:pt idx="918">
                  <c:v>0.79667600000000005</c:v>
                </c:pt>
                <c:pt idx="919">
                  <c:v>0.79863099999999998</c:v>
                </c:pt>
                <c:pt idx="920">
                  <c:v>0.80058600000000002</c:v>
                </c:pt>
                <c:pt idx="921">
                  <c:v>0.80254099999999995</c:v>
                </c:pt>
                <c:pt idx="922">
                  <c:v>0.80449700000000002</c:v>
                </c:pt>
                <c:pt idx="923">
                  <c:v>0.80645199999999995</c:v>
                </c:pt>
                <c:pt idx="924">
                  <c:v>0.80840699999999999</c:v>
                </c:pt>
                <c:pt idx="925">
                  <c:v>0.81036200000000003</c:v>
                </c:pt>
                <c:pt idx="926">
                  <c:v>0.81231699999999996</c:v>
                </c:pt>
                <c:pt idx="927">
                  <c:v>0.814272</c:v>
                </c:pt>
                <c:pt idx="928">
                  <c:v>0.81622700000000004</c:v>
                </c:pt>
                <c:pt idx="929">
                  <c:v>0.81818199999999996</c:v>
                </c:pt>
                <c:pt idx="930">
                  <c:v>0.820137</c:v>
                </c:pt>
                <c:pt idx="931">
                  <c:v>0.82209200000000004</c:v>
                </c:pt>
                <c:pt idx="932">
                  <c:v>0.82404699999999997</c:v>
                </c:pt>
                <c:pt idx="933">
                  <c:v>0.82600200000000001</c:v>
                </c:pt>
                <c:pt idx="934">
                  <c:v>0.82795700000000005</c:v>
                </c:pt>
                <c:pt idx="935">
                  <c:v>0.82991199999999998</c:v>
                </c:pt>
                <c:pt idx="936">
                  <c:v>0.83186700000000002</c:v>
                </c:pt>
                <c:pt idx="937">
                  <c:v>0.83382199999999995</c:v>
                </c:pt>
                <c:pt idx="938">
                  <c:v>0.83577699999999999</c:v>
                </c:pt>
                <c:pt idx="939">
                  <c:v>0.83773200000000003</c:v>
                </c:pt>
                <c:pt idx="940">
                  <c:v>0.83968699999999996</c:v>
                </c:pt>
                <c:pt idx="941">
                  <c:v>0.841642</c:v>
                </c:pt>
                <c:pt idx="942">
                  <c:v>0.84359700000000004</c:v>
                </c:pt>
                <c:pt idx="943">
                  <c:v>0.84555199999999997</c:v>
                </c:pt>
                <c:pt idx="944">
                  <c:v>0.84750700000000001</c:v>
                </c:pt>
                <c:pt idx="945">
                  <c:v>0.84946200000000005</c:v>
                </c:pt>
                <c:pt idx="946">
                  <c:v>0.85141699999999998</c:v>
                </c:pt>
                <c:pt idx="947">
                  <c:v>0.85337200000000002</c:v>
                </c:pt>
                <c:pt idx="948">
                  <c:v>0.85532699999999995</c:v>
                </c:pt>
                <c:pt idx="949">
                  <c:v>0.85728300000000002</c:v>
                </c:pt>
                <c:pt idx="950">
                  <c:v>0.85923799999999995</c:v>
                </c:pt>
                <c:pt idx="951">
                  <c:v>0.86119299999999999</c:v>
                </c:pt>
                <c:pt idx="952">
                  <c:v>0.86314800000000003</c:v>
                </c:pt>
                <c:pt idx="953">
                  <c:v>0.86510299999999996</c:v>
                </c:pt>
                <c:pt idx="954">
                  <c:v>0.867058</c:v>
                </c:pt>
                <c:pt idx="955">
                  <c:v>0.86901300000000004</c:v>
                </c:pt>
                <c:pt idx="956">
                  <c:v>0.87096799999999996</c:v>
                </c:pt>
                <c:pt idx="957">
                  <c:v>0.872923</c:v>
                </c:pt>
                <c:pt idx="958">
                  <c:v>0.87487800000000004</c:v>
                </c:pt>
                <c:pt idx="959">
                  <c:v>0.87683299999999997</c:v>
                </c:pt>
                <c:pt idx="960">
                  <c:v>0.87878800000000001</c:v>
                </c:pt>
                <c:pt idx="961">
                  <c:v>0.88074300000000005</c:v>
                </c:pt>
                <c:pt idx="962">
                  <c:v>0.88269799999999998</c:v>
                </c:pt>
                <c:pt idx="963">
                  <c:v>0.88465300000000002</c:v>
                </c:pt>
                <c:pt idx="964">
                  <c:v>0.88660799999999995</c:v>
                </c:pt>
                <c:pt idx="965">
                  <c:v>0.88856299999999999</c:v>
                </c:pt>
                <c:pt idx="966">
                  <c:v>0.89051800000000003</c:v>
                </c:pt>
                <c:pt idx="967">
                  <c:v>0.89247299999999996</c:v>
                </c:pt>
                <c:pt idx="968">
                  <c:v>0.894428</c:v>
                </c:pt>
                <c:pt idx="969">
                  <c:v>0.89638300000000004</c:v>
                </c:pt>
                <c:pt idx="970">
                  <c:v>0.89833799999999997</c:v>
                </c:pt>
                <c:pt idx="971">
                  <c:v>0.90029300000000001</c:v>
                </c:pt>
                <c:pt idx="972">
                  <c:v>0.90224800000000005</c:v>
                </c:pt>
                <c:pt idx="973">
                  <c:v>0.90420299999999998</c:v>
                </c:pt>
                <c:pt idx="974">
                  <c:v>0.90615800000000002</c:v>
                </c:pt>
                <c:pt idx="975">
                  <c:v>0.90811299999999995</c:v>
                </c:pt>
                <c:pt idx="976">
                  <c:v>0.91006799999999999</c:v>
                </c:pt>
                <c:pt idx="977">
                  <c:v>0.91202300000000003</c:v>
                </c:pt>
                <c:pt idx="978">
                  <c:v>0.91397799999999996</c:v>
                </c:pt>
                <c:pt idx="979">
                  <c:v>0.915933</c:v>
                </c:pt>
                <c:pt idx="980">
                  <c:v>0.91788899999999995</c:v>
                </c:pt>
                <c:pt idx="981">
                  <c:v>0.91984399999999999</c:v>
                </c:pt>
                <c:pt idx="982">
                  <c:v>0.92179900000000004</c:v>
                </c:pt>
                <c:pt idx="983">
                  <c:v>0.92375399999999996</c:v>
                </c:pt>
                <c:pt idx="984">
                  <c:v>0.925709</c:v>
                </c:pt>
                <c:pt idx="985">
                  <c:v>0.92766400000000004</c:v>
                </c:pt>
                <c:pt idx="986">
                  <c:v>0.92961899999999997</c:v>
                </c:pt>
                <c:pt idx="987">
                  <c:v>0.93157400000000001</c:v>
                </c:pt>
                <c:pt idx="988">
                  <c:v>0.93352900000000005</c:v>
                </c:pt>
                <c:pt idx="989">
                  <c:v>0.93548399999999998</c:v>
                </c:pt>
                <c:pt idx="990">
                  <c:v>0.93743900000000002</c:v>
                </c:pt>
                <c:pt idx="991">
                  <c:v>0.93939399999999995</c:v>
                </c:pt>
                <c:pt idx="992">
                  <c:v>0.94134899999999999</c:v>
                </c:pt>
                <c:pt idx="993">
                  <c:v>0.94330400000000003</c:v>
                </c:pt>
                <c:pt idx="994">
                  <c:v>0.94525899999999996</c:v>
                </c:pt>
                <c:pt idx="995">
                  <c:v>0.947214</c:v>
                </c:pt>
                <c:pt idx="996">
                  <c:v>0.94916900000000004</c:v>
                </c:pt>
                <c:pt idx="997">
                  <c:v>0.95112399999999997</c:v>
                </c:pt>
                <c:pt idx="998">
                  <c:v>0.95307900000000001</c:v>
                </c:pt>
                <c:pt idx="999">
                  <c:v>0.95503400000000005</c:v>
                </c:pt>
                <c:pt idx="1000">
                  <c:v>0.95698899999999998</c:v>
                </c:pt>
                <c:pt idx="1001">
                  <c:v>0.95894400000000002</c:v>
                </c:pt>
                <c:pt idx="1002">
                  <c:v>0.96089899999999995</c:v>
                </c:pt>
                <c:pt idx="1003">
                  <c:v>0.96285399999999999</c:v>
                </c:pt>
                <c:pt idx="1004">
                  <c:v>0.96480900000000003</c:v>
                </c:pt>
                <c:pt idx="1005">
                  <c:v>0.96676399999999996</c:v>
                </c:pt>
                <c:pt idx="1006">
                  <c:v>0.968719</c:v>
                </c:pt>
                <c:pt idx="1007">
                  <c:v>0.97067499999999995</c:v>
                </c:pt>
                <c:pt idx="1008">
                  <c:v>0.97262999999999999</c:v>
                </c:pt>
                <c:pt idx="1009">
                  <c:v>0.97458500000000003</c:v>
                </c:pt>
                <c:pt idx="1010">
                  <c:v>0.97653999999999996</c:v>
                </c:pt>
                <c:pt idx="1011">
                  <c:v>0.978495</c:v>
                </c:pt>
                <c:pt idx="1012">
                  <c:v>0.98045000000000004</c:v>
                </c:pt>
                <c:pt idx="1013">
                  <c:v>0.98240499999999997</c:v>
                </c:pt>
                <c:pt idx="1014">
                  <c:v>0.98436000000000001</c:v>
                </c:pt>
                <c:pt idx="1015">
                  <c:v>0.98631500000000005</c:v>
                </c:pt>
                <c:pt idx="1016">
                  <c:v>0.98826999999999998</c:v>
                </c:pt>
                <c:pt idx="1017">
                  <c:v>0.99022500000000002</c:v>
                </c:pt>
                <c:pt idx="1018">
                  <c:v>0.99217999999999995</c:v>
                </c:pt>
                <c:pt idx="1019">
                  <c:v>0.99413499999999999</c:v>
                </c:pt>
                <c:pt idx="1020">
                  <c:v>0.99609000000000003</c:v>
                </c:pt>
                <c:pt idx="1021">
                  <c:v>0.99804499999999996</c:v>
                </c:pt>
                <c:pt idx="1022">
                  <c:v>1</c:v>
                </c:pt>
              </c:numCache>
            </c:numRef>
          </c:xVal>
          <c:yVal>
            <c:numRef>
              <c:f>'Mean Curvature plotting'!$K$2:$K$1024</c:f>
              <c:numCache>
                <c:formatCode>General</c:formatCode>
                <c:ptCount val="1023"/>
                <c:pt idx="0">
                  <c:v>1.5825288811520811E-4</c:v>
                </c:pt>
                <c:pt idx="1">
                  <c:v>9.4951732869124863E-5</c:v>
                </c:pt>
                <c:pt idx="2">
                  <c:v>1.2660231049216647E-4</c:v>
                </c:pt>
                <c:pt idx="3">
                  <c:v>9.4951732869124863E-5</c:v>
                </c:pt>
                <c:pt idx="4">
                  <c:v>1.1077702168064567E-4</c:v>
                </c:pt>
                <c:pt idx="5">
                  <c:v>1.8990346573824973E-4</c:v>
                </c:pt>
                <c:pt idx="6">
                  <c:v>7.9126444057604057E-5</c:v>
                </c:pt>
                <c:pt idx="7">
                  <c:v>1.7407817692672892E-4</c:v>
                </c:pt>
                <c:pt idx="8">
                  <c:v>1.5825288811520811E-4</c:v>
                </c:pt>
                <c:pt idx="9">
                  <c:v>1.1077702168064567E-4</c:v>
                </c:pt>
                <c:pt idx="10">
                  <c:v>7.9126444057604057E-5</c:v>
                </c:pt>
                <c:pt idx="11">
                  <c:v>1.2660231049216647E-4</c:v>
                </c:pt>
                <c:pt idx="12">
                  <c:v>7.9126444057604057E-5</c:v>
                </c:pt>
                <c:pt idx="13">
                  <c:v>1.5825288811520811E-4</c:v>
                </c:pt>
                <c:pt idx="14">
                  <c:v>1.1077702168064567E-4</c:v>
                </c:pt>
                <c:pt idx="15">
                  <c:v>1.5825288811520811E-4</c:v>
                </c:pt>
                <c:pt idx="16">
                  <c:v>7.9126444057604057E-5</c:v>
                </c:pt>
                <c:pt idx="17">
                  <c:v>2.3737933217281214E-4</c:v>
                </c:pt>
                <c:pt idx="18">
                  <c:v>1.4242759930368728E-4</c:v>
                </c:pt>
                <c:pt idx="19">
                  <c:v>1.5825288811520811E-4</c:v>
                </c:pt>
                <c:pt idx="20">
                  <c:v>1.5825288811520811E-4</c:v>
                </c:pt>
                <c:pt idx="21">
                  <c:v>1.4242759930368728E-4</c:v>
                </c:pt>
                <c:pt idx="22">
                  <c:v>4.7475866434562431E-5</c:v>
                </c:pt>
                <c:pt idx="23">
                  <c:v>1.2660231049216647E-4</c:v>
                </c:pt>
                <c:pt idx="24">
                  <c:v>1.7407817692672892E-4</c:v>
                </c:pt>
                <c:pt idx="25">
                  <c:v>1.2660231049216647E-4</c:v>
                </c:pt>
                <c:pt idx="26">
                  <c:v>1.1077702168064567E-4</c:v>
                </c:pt>
                <c:pt idx="27">
                  <c:v>2.0572875454977053E-4</c:v>
                </c:pt>
                <c:pt idx="28">
                  <c:v>7.9126444057604057E-5</c:v>
                </c:pt>
                <c:pt idx="29">
                  <c:v>2.2155404336129134E-4</c:v>
                </c:pt>
                <c:pt idx="30">
                  <c:v>1.2660231049216647E-4</c:v>
                </c:pt>
                <c:pt idx="31">
                  <c:v>1.4242759930368728E-4</c:v>
                </c:pt>
                <c:pt idx="32">
                  <c:v>2.0572875454977053E-4</c:v>
                </c:pt>
                <c:pt idx="33">
                  <c:v>1.5825288811520811E-4</c:v>
                </c:pt>
                <c:pt idx="34">
                  <c:v>2.2155404336129134E-4</c:v>
                </c:pt>
                <c:pt idx="35">
                  <c:v>1.4242759930368728E-4</c:v>
                </c:pt>
                <c:pt idx="36">
                  <c:v>1.7407817692672892E-4</c:v>
                </c:pt>
                <c:pt idx="37">
                  <c:v>1.7407817692672892E-4</c:v>
                </c:pt>
                <c:pt idx="38">
                  <c:v>1.4242759930368728E-4</c:v>
                </c:pt>
                <c:pt idx="39">
                  <c:v>9.4951732869124863E-5</c:v>
                </c:pt>
                <c:pt idx="40">
                  <c:v>1.4242759930368728E-4</c:v>
                </c:pt>
                <c:pt idx="41">
                  <c:v>2.5320462098433295E-4</c:v>
                </c:pt>
                <c:pt idx="42">
                  <c:v>1.8990346573824973E-4</c:v>
                </c:pt>
                <c:pt idx="43">
                  <c:v>1.5825288811520811E-4</c:v>
                </c:pt>
                <c:pt idx="44">
                  <c:v>1.7407817692672892E-4</c:v>
                </c:pt>
                <c:pt idx="45">
                  <c:v>9.4951732869124863E-5</c:v>
                </c:pt>
                <c:pt idx="46">
                  <c:v>2.0572875454977053E-4</c:v>
                </c:pt>
                <c:pt idx="47">
                  <c:v>2.2155404336129134E-4</c:v>
                </c:pt>
                <c:pt idx="48">
                  <c:v>2.5320462098433295E-4</c:v>
                </c:pt>
                <c:pt idx="49">
                  <c:v>2.6902990979585378E-4</c:v>
                </c:pt>
                <c:pt idx="50">
                  <c:v>2.3737933217281214E-4</c:v>
                </c:pt>
                <c:pt idx="51">
                  <c:v>2.5320462098433295E-4</c:v>
                </c:pt>
                <c:pt idx="52">
                  <c:v>2.0572875454977053E-4</c:v>
                </c:pt>
                <c:pt idx="53">
                  <c:v>2.2155404336129134E-4</c:v>
                </c:pt>
                <c:pt idx="54">
                  <c:v>3.0068048741889539E-4</c:v>
                </c:pt>
                <c:pt idx="55">
                  <c:v>2.5320462098433295E-4</c:v>
                </c:pt>
                <c:pt idx="56">
                  <c:v>2.3737933217281214E-4</c:v>
                </c:pt>
                <c:pt idx="57">
                  <c:v>2.0572875454977053E-4</c:v>
                </c:pt>
                <c:pt idx="58">
                  <c:v>2.0572875454977053E-4</c:v>
                </c:pt>
                <c:pt idx="59">
                  <c:v>2.8485519860737456E-4</c:v>
                </c:pt>
                <c:pt idx="60">
                  <c:v>2.3737933217281214E-4</c:v>
                </c:pt>
                <c:pt idx="61">
                  <c:v>1.5825288811520811E-4</c:v>
                </c:pt>
                <c:pt idx="62">
                  <c:v>2.3737933217281214E-4</c:v>
                </c:pt>
                <c:pt idx="63">
                  <c:v>1.7407817692672892E-4</c:v>
                </c:pt>
                <c:pt idx="64">
                  <c:v>1.1077702168064567E-4</c:v>
                </c:pt>
                <c:pt idx="65">
                  <c:v>2.3737933217281214E-4</c:v>
                </c:pt>
                <c:pt idx="66">
                  <c:v>2.3737933217281214E-4</c:v>
                </c:pt>
                <c:pt idx="67">
                  <c:v>1.5825288811520811E-4</c:v>
                </c:pt>
                <c:pt idx="68">
                  <c:v>2.3737933217281214E-4</c:v>
                </c:pt>
                <c:pt idx="69">
                  <c:v>2.2155404336129134E-4</c:v>
                </c:pt>
                <c:pt idx="70">
                  <c:v>1.1077702168064567E-4</c:v>
                </c:pt>
                <c:pt idx="71">
                  <c:v>1.2660231049216647E-4</c:v>
                </c:pt>
                <c:pt idx="72">
                  <c:v>1.8990346573824973E-4</c:v>
                </c:pt>
                <c:pt idx="73">
                  <c:v>1.2660231049216647E-4</c:v>
                </c:pt>
                <c:pt idx="74">
                  <c:v>1.4242759930368728E-4</c:v>
                </c:pt>
                <c:pt idx="75">
                  <c:v>2.6902990979585378E-4</c:v>
                </c:pt>
                <c:pt idx="76">
                  <c:v>2.3737933217281214E-4</c:v>
                </c:pt>
                <c:pt idx="77">
                  <c:v>3.1650577623041623E-4</c:v>
                </c:pt>
                <c:pt idx="78">
                  <c:v>9.4951732869124863E-5</c:v>
                </c:pt>
                <c:pt idx="79">
                  <c:v>3.3233106504193701E-4</c:v>
                </c:pt>
                <c:pt idx="80">
                  <c:v>3.4815635385345784E-4</c:v>
                </c:pt>
                <c:pt idx="81">
                  <c:v>2.0572875454977053E-4</c:v>
                </c:pt>
                <c:pt idx="82">
                  <c:v>1.8990346573824973E-4</c:v>
                </c:pt>
                <c:pt idx="83">
                  <c:v>2.5320462098433295E-4</c:v>
                </c:pt>
                <c:pt idx="84">
                  <c:v>2.2155404336129134E-4</c:v>
                </c:pt>
                <c:pt idx="85">
                  <c:v>1.7407817692672892E-4</c:v>
                </c:pt>
                <c:pt idx="86">
                  <c:v>2.5320462098433295E-4</c:v>
                </c:pt>
                <c:pt idx="87">
                  <c:v>3.0068048741889539E-4</c:v>
                </c:pt>
                <c:pt idx="88">
                  <c:v>1.7407817692672892E-4</c:v>
                </c:pt>
                <c:pt idx="89">
                  <c:v>3.3233106504193701E-4</c:v>
                </c:pt>
                <c:pt idx="90">
                  <c:v>2.8485519860737456E-4</c:v>
                </c:pt>
                <c:pt idx="91">
                  <c:v>1.5825288811520811E-4</c:v>
                </c:pt>
                <c:pt idx="92">
                  <c:v>3.0068048741889539E-4</c:v>
                </c:pt>
                <c:pt idx="93">
                  <c:v>3.4815635385345784E-4</c:v>
                </c:pt>
                <c:pt idx="94">
                  <c:v>3.4815635385345784E-4</c:v>
                </c:pt>
                <c:pt idx="95">
                  <c:v>2.2155404336129134E-4</c:v>
                </c:pt>
                <c:pt idx="96">
                  <c:v>2.8485519860737456E-4</c:v>
                </c:pt>
                <c:pt idx="97">
                  <c:v>2.5320462098433295E-4</c:v>
                </c:pt>
                <c:pt idx="98">
                  <c:v>4.1145750909954106E-4</c:v>
                </c:pt>
                <c:pt idx="99">
                  <c:v>3.1650577623041623E-4</c:v>
                </c:pt>
                <c:pt idx="100">
                  <c:v>2.5320462098433295E-4</c:v>
                </c:pt>
                <c:pt idx="101">
                  <c:v>2.5320462098433295E-4</c:v>
                </c:pt>
                <c:pt idx="102">
                  <c:v>1.7407817692672892E-4</c:v>
                </c:pt>
                <c:pt idx="103">
                  <c:v>3.0068048741889539E-4</c:v>
                </c:pt>
                <c:pt idx="104">
                  <c:v>2.8485519860737456E-4</c:v>
                </c:pt>
                <c:pt idx="105">
                  <c:v>2.6902990979585378E-4</c:v>
                </c:pt>
                <c:pt idx="106">
                  <c:v>1.7407817692672892E-4</c:v>
                </c:pt>
                <c:pt idx="107">
                  <c:v>2.8485519860737456E-4</c:v>
                </c:pt>
                <c:pt idx="108">
                  <c:v>2.5320462098433295E-4</c:v>
                </c:pt>
                <c:pt idx="109">
                  <c:v>3.3233106504193701E-4</c:v>
                </c:pt>
                <c:pt idx="110">
                  <c:v>3.1650577623041623E-4</c:v>
                </c:pt>
                <c:pt idx="111">
                  <c:v>3.9563222028802023E-4</c:v>
                </c:pt>
                <c:pt idx="112">
                  <c:v>4.272827979110619E-4</c:v>
                </c:pt>
                <c:pt idx="113">
                  <c:v>2.8485519860737456E-4</c:v>
                </c:pt>
                <c:pt idx="114">
                  <c:v>3.0068048741889539E-4</c:v>
                </c:pt>
                <c:pt idx="115">
                  <c:v>3.6398164266497862E-4</c:v>
                </c:pt>
                <c:pt idx="116">
                  <c:v>4.1145750909954106E-4</c:v>
                </c:pt>
                <c:pt idx="117">
                  <c:v>3.3233106504193701E-4</c:v>
                </c:pt>
                <c:pt idx="118">
                  <c:v>3.6398164266497862E-4</c:v>
                </c:pt>
                <c:pt idx="119">
                  <c:v>2.0572875454977053E-4</c:v>
                </c:pt>
                <c:pt idx="120">
                  <c:v>2.3737933217281214E-4</c:v>
                </c:pt>
                <c:pt idx="121">
                  <c:v>3.1650577623041623E-4</c:v>
                </c:pt>
                <c:pt idx="122">
                  <c:v>3.4815635385345784E-4</c:v>
                </c:pt>
                <c:pt idx="123">
                  <c:v>3.3233106504193701E-4</c:v>
                </c:pt>
                <c:pt idx="124">
                  <c:v>3.4815635385345784E-4</c:v>
                </c:pt>
                <c:pt idx="125">
                  <c:v>3.4815635385345784E-4</c:v>
                </c:pt>
                <c:pt idx="126">
                  <c:v>4.1145750909954106E-4</c:v>
                </c:pt>
                <c:pt idx="127">
                  <c:v>3.9563222028802023E-4</c:v>
                </c:pt>
                <c:pt idx="128">
                  <c:v>3.6398164266497862E-4</c:v>
                </c:pt>
                <c:pt idx="129">
                  <c:v>4.7475866434562429E-4</c:v>
                </c:pt>
                <c:pt idx="130">
                  <c:v>3.6398164266497862E-4</c:v>
                </c:pt>
                <c:pt idx="131">
                  <c:v>2.6902990979585378E-4</c:v>
                </c:pt>
                <c:pt idx="132">
                  <c:v>4.272827979110619E-4</c:v>
                </c:pt>
                <c:pt idx="133">
                  <c:v>2.6902990979585378E-4</c:v>
                </c:pt>
                <c:pt idx="134">
                  <c:v>3.0068048741889539E-4</c:v>
                </c:pt>
                <c:pt idx="135">
                  <c:v>4.1145750909954106E-4</c:v>
                </c:pt>
                <c:pt idx="136">
                  <c:v>3.9563222028802023E-4</c:v>
                </c:pt>
                <c:pt idx="137">
                  <c:v>2.8485519860737456E-4</c:v>
                </c:pt>
                <c:pt idx="138">
                  <c:v>3.9563222028802023E-4</c:v>
                </c:pt>
                <c:pt idx="139">
                  <c:v>4.272827979110619E-4</c:v>
                </c:pt>
                <c:pt idx="140">
                  <c:v>3.3233106504193701E-4</c:v>
                </c:pt>
                <c:pt idx="141">
                  <c:v>4.5893337553410351E-4</c:v>
                </c:pt>
                <c:pt idx="142">
                  <c:v>4.5893337553410351E-4</c:v>
                </c:pt>
                <c:pt idx="143">
                  <c:v>3.7980693147649945E-4</c:v>
                </c:pt>
                <c:pt idx="144">
                  <c:v>6.8048741889539484E-4</c:v>
                </c:pt>
                <c:pt idx="145">
                  <c:v>4.272827979110619E-4</c:v>
                </c:pt>
                <c:pt idx="146">
                  <c:v>3.9563222028802023E-4</c:v>
                </c:pt>
                <c:pt idx="147">
                  <c:v>3.6398164266497862E-4</c:v>
                </c:pt>
                <c:pt idx="148">
                  <c:v>2.5320462098433295E-4</c:v>
                </c:pt>
                <c:pt idx="149">
                  <c:v>6.0136097483779079E-4</c:v>
                </c:pt>
                <c:pt idx="150">
                  <c:v>4.272827979110619E-4</c:v>
                </c:pt>
                <c:pt idx="151">
                  <c:v>2.6902990979585378E-4</c:v>
                </c:pt>
                <c:pt idx="152">
                  <c:v>5.538851084032284E-4</c:v>
                </c:pt>
                <c:pt idx="153">
                  <c:v>4.7475866434562429E-4</c:v>
                </c:pt>
                <c:pt idx="154">
                  <c:v>3.7980693147649945E-4</c:v>
                </c:pt>
                <c:pt idx="155">
                  <c:v>5.064092419686659E-4</c:v>
                </c:pt>
                <c:pt idx="156">
                  <c:v>5.538851084032284E-4</c:v>
                </c:pt>
                <c:pt idx="157">
                  <c:v>4.4310808672258267E-4</c:v>
                </c:pt>
                <c:pt idx="158">
                  <c:v>4.5893337553410351E-4</c:v>
                </c:pt>
                <c:pt idx="159">
                  <c:v>3.4815635385345784E-4</c:v>
                </c:pt>
                <c:pt idx="160">
                  <c:v>3.6398164266497862E-4</c:v>
                </c:pt>
                <c:pt idx="161">
                  <c:v>5.2223453078018673E-4</c:v>
                </c:pt>
                <c:pt idx="162">
                  <c:v>4.7475866434562429E-4</c:v>
                </c:pt>
                <c:pt idx="163">
                  <c:v>4.9058395315714506E-4</c:v>
                </c:pt>
                <c:pt idx="164">
                  <c:v>4.4310808672258267E-4</c:v>
                </c:pt>
                <c:pt idx="165">
                  <c:v>4.272827979110619E-4</c:v>
                </c:pt>
                <c:pt idx="166">
                  <c:v>4.1145750909954106E-4</c:v>
                </c:pt>
                <c:pt idx="167">
                  <c:v>5.2223453078018673E-4</c:v>
                </c:pt>
                <c:pt idx="168">
                  <c:v>3.9563222028802023E-4</c:v>
                </c:pt>
                <c:pt idx="169">
                  <c:v>5.538851084032284E-4</c:v>
                </c:pt>
                <c:pt idx="170">
                  <c:v>5.8553568602626995E-4</c:v>
                </c:pt>
                <c:pt idx="171">
                  <c:v>4.4310808672258267E-4</c:v>
                </c:pt>
                <c:pt idx="172">
                  <c:v>5.538851084032284E-4</c:v>
                </c:pt>
                <c:pt idx="173">
                  <c:v>5.3805981959170756E-4</c:v>
                </c:pt>
                <c:pt idx="174">
                  <c:v>4.4310808672258267E-4</c:v>
                </c:pt>
                <c:pt idx="175">
                  <c:v>4.4310808672258267E-4</c:v>
                </c:pt>
                <c:pt idx="176">
                  <c:v>4.4310808672258267E-4</c:v>
                </c:pt>
                <c:pt idx="177">
                  <c:v>5.8553568602626995E-4</c:v>
                </c:pt>
                <c:pt idx="178">
                  <c:v>3.6398164266497862E-4</c:v>
                </c:pt>
                <c:pt idx="179">
                  <c:v>3.6398164266497862E-4</c:v>
                </c:pt>
                <c:pt idx="180">
                  <c:v>5.3805981959170756E-4</c:v>
                </c:pt>
                <c:pt idx="181">
                  <c:v>5.3805981959170756E-4</c:v>
                </c:pt>
                <c:pt idx="182">
                  <c:v>4.272827979110619E-4</c:v>
                </c:pt>
                <c:pt idx="183">
                  <c:v>6.6466213008387401E-4</c:v>
                </c:pt>
                <c:pt idx="184">
                  <c:v>5.064092419686659E-4</c:v>
                </c:pt>
                <c:pt idx="185">
                  <c:v>5.064092419686659E-4</c:v>
                </c:pt>
                <c:pt idx="186">
                  <c:v>5.2223453078018673E-4</c:v>
                </c:pt>
                <c:pt idx="187">
                  <c:v>4.4310808672258267E-4</c:v>
                </c:pt>
                <c:pt idx="188">
                  <c:v>4.272827979110619E-4</c:v>
                </c:pt>
                <c:pt idx="189">
                  <c:v>6.0136097483779079E-4</c:v>
                </c:pt>
                <c:pt idx="190">
                  <c:v>7.4378857414147807E-4</c:v>
                </c:pt>
                <c:pt idx="191">
                  <c:v>6.8048741889539484E-4</c:v>
                </c:pt>
                <c:pt idx="192">
                  <c:v>4.4310808672258267E-4</c:v>
                </c:pt>
                <c:pt idx="193">
                  <c:v>4.9058395315714506E-4</c:v>
                </c:pt>
                <c:pt idx="194">
                  <c:v>6.1718626364931162E-4</c:v>
                </c:pt>
                <c:pt idx="195">
                  <c:v>8.3874030701060296E-4</c:v>
                </c:pt>
                <c:pt idx="196">
                  <c:v>6.6466213008387401E-4</c:v>
                </c:pt>
                <c:pt idx="197">
                  <c:v>6.6466213008387401E-4</c:v>
                </c:pt>
                <c:pt idx="198">
                  <c:v>4.7475866434562429E-4</c:v>
                </c:pt>
                <c:pt idx="199">
                  <c:v>4.5893337553410351E-4</c:v>
                </c:pt>
                <c:pt idx="200">
                  <c:v>6.1718626364931162E-4</c:v>
                </c:pt>
                <c:pt idx="201">
                  <c:v>5.8553568602626995E-4</c:v>
                </c:pt>
                <c:pt idx="202">
                  <c:v>5.8553568602626995E-4</c:v>
                </c:pt>
                <c:pt idx="203">
                  <c:v>6.8048741889539484E-4</c:v>
                </c:pt>
                <c:pt idx="204">
                  <c:v>7.4378857414147807E-4</c:v>
                </c:pt>
                <c:pt idx="205">
                  <c:v>6.0136097483779079E-4</c:v>
                </c:pt>
                <c:pt idx="206">
                  <c:v>8.5456559582212379E-4</c:v>
                </c:pt>
                <c:pt idx="207">
                  <c:v>7.2796328532995724E-4</c:v>
                </c:pt>
                <c:pt idx="208">
                  <c:v>7.7543915176451973E-4</c:v>
                </c:pt>
                <c:pt idx="209">
                  <c:v>8.0708972938756129E-4</c:v>
                </c:pt>
                <c:pt idx="210">
                  <c:v>6.1718626364931162E-4</c:v>
                </c:pt>
                <c:pt idx="211">
                  <c:v>7.7543915176451973E-4</c:v>
                </c:pt>
                <c:pt idx="212">
                  <c:v>7.1213799651843651E-4</c:v>
                </c:pt>
                <c:pt idx="213">
                  <c:v>7.1213799651843651E-4</c:v>
                </c:pt>
                <c:pt idx="214">
                  <c:v>7.1213799651843651E-4</c:v>
                </c:pt>
                <c:pt idx="215">
                  <c:v>8.2291501819908212E-4</c:v>
                </c:pt>
                <c:pt idx="216">
                  <c:v>7.9126444057604046E-4</c:v>
                </c:pt>
                <c:pt idx="217">
                  <c:v>6.6466213008387401E-4</c:v>
                </c:pt>
                <c:pt idx="218">
                  <c:v>7.9126444057604046E-4</c:v>
                </c:pt>
                <c:pt idx="219">
                  <c:v>7.7543915176451973E-4</c:v>
                </c:pt>
                <c:pt idx="220">
                  <c:v>8.2291501819908212E-4</c:v>
                </c:pt>
                <c:pt idx="221">
                  <c:v>9.4951732869124857E-4</c:v>
                </c:pt>
                <c:pt idx="222">
                  <c:v>9.1786675106820701E-4</c:v>
                </c:pt>
                <c:pt idx="223">
                  <c:v>8.0708972938756129E-4</c:v>
                </c:pt>
                <c:pt idx="224">
                  <c:v>7.2796328532995724E-4</c:v>
                </c:pt>
                <c:pt idx="225">
                  <c:v>9.6534261750276941E-4</c:v>
                </c:pt>
                <c:pt idx="226">
                  <c:v>9.1786675106820701E-4</c:v>
                </c:pt>
                <c:pt idx="227">
                  <c:v>8.2291501819908212E-4</c:v>
                </c:pt>
                <c:pt idx="228">
                  <c:v>7.9126444057604046E-4</c:v>
                </c:pt>
                <c:pt idx="229">
                  <c:v>8.2291501819908212E-4</c:v>
                </c:pt>
                <c:pt idx="230">
                  <c:v>6.0136097483779079E-4</c:v>
                </c:pt>
                <c:pt idx="231">
                  <c:v>9.9699319512581096E-4</c:v>
                </c:pt>
                <c:pt idx="232">
                  <c:v>9.9699319512581096E-4</c:v>
                </c:pt>
                <c:pt idx="233">
                  <c:v>1.0602943503718943E-3</c:v>
                </c:pt>
                <c:pt idx="234">
                  <c:v>1.2185472384871024E-3</c:v>
                </c:pt>
                <c:pt idx="235">
                  <c:v>9.9699319512581096E-4</c:v>
                </c:pt>
                <c:pt idx="236">
                  <c:v>1.0444690615603735E-3</c:v>
                </c:pt>
                <c:pt idx="237">
                  <c:v>1.1235955056179776E-3</c:v>
                </c:pt>
                <c:pt idx="238">
                  <c:v>1.091944927994936E-3</c:v>
                </c:pt>
                <c:pt idx="239">
                  <c:v>9.8116790631429013E-4</c:v>
                </c:pt>
                <c:pt idx="240">
                  <c:v>9.6534261750276941E-4</c:v>
                </c:pt>
                <c:pt idx="241">
                  <c:v>9.1786675106820701E-4</c:v>
                </c:pt>
                <c:pt idx="242">
                  <c:v>6.8048741889539484E-4</c:v>
                </c:pt>
                <c:pt idx="243">
                  <c:v>9.4951732869124857E-4</c:v>
                </c:pt>
                <c:pt idx="244">
                  <c:v>1.1235955056179776E-3</c:v>
                </c:pt>
                <c:pt idx="245">
                  <c:v>9.4951732869124857E-4</c:v>
                </c:pt>
                <c:pt idx="246">
                  <c:v>1.3768001266023105E-3</c:v>
                </c:pt>
                <c:pt idx="247">
                  <c:v>9.3369203987972785E-4</c:v>
                </c:pt>
                <c:pt idx="248">
                  <c:v>1.0444690615603735E-3</c:v>
                </c:pt>
                <c:pt idx="249">
                  <c:v>8.2291501819908212E-4</c:v>
                </c:pt>
                <c:pt idx="250">
                  <c:v>1.1710713720525399E-3</c:v>
                </c:pt>
                <c:pt idx="251">
                  <c:v>1.3134989713562272E-3</c:v>
                </c:pt>
                <c:pt idx="252">
                  <c:v>1.3926254154138314E-3</c:v>
                </c:pt>
                <c:pt idx="253">
                  <c:v>1.2660231049216649E-3</c:v>
                </c:pt>
                <c:pt idx="254">
                  <c:v>1.4401012818483936E-3</c:v>
                </c:pt>
                <c:pt idx="255">
                  <c:v>1.1868966608640607E-3</c:v>
                </c:pt>
                <c:pt idx="256">
                  <c:v>1.1552460832410191E-3</c:v>
                </c:pt>
                <c:pt idx="257">
                  <c:v>1.1868966608640607E-3</c:v>
                </c:pt>
                <c:pt idx="258">
                  <c:v>1.2501978161101441E-3</c:v>
                </c:pt>
                <c:pt idx="259">
                  <c:v>1.1868966608640607E-3</c:v>
                </c:pt>
                <c:pt idx="260">
                  <c:v>1.3609748377907897E-3</c:v>
                </c:pt>
                <c:pt idx="261">
                  <c:v>1.4875771482829561E-3</c:v>
                </c:pt>
                <c:pt idx="262">
                  <c:v>1.1235955056179776E-3</c:v>
                </c:pt>
                <c:pt idx="263">
                  <c:v>1.3926254154138314E-3</c:v>
                </c:pt>
                <c:pt idx="264">
                  <c:v>1.4717518594714353E-3</c:v>
                </c:pt>
                <c:pt idx="265">
                  <c:v>1.2501978161101441E-3</c:v>
                </c:pt>
                <c:pt idx="266">
                  <c:v>1.3609748377907897E-3</c:v>
                </c:pt>
                <c:pt idx="267">
                  <c:v>1.6141794587751226E-3</c:v>
                </c:pt>
                <c:pt idx="268">
                  <c:v>1.2027219496755816E-3</c:v>
                </c:pt>
                <c:pt idx="269">
                  <c:v>1.3609748377907897E-3</c:v>
                </c:pt>
                <c:pt idx="270">
                  <c:v>1.5825288811520809E-3</c:v>
                </c:pt>
                <c:pt idx="271">
                  <c:v>1.9465105238170596E-3</c:v>
                </c:pt>
                <c:pt idx="272">
                  <c:v>1.5350530147175186E-3</c:v>
                </c:pt>
                <c:pt idx="273">
                  <c:v>1.7249564804557684E-3</c:v>
                </c:pt>
                <c:pt idx="274">
                  <c:v>1.424275993036873E-3</c:v>
                </c:pt>
                <c:pt idx="275">
                  <c:v>1.5825288811520809E-3</c:v>
                </c:pt>
                <c:pt idx="276">
                  <c:v>1.6300047475866434E-3</c:v>
                </c:pt>
                <c:pt idx="277">
                  <c:v>1.5192277259059978E-3</c:v>
                </c:pt>
                <c:pt idx="278">
                  <c:v>1.8515587909479349E-3</c:v>
                </c:pt>
                <c:pt idx="279">
                  <c:v>1.5825288811520809E-3</c:v>
                </c:pt>
                <c:pt idx="280">
                  <c:v>1.740781769267289E-3</c:v>
                </c:pt>
                <c:pt idx="281">
                  <c:v>1.8673840797594557E-3</c:v>
                </c:pt>
                <c:pt idx="282">
                  <c:v>1.8990346573824971E-3</c:v>
                </c:pt>
                <c:pt idx="283">
                  <c:v>1.6933059028327267E-3</c:v>
                </c:pt>
                <c:pt idx="284">
                  <c:v>1.9623358126285803E-3</c:v>
                </c:pt>
                <c:pt idx="285">
                  <c:v>1.9623358126285803E-3</c:v>
                </c:pt>
                <c:pt idx="286">
                  <c:v>2.0889381231207469E-3</c:v>
                </c:pt>
                <c:pt idx="287">
                  <c:v>2.1047634119322678E-3</c:v>
                </c:pt>
                <c:pt idx="288">
                  <c:v>2.1047634119322678E-3</c:v>
                </c:pt>
                <c:pt idx="289">
                  <c:v>1.9623358126285803E-3</c:v>
                </c:pt>
                <c:pt idx="290">
                  <c:v>2.1522392783668303E-3</c:v>
                </c:pt>
                <c:pt idx="291">
                  <c:v>1.9781611014401011E-3</c:v>
                </c:pt>
                <c:pt idx="292">
                  <c:v>1.6458300363981642E-3</c:v>
                </c:pt>
                <c:pt idx="293">
                  <c:v>2.1838898559898719E-3</c:v>
                </c:pt>
                <c:pt idx="294">
                  <c:v>2.1364139895553094E-3</c:v>
                </c:pt>
                <c:pt idx="295">
                  <c:v>2.0098116790631428E-3</c:v>
                </c:pt>
                <c:pt idx="296">
                  <c:v>2.0414622566861844E-3</c:v>
                </c:pt>
                <c:pt idx="297">
                  <c:v>1.9781611014401011E-3</c:v>
                </c:pt>
                <c:pt idx="298">
                  <c:v>2.1680645671783511E-3</c:v>
                </c:pt>
                <c:pt idx="299">
                  <c:v>2.1205887007437886E-3</c:v>
                </c:pt>
                <c:pt idx="300">
                  <c:v>2.7061243867700585E-3</c:v>
                </c:pt>
                <c:pt idx="301">
                  <c:v>2.2946668776705173E-3</c:v>
                </c:pt>
                <c:pt idx="302">
                  <c:v>2.6269979427124544E-3</c:v>
                </c:pt>
                <c:pt idx="303">
                  <c:v>2.326317455293559E-3</c:v>
                </c:pt>
                <c:pt idx="304">
                  <c:v>2.1997151448013928E-3</c:v>
                </c:pt>
                <c:pt idx="305">
                  <c:v>2.5953473650894127E-3</c:v>
                </c:pt>
                <c:pt idx="306">
                  <c:v>3.0701060294350373E-3</c:v>
                </c:pt>
                <c:pt idx="307">
                  <c:v>2.5795220762778919E-3</c:v>
                </c:pt>
                <c:pt idx="308">
                  <c:v>2.516220921031809E-3</c:v>
                </c:pt>
                <c:pt idx="309">
                  <c:v>2.5320462098433298E-3</c:v>
                </c:pt>
                <c:pt idx="310">
                  <c:v>2.9909795853774331E-3</c:v>
                </c:pt>
                <c:pt idx="311">
                  <c:v>2.6269979427124544E-3</c:v>
                </c:pt>
                <c:pt idx="312">
                  <c:v>2.563696787466371E-3</c:v>
                </c:pt>
                <c:pt idx="313">
                  <c:v>2.8802025636967873E-3</c:v>
                </c:pt>
                <c:pt idx="314">
                  <c:v>3.1967083399272035E-3</c:v>
                </c:pt>
                <c:pt idx="315">
                  <c:v>2.9593290077543914E-3</c:v>
                </c:pt>
                <c:pt idx="316">
                  <c:v>2.7694255420161419E-3</c:v>
                </c:pt>
                <c:pt idx="317">
                  <c:v>2.6744738091470169E-3</c:v>
                </c:pt>
                <c:pt idx="318">
                  <c:v>3.1967083399272035E-3</c:v>
                </c:pt>
                <c:pt idx="319">
                  <c:v>3.0859313182465581E-3</c:v>
                </c:pt>
                <c:pt idx="320">
                  <c:v>3.5923405602152239E-3</c:v>
                </c:pt>
                <c:pt idx="321">
                  <c:v>3.3233106504193702E-3</c:v>
                </c:pt>
                <c:pt idx="322">
                  <c:v>3.2916600727963285E-3</c:v>
                </c:pt>
                <c:pt idx="323">
                  <c:v>3.4973888273460989E-3</c:v>
                </c:pt>
                <c:pt idx="324">
                  <c:v>3.6239911378382656E-3</c:v>
                </c:pt>
                <c:pt idx="325">
                  <c:v>3.244184206361766E-3</c:v>
                </c:pt>
                <c:pt idx="326">
                  <c:v>3.6872922930843489E-3</c:v>
                </c:pt>
                <c:pt idx="327">
                  <c:v>3.5290394049691406E-3</c:v>
                </c:pt>
                <c:pt idx="328">
                  <c:v>3.9088463364456401E-3</c:v>
                </c:pt>
                <c:pt idx="329">
                  <c:v>3.8930210476341193E-3</c:v>
                </c:pt>
                <c:pt idx="330">
                  <c:v>4.2886532679221392E-3</c:v>
                </c:pt>
                <c:pt idx="331">
                  <c:v>4.2411774014875772E-3</c:v>
                </c:pt>
                <c:pt idx="332">
                  <c:v>3.9088463364456401E-3</c:v>
                </c:pt>
                <c:pt idx="333">
                  <c:v>4.1778762462414938E-3</c:v>
                </c:pt>
                <c:pt idx="334">
                  <c:v>4.2095268238645355E-3</c:v>
                </c:pt>
                <c:pt idx="335">
                  <c:v>4.7159360658332013E-3</c:v>
                </c:pt>
                <c:pt idx="336">
                  <c:v>4.8583636651368884E-3</c:v>
                </c:pt>
                <c:pt idx="337">
                  <c:v>4.5418578889064726E-3</c:v>
                </c:pt>
                <c:pt idx="338">
                  <c:v>4.4152555784143059E-3</c:v>
                </c:pt>
                <c:pt idx="339">
                  <c:v>4.9691406868175346E-3</c:v>
                </c:pt>
                <c:pt idx="340">
                  <c:v>4.7950625098908059E-3</c:v>
                </c:pt>
                <c:pt idx="341">
                  <c:v>4.747586643456243E-3</c:v>
                </c:pt>
                <c:pt idx="342">
                  <c:v>4.557683177717993E-3</c:v>
                </c:pt>
                <c:pt idx="343">
                  <c:v>4.937490109194493E-3</c:v>
                </c:pt>
                <c:pt idx="344">
                  <c:v>4.7317613546447226E-3</c:v>
                </c:pt>
                <c:pt idx="345">
                  <c:v>5.4280740623516375E-3</c:v>
                </c:pt>
                <c:pt idx="346">
                  <c:v>5.6021522392783671E-3</c:v>
                </c:pt>
                <c:pt idx="347">
                  <c:v>5.6496281057129292E-3</c:v>
                </c:pt>
                <c:pt idx="348">
                  <c:v>5.6971039721474921E-3</c:v>
                </c:pt>
                <c:pt idx="349">
                  <c:v>5.6654533945244504E-3</c:v>
                </c:pt>
                <c:pt idx="350">
                  <c:v>5.8395315714511791E-3</c:v>
                </c:pt>
                <c:pt idx="351">
                  <c:v>5.8870074378857412E-3</c:v>
                </c:pt>
                <c:pt idx="352">
                  <c:v>6.6307960120272191E-3</c:v>
                </c:pt>
                <c:pt idx="353">
                  <c:v>7.1530305428074061E-3</c:v>
                </c:pt>
                <c:pt idx="354">
                  <c:v>5.5388510840322838E-3</c:v>
                </c:pt>
                <c:pt idx="355">
                  <c:v>6.6307960120272191E-3</c:v>
                </c:pt>
                <c:pt idx="356">
                  <c:v>6.5991454344041783E-3</c:v>
                </c:pt>
                <c:pt idx="357">
                  <c:v>7.1846811204304478E-3</c:v>
                </c:pt>
                <c:pt idx="358">
                  <c:v>7.0264282323152395E-3</c:v>
                </c:pt>
                <c:pt idx="359">
                  <c:v>7.8335179617028006E-3</c:v>
                </c:pt>
                <c:pt idx="360">
                  <c:v>7.2479822756765311E-3</c:v>
                </c:pt>
                <c:pt idx="361">
                  <c:v>7.4378857414147811E-3</c:v>
                </c:pt>
                <c:pt idx="362">
                  <c:v>8.3874030701060302E-3</c:v>
                </c:pt>
                <c:pt idx="363">
                  <c:v>8.0708972938756136E-3</c:v>
                </c:pt>
                <c:pt idx="364">
                  <c:v>7.8809938281373636E-3</c:v>
                </c:pt>
                <c:pt idx="365">
                  <c:v>8.656432979901884E-3</c:v>
                </c:pt>
                <c:pt idx="366">
                  <c:v>8.0234214274410506E-3</c:v>
                </c:pt>
                <c:pt idx="367">
                  <c:v>8.4032283589175506E-3</c:v>
                </c:pt>
                <c:pt idx="368">
                  <c:v>9.827504351954423E-3</c:v>
                </c:pt>
                <c:pt idx="369">
                  <c:v>9.5742997309700897E-3</c:v>
                </c:pt>
                <c:pt idx="370">
                  <c:v>9.9699319512581101E-3</c:v>
                </c:pt>
                <c:pt idx="371">
                  <c:v>1.0381389460357651E-2</c:v>
                </c:pt>
                <c:pt idx="372">
                  <c:v>9.9857572400696305E-3</c:v>
                </c:pt>
                <c:pt idx="373">
                  <c:v>1.0397214749169173E-2</c:v>
                </c:pt>
                <c:pt idx="374">
                  <c:v>1.1220129767368255E-2</c:v>
                </c:pt>
                <c:pt idx="375">
                  <c:v>1.1330906789048901E-2</c:v>
                </c:pt>
                <c:pt idx="376">
                  <c:v>1.0808672258268714E-2</c:v>
                </c:pt>
                <c:pt idx="377">
                  <c:v>1.1457509099541066E-2</c:v>
                </c:pt>
                <c:pt idx="378">
                  <c:v>1.2802658648520336E-2</c:v>
                </c:pt>
                <c:pt idx="379">
                  <c:v>1.1948093052698212E-2</c:v>
                </c:pt>
                <c:pt idx="380">
                  <c:v>1.2976736825447064E-2</c:v>
                </c:pt>
                <c:pt idx="381">
                  <c:v>1.2945086247824023E-2</c:v>
                </c:pt>
                <c:pt idx="382">
                  <c:v>1.3324893179300521E-2</c:v>
                </c:pt>
                <c:pt idx="383">
                  <c:v>1.4037031175818959E-2</c:v>
                </c:pt>
                <c:pt idx="384">
                  <c:v>1.5018199082133249E-2</c:v>
                </c:pt>
                <c:pt idx="385">
                  <c:v>1.5382180724798227E-2</c:v>
                </c:pt>
                <c:pt idx="386">
                  <c:v>1.5793638233897768E-2</c:v>
                </c:pt>
                <c:pt idx="387">
                  <c:v>1.504984965975629E-2</c:v>
                </c:pt>
                <c:pt idx="388">
                  <c:v>1.639499920873556E-2</c:v>
                </c:pt>
                <c:pt idx="389">
                  <c:v>1.737616711504985E-2</c:v>
                </c:pt>
                <c:pt idx="390">
                  <c:v>1.6505776230416207E-2</c:v>
                </c:pt>
                <c:pt idx="391">
                  <c:v>1.8119955689191329E-2</c:v>
                </c:pt>
                <c:pt idx="392">
                  <c:v>1.8183256844437411E-2</c:v>
                </c:pt>
                <c:pt idx="393">
                  <c:v>1.8009178667510683E-2</c:v>
                </c:pt>
                <c:pt idx="394">
                  <c:v>1.8483937331856305E-2</c:v>
                </c:pt>
                <c:pt idx="395">
                  <c:v>2.1759772115841115E-2</c:v>
                </c:pt>
                <c:pt idx="396">
                  <c:v>1.9702484570343407E-2</c:v>
                </c:pt>
                <c:pt idx="397">
                  <c:v>2.0477923722107928E-2</c:v>
                </c:pt>
                <c:pt idx="398">
                  <c:v>2.2582687134040196E-2</c:v>
                </c:pt>
                <c:pt idx="399">
                  <c:v>2.1680645671783509E-2</c:v>
                </c:pt>
                <c:pt idx="400">
                  <c:v>2.3943661971830985E-2</c:v>
                </c:pt>
                <c:pt idx="401">
                  <c:v>2.4529197657857257E-2</c:v>
                </c:pt>
                <c:pt idx="402">
                  <c:v>2.4481721791422693E-2</c:v>
                </c:pt>
                <c:pt idx="403">
                  <c:v>2.5890172495648046E-2</c:v>
                </c:pt>
                <c:pt idx="404">
                  <c:v>2.715619560056971E-2</c:v>
                </c:pt>
                <c:pt idx="405">
                  <c:v>2.715619560056971E-2</c:v>
                </c:pt>
                <c:pt idx="406">
                  <c:v>2.9213483146067417E-2</c:v>
                </c:pt>
                <c:pt idx="407">
                  <c:v>2.9181832568444373E-2</c:v>
                </c:pt>
                <c:pt idx="408">
                  <c:v>3.2331065041937015E-2</c:v>
                </c:pt>
                <c:pt idx="409">
                  <c:v>3.1001740781769267E-2</c:v>
                </c:pt>
                <c:pt idx="410">
                  <c:v>3.4261750276942553E-2</c:v>
                </c:pt>
                <c:pt idx="411">
                  <c:v>3.4530780186738406E-2</c:v>
                </c:pt>
                <c:pt idx="412">
                  <c:v>3.5385345782560529E-2</c:v>
                </c:pt>
                <c:pt idx="413">
                  <c:v>3.6904573508466529E-2</c:v>
                </c:pt>
                <c:pt idx="414">
                  <c:v>3.8186421902199716E-2</c:v>
                </c:pt>
                <c:pt idx="415">
                  <c:v>4.0734293400854563E-2</c:v>
                </c:pt>
                <c:pt idx="416">
                  <c:v>4.139895553093844E-2</c:v>
                </c:pt>
                <c:pt idx="417">
                  <c:v>4.4041778762462416E-2</c:v>
                </c:pt>
                <c:pt idx="418">
                  <c:v>4.4848868491849977E-2</c:v>
                </c:pt>
                <c:pt idx="419">
                  <c:v>4.6035765152714035E-2</c:v>
                </c:pt>
                <c:pt idx="420">
                  <c:v>4.863111251780345E-2</c:v>
                </c:pt>
                <c:pt idx="421">
                  <c:v>4.9675581579363824E-2</c:v>
                </c:pt>
                <c:pt idx="422">
                  <c:v>5.1875296724165215E-2</c:v>
                </c:pt>
                <c:pt idx="423">
                  <c:v>5.587909479347998E-2</c:v>
                </c:pt>
                <c:pt idx="424">
                  <c:v>5.5008703908846338E-2</c:v>
                </c:pt>
                <c:pt idx="425">
                  <c:v>5.9772115841114103E-2</c:v>
                </c:pt>
                <c:pt idx="426">
                  <c:v>6.016774806140212E-2</c:v>
                </c:pt>
                <c:pt idx="427">
                  <c:v>6.603893021047634E-2</c:v>
                </c:pt>
                <c:pt idx="428">
                  <c:v>6.8840006330115527E-2</c:v>
                </c:pt>
                <c:pt idx="429">
                  <c:v>7.0422535211267609E-2</c:v>
                </c:pt>
                <c:pt idx="430">
                  <c:v>7.3413514796645041E-2</c:v>
                </c:pt>
                <c:pt idx="431">
                  <c:v>7.5929735717676847E-2</c:v>
                </c:pt>
                <c:pt idx="432">
                  <c:v>8.1025478714986554E-2</c:v>
                </c:pt>
                <c:pt idx="433">
                  <c:v>8.4712771008070897E-2</c:v>
                </c:pt>
                <c:pt idx="434">
                  <c:v>8.7672100015825288E-2</c:v>
                </c:pt>
                <c:pt idx="435">
                  <c:v>9.207153030542807E-2</c:v>
                </c:pt>
                <c:pt idx="436">
                  <c:v>9.5568919132774169E-2</c:v>
                </c:pt>
                <c:pt idx="437">
                  <c:v>0.10155087830352905</c:v>
                </c:pt>
                <c:pt idx="438">
                  <c:v>0.10568127868333597</c:v>
                </c:pt>
                <c:pt idx="439">
                  <c:v>0.11034973888273461</c:v>
                </c:pt>
                <c:pt idx="440">
                  <c:v>0.11462256686184523</c:v>
                </c:pt>
                <c:pt idx="441">
                  <c:v>0.12005064092419687</c:v>
                </c:pt>
                <c:pt idx="442">
                  <c:v>0.12482987814527616</c:v>
                </c:pt>
                <c:pt idx="443">
                  <c:v>0.13402437094476974</c:v>
                </c:pt>
                <c:pt idx="444">
                  <c:v>0.13918341509732551</c:v>
                </c:pt>
                <c:pt idx="445">
                  <c:v>0.1463047950625099</c:v>
                </c:pt>
                <c:pt idx="446">
                  <c:v>0.15027694255420163</c:v>
                </c:pt>
                <c:pt idx="447">
                  <c:v>0.16080075961386295</c:v>
                </c:pt>
                <c:pt idx="448">
                  <c:v>0.16776388669093212</c:v>
                </c:pt>
                <c:pt idx="449">
                  <c:v>0.17814527615128975</c:v>
                </c:pt>
                <c:pt idx="450">
                  <c:v>0.18588384238012343</c:v>
                </c:pt>
                <c:pt idx="451">
                  <c:v>0.19382813736350687</c:v>
                </c:pt>
                <c:pt idx="452">
                  <c:v>0.20109194492799493</c:v>
                </c:pt>
                <c:pt idx="453">
                  <c:v>0.21275518278208577</c:v>
                </c:pt>
                <c:pt idx="454">
                  <c:v>0.22399113783826555</c:v>
                </c:pt>
                <c:pt idx="455">
                  <c:v>0.23500553885108402</c:v>
                </c:pt>
                <c:pt idx="456">
                  <c:v>0.24084507042253522</c:v>
                </c:pt>
                <c:pt idx="457">
                  <c:v>0.25773065358442793</c:v>
                </c:pt>
                <c:pt idx="458">
                  <c:v>0.26738407975945561</c:v>
                </c:pt>
                <c:pt idx="459">
                  <c:v>0.28425383763253681</c:v>
                </c:pt>
                <c:pt idx="460">
                  <c:v>0.29335337869916128</c:v>
                </c:pt>
                <c:pt idx="461">
                  <c:v>0.31004905839531571</c:v>
                </c:pt>
                <c:pt idx="462">
                  <c:v>0.32334230099699318</c:v>
                </c:pt>
                <c:pt idx="463">
                  <c:v>0.34171546130716884</c:v>
                </c:pt>
                <c:pt idx="464">
                  <c:v>0.35820541224877356</c:v>
                </c:pt>
                <c:pt idx="465">
                  <c:v>0.37054913752175977</c:v>
                </c:pt>
                <c:pt idx="466">
                  <c:v>0.38510840322835893</c:v>
                </c:pt>
                <c:pt idx="467">
                  <c:v>0.40305428074062349</c:v>
                </c:pt>
                <c:pt idx="468">
                  <c:v>0.420905206520019</c:v>
                </c:pt>
                <c:pt idx="469">
                  <c:v>0.43864535527773379</c:v>
                </c:pt>
                <c:pt idx="470">
                  <c:v>0.45959803766418739</c:v>
                </c:pt>
                <c:pt idx="471">
                  <c:v>0.47871498654850453</c:v>
                </c:pt>
                <c:pt idx="472">
                  <c:v>0.4995410666244659</c:v>
                </c:pt>
                <c:pt idx="473">
                  <c:v>0.51826238328849505</c:v>
                </c:pt>
                <c:pt idx="474">
                  <c:v>0.54551353062193386</c:v>
                </c:pt>
                <c:pt idx="475">
                  <c:v>0.56121221712296254</c:v>
                </c:pt>
                <c:pt idx="476">
                  <c:v>0.5862003481563538</c:v>
                </c:pt>
                <c:pt idx="477">
                  <c:v>0.60349738882734605</c:v>
                </c:pt>
                <c:pt idx="478">
                  <c:v>0.63119164424750751</c:v>
                </c:pt>
                <c:pt idx="479">
                  <c:v>0.65999366988447539</c:v>
                </c:pt>
                <c:pt idx="480">
                  <c:v>0.67969615445481879</c:v>
                </c:pt>
                <c:pt idx="481">
                  <c:v>0.6994777654692198</c:v>
                </c:pt>
                <c:pt idx="482">
                  <c:v>0.7256369678746637</c:v>
                </c:pt>
                <c:pt idx="483">
                  <c:v>0.7490267447380915</c:v>
                </c:pt>
                <c:pt idx="484">
                  <c:v>0.77208419053647726</c:v>
                </c:pt>
                <c:pt idx="485">
                  <c:v>0.80090204146225663</c:v>
                </c:pt>
                <c:pt idx="486">
                  <c:v>0.82049374901091943</c:v>
                </c:pt>
                <c:pt idx="487">
                  <c:v>0.84920082291501819</c:v>
                </c:pt>
                <c:pt idx="488">
                  <c:v>0.86838107295458145</c:v>
                </c:pt>
                <c:pt idx="489">
                  <c:v>0.88684918499762622</c:v>
                </c:pt>
                <c:pt idx="490">
                  <c:v>0.91266023104921667</c:v>
                </c:pt>
                <c:pt idx="491">
                  <c:v>0.92894445323627162</c:v>
                </c:pt>
                <c:pt idx="492">
                  <c:v>0.94727013768001267</c:v>
                </c:pt>
                <c:pt idx="493">
                  <c:v>0.96539009336920401</c:v>
                </c:pt>
                <c:pt idx="494">
                  <c:v>0.97896819116948885</c:v>
                </c:pt>
                <c:pt idx="495">
                  <c:v>0.99036239911378388</c:v>
                </c:pt>
                <c:pt idx="496">
                  <c:v>1</c:v>
                </c:pt>
                <c:pt idx="497">
                  <c:v>0.99791106187687928</c:v>
                </c:pt>
                <c:pt idx="498">
                  <c:v>0.99093210951099853</c:v>
                </c:pt>
                <c:pt idx="499">
                  <c:v>0.98803608165849022</c:v>
                </c:pt>
                <c:pt idx="500">
                  <c:v>0.97890489001424275</c:v>
                </c:pt>
                <c:pt idx="501">
                  <c:v>0.94926412407026428</c:v>
                </c:pt>
                <c:pt idx="502">
                  <c:v>0.90925779395473971</c:v>
                </c:pt>
                <c:pt idx="503">
                  <c:v>0.87001107770216801</c:v>
                </c:pt>
                <c:pt idx="504">
                  <c:v>0.8154929577464789</c:v>
                </c:pt>
                <c:pt idx="505">
                  <c:v>0.77282797911061873</c:v>
                </c:pt>
                <c:pt idx="506">
                  <c:v>0.72589017249564802</c:v>
                </c:pt>
                <c:pt idx="507">
                  <c:v>0.6676214590916284</c:v>
                </c:pt>
                <c:pt idx="508">
                  <c:v>0.60257952207627785</c:v>
                </c:pt>
                <c:pt idx="509">
                  <c:v>0.53657224244342461</c:v>
                </c:pt>
                <c:pt idx="510">
                  <c:v>0.48058237062826398</c:v>
                </c:pt>
                <c:pt idx="511">
                  <c:v>0.37301788257635704</c:v>
                </c:pt>
                <c:pt idx="512">
                  <c:v>0.32638075644880521</c:v>
                </c:pt>
                <c:pt idx="513">
                  <c:v>0.28893812312074696</c:v>
                </c:pt>
                <c:pt idx="514">
                  <c:v>0.25182782085773064</c:v>
                </c:pt>
                <c:pt idx="515">
                  <c:v>0.21796170280107613</c:v>
                </c:pt>
                <c:pt idx="516">
                  <c:v>0.18998259218230731</c:v>
                </c:pt>
                <c:pt idx="517">
                  <c:v>0.1676056338028169</c:v>
                </c:pt>
                <c:pt idx="518">
                  <c:v>0.1430447855673366</c:v>
                </c:pt>
                <c:pt idx="519">
                  <c:v>0.12438677005855357</c:v>
                </c:pt>
                <c:pt idx="520">
                  <c:v>0.10930526982117424</c:v>
                </c:pt>
                <c:pt idx="521">
                  <c:v>9.4999208735559421E-2</c:v>
                </c:pt>
                <c:pt idx="522">
                  <c:v>8.4601993986390248E-2</c:v>
                </c:pt>
                <c:pt idx="523">
                  <c:v>7.4220604526032602E-2</c:v>
                </c:pt>
                <c:pt idx="524">
                  <c:v>6.6940971672733024E-2</c:v>
                </c:pt>
                <c:pt idx="525">
                  <c:v>6.1133090678904892E-2</c:v>
                </c:pt>
                <c:pt idx="526">
                  <c:v>5.2128501345149549E-2</c:v>
                </c:pt>
                <c:pt idx="527">
                  <c:v>4.7143535369520491E-2</c:v>
                </c:pt>
                <c:pt idx="528">
                  <c:v>4.1747111884791896E-2</c:v>
                </c:pt>
                <c:pt idx="529">
                  <c:v>3.7933217281215383E-2</c:v>
                </c:pt>
                <c:pt idx="530">
                  <c:v>3.5005538851084032E-2</c:v>
                </c:pt>
                <c:pt idx="531">
                  <c:v>3.0748536160784934E-2</c:v>
                </c:pt>
                <c:pt idx="532">
                  <c:v>2.6602310492166482E-2</c:v>
                </c:pt>
                <c:pt idx="533">
                  <c:v>2.5652793163475233E-2</c:v>
                </c:pt>
                <c:pt idx="534">
                  <c:v>2.4560848235480298E-2</c:v>
                </c:pt>
                <c:pt idx="535">
                  <c:v>2.1554043361291342E-2</c:v>
                </c:pt>
                <c:pt idx="536">
                  <c:v>1.9449279949359077E-2</c:v>
                </c:pt>
                <c:pt idx="537">
                  <c:v>1.8072479822756764E-2</c:v>
                </c:pt>
                <c:pt idx="538">
                  <c:v>1.5793638233897768E-2</c:v>
                </c:pt>
                <c:pt idx="539">
                  <c:v>1.544548188004431E-2</c:v>
                </c:pt>
                <c:pt idx="540">
                  <c:v>1.3673049533153981E-2</c:v>
                </c:pt>
                <c:pt idx="541">
                  <c:v>1.2913435670200981E-2</c:v>
                </c:pt>
                <c:pt idx="542">
                  <c:v>1.289761038138946E-2</c:v>
                </c:pt>
                <c:pt idx="543">
                  <c:v>1.1030226301630005E-2</c:v>
                </c:pt>
                <c:pt idx="544">
                  <c:v>9.0362399113783822E-3</c:v>
                </c:pt>
                <c:pt idx="545">
                  <c:v>8.1183731603101765E-3</c:v>
                </c:pt>
                <c:pt idx="546">
                  <c:v>8.276626048425384E-3</c:v>
                </c:pt>
                <c:pt idx="547">
                  <c:v>6.9789523658806774E-3</c:v>
                </c:pt>
                <c:pt idx="548">
                  <c:v>6.7573983225193857E-3</c:v>
                </c:pt>
                <c:pt idx="549">
                  <c:v>6.3459408134198449E-3</c:v>
                </c:pt>
                <c:pt idx="550">
                  <c:v>5.9661338819433458E-3</c:v>
                </c:pt>
                <c:pt idx="551">
                  <c:v>5.3805981959170754E-3</c:v>
                </c:pt>
                <c:pt idx="552">
                  <c:v>5.07991770849818E-3</c:v>
                </c:pt>
                <c:pt idx="553">
                  <c:v>4.4310808672258272E-3</c:v>
                </c:pt>
                <c:pt idx="554">
                  <c:v>4.4152555784143059E-3</c:v>
                </c:pt>
                <c:pt idx="555">
                  <c:v>3.9246716252571605E-3</c:v>
                </c:pt>
                <c:pt idx="556">
                  <c:v>3.5606899825921822E-3</c:v>
                </c:pt>
                <c:pt idx="557">
                  <c:v>3.7031175818958697E-3</c:v>
                </c:pt>
                <c:pt idx="558">
                  <c:v>3.2758347839848077E-3</c:v>
                </c:pt>
                <c:pt idx="559">
                  <c:v>3.2125336287387243E-3</c:v>
                </c:pt>
                <c:pt idx="560">
                  <c:v>2.516220921031809E-3</c:v>
                </c:pt>
                <c:pt idx="561">
                  <c:v>2.3421427441050798E-3</c:v>
                </c:pt>
                <c:pt idx="562">
                  <c:v>2.326317455293559E-3</c:v>
                </c:pt>
                <c:pt idx="563">
                  <c:v>2.516220921031809E-3</c:v>
                </c:pt>
                <c:pt idx="564">
                  <c:v>2.1205887007437886E-3</c:v>
                </c:pt>
                <c:pt idx="565">
                  <c:v>2.1205887007437886E-3</c:v>
                </c:pt>
                <c:pt idx="566">
                  <c:v>1.8990346573824971E-3</c:v>
                </c:pt>
                <c:pt idx="567">
                  <c:v>1.5508783035290395E-3</c:v>
                </c:pt>
                <c:pt idx="568">
                  <c:v>1.6933059028327267E-3</c:v>
                </c:pt>
                <c:pt idx="569">
                  <c:v>1.4875771482829561E-3</c:v>
                </c:pt>
                <c:pt idx="570">
                  <c:v>1.3926254154138314E-3</c:v>
                </c:pt>
                <c:pt idx="571">
                  <c:v>1.3768001266023105E-3</c:v>
                </c:pt>
                <c:pt idx="572">
                  <c:v>1.3609748377907897E-3</c:v>
                </c:pt>
                <c:pt idx="573">
                  <c:v>1.0444690615603735E-3</c:v>
                </c:pt>
                <c:pt idx="574">
                  <c:v>1.0602943503718943E-3</c:v>
                </c:pt>
                <c:pt idx="575">
                  <c:v>1.1077702168064568E-3</c:v>
                </c:pt>
                <c:pt idx="576">
                  <c:v>1.1868966608640607E-3</c:v>
                </c:pt>
                <c:pt idx="577">
                  <c:v>1.0602943503718943E-3</c:v>
                </c:pt>
                <c:pt idx="578">
                  <c:v>1.0602943503718943E-3</c:v>
                </c:pt>
                <c:pt idx="579">
                  <c:v>8.3874030701060296E-4</c:v>
                </c:pt>
                <c:pt idx="580">
                  <c:v>5.538851084032284E-4</c:v>
                </c:pt>
                <c:pt idx="581">
                  <c:v>6.9631270770691568E-4</c:v>
                </c:pt>
                <c:pt idx="582">
                  <c:v>6.8048741889539484E-4</c:v>
                </c:pt>
                <c:pt idx="583">
                  <c:v>4.9058395315714506E-4</c:v>
                </c:pt>
                <c:pt idx="584">
                  <c:v>5.538851084032284E-4</c:v>
                </c:pt>
                <c:pt idx="585">
                  <c:v>8.8621617344516535E-4</c:v>
                </c:pt>
                <c:pt idx="586">
                  <c:v>3.4815635385345784E-4</c:v>
                </c:pt>
                <c:pt idx="587">
                  <c:v>3.9563222028802023E-4</c:v>
                </c:pt>
                <c:pt idx="588">
                  <c:v>4.9058395315714506E-4</c:v>
                </c:pt>
                <c:pt idx="589">
                  <c:v>4.1145750909954106E-4</c:v>
                </c:pt>
                <c:pt idx="590">
                  <c:v>5.538851084032284E-4</c:v>
                </c:pt>
                <c:pt idx="591">
                  <c:v>5.6971039721474912E-4</c:v>
                </c:pt>
                <c:pt idx="592">
                  <c:v>3.9563222028802023E-4</c:v>
                </c:pt>
                <c:pt idx="593">
                  <c:v>3.9563222028802023E-4</c:v>
                </c:pt>
                <c:pt idx="594">
                  <c:v>3.6398164266497862E-4</c:v>
                </c:pt>
                <c:pt idx="595">
                  <c:v>4.272827979110619E-4</c:v>
                </c:pt>
                <c:pt idx="596">
                  <c:v>4.1145750909954106E-4</c:v>
                </c:pt>
                <c:pt idx="597">
                  <c:v>4.1145750909954106E-4</c:v>
                </c:pt>
                <c:pt idx="598">
                  <c:v>5.3805981959170756E-4</c:v>
                </c:pt>
                <c:pt idx="599">
                  <c:v>2.0572875454977053E-4</c:v>
                </c:pt>
                <c:pt idx="600">
                  <c:v>5.3805981959170756E-4</c:v>
                </c:pt>
                <c:pt idx="601">
                  <c:v>3.7980693147649945E-4</c:v>
                </c:pt>
                <c:pt idx="602">
                  <c:v>3.9563222028802023E-4</c:v>
                </c:pt>
                <c:pt idx="603">
                  <c:v>3.1650577623041623E-4</c:v>
                </c:pt>
                <c:pt idx="604">
                  <c:v>3.4815635385345784E-4</c:v>
                </c:pt>
                <c:pt idx="605">
                  <c:v>3.4815635385345784E-4</c:v>
                </c:pt>
                <c:pt idx="606">
                  <c:v>4.272827979110619E-4</c:v>
                </c:pt>
                <c:pt idx="607">
                  <c:v>2.5320462098433295E-4</c:v>
                </c:pt>
                <c:pt idx="608">
                  <c:v>3.6398164266497862E-4</c:v>
                </c:pt>
                <c:pt idx="609">
                  <c:v>1.8990346573824973E-4</c:v>
                </c:pt>
                <c:pt idx="610">
                  <c:v>2.0572875454977053E-4</c:v>
                </c:pt>
                <c:pt idx="611">
                  <c:v>2.3737933217281214E-4</c:v>
                </c:pt>
                <c:pt idx="612">
                  <c:v>3.0068048741889539E-4</c:v>
                </c:pt>
                <c:pt idx="613">
                  <c:v>1.2660231049216647E-4</c:v>
                </c:pt>
                <c:pt idx="614">
                  <c:v>1.5825288811520811E-4</c:v>
                </c:pt>
                <c:pt idx="615">
                  <c:v>2.5320462098433295E-4</c:v>
                </c:pt>
                <c:pt idx="616">
                  <c:v>1.1077702168064567E-4</c:v>
                </c:pt>
                <c:pt idx="617">
                  <c:v>1.4242759930368728E-4</c:v>
                </c:pt>
                <c:pt idx="618">
                  <c:v>1.5825288811520811E-4</c:v>
                </c:pt>
                <c:pt idx="619">
                  <c:v>2.0572875454977053E-4</c:v>
                </c:pt>
                <c:pt idx="620">
                  <c:v>1.8990346573824973E-4</c:v>
                </c:pt>
                <c:pt idx="621">
                  <c:v>1.7407817692672892E-4</c:v>
                </c:pt>
                <c:pt idx="622">
                  <c:v>1.4242759930368728E-4</c:v>
                </c:pt>
                <c:pt idx="623">
                  <c:v>1.2660231049216647E-4</c:v>
                </c:pt>
                <c:pt idx="624">
                  <c:v>1.8990346573824973E-4</c:v>
                </c:pt>
                <c:pt idx="625">
                  <c:v>2.2155404336129134E-4</c:v>
                </c:pt>
                <c:pt idx="626">
                  <c:v>1.2660231049216647E-4</c:v>
                </c:pt>
                <c:pt idx="627">
                  <c:v>2.3737933217281214E-4</c:v>
                </c:pt>
                <c:pt idx="628">
                  <c:v>1.1077702168064567E-4</c:v>
                </c:pt>
                <c:pt idx="629">
                  <c:v>7.9126444057604057E-5</c:v>
                </c:pt>
                <c:pt idx="630">
                  <c:v>9.4951732869124863E-5</c:v>
                </c:pt>
                <c:pt idx="631">
                  <c:v>9.4951732869124863E-5</c:v>
                </c:pt>
                <c:pt idx="632">
                  <c:v>2.0572875454977053E-4</c:v>
                </c:pt>
                <c:pt idx="633">
                  <c:v>1.1077702168064567E-4</c:v>
                </c:pt>
                <c:pt idx="634">
                  <c:v>9.4951732869124863E-5</c:v>
                </c:pt>
                <c:pt idx="635">
                  <c:v>1.4242759930368728E-4</c:v>
                </c:pt>
                <c:pt idx="636">
                  <c:v>1.4242759930368728E-4</c:v>
                </c:pt>
                <c:pt idx="637">
                  <c:v>1.2660231049216647E-4</c:v>
                </c:pt>
                <c:pt idx="638">
                  <c:v>4.7475866434562431E-5</c:v>
                </c:pt>
                <c:pt idx="639">
                  <c:v>1.1077702168064567E-4</c:v>
                </c:pt>
                <c:pt idx="640">
                  <c:v>6.3301155246083237E-5</c:v>
                </c:pt>
                <c:pt idx="641">
                  <c:v>1.1077702168064567E-4</c:v>
                </c:pt>
                <c:pt idx="642">
                  <c:v>7.9126444057604057E-5</c:v>
                </c:pt>
                <c:pt idx="643">
                  <c:v>9.4951732869124863E-5</c:v>
                </c:pt>
                <c:pt idx="644">
                  <c:v>6.3301155246083237E-5</c:v>
                </c:pt>
                <c:pt idx="645">
                  <c:v>1.4242759930368728E-4</c:v>
                </c:pt>
                <c:pt idx="646">
                  <c:v>1.2660231049216647E-4</c:v>
                </c:pt>
                <c:pt idx="647">
                  <c:v>1.2660231049216647E-4</c:v>
                </c:pt>
                <c:pt idx="648">
                  <c:v>1.5825288811520809E-5</c:v>
                </c:pt>
                <c:pt idx="649">
                  <c:v>1.1077702168064567E-4</c:v>
                </c:pt>
                <c:pt idx="650">
                  <c:v>4.7475866434562431E-5</c:v>
                </c:pt>
                <c:pt idx="651">
                  <c:v>1.1077702168064567E-4</c:v>
                </c:pt>
                <c:pt idx="652">
                  <c:v>1.1077702168064567E-4</c:v>
                </c:pt>
                <c:pt idx="653">
                  <c:v>1.5825288811520811E-4</c:v>
                </c:pt>
                <c:pt idx="654">
                  <c:v>9.4951732869124863E-5</c:v>
                </c:pt>
                <c:pt idx="655">
                  <c:v>1.2660231049216647E-4</c:v>
                </c:pt>
                <c:pt idx="656">
                  <c:v>1.1077702168064567E-4</c:v>
                </c:pt>
                <c:pt idx="657">
                  <c:v>9.4951732869124863E-5</c:v>
                </c:pt>
                <c:pt idx="658">
                  <c:v>1.2660231049216647E-4</c:v>
                </c:pt>
                <c:pt idx="659">
                  <c:v>1.5825288811520811E-4</c:v>
                </c:pt>
                <c:pt idx="660">
                  <c:v>7.9126444057604057E-5</c:v>
                </c:pt>
                <c:pt idx="661">
                  <c:v>1.7407817692672892E-4</c:v>
                </c:pt>
                <c:pt idx="662">
                  <c:v>3.1650577623041619E-5</c:v>
                </c:pt>
                <c:pt idx="663">
                  <c:v>7.9126444057604057E-5</c:v>
                </c:pt>
                <c:pt idx="664">
                  <c:v>9.4951732869124863E-5</c:v>
                </c:pt>
                <c:pt idx="665">
                  <c:v>1.5825288811520809E-5</c:v>
                </c:pt>
                <c:pt idx="666">
                  <c:v>7.9126444057604057E-5</c:v>
                </c:pt>
                <c:pt idx="667">
                  <c:v>1.1077702168064567E-4</c:v>
                </c:pt>
                <c:pt idx="668">
                  <c:v>6.3301155246083237E-5</c:v>
                </c:pt>
                <c:pt idx="669">
                  <c:v>6.3301155246083237E-5</c:v>
                </c:pt>
                <c:pt idx="670">
                  <c:v>9.4951732869124863E-5</c:v>
                </c:pt>
                <c:pt idx="671">
                  <c:v>3.1650577623041619E-5</c:v>
                </c:pt>
                <c:pt idx="672">
                  <c:v>1.5825288811520809E-5</c:v>
                </c:pt>
                <c:pt idx="673">
                  <c:v>4.7475866434562431E-5</c:v>
                </c:pt>
                <c:pt idx="674">
                  <c:v>6.3301155246083237E-5</c:v>
                </c:pt>
                <c:pt idx="675">
                  <c:v>7.9126444057604057E-5</c:v>
                </c:pt>
                <c:pt idx="676">
                  <c:v>9.4951732869124863E-5</c:v>
                </c:pt>
                <c:pt idx="677">
                  <c:v>4.7475866434562431E-5</c:v>
                </c:pt>
                <c:pt idx="678">
                  <c:v>6.3301155246083237E-5</c:v>
                </c:pt>
                <c:pt idx="679">
                  <c:v>6.3301155246083237E-5</c:v>
                </c:pt>
                <c:pt idx="680">
                  <c:v>4.7475866434562431E-5</c:v>
                </c:pt>
                <c:pt idx="681">
                  <c:v>4.7475866434562431E-5</c:v>
                </c:pt>
                <c:pt idx="682">
                  <c:v>6.3301155246083237E-5</c:v>
                </c:pt>
                <c:pt idx="683">
                  <c:v>3.1650577623041619E-5</c:v>
                </c:pt>
                <c:pt idx="684">
                  <c:v>3.1650577623041619E-5</c:v>
                </c:pt>
                <c:pt idx="685">
                  <c:v>1.5825288811520809E-5</c:v>
                </c:pt>
                <c:pt idx="686">
                  <c:v>6.3301155246083237E-5</c:v>
                </c:pt>
                <c:pt idx="687">
                  <c:v>1.5825288811520809E-5</c:v>
                </c:pt>
                <c:pt idx="688">
                  <c:v>4.7475866434562431E-5</c:v>
                </c:pt>
                <c:pt idx="689">
                  <c:v>1.5825288811520809E-5</c:v>
                </c:pt>
                <c:pt idx="690">
                  <c:v>4.7475866434562431E-5</c:v>
                </c:pt>
                <c:pt idx="691">
                  <c:v>3.1650577623041619E-5</c:v>
                </c:pt>
                <c:pt idx="692">
                  <c:v>1.2660231049216647E-4</c:v>
                </c:pt>
                <c:pt idx="693">
                  <c:v>3.1650577623041619E-5</c:v>
                </c:pt>
                <c:pt idx="694">
                  <c:v>1.5825288811520809E-5</c:v>
                </c:pt>
                <c:pt idx="695">
                  <c:v>4.7475866434562431E-5</c:v>
                </c:pt>
                <c:pt idx="696">
                  <c:v>4.7475866434562431E-5</c:v>
                </c:pt>
                <c:pt idx="697">
                  <c:v>7.9126444057604057E-5</c:v>
                </c:pt>
                <c:pt idx="698">
                  <c:v>7.9126444057604057E-5</c:v>
                </c:pt>
                <c:pt idx="699">
                  <c:v>3.1650577623041619E-5</c:v>
                </c:pt>
                <c:pt idx="700">
                  <c:v>1.5825288811520809E-5</c:v>
                </c:pt>
                <c:pt idx="701">
                  <c:v>6.3301155246083237E-5</c:v>
                </c:pt>
                <c:pt idx="702">
                  <c:v>4.7475866434562431E-5</c:v>
                </c:pt>
                <c:pt idx="703">
                  <c:v>1.5825288811520809E-5</c:v>
                </c:pt>
                <c:pt idx="704">
                  <c:v>4.7475866434562431E-5</c:v>
                </c:pt>
                <c:pt idx="705">
                  <c:v>6.3301155246083237E-5</c:v>
                </c:pt>
                <c:pt idx="706">
                  <c:v>1.5825288811520809E-5</c:v>
                </c:pt>
                <c:pt idx="707">
                  <c:v>1.5825288811520809E-5</c:v>
                </c:pt>
                <c:pt idx="708">
                  <c:v>6.3301155246083237E-5</c:v>
                </c:pt>
                <c:pt idx="709">
                  <c:v>4.7475866434562431E-5</c:v>
                </c:pt>
                <c:pt idx="710">
                  <c:v>1.5825288811520809E-5</c:v>
                </c:pt>
                <c:pt idx="711">
                  <c:v>4.7475866434562431E-5</c:v>
                </c:pt>
                <c:pt idx="712">
                  <c:v>3.1650577623041619E-5</c:v>
                </c:pt>
                <c:pt idx="713">
                  <c:v>3.1650577623041619E-5</c:v>
                </c:pt>
                <c:pt idx="714">
                  <c:v>3.1650577623041619E-5</c:v>
                </c:pt>
                <c:pt idx="715">
                  <c:v>7.9126444057604057E-5</c:v>
                </c:pt>
                <c:pt idx="716">
                  <c:v>4.7475866434562431E-5</c:v>
                </c:pt>
                <c:pt idx="717">
                  <c:v>0</c:v>
                </c:pt>
                <c:pt idx="718">
                  <c:v>3.1650577623041619E-5</c:v>
                </c:pt>
                <c:pt idx="719">
                  <c:v>3.1650577623041619E-5</c:v>
                </c:pt>
                <c:pt idx="720">
                  <c:v>3.1650577623041619E-5</c:v>
                </c:pt>
                <c:pt idx="721">
                  <c:v>3.1650577623041619E-5</c:v>
                </c:pt>
                <c:pt idx="722">
                  <c:v>3.1650577623041619E-5</c:v>
                </c:pt>
                <c:pt idx="723">
                  <c:v>3.1650577623041619E-5</c:v>
                </c:pt>
                <c:pt idx="724">
                  <c:v>3.1650577623041619E-5</c:v>
                </c:pt>
                <c:pt idx="725">
                  <c:v>3.1650577623041619E-5</c:v>
                </c:pt>
                <c:pt idx="726">
                  <c:v>3.1650577623041619E-5</c:v>
                </c:pt>
                <c:pt idx="727">
                  <c:v>0</c:v>
                </c:pt>
                <c:pt idx="728">
                  <c:v>0</c:v>
                </c:pt>
                <c:pt idx="729">
                  <c:v>1.5825288811520809E-5</c:v>
                </c:pt>
                <c:pt idx="730">
                  <c:v>3.1650577623041619E-5</c:v>
                </c:pt>
                <c:pt idx="731">
                  <c:v>1.5825288811520809E-5</c:v>
                </c:pt>
                <c:pt idx="732">
                  <c:v>1.5825288811520809E-5</c:v>
                </c:pt>
                <c:pt idx="733">
                  <c:v>0</c:v>
                </c:pt>
                <c:pt idx="734">
                  <c:v>4.7475866434562431E-5</c:v>
                </c:pt>
                <c:pt idx="735">
                  <c:v>6.3301155246083237E-5</c:v>
                </c:pt>
                <c:pt idx="736">
                  <c:v>1.5825288811520809E-5</c:v>
                </c:pt>
                <c:pt idx="737">
                  <c:v>3.1650577623041619E-5</c:v>
                </c:pt>
                <c:pt idx="738">
                  <c:v>1.5825288811520809E-5</c:v>
                </c:pt>
                <c:pt idx="739">
                  <c:v>1.5825288811520809E-5</c:v>
                </c:pt>
                <c:pt idx="740">
                  <c:v>4.7475866434562431E-5</c:v>
                </c:pt>
                <c:pt idx="741">
                  <c:v>1.5825288811520809E-5</c:v>
                </c:pt>
                <c:pt idx="742">
                  <c:v>4.7475866434562431E-5</c:v>
                </c:pt>
                <c:pt idx="743">
                  <c:v>0</c:v>
                </c:pt>
                <c:pt idx="744">
                  <c:v>0</c:v>
                </c:pt>
                <c:pt idx="745">
                  <c:v>4.7475866434562431E-5</c:v>
                </c:pt>
                <c:pt idx="746">
                  <c:v>4.7475866434562431E-5</c:v>
                </c:pt>
                <c:pt idx="747">
                  <c:v>4.7475866434562431E-5</c:v>
                </c:pt>
                <c:pt idx="748">
                  <c:v>6.3301155246083237E-5</c:v>
                </c:pt>
                <c:pt idx="749">
                  <c:v>0</c:v>
                </c:pt>
                <c:pt idx="750">
                  <c:v>6.3301155246083237E-5</c:v>
                </c:pt>
                <c:pt idx="751">
                  <c:v>0</c:v>
                </c:pt>
                <c:pt idx="752">
                  <c:v>1.5825288811520809E-5</c:v>
                </c:pt>
                <c:pt idx="753">
                  <c:v>0</c:v>
                </c:pt>
                <c:pt idx="754">
                  <c:v>1.5825288811520809E-5</c:v>
                </c:pt>
                <c:pt idx="755">
                  <c:v>0</c:v>
                </c:pt>
                <c:pt idx="756">
                  <c:v>1.5825288811520809E-5</c:v>
                </c:pt>
                <c:pt idx="757">
                  <c:v>0</c:v>
                </c:pt>
                <c:pt idx="758">
                  <c:v>3.1650577623041619E-5</c:v>
                </c:pt>
                <c:pt idx="759">
                  <c:v>1.5825288811520809E-5</c:v>
                </c:pt>
                <c:pt idx="760">
                  <c:v>1.5825288811520809E-5</c:v>
                </c:pt>
                <c:pt idx="761">
                  <c:v>0</c:v>
                </c:pt>
                <c:pt idx="762">
                  <c:v>0</c:v>
                </c:pt>
                <c:pt idx="763">
                  <c:v>0</c:v>
                </c:pt>
                <c:pt idx="764">
                  <c:v>1.5825288811520809E-5</c:v>
                </c:pt>
                <c:pt idx="765">
                  <c:v>1.5825288811520809E-5</c:v>
                </c:pt>
                <c:pt idx="766">
                  <c:v>0</c:v>
                </c:pt>
                <c:pt idx="767">
                  <c:v>3.1650577623041619E-5</c:v>
                </c:pt>
                <c:pt idx="768">
                  <c:v>4.7475866434562431E-5</c:v>
                </c:pt>
                <c:pt idx="769">
                  <c:v>0</c:v>
                </c:pt>
                <c:pt idx="770">
                  <c:v>0</c:v>
                </c:pt>
                <c:pt idx="771">
                  <c:v>3.1650577623041619E-5</c:v>
                </c:pt>
                <c:pt idx="772">
                  <c:v>0</c:v>
                </c:pt>
                <c:pt idx="773">
                  <c:v>1.5825288811520809E-5</c:v>
                </c:pt>
                <c:pt idx="774">
                  <c:v>0</c:v>
                </c:pt>
                <c:pt idx="775">
                  <c:v>0</c:v>
                </c:pt>
                <c:pt idx="776">
                  <c:v>1.5825288811520809E-5</c:v>
                </c:pt>
                <c:pt idx="777">
                  <c:v>3.1650577623041619E-5</c:v>
                </c:pt>
                <c:pt idx="778">
                  <c:v>0</c:v>
                </c:pt>
                <c:pt idx="779">
                  <c:v>3.1650577623041619E-5</c:v>
                </c:pt>
                <c:pt idx="780">
                  <c:v>1.5825288811520809E-5</c:v>
                </c:pt>
                <c:pt idx="781">
                  <c:v>0</c:v>
                </c:pt>
                <c:pt idx="782">
                  <c:v>4.7475866434562431E-5</c:v>
                </c:pt>
                <c:pt idx="783">
                  <c:v>0</c:v>
                </c:pt>
                <c:pt idx="784">
                  <c:v>0</c:v>
                </c:pt>
                <c:pt idx="785">
                  <c:v>0</c:v>
                </c:pt>
                <c:pt idx="786">
                  <c:v>1.5825288811520809E-5</c:v>
                </c:pt>
                <c:pt idx="787">
                  <c:v>1.5825288811520809E-5</c:v>
                </c:pt>
                <c:pt idx="788">
                  <c:v>1.5825288811520809E-5</c:v>
                </c:pt>
                <c:pt idx="789">
                  <c:v>0</c:v>
                </c:pt>
                <c:pt idx="790">
                  <c:v>3.1650577623041619E-5</c:v>
                </c:pt>
                <c:pt idx="791">
                  <c:v>1.5825288811520809E-5</c:v>
                </c:pt>
                <c:pt idx="792">
                  <c:v>3.1650577623041619E-5</c:v>
                </c:pt>
                <c:pt idx="793">
                  <c:v>1.5825288811520809E-5</c:v>
                </c:pt>
                <c:pt idx="794">
                  <c:v>1.5825288811520809E-5</c:v>
                </c:pt>
                <c:pt idx="795">
                  <c:v>0</c:v>
                </c:pt>
                <c:pt idx="796">
                  <c:v>0</c:v>
                </c:pt>
                <c:pt idx="797">
                  <c:v>1.5825288811520809E-5</c:v>
                </c:pt>
                <c:pt idx="798">
                  <c:v>0</c:v>
                </c:pt>
                <c:pt idx="799">
                  <c:v>1.5825288811520809E-5</c:v>
                </c:pt>
                <c:pt idx="800">
                  <c:v>1.5825288811520809E-5</c:v>
                </c:pt>
                <c:pt idx="801">
                  <c:v>0</c:v>
                </c:pt>
                <c:pt idx="802">
                  <c:v>1.5825288811520809E-5</c:v>
                </c:pt>
                <c:pt idx="803">
                  <c:v>1.5825288811520809E-5</c:v>
                </c:pt>
                <c:pt idx="804">
                  <c:v>0</c:v>
                </c:pt>
                <c:pt idx="805">
                  <c:v>0</c:v>
                </c:pt>
                <c:pt idx="806">
                  <c:v>0</c:v>
                </c:pt>
                <c:pt idx="807">
                  <c:v>3.1650577623041619E-5</c:v>
                </c:pt>
                <c:pt idx="808">
                  <c:v>1.5825288811520809E-5</c:v>
                </c:pt>
                <c:pt idx="809">
                  <c:v>0</c:v>
                </c:pt>
                <c:pt idx="810">
                  <c:v>1.5825288811520809E-5</c:v>
                </c:pt>
                <c:pt idx="811">
                  <c:v>3.1650577623041619E-5</c:v>
                </c:pt>
                <c:pt idx="812">
                  <c:v>1.5825288811520809E-5</c:v>
                </c:pt>
                <c:pt idx="813">
                  <c:v>3.1650577623041619E-5</c:v>
                </c:pt>
                <c:pt idx="814">
                  <c:v>0</c:v>
                </c:pt>
                <c:pt idx="815">
                  <c:v>0</c:v>
                </c:pt>
                <c:pt idx="816">
                  <c:v>0</c:v>
                </c:pt>
                <c:pt idx="817">
                  <c:v>1.5825288811520809E-5</c:v>
                </c:pt>
                <c:pt idx="818">
                  <c:v>1.5825288811520809E-5</c:v>
                </c:pt>
                <c:pt idx="819">
                  <c:v>0</c:v>
                </c:pt>
                <c:pt idx="820">
                  <c:v>0</c:v>
                </c:pt>
                <c:pt idx="821">
                  <c:v>0</c:v>
                </c:pt>
                <c:pt idx="822">
                  <c:v>0</c:v>
                </c:pt>
                <c:pt idx="823">
                  <c:v>0</c:v>
                </c:pt>
                <c:pt idx="824">
                  <c:v>0</c:v>
                </c:pt>
                <c:pt idx="825">
                  <c:v>0</c:v>
                </c:pt>
                <c:pt idx="826">
                  <c:v>0</c:v>
                </c:pt>
                <c:pt idx="827">
                  <c:v>3.1650577623041619E-5</c:v>
                </c:pt>
                <c:pt idx="828">
                  <c:v>0</c:v>
                </c:pt>
                <c:pt idx="829">
                  <c:v>1.5825288811520809E-5</c:v>
                </c:pt>
                <c:pt idx="830">
                  <c:v>3.1650577623041619E-5</c:v>
                </c:pt>
                <c:pt idx="831">
                  <c:v>0</c:v>
                </c:pt>
                <c:pt idx="832">
                  <c:v>0</c:v>
                </c:pt>
                <c:pt idx="833">
                  <c:v>1.5825288811520809E-5</c:v>
                </c:pt>
                <c:pt idx="834">
                  <c:v>3.1650577623041619E-5</c:v>
                </c:pt>
                <c:pt idx="835">
                  <c:v>0</c:v>
                </c:pt>
                <c:pt idx="836">
                  <c:v>0</c:v>
                </c:pt>
                <c:pt idx="837">
                  <c:v>0</c:v>
                </c:pt>
                <c:pt idx="838">
                  <c:v>0</c:v>
                </c:pt>
                <c:pt idx="839">
                  <c:v>1.5825288811520809E-5</c:v>
                </c:pt>
                <c:pt idx="840">
                  <c:v>0</c:v>
                </c:pt>
                <c:pt idx="841">
                  <c:v>1.5825288811520809E-5</c:v>
                </c:pt>
                <c:pt idx="842">
                  <c:v>0</c:v>
                </c:pt>
                <c:pt idx="843">
                  <c:v>0</c:v>
                </c:pt>
                <c:pt idx="844">
                  <c:v>0</c:v>
                </c:pt>
                <c:pt idx="845">
                  <c:v>3.1650577623041619E-5</c:v>
                </c:pt>
                <c:pt idx="846">
                  <c:v>1.5825288811520809E-5</c:v>
                </c:pt>
                <c:pt idx="847">
                  <c:v>0</c:v>
                </c:pt>
                <c:pt idx="848">
                  <c:v>1.5825288811520809E-5</c:v>
                </c:pt>
                <c:pt idx="849">
                  <c:v>3.1650577623041619E-5</c:v>
                </c:pt>
                <c:pt idx="850">
                  <c:v>1.5825288811520809E-5</c:v>
                </c:pt>
                <c:pt idx="851">
                  <c:v>0</c:v>
                </c:pt>
                <c:pt idx="852">
                  <c:v>0</c:v>
                </c:pt>
                <c:pt idx="853">
                  <c:v>0</c:v>
                </c:pt>
                <c:pt idx="854">
                  <c:v>0</c:v>
                </c:pt>
                <c:pt idx="855">
                  <c:v>0</c:v>
                </c:pt>
                <c:pt idx="856">
                  <c:v>0</c:v>
                </c:pt>
                <c:pt idx="857">
                  <c:v>0</c:v>
                </c:pt>
                <c:pt idx="858">
                  <c:v>1.5825288811520809E-5</c:v>
                </c:pt>
                <c:pt idx="859">
                  <c:v>1.5825288811520809E-5</c:v>
                </c:pt>
                <c:pt idx="860">
                  <c:v>1.5825288811520809E-5</c:v>
                </c:pt>
                <c:pt idx="861">
                  <c:v>0</c:v>
                </c:pt>
                <c:pt idx="862">
                  <c:v>0</c:v>
                </c:pt>
                <c:pt idx="863">
                  <c:v>1.5825288811520809E-5</c:v>
                </c:pt>
                <c:pt idx="864">
                  <c:v>0</c:v>
                </c:pt>
                <c:pt idx="865">
                  <c:v>0</c:v>
                </c:pt>
                <c:pt idx="866">
                  <c:v>3.1650577623041619E-5</c:v>
                </c:pt>
                <c:pt idx="867">
                  <c:v>1.5825288811520809E-5</c:v>
                </c:pt>
                <c:pt idx="868">
                  <c:v>1.5825288811520809E-5</c:v>
                </c:pt>
                <c:pt idx="869">
                  <c:v>0</c:v>
                </c:pt>
                <c:pt idx="870">
                  <c:v>0</c:v>
                </c:pt>
                <c:pt idx="871">
                  <c:v>1.5825288811520809E-5</c:v>
                </c:pt>
                <c:pt idx="872">
                  <c:v>3.1650577623041619E-5</c:v>
                </c:pt>
                <c:pt idx="873">
                  <c:v>0</c:v>
                </c:pt>
                <c:pt idx="874">
                  <c:v>1.5825288811520809E-5</c:v>
                </c:pt>
                <c:pt idx="875">
                  <c:v>0</c:v>
                </c:pt>
                <c:pt idx="876">
                  <c:v>0</c:v>
                </c:pt>
                <c:pt idx="877">
                  <c:v>0</c:v>
                </c:pt>
                <c:pt idx="878">
                  <c:v>0</c:v>
                </c:pt>
                <c:pt idx="879">
                  <c:v>1.5825288811520809E-5</c:v>
                </c:pt>
                <c:pt idx="880">
                  <c:v>0</c:v>
                </c:pt>
                <c:pt idx="881">
                  <c:v>0</c:v>
                </c:pt>
                <c:pt idx="882">
                  <c:v>0</c:v>
                </c:pt>
                <c:pt idx="883">
                  <c:v>1.5825288811520809E-5</c:v>
                </c:pt>
                <c:pt idx="884">
                  <c:v>1.5825288811520809E-5</c:v>
                </c:pt>
                <c:pt idx="885">
                  <c:v>0</c:v>
                </c:pt>
                <c:pt idx="886">
                  <c:v>0</c:v>
                </c:pt>
                <c:pt idx="887">
                  <c:v>0</c:v>
                </c:pt>
                <c:pt idx="888">
                  <c:v>0</c:v>
                </c:pt>
                <c:pt idx="889">
                  <c:v>0</c:v>
                </c:pt>
                <c:pt idx="890">
                  <c:v>0</c:v>
                </c:pt>
                <c:pt idx="891">
                  <c:v>0</c:v>
                </c:pt>
                <c:pt idx="892">
                  <c:v>0</c:v>
                </c:pt>
                <c:pt idx="893">
                  <c:v>3.1650577623041619E-5</c:v>
                </c:pt>
                <c:pt idx="894">
                  <c:v>0</c:v>
                </c:pt>
                <c:pt idx="895">
                  <c:v>0</c:v>
                </c:pt>
                <c:pt idx="896">
                  <c:v>0</c:v>
                </c:pt>
                <c:pt idx="897">
                  <c:v>0</c:v>
                </c:pt>
                <c:pt idx="898">
                  <c:v>3.1650577623041619E-5</c:v>
                </c:pt>
                <c:pt idx="899">
                  <c:v>3.1650577623041619E-5</c:v>
                </c:pt>
                <c:pt idx="900">
                  <c:v>1.5825288811520809E-5</c:v>
                </c:pt>
                <c:pt idx="901">
                  <c:v>1.5825288811520809E-5</c:v>
                </c:pt>
                <c:pt idx="902">
                  <c:v>0</c:v>
                </c:pt>
                <c:pt idx="903">
                  <c:v>0</c:v>
                </c:pt>
                <c:pt idx="904">
                  <c:v>0</c:v>
                </c:pt>
                <c:pt idx="905">
                  <c:v>0</c:v>
                </c:pt>
                <c:pt idx="906">
                  <c:v>0</c:v>
                </c:pt>
                <c:pt idx="907">
                  <c:v>1.5825288811520809E-5</c:v>
                </c:pt>
                <c:pt idx="908">
                  <c:v>1.5825288811520809E-5</c:v>
                </c:pt>
                <c:pt idx="909">
                  <c:v>1.5825288811520809E-5</c:v>
                </c:pt>
                <c:pt idx="910">
                  <c:v>3.1650577623041619E-5</c:v>
                </c:pt>
                <c:pt idx="911">
                  <c:v>1.5825288811520809E-5</c:v>
                </c:pt>
                <c:pt idx="912">
                  <c:v>0</c:v>
                </c:pt>
                <c:pt idx="913">
                  <c:v>1.5825288811520809E-5</c:v>
                </c:pt>
                <c:pt idx="914">
                  <c:v>1.5825288811520809E-5</c:v>
                </c:pt>
                <c:pt idx="915">
                  <c:v>0</c:v>
                </c:pt>
                <c:pt idx="916">
                  <c:v>1.5825288811520809E-5</c:v>
                </c:pt>
                <c:pt idx="917">
                  <c:v>0</c:v>
                </c:pt>
                <c:pt idx="918">
                  <c:v>0</c:v>
                </c:pt>
                <c:pt idx="919">
                  <c:v>3.1650577623041619E-5</c:v>
                </c:pt>
                <c:pt idx="920">
                  <c:v>0</c:v>
                </c:pt>
                <c:pt idx="921">
                  <c:v>0</c:v>
                </c:pt>
                <c:pt idx="922">
                  <c:v>0</c:v>
                </c:pt>
                <c:pt idx="923">
                  <c:v>0</c:v>
                </c:pt>
                <c:pt idx="924">
                  <c:v>0</c:v>
                </c:pt>
                <c:pt idx="925">
                  <c:v>0</c:v>
                </c:pt>
                <c:pt idx="926">
                  <c:v>0</c:v>
                </c:pt>
                <c:pt idx="927">
                  <c:v>1.5825288811520809E-5</c:v>
                </c:pt>
                <c:pt idx="928">
                  <c:v>0</c:v>
                </c:pt>
                <c:pt idx="929">
                  <c:v>0</c:v>
                </c:pt>
                <c:pt idx="930">
                  <c:v>0</c:v>
                </c:pt>
                <c:pt idx="931">
                  <c:v>0</c:v>
                </c:pt>
                <c:pt idx="932">
                  <c:v>1.5825288811520809E-5</c:v>
                </c:pt>
                <c:pt idx="933">
                  <c:v>0</c:v>
                </c:pt>
                <c:pt idx="934">
                  <c:v>0</c:v>
                </c:pt>
                <c:pt idx="935">
                  <c:v>0</c:v>
                </c:pt>
                <c:pt idx="936">
                  <c:v>1.5825288811520809E-5</c:v>
                </c:pt>
                <c:pt idx="937">
                  <c:v>0</c:v>
                </c:pt>
                <c:pt idx="938">
                  <c:v>0</c:v>
                </c:pt>
                <c:pt idx="939">
                  <c:v>0</c:v>
                </c:pt>
                <c:pt idx="940">
                  <c:v>0</c:v>
                </c:pt>
                <c:pt idx="941">
                  <c:v>0</c:v>
                </c:pt>
                <c:pt idx="942">
                  <c:v>1.5825288811520809E-5</c:v>
                </c:pt>
                <c:pt idx="943">
                  <c:v>0</c:v>
                </c:pt>
                <c:pt idx="944">
                  <c:v>0</c:v>
                </c:pt>
                <c:pt idx="945">
                  <c:v>0</c:v>
                </c:pt>
                <c:pt idx="946">
                  <c:v>1.5825288811520809E-5</c:v>
                </c:pt>
                <c:pt idx="947">
                  <c:v>0</c:v>
                </c:pt>
                <c:pt idx="948">
                  <c:v>1.5825288811520809E-5</c:v>
                </c:pt>
                <c:pt idx="949">
                  <c:v>3.1650577623041619E-5</c:v>
                </c:pt>
                <c:pt idx="950">
                  <c:v>1.5825288811520809E-5</c:v>
                </c:pt>
                <c:pt idx="951">
                  <c:v>0</c:v>
                </c:pt>
                <c:pt idx="952">
                  <c:v>0</c:v>
                </c:pt>
                <c:pt idx="953">
                  <c:v>0</c:v>
                </c:pt>
                <c:pt idx="954">
                  <c:v>0</c:v>
                </c:pt>
                <c:pt idx="955">
                  <c:v>1.5825288811520809E-5</c:v>
                </c:pt>
                <c:pt idx="956">
                  <c:v>0</c:v>
                </c:pt>
                <c:pt idx="957">
                  <c:v>0</c:v>
                </c:pt>
                <c:pt idx="958">
                  <c:v>3.1650577623041619E-5</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3.1650577623041619E-5</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1.5825288811520809E-5</c:v>
                </c:pt>
                <c:pt idx="989">
                  <c:v>0</c:v>
                </c:pt>
                <c:pt idx="990">
                  <c:v>0</c:v>
                </c:pt>
                <c:pt idx="991">
                  <c:v>0</c:v>
                </c:pt>
                <c:pt idx="992">
                  <c:v>0</c:v>
                </c:pt>
                <c:pt idx="993">
                  <c:v>0</c:v>
                </c:pt>
                <c:pt idx="994">
                  <c:v>0</c:v>
                </c:pt>
                <c:pt idx="995">
                  <c:v>1.5825288811520809E-5</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1.5825288811520809E-5</c:v>
                </c:pt>
                <c:pt idx="1021">
                  <c:v>0</c:v>
                </c:pt>
                <c:pt idx="1022">
                  <c:v>0</c:v>
                </c:pt>
              </c:numCache>
            </c:numRef>
          </c:yVal>
          <c:smooth val="1"/>
          <c:extLst>
            <c:ext xmlns:c16="http://schemas.microsoft.com/office/drawing/2014/chart" uri="{C3380CC4-5D6E-409C-BE32-E72D297353CC}">
              <c16:uniqueId val="{00000000-B548-4B0F-9D46-C45125F7D8C8}"/>
            </c:ext>
          </c:extLst>
        </c:ser>
        <c:ser>
          <c:idx val="1"/>
          <c:order val="1"/>
          <c:tx>
            <c:strRef>
              <c:f>'Mean Curvature plotting'!$C$1:$D$1</c:f>
              <c:strCache>
                <c:ptCount val="1"/>
                <c:pt idx="0">
                  <c:v>1PV</c:v>
                </c:pt>
              </c:strCache>
            </c:strRef>
          </c:tx>
          <c:spPr>
            <a:ln w="19050" cap="rnd">
              <a:solidFill>
                <a:schemeClr val="accent2"/>
              </a:solidFill>
              <a:round/>
            </a:ln>
            <a:effectLst/>
          </c:spPr>
          <c:marker>
            <c:symbol val="none"/>
          </c:marker>
          <c:xVal>
            <c:numRef>
              <c:f>'Mean Curvature plotting'!$L$2:$L$1023</c:f>
              <c:numCache>
                <c:formatCode>General</c:formatCode>
                <c:ptCount val="1022"/>
                <c:pt idx="0">
                  <c:v>-1</c:v>
                </c:pt>
                <c:pt idx="1">
                  <c:v>-0.99804499999999996</c:v>
                </c:pt>
                <c:pt idx="2">
                  <c:v>-0.99609000000000003</c:v>
                </c:pt>
                <c:pt idx="3">
                  <c:v>-0.99413499999999999</c:v>
                </c:pt>
                <c:pt idx="4">
                  <c:v>-0.99217999999999995</c:v>
                </c:pt>
                <c:pt idx="5">
                  <c:v>-0.99022500000000002</c:v>
                </c:pt>
                <c:pt idx="6">
                  <c:v>-0.98826999999999998</c:v>
                </c:pt>
                <c:pt idx="7">
                  <c:v>-0.98631500000000005</c:v>
                </c:pt>
                <c:pt idx="8">
                  <c:v>-0.98436000000000001</c:v>
                </c:pt>
                <c:pt idx="9">
                  <c:v>-0.98240499999999997</c:v>
                </c:pt>
                <c:pt idx="10">
                  <c:v>-0.98045000000000004</c:v>
                </c:pt>
                <c:pt idx="11">
                  <c:v>-0.978495</c:v>
                </c:pt>
                <c:pt idx="12">
                  <c:v>-0.97653999999999996</c:v>
                </c:pt>
                <c:pt idx="13">
                  <c:v>-0.97458500000000003</c:v>
                </c:pt>
                <c:pt idx="14">
                  <c:v>-0.97262999999999999</c:v>
                </c:pt>
                <c:pt idx="15">
                  <c:v>-0.97067499999999995</c:v>
                </c:pt>
                <c:pt idx="16">
                  <c:v>-0.968719</c:v>
                </c:pt>
                <c:pt idx="17">
                  <c:v>-0.96676399999999996</c:v>
                </c:pt>
                <c:pt idx="18">
                  <c:v>-0.96480900000000003</c:v>
                </c:pt>
                <c:pt idx="19">
                  <c:v>-0.96285399999999999</c:v>
                </c:pt>
                <c:pt idx="20">
                  <c:v>-0.96089899999999995</c:v>
                </c:pt>
                <c:pt idx="21">
                  <c:v>-0.95894400000000002</c:v>
                </c:pt>
                <c:pt idx="22">
                  <c:v>-0.95698899999999998</c:v>
                </c:pt>
                <c:pt idx="23">
                  <c:v>-0.95503400000000005</c:v>
                </c:pt>
                <c:pt idx="24">
                  <c:v>-0.95307900000000001</c:v>
                </c:pt>
                <c:pt idx="25">
                  <c:v>-0.95112399999999997</c:v>
                </c:pt>
                <c:pt idx="26">
                  <c:v>-0.94916900000000004</c:v>
                </c:pt>
                <c:pt idx="27">
                  <c:v>-0.947214</c:v>
                </c:pt>
                <c:pt idx="28">
                  <c:v>-0.94525899999999996</c:v>
                </c:pt>
                <c:pt idx="29">
                  <c:v>-0.94330400000000003</c:v>
                </c:pt>
                <c:pt idx="30">
                  <c:v>-0.94134899999999999</c:v>
                </c:pt>
                <c:pt idx="31">
                  <c:v>-0.93939399999999995</c:v>
                </c:pt>
                <c:pt idx="32">
                  <c:v>-0.93743900000000002</c:v>
                </c:pt>
                <c:pt idx="33">
                  <c:v>-0.93548399999999998</c:v>
                </c:pt>
                <c:pt idx="34">
                  <c:v>-0.93352900000000005</c:v>
                </c:pt>
                <c:pt idx="35">
                  <c:v>-0.93157400000000001</c:v>
                </c:pt>
                <c:pt idx="36">
                  <c:v>-0.92961899999999997</c:v>
                </c:pt>
                <c:pt idx="37">
                  <c:v>-0.92766400000000004</c:v>
                </c:pt>
                <c:pt idx="38">
                  <c:v>-0.925709</c:v>
                </c:pt>
                <c:pt idx="39">
                  <c:v>-0.92375399999999996</c:v>
                </c:pt>
                <c:pt idx="40">
                  <c:v>-0.92179900000000004</c:v>
                </c:pt>
                <c:pt idx="41">
                  <c:v>-0.91984399999999999</c:v>
                </c:pt>
                <c:pt idx="42">
                  <c:v>-0.91788899999999995</c:v>
                </c:pt>
                <c:pt idx="43">
                  <c:v>-0.91593400000000003</c:v>
                </c:pt>
                <c:pt idx="44">
                  <c:v>-0.91397899999999999</c:v>
                </c:pt>
                <c:pt idx="45">
                  <c:v>-0.91202300000000003</c:v>
                </c:pt>
                <c:pt idx="46">
                  <c:v>-0.91006799999999999</c:v>
                </c:pt>
                <c:pt idx="47">
                  <c:v>-0.90811299999999995</c:v>
                </c:pt>
                <c:pt idx="48">
                  <c:v>-0.90615800000000002</c:v>
                </c:pt>
                <c:pt idx="49">
                  <c:v>-0.90420299999999998</c:v>
                </c:pt>
                <c:pt idx="50">
                  <c:v>-0.90224800000000005</c:v>
                </c:pt>
                <c:pt idx="51">
                  <c:v>-0.90029300000000001</c:v>
                </c:pt>
                <c:pt idx="52">
                  <c:v>-0.89833799999999997</c:v>
                </c:pt>
                <c:pt idx="53">
                  <c:v>-0.89638300000000004</c:v>
                </c:pt>
                <c:pt idx="54">
                  <c:v>-0.894428</c:v>
                </c:pt>
                <c:pt idx="55">
                  <c:v>-0.89247299999999996</c:v>
                </c:pt>
                <c:pt idx="56">
                  <c:v>-0.89051800000000003</c:v>
                </c:pt>
                <c:pt idx="57">
                  <c:v>-0.88856299999999999</c:v>
                </c:pt>
                <c:pt idx="58">
                  <c:v>-0.88660799999999995</c:v>
                </c:pt>
                <c:pt idx="59">
                  <c:v>-0.88465300000000002</c:v>
                </c:pt>
                <c:pt idx="60">
                  <c:v>-0.88269799999999998</c:v>
                </c:pt>
                <c:pt idx="61">
                  <c:v>-0.88074300000000005</c:v>
                </c:pt>
                <c:pt idx="62">
                  <c:v>-0.87878800000000001</c:v>
                </c:pt>
                <c:pt idx="63">
                  <c:v>-0.87683299999999997</c:v>
                </c:pt>
                <c:pt idx="64">
                  <c:v>-0.87487800000000004</c:v>
                </c:pt>
                <c:pt idx="65">
                  <c:v>-0.872923</c:v>
                </c:pt>
                <c:pt idx="66">
                  <c:v>-0.87096799999999996</c:v>
                </c:pt>
                <c:pt idx="67">
                  <c:v>-0.86901300000000004</c:v>
                </c:pt>
                <c:pt idx="68">
                  <c:v>-0.867058</c:v>
                </c:pt>
                <c:pt idx="69">
                  <c:v>-0.86510299999999996</c:v>
                </c:pt>
                <c:pt idx="70">
                  <c:v>-0.86314800000000003</c:v>
                </c:pt>
                <c:pt idx="71">
                  <c:v>-0.86119299999999999</c:v>
                </c:pt>
                <c:pt idx="72">
                  <c:v>-0.85923799999999995</c:v>
                </c:pt>
                <c:pt idx="73">
                  <c:v>-0.85728300000000002</c:v>
                </c:pt>
                <c:pt idx="74">
                  <c:v>-0.85532699999999995</c:v>
                </c:pt>
                <c:pt idx="75">
                  <c:v>-0.85337200000000002</c:v>
                </c:pt>
                <c:pt idx="76">
                  <c:v>-0.85141699999999998</c:v>
                </c:pt>
                <c:pt idx="77">
                  <c:v>-0.84946200000000005</c:v>
                </c:pt>
                <c:pt idx="78">
                  <c:v>-0.84750700000000001</c:v>
                </c:pt>
                <c:pt idx="79">
                  <c:v>-0.84555199999999997</c:v>
                </c:pt>
                <c:pt idx="80">
                  <c:v>-0.84359700000000004</c:v>
                </c:pt>
                <c:pt idx="81">
                  <c:v>-0.841642</c:v>
                </c:pt>
                <c:pt idx="82">
                  <c:v>-0.83968699999999996</c:v>
                </c:pt>
                <c:pt idx="83">
                  <c:v>-0.83773200000000003</c:v>
                </c:pt>
                <c:pt idx="84">
                  <c:v>-0.83577699999999999</c:v>
                </c:pt>
                <c:pt idx="85">
                  <c:v>-0.83382199999999995</c:v>
                </c:pt>
                <c:pt idx="86">
                  <c:v>-0.83186700000000002</c:v>
                </c:pt>
                <c:pt idx="87">
                  <c:v>-0.82991199999999998</c:v>
                </c:pt>
                <c:pt idx="88">
                  <c:v>-0.82795700000000005</c:v>
                </c:pt>
                <c:pt idx="89">
                  <c:v>-0.82600200000000001</c:v>
                </c:pt>
                <c:pt idx="90">
                  <c:v>-0.82404699999999997</c:v>
                </c:pt>
                <c:pt idx="91">
                  <c:v>-0.82209200000000004</c:v>
                </c:pt>
                <c:pt idx="92">
                  <c:v>-0.820137</c:v>
                </c:pt>
                <c:pt idx="93">
                  <c:v>-0.81818199999999996</c:v>
                </c:pt>
                <c:pt idx="94">
                  <c:v>-0.81622700000000004</c:v>
                </c:pt>
                <c:pt idx="95">
                  <c:v>-0.814272</c:v>
                </c:pt>
                <c:pt idx="96">
                  <c:v>-0.81231699999999996</c:v>
                </c:pt>
                <c:pt idx="97">
                  <c:v>-0.81036200000000003</c:v>
                </c:pt>
                <c:pt idx="98">
                  <c:v>-0.80840699999999999</c:v>
                </c:pt>
                <c:pt idx="99">
                  <c:v>-0.80645199999999995</c:v>
                </c:pt>
                <c:pt idx="100">
                  <c:v>-0.80449700000000002</c:v>
                </c:pt>
                <c:pt idx="101">
                  <c:v>-0.80254199999999998</c:v>
                </c:pt>
                <c:pt idx="102">
                  <c:v>-0.80058700000000005</c:v>
                </c:pt>
                <c:pt idx="103">
                  <c:v>-0.79863099999999998</c:v>
                </c:pt>
                <c:pt idx="104">
                  <c:v>-0.79667600000000005</c:v>
                </c:pt>
                <c:pt idx="105">
                  <c:v>-0.79472100000000001</c:v>
                </c:pt>
                <c:pt idx="106">
                  <c:v>-0.79276599999999997</c:v>
                </c:pt>
                <c:pt idx="107">
                  <c:v>-0.79081100000000004</c:v>
                </c:pt>
                <c:pt idx="108">
                  <c:v>-0.788856</c:v>
                </c:pt>
                <c:pt idx="109">
                  <c:v>-0.78690099999999996</c:v>
                </c:pt>
                <c:pt idx="110">
                  <c:v>-0.78494600000000003</c:v>
                </c:pt>
                <c:pt idx="111">
                  <c:v>-0.78299099999999999</c:v>
                </c:pt>
                <c:pt idx="112">
                  <c:v>-0.78103599999999995</c:v>
                </c:pt>
                <c:pt idx="113">
                  <c:v>-0.77908100000000002</c:v>
                </c:pt>
                <c:pt idx="114">
                  <c:v>-0.77712599999999998</c:v>
                </c:pt>
                <c:pt idx="115">
                  <c:v>-0.77517100000000005</c:v>
                </c:pt>
                <c:pt idx="116">
                  <c:v>-0.77321600000000001</c:v>
                </c:pt>
                <c:pt idx="117">
                  <c:v>-0.77126099999999997</c:v>
                </c:pt>
                <c:pt idx="118">
                  <c:v>-0.76930600000000005</c:v>
                </c:pt>
                <c:pt idx="119">
                  <c:v>-0.76735100000000001</c:v>
                </c:pt>
                <c:pt idx="120">
                  <c:v>-0.76539599999999997</c:v>
                </c:pt>
                <c:pt idx="121">
                  <c:v>-0.76344100000000004</c:v>
                </c:pt>
                <c:pt idx="122">
                  <c:v>-0.761486</c:v>
                </c:pt>
                <c:pt idx="123">
                  <c:v>-0.75953099999999996</c:v>
                </c:pt>
                <c:pt idx="124">
                  <c:v>-0.75757600000000003</c:v>
                </c:pt>
                <c:pt idx="125">
                  <c:v>-0.75562099999999999</c:v>
                </c:pt>
                <c:pt idx="126">
                  <c:v>-0.75366599999999995</c:v>
                </c:pt>
                <c:pt idx="127">
                  <c:v>-0.75171100000000002</c:v>
                </c:pt>
                <c:pt idx="128">
                  <c:v>-0.74975599999999998</c:v>
                </c:pt>
                <c:pt idx="129">
                  <c:v>-0.74780100000000005</c:v>
                </c:pt>
                <c:pt idx="130">
                  <c:v>-0.74584600000000001</c:v>
                </c:pt>
                <c:pt idx="131">
                  <c:v>-0.74389099999999997</c:v>
                </c:pt>
                <c:pt idx="132">
                  <c:v>-0.74193500000000001</c:v>
                </c:pt>
                <c:pt idx="133">
                  <c:v>-0.73997999999999997</c:v>
                </c:pt>
                <c:pt idx="134">
                  <c:v>-0.73802500000000004</c:v>
                </c:pt>
                <c:pt idx="135">
                  <c:v>-0.73607</c:v>
                </c:pt>
                <c:pt idx="136">
                  <c:v>-0.73411499999999996</c:v>
                </c:pt>
                <c:pt idx="137">
                  <c:v>-0.73216000000000003</c:v>
                </c:pt>
                <c:pt idx="138">
                  <c:v>-0.73020499999999999</c:v>
                </c:pt>
                <c:pt idx="139">
                  <c:v>-0.72824999999999995</c:v>
                </c:pt>
                <c:pt idx="140">
                  <c:v>-0.72629500000000002</c:v>
                </c:pt>
                <c:pt idx="141">
                  <c:v>-0.72433999999999998</c:v>
                </c:pt>
                <c:pt idx="142">
                  <c:v>-0.72238500000000005</c:v>
                </c:pt>
                <c:pt idx="143">
                  <c:v>-0.72043000000000001</c:v>
                </c:pt>
                <c:pt idx="144">
                  <c:v>-0.71847499999999997</c:v>
                </c:pt>
                <c:pt idx="145">
                  <c:v>-0.71652000000000005</c:v>
                </c:pt>
                <c:pt idx="146">
                  <c:v>-0.71456500000000001</c:v>
                </c:pt>
                <c:pt idx="147">
                  <c:v>-0.71260999999999997</c:v>
                </c:pt>
                <c:pt idx="148">
                  <c:v>-0.71065500000000004</c:v>
                </c:pt>
                <c:pt idx="149">
                  <c:v>-0.7087</c:v>
                </c:pt>
                <c:pt idx="150">
                  <c:v>-0.70674499999999996</c:v>
                </c:pt>
                <c:pt idx="151">
                  <c:v>-0.70479000000000003</c:v>
                </c:pt>
                <c:pt idx="152">
                  <c:v>-0.70283499999999999</c:v>
                </c:pt>
                <c:pt idx="153">
                  <c:v>-0.70087999999999995</c:v>
                </c:pt>
                <c:pt idx="154">
                  <c:v>-0.69892500000000002</c:v>
                </c:pt>
                <c:pt idx="155">
                  <c:v>-0.69696999999999998</c:v>
                </c:pt>
                <c:pt idx="156">
                  <c:v>-0.69501500000000005</c:v>
                </c:pt>
                <c:pt idx="157">
                  <c:v>-0.69306000000000001</c:v>
                </c:pt>
                <c:pt idx="158">
                  <c:v>-0.69110499999999997</c:v>
                </c:pt>
                <c:pt idx="159">
                  <c:v>-0.68915000000000004</c:v>
                </c:pt>
                <c:pt idx="160">
                  <c:v>-0.687195</c:v>
                </c:pt>
                <c:pt idx="161">
                  <c:v>-0.68523900000000004</c:v>
                </c:pt>
                <c:pt idx="162">
                  <c:v>-0.683284</c:v>
                </c:pt>
                <c:pt idx="163">
                  <c:v>-0.68132899999999996</c:v>
                </c:pt>
                <c:pt idx="164">
                  <c:v>-0.67937400000000003</c:v>
                </c:pt>
                <c:pt idx="165">
                  <c:v>-0.67741899999999999</c:v>
                </c:pt>
                <c:pt idx="166">
                  <c:v>-0.67546399999999995</c:v>
                </c:pt>
                <c:pt idx="167">
                  <c:v>-0.67350900000000002</c:v>
                </c:pt>
                <c:pt idx="168">
                  <c:v>-0.67155399999999998</c:v>
                </c:pt>
                <c:pt idx="169">
                  <c:v>-0.66959900000000006</c:v>
                </c:pt>
                <c:pt idx="170">
                  <c:v>-0.66764400000000002</c:v>
                </c:pt>
                <c:pt idx="171">
                  <c:v>-0.66568899999999998</c:v>
                </c:pt>
                <c:pt idx="172">
                  <c:v>-0.66373400000000005</c:v>
                </c:pt>
                <c:pt idx="173">
                  <c:v>-0.66177900000000001</c:v>
                </c:pt>
                <c:pt idx="174">
                  <c:v>-0.65982399999999997</c:v>
                </c:pt>
                <c:pt idx="175">
                  <c:v>-0.65786900000000004</c:v>
                </c:pt>
                <c:pt idx="176">
                  <c:v>-0.655914</c:v>
                </c:pt>
                <c:pt idx="177">
                  <c:v>-0.65395899999999996</c:v>
                </c:pt>
                <c:pt idx="178">
                  <c:v>-0.65200400000000003</c:v>
                </c:pt>
                <c:pt idx="179">
                  <c:v>-0.65004899999999999</c:v>
                </c:pt>
                <c:pt idx="180">
                  <c:v>-0.64809399999999995</c:v>
                </c:pt>
                <c:pt idx="181">
                  <c:v>-0.64613900000000002</c:v>
                </c:pt>
                <c:pt idx="182">
                  <c:v>-0.64418399999999998</c:v>
                </c:pt>
                <c:pt idx="183">
                  <c:v>-0.64222900000000005</c:v>
                </c:pt>
                <c:pt idx="184">
                  <c:v>-0.64027400000000001</c:v>
                </c:pt>
                <c:pt idx="185">
                  <c:v>-0.63831899999999997</c:v>
                </c:pt>
                <c:pt idx="186">
                  <c:v>-0.63636400000000004</c:v>
                </c:pt>
                <c:pt idx="187">
                  <c:v>-0.634409</c:v>
                </c:pt>
                <c:pt idx="188">
                  <c:v>-0.63245399999999996</c:v>
                </c:pt>
                <c:pt idx="189">
                  <c:v>-0.63049900000000003</c:v>
                </c:pt>
                <c:pt idx="190">
                  <c:v>-0.62854299999999996</c:v>
                </c:pt>
                <c:pt idx="191">
                  <c:v>-0.62658800000000003</c:v>
                </c:pt>
                <c:pt idx="192">
                  <c:v>-0.62463299999999999</c:v>
                </c:pt>
                <c:pt idx="193">
                  <c:v>-0.62267799999999995</c:v>
                </c:pt>
                <c:pt idx="194">
                  <c:v>-0.62072300000000002</c:v>
                </c:pt>
                <c:pt idx="195">
                  <c:v>-0.61876799999999998</c:v>
                </c:pt>
                <c:pt idx="196">
                  <c:v>-0.61681299999999994</c:v>
                </c:pt>
                <c:pt idx="197">
                  <c:v>-0.61485800000000002</c:v>
                </c:pt>
                <c:pt idx="198">
                  <c:v>-0.61290299999999998</c:v>
                </c:pt>
                <c:pt idx="199">
                  <c:v>-0.61094800000000005</c:v>
                </c:pt>
                <c:pt idx="200">
                  <c:v>-0.60899300000000001</c:v>
                </c:pt>
                <c:pt idx="201">
                  <c:v>-0.60703799999999997</c:v>
                </c:pt>
                <c:pt idx="202">
                  <c:v>-0.60508300000000004</c:v>
                </c:pt>
                <c:pt idx="203">
                  <c:v>-0.603128</c:v>
                </c:pt>
                <c:pt idx="204">
                  <c:v>-0.60117299999999996</c:v>
                </c:pt>
                <c:pt idx="205">
                  <c:v>-0.59921800000000003</c:v>
                </c:pt>
                <c:pt idx="206">
                  <c:v>-0.59726299999999999</c:v>
                </c:pt>
                <c:pt idx="207">
                  <c:v>-0.59530799999999995</c:v>
                </c:pt>
                <c:pt idx="208">
                  <c:v>-0.59335300000000002</c:v>
                </c:pt>
                <c:pt idx="209">
                  <c:v>-0.59139799999999998</c:v>
                </c:pt>
                <c:pt idx="210">
                  <c:v>-0.58944300000000005</c:v>
                </c:pt>
                <c:pt idx="211">
                  <c:v>-0.58748800000000001</c:v>
                </c:pt>
                <c:pt idx="212">
                  <c:v>-0.58553299999999997</c:v>
                </c:pt>
                <c:pt idx="213">
                  <c:v>-0.58357800000000004</c:v>
                </c:pt>
                <c:pt idx="214">
                  <c:v>-0.581623</c:v>
                </c:pt>
                <c:pt idx="215">
                  <c:v>-0.57966799999999996</c:v>
                </c:pt>
                <c:pt idx="216">
                  <c:v>-0.57771300000000003</c:v>
                </c:pt>
                <c:pt idx="217">
                  <c:v>-0.57575799999999999</c:v>
                </c:pt>
                <c:pt idx="218">
                  <c:v>-0.57380299999999995</c:v>
                </c:pt>
                <c:pt idx="219">
                  <c:v>-0.57184699999999999</c:v>
                </c:pt>
                <c:pt idx="220">
                  <c:v>-0.56989199999999995</c:v>
                </c:pt>
                <c:pt idx="221">
                  <c:v>-0.56793700000000003</c:v>
                </c:pt>
                <c:pt idx="222">
                  <c:v>-0.56598199999999999</c:v>
                </c:pt>
                <c:pt idx="223">
                  <c:v>-0.56402699999999995</c:v>
                </c:pt>
                <c:pt idx="224">
                  <c:v>-0.56207200000000002</c:v>
                </c:pt>
                <c:pt idx="225">
                  <c:v>-0.56011699999999998</c:v>
                </c:pt>
                <c:pt idx="226">
                  <c:v>-0.55816200000000005</c:v>
                </c:pt>
                <c:pt idx="227">
                  <c:v>-0.55620700000000001</c:v>
                </c:pt>
                <c:pt idx="228">
                  <c:v>-0.55425199999999997</c:v>
                </c:pt>
                <c:pt idx="229">
                  <c:v>-0.55229700000000004</c:v>
                </c:pt>
                <c:pt idx="230">
                  <c:v>-0.550342</c:v>
                </c:pt>
                <c:pt idx="231">
                  <c:v>-0.54838699999999996</c:v>
                </c:pt>
                <c:pt idx="232">
                  <c:v>-0.54643200000000003</c:v>
                </c:pt>
                <c:pt idx="233">
                  <c:v>-0.54447699999999999</c:v>
                </c:pt>
                <c:pt idx="234">
                  <c:v>-0.54252199999999995</c:v>
                </c:pt>
                <c:pt idx="235">
                  <c:v>-0.54056700000000002</c:v>
                </c:pt>
                <c:pt idx="236">
                  <c:v>-0.53861199999999998</c:v>
                </c:pt>
                <c:pt idx="237">
                  <c:v>-0.53665700000000005</c:v>
                </c:pt>
                <c:pt idx="238">
                  <c:v>-0.53470200000000001</c:v>
                </c:pt>
                <c:pt idx="239">
                  <c:v>-0.53274699999999997</c:v>
                </c:pt>
                <c:pt idx="240">
                  <c:v>-0.53079200000000004</c:v>
                </c:pt>
                <c:pt idx="241">
                  <c:v>-0.528837</c:v>
                </c:pt>
                <c:pt idx="242">
                  <c:v>-0.52688199999999996</c:v>
                </c:pt>
                <c:pt idx="243">
                  <c:v>-0.52492700000000003</c:v>
                </c:pt>
                <c:pt idx="244">
                  <c:v>-0.52297199999999999</c:v>
                </c:pt>
                <c:pt idx="245">
                  <c:v>-0.52101699999999995</c:v>
                </c:pt>
                <c:pt idx="246">
                  <c:v>-0.51906200000000002</c:v>
                </c:pt>
                <c:pt idx="247">
                  <c:v>-0.51710699999999998</c:v>
                </c:pt>
                <c:pt idx="248">
                  <c:v>-0.51515200000000005</c:v>
                </c:pt>
                <c:pt idx="249">
                  <c:v>-0.51319599999999999</c:v>
                </c:pt>
                <c:pt idx="250">
                  <c:v>-0.51124099999999995</c:v>
                </c:pt>
                <c:pt idx="251">
                  <c:v>-0.50928600000000002</c:v>
                </c:pt>
                <c:pt idx="252">
                  <c:v>-0.50733099999999998</c:v>
                </c:pt>
                <c:pt idx="253">
                  <c:v>-0.50537600000000005</c:v>
                </c:pt>
                <c:pt idx="254">
                  <c:v>-0.50342100000000001</c:v>
                </c:pt>
                <c:pt idx="255">
                  <c:v>-0.50146599999999997</c:v>
                </c:pt>
                <c:pt idx="256">
                  <c:v>-0.49951099999999998</c:v>
                </c:pt>
                <c:pt idx="257">
                  <c:v>-0.497556</c:v>
                </c:pt>
                <c:pt idx="258">
                  <c:v>-0.49560100000000001</c:v>
                </c:pt>
                <c:pt idx="259">
                  <c:v>-0.49364599999999997</c:v>
                </c:pt>
                <c:pt idx="260">
                  <c:v>-0.49169099999999999</c:v>
                </c:pt>
                <c:pt idx="261">
                  <c:v>-0.489736</c:v>
                </c:pt>
                <c:pt idx="262">
                  <c:v>-0.48778100000000002</c:v>
                </c:pt>
                <c:pt idx="263">
                  <c:v>-0.48582599999999998</c:v>
                </c:pt>
                <c:pt idx="264">
                  <c:v>-0.483871</c:v>
                </c:pt>
                <c:pt idx="265">
                  <c:v>-0.48191600000000001</c:v>
                </c:pt>
                <c:pt idx="266">
                  <c:v>-0.47996100000000003</c:v>
                </c:pt>
                <c:pt idx="267">
                  <c:v>-0.47800599999999999</c:v>
                </c:pt>
                <c:pt idx="268">
                  <c:v>-0.476051</c:v>
                </c:pt>
                <c:pt idx="269">
                  <c:v>-0.47409600000000002</c:v>
                </c:pt>
                <c:pt idx="270">
                  <c:v>-0.47214099999999998</c:v>
                </c:pt>
                <c:pt idx="271">
                  <c:v>-0.47018599999999999</c:v>
                </c:pt>
                <c:pt idx="272">
                  <c:v>-0.46823100000000001</c:v>
                </c:pt>
                <c:pt idx="273">
                  <c:v>-0.46627600000000002</c:v>
                </c:pt>
                <c:pt idx="274">
                  <c:v>-0.46432099999999998</c:v>
                </c:pt>
                <c:pt idx="275">
                  <c:v>-0.462366</c:v>
                </c:pt>
                <c:pt idx="276">
                  <c:v>-0.46041100000000001</c:v>
                </c:pt>
                <c:pt idx="277">
                  <c:v>-0.45845599999999997</c:v>
                </c:pt>
                <c:pt idx="278">
                  <c:v>-0.45650000000000002</c:v>
                </c:pt>
                <c:pt idx="279">
                  <c:v>-0.45454499999999998</c:v>
                </c:pt>
                <c:pt idx="280">
                  <c:v>-0.45258999999999999</c:v>
                </c:pt>
                <c:pt idx="281">
                  <c:v>-0.45063500000000001</c:v>
                </c:pt>
                <c:pt idx="282">
                  <c:v>-0.44868000000000002</c:v>
                </c:pt>
                <c:pt idx="283">
                  <c:v>-0.44672499999999998</c:v>
                </c:pt>
                <c:pt idx="284">
                  <c:v>-0.44477</c:v>
                </c:pt>
                <c:pt idx="285">
                  <c:v>-0.44281500000000001</c:v>
                </c:pt>
                <c:pt idx="286">
                  <c:v>-0.44085999999999997</c:v>
                </c:pt>
                <c:pt idx="287">
                  <c:v>-0.43890499999999999</c:v>
                </c:pt>
                <c:pt idx="288">
                  <c:v>-0.43695000000000001</c:v>
                </c:pt>
                <c:pt idx="289">
                  <c:v>-0.43499500000000002</c:v>
                </c:pt>
                <c:pt idx="290">
                  <c:v>-0.43303999999999998</c:v>
                </c:pt>
                <c:pt idx="291">
                  <c:v>-0.431085</c:v>
                </c:pt>
                <c:pt idx="292">
                  <c:v>-0.42913000000000001</c:v>
                </c:pt>
                <c:pt idx="293">
                  <c:v>-0.42717500000000003</c:v>
                </c:pt>
                <c:pt idx="294">
                  <c:v>-0.42521999999999999</c:v>
                </c:pt>
                <c:pt idx="295">
                  <c:v>-0.423265</c:v>
                </c:pt>
                <c:pt idx="296">
                  <c:v>-0.42131000000000002</c:v>
                </c:pt>
                <c:pt idx="297">
                  <c:v>-0.41935499999999998</c:v>
                </c:pt>
                <c:pt idx="298">
                  <c:v>-0.41739999999999999</c:v>
                </c:pt>
                <c:pt idx="299">
                  <c:v>-0.41544500000000001</c:v>
                </c:pt>
                <c:pt idx="300">
                  <c:v>-0.41349000000000002</c:v>
                </c:pt>
                <c:pt idx="301">
                  <c:v>-0.41153499999999998</c:v>
                </c:pt>
                <c:pt idx="302">
                  <c:v>-0.40958</c:v>
                </c:pt>
                <c:pt idx="303">
                  <c:v>-0.40762500000000002</c:v>
                </c:pt>
                <c:pt idx="304">
                  <c:v>-0.40566999999999998</c:v>
                </c:pt>
                <c:pt idx="305">
                  <c:v>-0.40371499999999999</c:v>
                </c:pt>
                <c:pt idx="306">
                  <c:v>-0.40176000000000001</c:v>
                </c:pt>
                <c:pt idx="307">
                  <c:v>-0.39980399999999999</c:v>
                </c:pt>
                <c:pt idx="308">
                  <c:v>-0.39784900000000001</c:v>
                </c:pt>
                <c:pt idx="309">
                  <c:v>-0.39589400000000002</c:v>
                </c:pt>
                <c:pt idx="310">
                  <c:v>-0.39393899999999998</c:v>
                </c:pt>
                <c:pt idx="311">
                  <c:v>-0.391984</c:v>
                </c:pt>
                <c:pt idx="312">
                  <c:v>-0.39002900000000001</c:v>
                </c:pt>
                <c:pt idx="313">
                  <c:v>-0.38807399999999997</c:v>
                </c:pt>
                <c:pt idx="314">
                  <c:v>-0.38611899999999999</c:v>
                </c:pt>
                <c:pt idx="315">
                  <c:v>-0.38416400000000001</c:v>
                </c:pt>
                <c:pt idx="316">
                  <c:v>-0.38220900000000002</c:v>
                </c:pt>
                <c:pt idx="317">
                  <c:v>-0.38025399999999998</c:v>
                </c:pt>
                <c:pt idx="318">
                  <c:v>-0.378299</c:v>
                </c:pt>
                <c:pt idx="319">
                  <c:v>-0.37634400000000001</c:v>
                </c:pt>
                <c:pt idx="320">
                  <c:v>-0.37438900000000003</c:v>
                </c:pt>
                <c:pt idx="321">
                  <c:v>-0.37243399999999999</c:v>
                </c:pt>
                <c:pt idx="322">
                  <c:v>-0.370479</c:v>
                </c:pt>
                <c:pt idx="323">
                  <c:v>-0.36852400000000002</c:v>
                </c:pt>
                <c:pt idx="324">
                  <c:v>-0.36656899999999998</c:v>
                </c:pt>
                <c:pt idx="325">
                  <c:v>-0.36461399999999999</c:v>
                </c:pt>
                <c:pt idx="326">
                  <c:v>-0.36265900000000001</c:v>
                </c:pt>
                <c:pt idx="327">
                  <c:v>-0.36070400000000002</c:v>
                </c:pt>
                <c:pt idx="328">
                  <c:v>-0.35874899999999998</c:v>
                </c:pt>
                <c:pt idx="329">
                  <c:v>-0.356794</c:v>
                </c:pt>
                <c:pt idx="330">
                  <c:v>-0.35483900000000002</c:v>
                </c:pt>
                <c:pt idx="331">
                  <c:v>-0.35288399999999998</c:v>
                </c:pt>
                <c:pt idx="332">
                  <c:v>-0.35092899999999999</c:v>
                </c:pt>
                <c:pt idx="333">
                  <c:v>-0.34897400000000001</c:v>
                </c:pt>
                <c:pt idx="334">
                  <c:v>-0.34701900000000002</c:v>
                </c:pt>
                <c:pt idx="335">
                  <c:v>-0.34506399999999998</c:v>
                </c:pt>
                <c:pt idx="336">
                  <c:v>-0.34310800000000002</c:v>
                </c:pt>
                <c:pt idx="337">
                  <c:v>-0.34115299999999998</c:v>
                </c:pt>
                <c:pt idx="338">
                  <c:v>-0.339198</c:v>
                </c:pt>
                <c:pt idx="339">
                  <c:v>-0.33724300000000001</c:v>
                </c:pt>
                <c:pt idx="340">
                  <c:v>-0.33528799999999997</c:v>
                </c:pt>
                <c:pt idx="341">
                  <c:v>-0.33333299999999999</c:v>
                </c:pt>
                <c:pt idx="342">
                  <c:v>-0.33137800000000001</c:v>
                </c:pt>
                <c:pt idx="343">
                  <c:v>-0.32942300000000002</c:v>
                </c:pt>
                <c:pt idx="344">
                  <c:v>-0.32746799999999998</c:v>
                </c:pt>
                <c:pt idx="345">
                  <c:v>-0.325513</c:v>
                </c:pt>
                <c:pt idx="346">
                  <c:v>-0.32355800000000001</c:v>
                </c:pt>
                <c:pt idx="347">
                  <c:v>-0.32160300000000003</c:v>
                </c:pt>
                <c:pt idx="348">
                  <c:v>-0.31964799999999999</c:v>
                </c:pt>
                <c:pt idx="349">
                  <c:v>-0.317693</c:v>
                </c:pt>
                <c:pt idx="350">
                  <c:v>-0.31573800000000002</c:v>
                </c:pt>
                <c:pt idx="351">
                  <c:v>-0.31378299999999998</c:v>
                </c:pt>
                <c:pt idx="352">
                  <c:v>-0.31182799999999999</c:v>
                </c:pt>
                <c:pt idx="353">
                  <c:v>-0.30987300000000001</c:v>
                </c:pt>
                <c:pt idx="354">
                  <c:v>-0.30791800000000003</c:v>
                </c:pt>
                <c:pt idx="355">
                  <c:v>-0.30596299999999998</c:v>
                </c:pt>
                <c:pt idx="356">
                  <c:v>-0.304008</c:v>
                </c:pt>
                <c:pt idx="357">
                  <c:v>-0.30205300000000002</c:v>
                </c:pt>
                <c:pt idx="358">
                  <c:v>-0.30009799999999998</c:v>
                </c:pt>
                <c:pt idx="359">
                  <c:v>-0.29814299999999999</c:v>
                </c:pt>
                <c:pt idx="360">
                  <c:v>-0.29618800000000001</c:v>
                </c:pt>
                <c:pt idx="361">
                  <c:v>-0.29423300000000002</c:v>
                </c:pt>
                <c:pt idx="362">
                  <c:v>-0.29227799999999998</c:v>
                </c:pt>
                <c:pt idx="363">
                  <c:v>-0.290323</c:v>
                </c:pt>
                <c:pt idx="364">
                  <c:v>-0.28836800000000001</c:v>
                </c:pt>
                <c:pt idx="365">
                  <c:v>-0.28641299999999997</c:v>
                </c:pt>
                <c:pt idx="366">
                  <c:v>-0.28445799999999999</c:v>
                </c:pt>
                <c:pt idx="367">
                  <c:v>-0.28250199999999998</c:v>
                </c:pt>
                <c:pt idx="368">
                  <c:v>-0.28054699999999999</c:v>
                </c:pt>
                <c:pt idx="369">
                  <c:v>-0.27859200000000001</c:v>
                </c:pt>
                <c:pt idx="370">
                  <c:v>-0.27663700000000002</c:v>
                </c:pt>
                <c:pt idx="371">
                  <c:v>-0.27468199999999998</c:v>
                </c:pt>
                <c:pt idx="372">
                  <c:v>-0.272727</c:v>
                </c:pt>
                <c:pt idx="373">
                  <c:v>-0.27077200000000001</c:v>
                </c:pt>
                <c:pt idx="374">
                  <c:v>-0.26881699999999997</c:v>
                </c:pt>
                <c:pt idx="375">
                  <c:v>-0.26686199999999999</c:v>
                </c:pt>
                <c:pt idx="376">
                  <c:v>-0.264907</c:v>
                </c:pt>
                <c:pt idx="377">
                  <c:v>-0.26295200000000002</c:v>
                </c:pt>
                <c:pt idx="378">
                  <c:v>-0.26099699999999998</c:v>
                </c:pt>
                <c:pt idx="379">
                  <c:v>-0.25904199999999999</c:v>
                </c:pt>
                <c:pt idx="380">
                  <c:v>-0.25708700000000001</c:v>
                </c:pt>
                <c:pt idx="381">
                  <c:v>-0.25513200000000003</c:v>
                </c:pt>
                <c:pt idx="382">
                  <c:v>-0.25317699999999999</c:v>
                </c:pt>
                <c:pt idx="383">
                  <c:v>-0.251222</c:v>
                </c:pt>
                <c:pt idx="384">
                  <c:v>-0.24926699999999999</c:v>
                </c:pt>
                <c:pt idx="385">
                  <c:v>-0.247312</c:v>
                </c:pt>
                <c:pt idx="386">
                  <c:v>-0.24535699999999999</c:v>
                </c:pt>
                <c:pt idx="387">
                  <c:v>-0.24340200000000001</c:v>
                </c:pt>
                <c:pt idx="388">
                  <c:v>-0.24144699999999999</c:v>
                </c:pt>
                <c:pt idx="389">
                  <c:v>-0.23949200000000001</c:v>
                </c:pt>
                <c:pt idx="390">
                  <c:v>-0.237537</c:v>
                </c:pt>
                <c:pt idx="391">
                  <c:v>-0.23558200000000001</c:v>
                </c:pt>
                <c:pt idx="392">
                  <c:v>-0.233627</c:v>
                </c:pt>
                <c:pt idx="393">
                  <c:v>-0.23167199999999999</c:v>
                </c:pt>
                <c:pt idx="394">
                  <c:v>-0.229717</c:v>
                </c:pt>
                <c:pt idx="395">
                  <c:v>-0.22776199999999999</c:v>
                </c:pt>
                <c:pt idx="396">
                  <c:v>-0.22580600000000001</c:v>
                </c:pt>
                <c:pt idx="397">
                  <c:v>-0.22385099999999999</c:v>
                </c:pt>
                <c:pt idx="398">
                  <c:v>-0.22189600000000001</c:v>
                </c:pt>
                <c:pt idx="399">
                  <c:v>-0.219941</c:v>
                </c:pt>
                <c:pt idx="400">
                  <c:v>-0.21798600000000001</c:v>
                </c:pt>
                <c:pt idx="401">
                  <c:v>-0.216031</c:v>
                </c:pt>
                <c:pt idx="402">
                  <c:v>-0.21407599999999999</c:v>
                </c:pt>
                <c:pt idx="403">
                  <c:v>-0.212121</c:v>
                </c:pt>
                <c:pt idx="404">
                  <c:v>-0.21016599999999999</c:v>
                </c:pt>
                <c:pt idx="405">
                  <c:v>-0.20821100000000001</c:v>
                </c:pt>
                <c:pt idx="406">
                  <c:v>-0.20625599999999999</c:v>
                </c:pt>
                <c:pt idx="407">
                  <c:v>-0.20430100000000001</c:v>
                </c:pt>
                <c:pt idx="408">
                  <c:v>-0.202346</c:v>
                </c:pt>
                <c:pt idx="409">
                  <c:v>-0.20039100000000001</c:v>
                </c:pt>
                <c:pt idx="410">
                  <c:v>-0.198436</c:v>
                </c:pt>
                <c:pt idx="411">
                  <c:v>-0.19648099999999999</c:v>
                </c:pt>
                <c:pt idx="412">
                  <c:v>-0.194526</c:v>
                </c:pt>
                <c:pt idx="413">
                  <c:v>-0.19257099999999999</c:v>
                </c:pt>
                <c:pt idx="414">
                  <c:v>-0.19061600000000001</c:v>
                </c:pt>
                <c:pt idx="415">
                  <c:v>-0.188661</c:v>
                </c:pt>
                <c:pt idx="416">
                  <c:v>-0.18670600000000001</c:v>
                </c:pt>
                <c:pt idx="417">
                  <c:v>-0.184751</c:v>
                </c:pt>
                <c:pt idx="418">
                  <c:v>-0.18279599999999999</c:v>
                </c:pt>
                <c:pt idx="419">
                  <c:v>-0.180841</c:v>
                </c:pt>
                <c:pt idx="420">
                  <c:v>-0.17888599999999999</c:v>
                </c:pt>
                <c:pt idx="421">
                  <c:v>-0.176931</c:v>
                </c:pt>
                <c:pt idx="422">
                  <c:v>-0.17497599999999999</c:v>
                </c:pt>
                <c:pt idx="423">
                  <c:v>-0.17302100000000001</c:v>
                </c:pt>
                <c:pt idx="424">
                  <c:v>-0.171066</c:v>
                </c:pt>
                <c:pt idx="425">
                  <c:v>-0.16911000000000001</c:v>
                </c:pt>
                <c:pt idx="426">
                  <c:v>-0.167155</c:v>
                </c:pt>
                <c:pt idx="427">
                  <c:v>-0.16520000000000001</c:v>
                </c:pt>
                <c:pt idx="428">
                  <c:v>-0.163245</c:v>
                </c:pt>
                <c:pt idx="429">
                  <c:v>-0.16128999999999999</c:v>
                </c:pt>
                <c:pt idx="430">
                  <c:v>-0.159335</c:v>
                </c:pt>
                <c:pt idx="431">
                  <c:v>-0.15737999999999999</c:v>
                </c:pt>
                <c:pt idx="432">
                  <c:v>-0.15542500000000001</c:v>
                </c:pt>
                <c:pt idx="433">
                  <c:v>-0.15347</c:v>
                </c:pt>
                <c:pt idx="434">
                  <c:v>-0.15151500000000001</c:v>
                </c:pt>
                <c:pt idx="435">
                  <c:v>-0.14956</c:v>
                </c:pt>
                <c:pt idx="436">
                  <c:v>-0.14760499999999999</c:v>
                </c:pt>
                <c:pt idx="437">
                  <c:v>-0.14565</c:v>
                </c:pt>
                <c:pt idx="438">
                  <c:v>-0.14369499999999999</c:v>
                </c:pt>
                <c:pt idx="439">
                  <c:v>-0.14174</c:v>
                </c:pt>
                <c:pt idx="440">
                  <c:v>-0.13978499999999999</c:v>
                </c:pt>
                <c:pt idx="441">
                  <c:v>-0.13783000000000001</c:v>
                </c:pt>
                <c:pt idx="442">
                  <c:v>-0.135875</c:v>
                </c:pt>
                <c:pt idx="443">
                  <c:v>-0.13392000000000001</c:v>
                </c:pt>
                <c:pt idx="444">
                  <c:v>-0.131965</c:v>
                </c:pt>
                <c:pt idx="445">
                  <c:v>-0.13000999999999999</c:v>
                </c:pt>
                <c:pt idx="446">
                  <c:v>-0.128055</c:v>
                </c:pt>
                <c:pt idx="447">
                  <c:v>-0.12609999999999999</c:v>
                </c:pt>
                <c:pt idx="448">
                  <c:v>-0.12414500000000001</c:v>
                </c:pt>
                <c:pt idx="449">
                  <c:v>-0.12218999999999999</c:v>
                </c:pt>
                <c:pt idx="450">
                  <c:v>-0.12023499999999999</c:v>
                </c:pt>
                <c:pt idx="451">
                  <c:v>-0.11828</c:v>
                </c:pt>
                <c:pt idx="452">
                  <c:v>-0.116325</c:v>
                </c:pt>
                <c:pt idx="453">
                  <c:v>-0.11437</c:v>
                </c:pt>
                <c:pt idx="454">
                  <c:v>-0.112414</c:v>
                </c:pt>
                <c:pt idx="455">
                  <c:v>-0.110459</c:v>
                </c:pt>
                <c:pt idx="456">
                  <c:v>-0.108504</c:v>
                </c:pt>
                <c:pt idx="457">
                  <c:v>-0.106549</c:v>
                </c:pt>
                <c:pt idx="458">
                  <c:v>-0.10459400000000001</c:v>
                </c:pt>
                <c:pt idx="459">
                  <c:v>-0.10263899999999999</c:v>
                </c:pt>
                <c:pt idx="460">
                  <c:v>-0.100684</c:v>
                </c:pt>
                <c:pt idx="461">
                  <c:v>-9.8729300000000006E-2</c:v>
                </c:pt>
                <c:pt idx="462">
                  <c:v>-9.6774200000000005E-2</c:v>
                </c:pt>
                <c:pt idx="463">
                  <c:v>-9.4819200000000006E-2</c:v>
                </c:pt>
                <c:pt idx="464">
                  <c:v>-9.2864100000000005E-2</c:v>
                </c:pt>
                <c:pt idx="465">
                  <c:v>-9.0909100000000007E-2</c:v>
                </c:pt>
                <c:pt idx="466">
                  <c:v>-8.8954000000000005E-2</c:v>
                </c:pt>
                <c:pt idx="467">
                  <c:v>-8.6999000000000007E-2</c:v>
                </c:pt>
                <c:pt idx="468">
                  <c:v>-8.5043999999999995E-2</c:v>
                </c:pt>
                <c:pt idx="469">
                  <c:v>-8.3088899999999993E-2</c:v>
                </c:pt>
                <c:pt idx="470">
                  <c:v>-8.1133899999999995E-2</c:v>
                </c:pt>
                <c:pt idx="471">
                  <c:v>-7.9178899999999997E-2</c:v>
                </c:pt>
                <c:pt idx="472">
                  <c:v>-7.7223799999999995E-2</c:v>
                </c:pt>
                <c:pt idx="473">
                  <c:v>-7.5268799999999997E-2</c:v>
                </c:pt>
                <c:pt idx="474">
                  <c:v>-7.3313799999999998E-2</c:v>
                </c:pt>
                <c:pt idx="475">
                  <c:v>-7.1358699999999997E-2</c:v>
                </c:pt>
                <c:pt idx="476">
                  <c:v>-6.9403699999999999E-2</c:v>
                </c:pt>
                <c:pt idx="477">
                  <c:v>-6.74487E-2</c:v>
                </c:pt>
                <c:pt idx="478">
                  <c:v>-6.5493599999999999E-2</c:v>
                </c:pt>
                <c:pt idx="479">
                  <c:v>-6.3538600000000001E-2</c:v>
                </c:pt>
                <c:pt idx="480">
                  <c:v>-6.1583600000000002E-2</c:v>
                </c:pt>
                <c:pt idx="481">
                  <c:v>-5.9628500000000001E-2</c:v>
                </c:pt>
                <c:pt idx="482">
                  <c:v>-5.7673500000000003E-2</c:v>
                </c:pt>
                <c:pt idx="483">
                  <c:v>-5.5718499999999997E-2</c:v>
                </c:pt>
                <c:pt idx="484">
                  <c:v>-5.3763400000000003E-2</c:v>
                </c:pt>
                <c:pt idx="485">
                  <c:v>-5.1808399999999998E-2</c:v>
                </c:pt>
                <c:pt idx="486">
                  <c:v>-4.9853399999999999E-2</c:v>
                </c:pt>
                <c:pt idx="487">
                  <c:v>-4.7898400000000001E-2</c:v>
                </c:pt>
                <c:pt idx="488">
                  <c:v>-4.5943299999999999E-2</c:v>
                </c:pt>
                <c:pt idx="489">
                  <c:v>-4.3988300000000001E-2</c:v>
                </c:pt>
                <c:pt idx="490">
                  <c:v>-4.2033300000000003E-2</c:v>
                </c:pt>
                <c:pt idx="491">
                  <c:v>-4.0078200000000001E-2</c:v>
                </c:pt>
                <c:pt idx="492">
                  <c:v>-3.8123200000000003E-2</c:v>
                </c:pt>
                <c:pt idx="493">
                  <c:v>-3.6168199999999998E-2</c:v>
                </c:pt>
                <c:pt idx="494">
                  <c:v>-3.4213100000000003E-2</c:v>
                </c:pt>
                <c:pt idx="495">
                  <c:v>-3.2258099999999998E-2</c:v>
                </c:pt>
                <c:pt idx="496">
                  <c:v>-3.0303E-2</c:v>
                </c:pt>
                <c:pt idx="497">
                  <c:v>-2.8348000000000002E-2</c:v>
                </c:pt>
                <c:pt idx="498">
                  <c:v>-2.63929E-2</c:v>
                </c:pt>
                <c:pt idx="499">
                  <c:v>-2.4437899999999999E-2</c:v>
                </c:pt>
                <c:pt idx="500">
                  <c:v>-2.24829E-2</c:v>
                </c:pt>
                <c:pt idx="501">
                  <c:v>-2.0527799999999999E-2</c:v>
                </c:pt>
                <c:pt idx="502">
                  <c:v>-1.85728E-2</c:v>
                </c:pt>
                <c:pt idx="503">
                  <c:v>-1.6617799999999999E-2</c:v>
                </c:pt>
                <c:pt idx="504">
                  <c:v>-1.4662700000000001E-2</c:v>
                </c:pt>
                <c:pt idx="505">
                  <c:v>-1.2707700000000001E-2</c:v>
                </c:pt>
                <c:pt idx="506">
                  <c:v>-1.07527E-2</c:v>
                </c:pt>
                <c:pt idx="507">
                  <c:v>-8.7976500000000006E-3</c:v>
                </c:pt>
                <c:pt idx="508">
                  <c:v>-6.8426099999999998E-3</c:v>
                </c:pt>
                <c:pt idx="509">
                  <c:v>-4.8875799999999999E-3</c:v>
                </c:pt>
                <c:pt idx="510">
                  <c:v>-2.9325499999999999E-3</c:v>
                </c:pt>
                <c:pt idx="511">
                  <c:v>2.9325499999999999E-3</c:v>
                </c:pt>
                <c:pt idx="512">
                  <c:v>4.8875799999999999E-3</c:v>
                </c:pt>
                <c:pt idx="513">
                  <c:v>6.8426099999999998E-3</c:v>
                </c:pt>
                <c:pt idx="514">
                  <c:v>8.7976500000000006E-3</c:v>
                </c:pt>
                <c:pt idx="515">
                  <c:v>1.07527E-2</c:v>
                </c:pt>
                <c:pt idx="516">
                  <c:v>1.2707700000000001E-2</c:v>
                </c:pt>
                <c:pt idx="517">
                  <c:v>1.4662700000000001E-2</c:v>
                </c:pt>
                <c:pt idx="518">
                  <c:v>1.6617799999999999E-2</c:v>
                </c:pt>
                <c:pt idx="519">
                  <c:v>1.85728E-2</c:v>
                </c:pt>
                <c:pt idx="520">
                  <c:v>2.0527799999999999E-2</c:v>
                </c:pt>
                <c:pt idx="521">
                  <c:v>2.24829E-2</c:v>
                </c:pt>
                <c:pt idx="522">
                  <c:v>2.4437899999999999E-2</c:v>
                </c:pt>
                <c:pt idx="523">
                  <c:v>2.63929E-2</c:v>
                </c:pt>
                <c:pt idx="524">
                  <c:v>2.8348000000000002E-2</c:v>
                </c:pt>
                <c:pt idx="525">
                  <c:v>3.0303E-2</c:v>
                </c:pt>
                <c:pt idx="526">
                  <c:v>3.2258000000000002E-2</c:v>
                </c:pt>
                <c:pt idx="527">
                  <c:v>3.4213100000000003E-2</c:v>
                </c:pt>
                <c:pt idx="528">
                  <c:v>3.6168100000000002E-2</c:v>
                </c:pt>
                <c:pt idx="529">
                  <c:v>3.81231E-2</c:v>
                </c:pt>
                <c:pt idx="530">
                  <c:v>4.0078200000000001E-2</c:v>
                </c:pt>
                <c:pt idx="531">
                  <c:v>4.20332E-2</c:v>
                </c:pt>
                <c:pt idx="532">
                  <c:v>4.3988199999999998E-2</c:v>
                </c:pt>
                <c:pt idx="533">
                  <c:v>4.5943299999999999E-2</c:v>
                </c:pt>
                <c:pt idx="534">
                  <c:v>4.7898299999999998E-2</c:v>
                </c:pt>
                <c:pt idx="535">
                  <c:v>4.9853300000000003E-2</c:v>
                </c:pt>
                <c:pt idx="536">
                  <c:v>5.1808399999999998E-2</c:v>
                </c:pt>
                <c:pt idx="537">
                  <c:v>5.3763400000000003E-2</c:v>
                </c:pt>
                <c:pt idx="538">
                  <c:v>5.5718400000000001E-2</c:v>
                </c:pt>
                <c:pt idx="539">
                  <c:v>5.7673500000000003E-2</c:v>
                </c:pt>
                <c:pt idx="540">
                  <c:v>5.9628500000000001E-2</c:v>
                </c:pt>
                <c:pt idx="541">
                  <c:v>6.1583499999999999E-2</c:v>
                </c:pt>
                <c:pt idx="542">
                  <c:v>6.3538700000000004E-2</c:v>
                </c:pt>
                <c:pt idx="543">
                  <c:v>6.5493700000000002E-2</c:v>
                </c:pt>
                <c:pt idx="544">
                  <c:v>6.74487E-2</c:v>
                </c:pt>
                <c:pt idx="545">
                  <c:v>6.9403800000000002E-2</c:v>
                </c:pt>
                <c:pt idx="546">
                  <c:v>7.13588E-2</c:v>
                </c:pt>
                <c:pt idx="547">
                  <c:v>7.3313799999999998E-2</c:v>
                </c:pt>
                <c:pt idx="548">
                  <c:v>7.52689E-2</c:v>
                </c:pt>
                <c:pt idx="549">
                  <c:v>7.7223899999999998E-2</c:v>
                </c:pt>
                <c:pt idx="550">
                  <c:v>7.9178899999999997E-2</c:v>
                </c:pt>
                <c:pt idx="551">
                  <c:v>8.1133999999999998E-2</c:v>
                </c:pt>
                <c:pt idx="552">
                  <c:v>8.3088999999999996E-2</c:v>
                </c:pt>
                <c:pt idx="553">
                  <c:v>8.5043999999999995E-2</c:v>
                </c:pt>
                <c:pt idx="554">
                  <c:v>8.6999099999999996E-2</c:v>
                </c:pt>
                <c:pt idx="555">
                  <c:v>8.8954099999999994E-2</c:v>
                </c:pt>
                <c:pt idx="556">
                  <c:v>9.0909100000000007E-2</c:v>
                </c:pt>
                <c:pt idx="557">
                  <c:v>9.2864199999999994E-2</c:v>
                </c:pt>
                <c:pt idx="558">
                  <c:v>9.4819200000000006E-2</c:v>
                </c:pt>
                <c:pt idx="559">
                  <c:v>9.6774200000000005E-2</c:v>
                </c:pt>
                <c:pt idx="560">
                  <c:v>9.8729300000000006E-2</c:v>
                </c:pt>
                <c:pt idx="561">
                  <c:v>0.100684</c:v>
                </c:pt>
                <c:pt idx="562">
                  <c:v>0.10263899999999999</c:v>
                </c:pt>
                <c:pt idx="563">
                  <c:v>0.10459400000000001</c:v>
                </c:pt>
                <c:pt idx="564">
                  <c:v>0.106549</c:v>
                </c:pt>
                <c:pt idx="565">
                  <c:v>0.108504</c:v>
                </c:pt>
                <c:pt idx="566">
                  <c:v>0.110459</c:v>
                </c:pt>
                <c:pt idx="567">
                  <c:v>0.112414</c:v>
                </c:pt>
                <c:pt idx="568">
                  <c:v>0.11437</c:v>
                </c:pt>
                <c:pt idx="569">
                  <c:v>0.116325</c:v>
                </c:pt>
                <c:pt idx="570">
                  <c:v>0.11828</c:v>
                </c:pt>
                <c:pt idx="571">
                  <c:v>0.12023499999999999</c:v>
                </c:pt>
                <c:pt idx="572">
                  <c:v>0.12218999999999999</c:v>
                </c:pt>
                <c:pt idx="573">
                  <c:v>0.12414500000000001</c:v>
                </c:pt>
                <c:pt idx="574">
                  <c:v>0.12609999999999999</c:v>
                </c:pt>
                <c:pt idx="575">
                  <c:v>0.128055</c:v>
                </c:pt>
                <c:pt idx="576">
                  <c:v>0.13000999999999999</c:v>
                </c:pt>
                <c:pt idx="577">
                  <c:v>0.131965</c:v>
                </c:pt>
                <c:pt idx="578">
                  <c:v>0.13392000000000001</c:v>
                </c:pt>
                <c:pt idx="579">
                  <c:v>0.135875</c:v>
                </c:pt>
                <c:pt idx="580">
                  <c:v>0.13783000000000001</c:v>
                </c:pt>
                <c:pt idx="581">
                  <c:v>0.13978499999999999</c:v>
                </c:pt>
                <c:pt idx="582">
                  <c:v>0.14174</c:v>
                </c:pt>
                <c:pt idx="583">
                  <c:v>0.14369499999999999</c:v>
                </c:pt>
                <c:pt idx="584">
                  <c:v>0.14565</c:v>
                </c:pt>
                <c:pt idx="585">
                  <c:v>0.14760499999999999</c:v>
                </c:pt>
                <c:pt idx="586">
                  <c:v>0.14956</c:v>
                </c:pt>
                <c:pt idx="587">
                  <c:v>0.15151500000000001</c:v>
                </c:pt>
                <c:pt idx="588">
                  <c:v>0.15347</c:v>
                </c:pt>
                <c:pt idx="589">
                  <c:v>0.15542500000000001</c:v>
                </c:pt>
                <c:pt idx="590">
                  <c:v>0.15737999999999999</c:v>
                </c:pt>
                <c:pt idx="591">
                  <c:v>0.159335</c:v>
                </c:pt>
                <c:pt idx="592">
                  <c:v>0.16128999999999999</c:v>
                </c:pt>
                <c:pt idx="593">
                  <c:v>0.163245</c:v>
                </c:pt>
                <c:pt idx="594">
                  <c:v>0.16520000000000001</c:v>
                </c:pt>
                <c:pt idx="595">
                  <c:v>0.167155</c:v>
                </c:pt>
                <c:pt idx="596">
                  <c:v>0.16911000000000001</c:v>
                </c:pt>
                <c:pt idx="597">
                  <c:v>0.17106499999999999</c:v>
                </c:pt>
                <c:pt idx="598">
                  <c:v>0.17302000000000001</c:v>
                </c:pt>
                <c:pt idx="599">
                  <c:v>0.17497599999999999</c:v>
                </c:pt>
                <c:pt idx="600">
                  <c:v>0.176931</c:v>
                </c:pt>
                <c:pt idx="601">
                  <c:v>0.17888599999999999</c:v>
                </c:pt>
                <c:pt idx="602">
                  <c:v>0.180841</c:v>
                </c:pt>
                <c:pt idx="603">
                  <c:v>0.18279599999999999</c:v>
                </c:pt>
                <c:pt idx="604">
                  <c:v>0.184751</c:v>
                </c:pt>
                <c:pt idx="605">
                  <c:v>0.18670600000000001</c:v>
                </c:pt>
                <c:pt idx="606">
                  <c:v>0.188661</c:v>
                </c:pt>
                <c:pt idx="607">
                  <c:v>0.19061600000000001</c:v>
                </c:pt>
                <c:pt idx="608">
                  <c:v>0.19257099999999999</c:v>
                </c:pt>
                <c:pt idx="609">
                  <c:v>0.194526</c:v>
                </c:pt>
                <c:pt idx="610">
                  <c:v>0.19648099999999999</c:v>
                </c:pt>
                <c:pt idx="611">
                  <c:v>0.198436</c:v>
                </c:pt>
                <c:pt idx="612">
                  <c:v>0.20039100000000001</c:v>
                </c:pt>
                <c:pt idx="613">
                  <c:v>0.202346</c:v>
                </c:pt>
                <c:pt idx="614">
                  <c:v>0.20430100000000001</c:v>
                </c:pt>
                <c:pt idx="615">
                  <c:v>0.20625599999999999</c:v>
                </c:pt>
                <c:pt idx="616">
                  <c:v>0.20821100000000001</c:v>
                </c:pt>
                <c:pt idx="617">
                  <c:v>0.21016599999999999</c:v>
                </c:pt>
                <c:pt idx="618">
                  <c:v>0.212121</c:v>
                </c:pt>
                <c:pt idx="619">
                  <c:v>0.21407599999999999</c:v>
                </c:pt>
                <c:pt idx="620">
                  <c:v>0.216031</c:v>
                </c:pt>
                <c:pt idx="621">
                  <c:v>0.21798600000000001</c:v>
                </c:pt>
                <c:pt idx="622">
                  <c:v>0.219941</c:v>
                </c:pt>
                <c:pt idx="623">
                  <c:v>0.22189600000000001</c:v>
                </c:pt>
                <c:pt idx="624">
                  <c:v>0.22385099999999999</c:v>
                </c:pt>
                <c:pt idx="625">
                  <c:v>0.22580600000000001</c:v>
                </c:pt>
                <c:pt idx="626">
                  <c:v>0.22776199999999999</c:v>
                </c:pt>
                <c:pt idx="627">
                  <c:v>0.229717</c:v>
                </c:pt>
                <c:pt idx="628">
                  <c:v>0.23167199999999999</c:v>
                </c:pt>
                <c:pt idx="629">
                  <c:v>0.233627</c:v>
                </c:pt>
                <c:pt idx="630">
                  <c:v>0.23558200000000001</c:v>
                </c:pt>
                <c:pt idx="631">
                  <c:v>0.237537</c:v>
                </c:pt>
                <c:pt idx="632">
                  <c:v>0.23949200000000001</c:v>
                </c:pt>
                <c:pt idx="633">
                  <c:v>0.24144699999999999</c:v>
                </c:pt>
                <c:pt idx="634">
                  <c:v>0.24340200000000001</c:v>
                </c:pt>
                <c:pt idx="635">
                  <c:v>0.24535699999999999</c:v>
                </c:pt>
                <c:pt idx="636">
                  <c:v>0.247312</c:v>
                </c:pt>
                <c:pt idx="637">
                  <c:v>0.24926699999999999</c:v>
                </c:pt>
                <c:pt idx="638">
                  <c:v>0.251222</c:v>
                </c:pt>
                <c:pt idx="639">
                  <c:v>0.25317699999999999</c:v>
                </c:pt>
                <c:pt idx="640">
                  <c:v>0.25513200000000003</c:v>
                </c:pt>
                <c:pt idx="641">
                  <c:v>0.25708700000000001</c:v>
                </c:pt>
                <c:pt idx="642">
                  <c:v>0.25904199999999999</c:v>
                </c:pt>
                <c:pt idx="643">
                  <c:v>0.26099699999999998</c:v>
                </c:pt>
                <c:pt idx="644">
                  <c:v>0.26295200000000002</c:v>
                </c:pt>
                <c:pt idx="645">
                  <c:v>0.264907</c:v>
                </c:pt>
                <c:pt idx="646">
                  <c:v>0.26686199999999999</c:v>
                </c:pt>
                <c:pt idx="647">
                  <c:v>0.26881699999999997</c:v>
                </c:pt>
                <c:pt idx="648">
                  <c:v>0.27077200000000001</c:v>
                </c:pt>
                <c:pt idx="649">
                  <c:v>0.272727</c:v>
                </c:pt>
                <c:pt idx="650">
                  <c:v>0.27468199999999998</c:v>
                </c:pt>
                <c:pt idx="651">
                  <c:v>0.27663700000000002</c:v>
                </c:pt>
                <c:pt idx="652">
                  <c:v>0.27859200000000001</c:v>
                </c:pt>
                <c:pt idx="653">
                  <c:v>0.28054699999999999</c:v>
                </c:pt>
                <c:pt idx="654">
                  <c:v>0.28250199999999998</c:v>
                </c:pt>
                <c:pt idx="655">
                  <c:v>0.28445700000000002</c:v>
                </c:pt>
                <c:pt idx="656">
                  <c:v>0.286412</c:v>
                </c:pt>
                <c:pt idx="657">
                  <c:v>0.28836800000000001</c:v>
                </c:pt>
                <c:pt idx="658">
                  <c:v>0.290323</c:v>
                </c:pt>
                <c:pt idx="659">
                  <c:v>0.29227799999999998</c:v>
                </c:pt>
                <c:pt idx="660">
                  <c:v>0.29423300000000002</c:v>
                </c:pt>
                <c:pt idx="661">
                  <c:v>0.29618800000000001</c:v>
                </c:pt>
                <c:pt idx="662">
                  <c:v>0.29814299999999999</c:v>
                </c:pt>
                <c:pt idx="663">
                  <c:v>0.30009799999999998</c:v>
                </c:pt>
                <c:pt idx="664">
                  <c:v>0.30205300000000002</c:v>
                </c:pt>
                <c:pt idx="665">
                  <c:v>0.304008</c:v>
                </c:pt>
                <c:pt idx="666">
                  <c:v>0.30596299999999998</c:v>
                </c:pt>
                <c:pt idx="667">
                  <c:v>0.30791800000000003</c:v>
                </c:pt>
                <c:pt idx="668">
                  <c:v>0.30987300000000001</c:v>
                </c:pt>
                <c:pt idx="669">
                  <c:v>0.31182799999999999</c:v>
                </c:pt>
                <c:pt idx="670">
                  <c:v>0.31378299999999998</c:v>
                </c:pt>
                <c:pt idx="671">
                  <c:v>0.31573800000000002</c:v>
                </c:pt>
                <c:pt idx="672">
                  <c:v>0.317693</c:v>
                </c:pt>
                <c:pt idx="673">
                  <c:v>0.31964799999999999</c:v>
                </c:pt>
                <c:pt idx="674">
                  <c:v>0.32160300000000003</c:v>
                </c:pt>
                <c:pt idx="675">
                  <c:v>0.32355800000000001</c:v>
                </c:pt>
                <c:pt idx="676">
                  <c:v>0.325513</c:v>
                </c:pt>
                <c:pt idx="677">
                  <c:v>0.32746799999999998</c:v>
                </c:pt>
                <c:pt idx="678">
                  <c:v>0.32942300000000002</c:v>
                </c:pt>
                <c:pt idx="679">
                  <c:v>0.33137800000000001</c:v>
                </c:pt>
                <c:pt idx="680">
                  <c:v>0.33333299999999999</c:v>
                </c:pt>
                <c:pt idx="681">
                  <c:v>0.33528799999999997</c:v>
                </c:pt>
                <c:pt idx="682">
                  <c:v>0.33724300000000001</c:v>
                </c:pt>
                <c:pt idx="683">
                  <c:v>0.339198</c:v>
                </c:pt>
                <c:pt idx="684">
                  <c:v>0.34115400000000001</c:v>
                </c:pt>
                <c:pt idx="685">
                  <c:v>0.343109</c:v>
                </c:pt>
                <c:pt idx="686">
                  <c:v>0.34506399999999998</c:v>
                </c:pt>
                <c:pt idx="687">
                  <c:v>0.34701900000000002</c:v>
                </c:pt>
                <c:pt idx="688">
                  <c:v>0.34897400000000001</c:v>
                </c:pt>
                <c:pt idx="689">
                  <c:v>0.35092899999999999</c:v>
                </c:pt>
                <c:pt idx="690">
                  <c:v>0.35288399999999998</c:v>
                </c:pt>
                <c:pt idx="691">
                  <c:v>0.35483900000000002</c:v>
                </c:pt>
                <c:pt idx="692">
                  <c:v>0.356794</c:v>
                </c:pt>
                <c:pt idx="693">
                  <c:v>0.35874899999999998</c:v>
                </c:pt>
                <c:pt idx="694">
                  <c:v>0.36070400000000002</c:v>
                </c:pt>
                <c:pt idx="695">
                  <c:v>0.36265900000000001</c:v>
                </c:pt>
                <c:pt idx="696">
                  <c:v>0.36461399999999999</c:v>
                </c:pt>
                <c:pt idx="697">
                  <c:v>0.36656899999999998</c:v>
                </c:pt>
                <c:pt idx="698">
                  <c:v>0.36852400000000002</c:v>
                </c:pt>
                <c:pt idx="699">
                  <c:v>0.370479</c:v>
                </c:pt>
                <c:pt idx="700">
                  <c:v>0.37243399999999999</c:v>
                </c:pt>
                <c:pt idx="701">
                  <c:v>0.37438900000000003</c:v>
                </c:pt>
                <c:pt idx="702">
                  <c:v>0.37634400000000001</c:v>
                </c:pt>
                <c:pt idx="703">
                  <c:v>0.378299</c:v>
                </c:pt>
                <c:pt idx="704">
                  <c:v>0.38025399999999998</c:v>
                </c:pt>
                <c:pt idx="705">
                  <c:v>0.38220900000000002</c:v>
                </c:pt>
                <c:pt idx="706">
                  <c:v>0.38416400000000001</c:v>
                </c:pt>
                <c:pt idx="707">
                  <c:v>0.38611899999999999</c:v>
                </c:pt>
                <c:pt idx="708">
                  <c:v>0.38807399999999997</c:v>
                </c:pt>
                <c:pt idx="709">
                  <c:v>0.39002900000000001</c:v>
                </c:pt>
                <c:pt idx="710">
                  <c:v>0.391984</c:v>
                </c:pt>
                <c:pt idx="711">
                  <c:v>0.39393899999999998</c:v>
                </c:pt>
                <c:pt idx="712">
                  <c:v>0.39589400000000002</c:v>
                </c:pt>
                <c:pt idx="713">
                  <c:v>0.39784900000000001</c:v>
                </c:pt>
                <c:pt idx="714">
                  <c:v>0.39980399999999999</c:v>
                </c:pt>
                <c:pt idx="715">
                  <c:v>0.40176000000000001</c:v>
                </c:pt>
                <c:pt idx="716">
                  <c:v>0.40371499999999999</c:v>
                </c:pt>
                <c:pt idx="717">
                  <c:v>0.40566999999999998</c:v>
                </c:pt>
                <c:pt idx="718">
                  <c:v>0.40762500000000002</c:v>
                </c:pt>
                <c:pt idx="719">
                  <c:v>0.40958</c:v>
                </c:pt>
                <c:pt idx="720">
                  <c:v>0.41153499999999998</c:v>
                </c:pt>
                <c:pt idx="721">
                  <c:v>0.41349000000000002</c:v>
                </c:pt>
                <c:pt idx="722">
                  <c:v>0.41544500000000001</c:v>
                </c:pt>
                <c:pt idx="723">
                  <c:v>0.41739999999999999</c:v>
                </c:pt>
                <c:pt idx="724">
                  <c:v>0.41935499999999998</c:v>
                </c:pt>
                <c:pt idx="725">
                  <c:v>0.42131000000000002</c:v>
                </c:pt>
                <c:pt idx="726">
                  <c:v>0.423265</c:v>
                </c:pt>
                <c:pt idx="727">
                  <c:v>0.42521999999999999</c:v>
                </c:pt>
                <c:pt idx="728">
                  <c:v>0.42717500000000003</c:v>
                </c:pt>
                <c:pt idx="729">
                  <c:v>0.42913000000000001</c:v>
                </c:pt>
                <c:pt idx="730">
                  <c:v>0.431085</c:v>
                </c:pt>
                <c:pt idx="731">
                  <c:v>0.43303999999999998</c:v>
                </c:pt>
                <c:pt idx="732">
                  <c:v>0.43499500000000002</c:v>
                </c:pt>
                <c:pt idx="733">
                  <c:v>0.43695000000000001</c:v>
                </c:pt>
                <c:pt idx="734">
                  <c:v>0.43890499999999999</c:v>
                </c:pt>
                <c:pt idx="735">
                  <c:v>0.44085999999999997</c:v>
                </c:pt>
                <c:pt idx="736">
                  <c:v>0.44281500000000001</c:v>
                </c:pt>
                <c:pt idx="737">
                  <c:v>0.44477</c:v>
                </c:pt>
                <c:pt idx="738">
                  <c:v>0.44672499999999998</c:v>
                </c:pt>
                <c:pt idx="739">
                  <c:v>0.44868000000000002</c:v>
                </c:pt>
                <c:pt idx="740">
                  <c:v>0.45063500000000001</c:v>
                </c:pt>
                <c:pt idx="741">
                  <c:v>0.45258999999999999</c:v>
                </c:pt>
                <c:pt idx="742">
                  <c:v>0.45454499999999998</c:v>
                </c:pt>
                <c:pt idx="743">
                  <c:v>0.45650099999999999</c:v>
                </c:pt>
                <c:pt idx="744">
                  <c:v>0.45845599999999997</c:v>
                </c:pt>
                <c:pt idx="745">
                  <c:v>0.46041100000000001</c:v>
                </c:pt>
                <c:pt idx="746">
                  <c:v>0.462366</c:v>
                </c:pt>
                <c:pt idx="747">
                  <c:v>0.46432099999999998</c:v>
                </c:pt>
                <c:pt idx="748">
                  <c:v>0.46627600000000002</c:v>
                </c:pt>
                <c:pt idx="749">
                  <c:v>0.46823100000000001</c:v>
                </c:pt>
                <c:pt idx="750">
                  <c:v>0.47018599999999999</c:v>
                </c:pt>
                <c:pt idx="751">
                  <c:v>0.47214099999999998</c:v>
                </c:pt>
                <c:pt idx="752">
                  <c:v>0.47409600000000002</c:v>
                </c:pt>
                <c:pt idx="753">
                  <c:v>0.476051</c:v>
                </c:pt>
                <c:pt idx="754">
                  <c:v>0.47800599999999999</c:v>
                </c:pt>
                <c:pt idx="755">
                  <c:v>0.47996100000000003</c:v>
                </c:pt>
                <c:pt idx="756">
                  <c:v>0.48191600000000001</c:v>
                </c:pt>
                <c:pt idx="757">
                  <c:v>0.483871</c:v>
                </c:pt>
                <c:pt idx="758">
                  <c:v>0.48582599999999998</c:v>
                </c:pt>
                <c:pt idx="759">
                  <c:v>0.48778100000000002</c:v>
                </c:pt>
                <c:pt idx="760">
                  <c:v>0.489736</c:v>
                </c:pt>
                <c:pt idx="761">
                  <c:v>0.49169099999999999</c:v>
                </c:pt>
                <c:pt idx="762">
                  <c:v>0.49364599999999997</c:v>
                </c:pt>
                <c:pt idx="763">
                  <c:v>0.49560100000000001</c:v>
                </c:pt>
                <c:pt idx="764">
                  <c:v>0.497556</c:v>
                </c:pt>
                <c:pt idx="765">
                  <c:v>0.49951099999999998</c:v>
                </c:pt>
                <c:pt idx="766">
                  <c:v>0.50146599999999997</c:v>
                </c:pt>
                <c:pt idx="767">
                  <c:v>0.50342100000000001</c:v>
                </c:pt>
                <c:pt idx="768">
                  <c:v>0.50537600000000005</c:v>
                </c:pt>
                <c:pt idx="769">
                  <c:v>0.50733099999999998</c:v>
                </c:pt>
                <c:pt idx="770">
                  <c:v>0.50928600000000002</c:v>
                </c:pt>
                <c:pt idx="771">
                  <c:v>0.51124099999999995</c:v>
                </c:pt>
                <c:pt idx="772">
                  <c:v>0.51319599999999999</c:v>
                </c:pt>
                <c:pt idx="773">
                  <c:v>0.51515200000000005</c:v>
                </c:pt>
                <c:pt idx="774">
                  <c:v>0.51710699999999998</c:v>
                </c:pt>
                <c:pt idx="775">
                  <c:v>0.51906200000000002</c:v>
                </c:pt>
                <c:pt idx="776">
                  <c:v>0.52101699999999995</c:v>
                </c:pt>
                <c:pt idx="777">
                  <c:v>0.52297199999999999</c:v>
                </c:pt>
                <c:pt idx="778">
                  <c:v>0.52492700000000003</c:v>
                </c:pt>
                <c:pt idx="779">
                  <c:v>0.52688199999999996</c:v>
                </c:pt>
                <c:pt idx="780">
                  <c:v>0.528837</c:v>
                </c:pt>
                <c:pt idx="781">
                  <c:v>0.53079200000000004</c:v>
                </c:pt>
                <c:pt idx="782">
                  <c:v>0.53274699999999997</c:v>
                </c:pt>
                <c:pt idx="783">
                  <c:v>0.53470200000000001</c:v>
                </c:pt>
                <c:pt idx="784">
                  <c:v>0.53665700000000005</c:v>
                </c:pt>
                <c:pt idx="785">
                  <c:v>0.53861199999999998</c:v>
                </c:pt>
                <c:pt idx="786">
                  <c:v>0.54056700000000002</c:v>
                </c:pt>
                <c:pt idx="787">
                  <c:v>0.54252199999999995</c:v>
                </c:pt>
                <c:pt idx="788">
                  <c:v>0.54447699999999999</c:v>
                </c:pt>
                <c:pt idx="789">
                  <c:v>0.54643200000000003</c:v>
                </c:pt>
                <c:pt idx="790">
                  <c:v>0.54838699999999996</c:v>
                </c:pt>
                <c:pt idx="791">
                  <c:v>0.550342</c:v>
                </c:pt>
                <c:pt idx="792">
                  <c:v>0.55229700000000004</c:v>
                </c:pt>
                <c:pt idx="793">
                  <c:v>0.55425199999999997</c:v>
                </c:pt>
                <c:pt idx="794">
                  <c:v>0.55620700000000001</c:v>
                </c:pt>
                <c:pt idx="795">
                  <c:v>0.55816200000000005</c:v>
                </c:pt>
                <c:pt idx="796">
                  <c:v>0.56011699999999998</c:v>
                </c:pt>
                <c:pt idx="797">
                  <c:v>0.56207200000000002</c:v>
                </c:pt>
                <c:pt idx="798">
                  <c:v>0.56402699999999995</c:v>
                </c:pt>
                <c:pt idx="799">
                  <c:v>0.56598199999999999</c:v>
                </c:pt>
                <c:pt idx="800">
                  <c:v>0.56793700000000003</c:v>
                </c:pt>
                <c:pt idx="801">
                  <c:v>0.56989299999999998</c:v>
                </c:pt>
                <c:pt idx="802">
                  <c:v>0.57184800000000002</c:v>
                </c:pt>
                <c:pt idx="803">
                  <c:v>0.57380299999999995</c:v>
                </c:pt>
                <c:pt idx="804">
                  <c:v>0.57575799999999999</c:v>
                </c:pt>
                <c:pt idx="805">
                  <c:v>0.57771300000000003</c:v>
                </c:pt>
                <c:pt idx="806">
                  <c:v>0.57966799999999996</c:v>
                </c:pt>
                <c:pt idx="807">
                  <c:v>0.581623</c:v>
                </c:pt>
                <c:pt idx="808">
                  <c:v>0.58357800000000004</c:v>
                </c:pt>
                <c:pt idx="809">
                  <c:v>0.58553299999999997</c:v>
                </c:pt>
                <c:pt idx="810">
                  <c:v>0.58748800000000001</c:v>
                </c:pt>
                <c:pt idx="811">
                  <c:v>0.58944300000000005</c:v>
                </c:pt>
                <c:pt idx="812">
                  <c:v>0.59139799999999998</c:v>
                </c:pt>
                <c:pt idx="813">
                  <c:v>0.59335300000000002</c:v>
                </c:pt>
                <c:pt idx="814">
                  <c:v>0.59530799999999995</c:v>
                </c:pt>
                <c:pt idx="815">
                  <c:v>0.59726299999999999</c:v>
                </c:pt>
                <c:pt idx="816">
                  <c:v>0.59921800000000003</c:v>
                </c:pt>
                <c:pt idx="817">
                  <c:v>0.60117299999999996</c:v>
                </c:pt>
                <c:pt idx="818">
                  <c:v>0.603128</c:v>
                </c:pt>
                <c:pt idx="819">
                  <c:v>0.60508300000000004</c:v>
                </c:pt>
                <c:pt idx="820">
                  <c:v>0.60703799999999997</c:v>
                </c:pt>
                <c:pt idx="821">
                  <c:v>0.60899300000000001</c:v>
                </c:pt>
                <c:pt idx="822">
                  <c:v>0.61094800000000005</c:v>
                </c:pt>
                <c:pt idx="823">
                  <c:v>0.61290299999999998</c:v>
                </c:pt>
                <c:pt idx="824">
                  <c:v>0.61485800000000002</c:v>
                </c:pt>
                <c:pt idx="825">
                  <c:v>0.61681299999999994</c:v>
                </c:pt>
                <c:pt idx="826">
                  <c:v>0.61876799999999998</c:v>
                </c:pt>
                <c:pt idx="827">
                  <c:v>0.62072300000000002</c:v>
                </c:pt>
                <c:pt idx="828">
                  <c:v>0.62267799999999995</c:v>
                </c:pt>
                <c:pt idx="829">
                  <c:v>0.62463299999999999</c:v>
                </c:pt>
                <c:pt idx="830">
                  <c:v>0.62658800000000003</c:v>
                </c:pt>
                <c:pt idx="831">
                  <c:v>0.62854299999999996</c:v>
                </c:pt>
                <c:pt idx="832">
                  <c:v>0.63049900000000003</c:v>
                </c:pt>
                <c:pt idx="833">
                  <c:v>0.63245399999999996</c:v>
                </c:pt>
                <c:pt idx="834">
                  <c:v>0.634409</c:v>
                </c:pt>
                <c:pt idx="835">
                  <c:v>0.63636400000000004</c:v>
                </c:pt>
                <c:pt idx="836">
                  <c:v>0.63831899999999997</c:v>
                </c:pt>
                <c:pt idx="837">
                  <c:v>0.64027400000000001</c:v>
                </c:pt>
                <c:pt idx="838">
                  <c:v>0.64222900000000005</c:v>
                </c:pt>
                <c:pt idx="839">
                  <c:v>0.64418399999999998</c:v>
                </c:pt>
                <c:pt idx="840">
                  <c:v>0.64613900000000002</c:v>
                </c:pt>
                <c:pt idx="841">
                  <c:v>0.64809399999999995</c:v>
                </c:pt>
                <c:pt idx="842">
                  <c:v>0.65004899999999999</c:v>
                </c:pt>
                <c:pt idx="843">
                  <c:v>0.65200400000000003</c:v>
                </c:pt>
                <c:pt idx="844">
                  <c:v>0.65395899999999996</c:v>
                </c:pt>
                <c:pt idx="845">
                  <c:v>0.655914</c:v>
                </c:pt>
                <c:pt idx="846">
                  <c:v>0.65786900000000004</c:v>
                </c:pt>
                <c:pt idx="847">
                  <c:v>0.65982399999999997</c:v>
                </c:pt>
                <c:pt idx="848">
                  <c:v>0.66177900000000001</c:v>
                </c:pt>
                <c:pt idx="849">
                  <c:v>0.66373400000000005</c:v>
                </c:pt>
                <c:pt idx="850">
                  <c:v>0.66568899999999998</c:v>
                </c:pt>
                <c:pt idx="851">
                  <c:v>0.66764400000000002</c:v>
                </c:pt>
                <c:pt idx="852">
                  <c:v>0.66959900000000006</c:v>
                </c:pt>
                <c:pt idx="853">
                  <c:v>0.67155399999999998</c:v>
                </c:pt>
                <c:pt idx="854">
                  <c:v>0.67350900000000002</c:v>
                </c:pt>
                <c:pt idx="855">
                  <c:v>0.67546399999999995</c:v>
                </c:pt>
                <c:pt idx="856">
                  <c:v>0.67741899999999999</c:v>
                </c:pt>
                <c:pt idx="857">
                  <c:v>0.67937400000000003</c:v>
                </c:pt>
                <c:pt idx="858">
                  <c:v>0.68132899999999996</c:v>
                </c:pt>
                <c:pt idx="859">
                  <c:v>0.683284</c:v>
                </c:pt>
                <c:pt idx="860">
                  <c:v>0.68523900000000004</c:v>
                </c:pt>
                <c:pt idx="861">
                  <c:v>0.68719399999999997</c:v>
                </c:pt>
                <c:pt idx="862">
                  <c:v>0.68915000000000004</c:v>
                </c:pt>
                <c:pt idx="863">
                  <c:v>0.69110499999999997</c:v>
                </c:pt>
                <c:pt idx="864">
                  <c:v>0.69306000000000001</c:v>
                </c:pt>
                <c:pt idx="865">
                  <c:v>0.69501500000000005</c:v>
                </c:pt>
                <c:pt idx="866">
                  <c:v>0.69696999999999998</c:v>
                </c:pt>
                <c:pt idx="867">
                  <c:v>0.69892500000000002</c:v>
                </c:pt>
                <c:pt idx="868">
                  <c:v>0.70087999999999995</c:v>
                </c:pt>
                <c:pt idx="869">
                  <c:v>0.70283499999999999</c:v>
                </c:pt>
                <c:pt idx="870">
                  <c:v>0.70479000000000003</c:v>
                </c:pt>
                <c:pt idx="871">
                  <c:v>0.70674499999999996</c:v>
                </c:pt>
                <c:pt idx="872">
                  <c:v>0.7087</c:v>
                </c:pt>
                <c:pt idx="873">
                  <c:v>0.71065500000000004</c:v>
                </c:pt>
                <c:pt idx="874">
                  <c:v>0.71260999999999997</c:v>
                </c:pt>
                <c:pt idx="875">
                  <c:v>0.71456500000000001</c:v>
                </c:pt>
                <c:pt idx="876">
                  <c:v>0.71652000000000005</c:v>
                </c:pt>
                <c:pt idx="877">
                  <c:v>0.71847499999999997</c:v>
                </c:pt>
                <c:pt idx="878">
                  <c:v>0.72043000000000001</c:v>
                </c:pt>
                <c:pt idx="879">
                  <c:v>0.72238500000000005</c:v>
                </c:pt>
                <c:pt idx="880">
                  <c:v>0.72433999999999998</c:v>
                </c:pt>
                <c:pt idx="881">
                  <c:v>0.72629500000000002</c:v>
                </c:pt>
                <c:pt idx="882">
                  <c:v>0.72824999999999995</c:v>
                </c:pt>
                <c:pt idx="883">
                  <c:v>0.73020499999999999</c:v>
                </c:pt>
                <c:pt idx="884">
                  <c:v>0.73216000000000003</c:v>
                </c:pt>
                <c:pt idx="885">
                  <c:v>0.73411499999999996</c:v>
                </c:pt>
                <c:pt idx="886">
                  <c:v>0.73607</c:v>
                </c:pt>
                <c:pt idx="887">
                  <c:v>0.73802500000000004</c:v>
                </c:pt>
                <c:pt idx="888">
                  <c:v>0.73997999999999997</c:v>
                </c:pt>
                <c:pt idx="889">
                  <c:v>0.74193500000000001</c:v>
                </c:pt>
                <c:pt idx="890">
                  <c:v>0.74389099999999997</c:v>
                </c:pt>
                <c:pt idx="891">
                  <c:v>0.74584600000000001</c:v>
                </c:pt>
                <c:pt idx="892">
                  <c:v>0.74780100000000005</c:v>
                </c:pt>
                <c:pt idx="893">
                  <c:v>0.74975599999999998</c:v>
                </c:pt>
                <c:pt idx="894">
                  <c:v>0.75171100000000002</c:v>
                </c:pt>
                <c:pt idx="895">
                  <c:v>0.75366599999999995</c:v>
                </c:pt>
                <c:pt idx="896">
                  <c:v>0.75562099999999999</c:v>
                </c:pt>
                <c:pt idx="897">
                  <c:v>0.75757600000000003</c:v>
                </c:pt>
                <c:pt idx="898">
                  <c:v>0.75953099999999996</c:v>
                </c:pt>
                <c:pt idx="899">
                  <c:v>0.761486</c:v>
                </c:pt>
                <c:pt idx="900">
                  <c:v>0.76344100000000004</c:v>
                </c:pt>
                <c:pt idx="901">
                  <c:v>0.76539599999999997</c:v>
                </c:pt>
                <c:pt idx="902">
                  <c:v>0.76735100000000001</c:v>
                </c:pt>
                <c:pt idx="903">
                  <c:v>0.76930600000000005</c:v>
                </c:pt>
                <c:pt idx="904">
                  <c:v>0.77126099999999997</c:v>
                </c:pt>
                <c:pt idx="905">
                  <c:v>0.77321600000000001</c:v>
                </c:pt>
                <c:pt idx="906">
                  <c:v>0.77517100000000005</c:v>
                </c:pt>
                <c:pt idx="907">
                  <c:v>0.77712599999999998</c:v>
                </c:pt>
                <c:pt idx="908">
                  <c:v>0.77908100000000002</c:v>
                </c:pt>
                <c:pt idx="909">
                  <c:v>0.78103599999999995</c:v>
                </c:pt>
                <c:pt idx="910">
                  <c:v>0.78299099999999999</c:v>
                </c:pt>
                <c:pt idx="911">
                  <c:v>0.78494600000000003</c:v>
                </c:pt>
                <c:pt idx="912">
                  <c:v>0.78690099999999996</c:v>
                </c:pt>
                <c:pt idx="913">
                  <c:v>0.788856</c:v>
                </c:pt>
                <c:pt idx="914">
                  <c:v>0.79081100000000004</c:v>
                </c:pt>
                <c:pt idx="915">
                  <c:v>0.79276599999999997</c:v>
                </c:pt>
                <c:pt idx="916">
                  <c:v>0.79472100000000001</c:v>
                </c:pt>
                <c:pt idx="917">
                  <c:v>0.79667600000000005</c:v>
                </c:pt>
                <c:pt idx="918">
                  <c:v>0.79863099999999998</c:v>
                </c:pt>
                <c:pt idx="919">
                  <c:v>0.80058600000000002</c:v>
                </c:pt>
                <c:pt idx="920">
                  <c:v>0.80254099999999995</c:v>
                </c:pt>
                <c:pt idx="921">
                  <c:v>0.80449700000000002</c:v>
                </c:pt>
                <c:pt idx="922">
                  <c:v>0.80645199999999995</c:v>
                </c:pt>
                <c:pt idx="923">
                  <c:v>0.80840699999999999</c:v>
                </c:pt>
                <c:pt idx="924">
                  <c:v>0.81036200000000003</c:v>
                </c:pt>
                <c:pt idx="925">
                  <c:v>0.81231699999999996</c:v>
                </c:pt>
                <c:pt idx="926">
                  <c:v>0.814272</c:v>
                </c:pt>
                <c:pt idx="927">
                  <c:v>0.81622700000000004</c:v>
                </c:pt>
                <c:pt idx="928">
                  <c:v>0.81818199999999996</c:v>
                </c:pt>
                <c:pt idx="929">
                  <c:v>0.820137</c:v>
                </c:pt>
                <c:pt idx="930">
                  <c:v>0.82209200000000004</c:v>
                </c:pt>
                <c:pt idx="931">
                  <c:v>0.82404699999999997</c:v>
                </c:pt>
                <c:pt idx="932">
                  <c:v>0.82600200000000001</c:v>
                </c:pt>
                <c:pt idx="933">
                  <c:v>0.82795700000000005</c:v>
                </c:pt>
                <c:pt idx="934">
                  <c:v>0.82991199999999998</c:v>
                </c:pt>
                <c:pt idx="935">
                  <c:v>0.83186700000000002</c:v>
                </c:pt>
                <c:pt idx="936">
                  <c:v>0.83382199999999995</c:v>
                </c:pt>
                <c:pt idx="937">
                  <c:v>0.83577699999999999</c:v>
                </c:pt>
                <c:pt idx="938">
                  <c:v>0.83773200000000003</c:v>
                </c:pt>
                <c:pt idx="939">
                  <c:v>0.83968699999999996</c:v>
                </c:pt>
                <c:pt idx="940">
                  <c:v>0.841642</c:v>
                </c:pt>
                <c:pt idx="941">
                  <c:v>0.84359700000000004</c:v>
                </c:pt>
                <c:pt idx="942">
                  <c:v>0.84555199999999997</c:v>
                </c:pt>
                <c:pt idx="943">
                  <c:v>0.84750700000000001</c:v>
                </c:pt>
                <c:pt idx="944">
                  <c:v>0.84946200000000005</c:v>
                </c:pt>
                <c:pt idx="945">
                  <c:v>0.85141699999999998</c:v>
                </c:pt>
                <c:pt idx="946">
                  <c:v>0.85337200000000002</c:v>
                </c:pt>
                <c:pt idx="947">
                  <c:v>0.85532699999999995</c:v>
                </c:pt>
                <c:pt idx="948">
                  <c:v>0.85728300000000002</c:v>
                </c:pt>
                <c:pt idx="949">
                  <c:v>0.85923799999999995</c:v>
                </c:pt>
                <c:pt idx="950">
                  <c:v>0.86119299999999999</c:v>
                </c:pt>
                <c:pt idx="951">
                  <c:v>0.86314800000000003</c:v>
                </c:pt>
                <c:pt idx="952">
                  <c:v>0.86510299999999996</c:v>
                </c:pt>
                <c:pt idx="953">
                  <c:v>0.867058</c:v>
                </c:pt>
                <c:pt idx="954">
                  <c:v>0.86901300000000004</c:v>
                </c:pt>
                <c:pt idx="955">
                  <c:v>0.87096799999999996</c:v>
                </c:pt>
                <c:pt idx="956">
                  <c:v>0.872923</c:v>
                </c:pt>
                <c:pt idx="957">
                  <c:v>0.87487800000000004</c:v>
                </c:pt>
                <c:pt idx="958">
                  <c:v>0.87683299999999997</c:v>
                </c:pt>
                <c:pt idx="959">
                  <c:v>0.87878800000000001</c:v>
                </c:pt>
                <c:pt idx="960">
                  <c:v>0.88074300000000005</c:v>
                </c:pt>
                <c:pt idx="961">
                  <c:v>0.88269799999999998</c:v>
                </c:pt>
                <c:pt idx="962">
                  <c:v>0.88465300000000002</c:v>
                </c:pt>
                <c:pt idx="963">
                  <c:v>0.88660799999999995</c:v>
                </c:pt>
                <c:pt idx="964">
                  <c:v>0.88856299999999999</c:v>
                </c:pt>
                <c:pt idx="965">
                  <c:v>0.89051800000000003</c:v>
                </c:pt>
                <c:pt idx="966">
                  <c:v>0.89247299999999996</c:v>
                </c:pt>
                <c:pt idx="967">
                  <c:v>0.894428</c:v>
                </c:pt>
                <c:pt idx="968">
                  <c:v>0.89638300000000004</c:v>
                </c:pt>
                <c:pt idx="969">
                  <c:v>0.89833799999999997</c:v>
                </c:pt>
                <c:pt idx="970">
                  <c:v>0.90029300000000001</c:v>
                </c:pt>
                <c:pt idx="971">
                  <c:v>0.90224800000000005</c:v>
                </c:pt>
                <c:pt idx="972">
                  <c:v>0.90420299999999998</c:v>
                </c:pt>
                <c:pt idx="973">
                  <c:v>0.90615800000000002</c:v>
                </c:pt>
                <c:pt idx="974">
                  <c:v>0.90811299999999995</c:v>
                </c:pt>
                <c:pt idx="975">
                  <c:v>0.91006799999999999</c:v>
                </c:pt>
                <c:pt idx="976">
                  <c:v>0.91202300000000003</c:v>
                </c:pt>
                <c:pt idx="977">
                  <c:v>0.91397799999999996</c:v>
                </c:pt>
                <c:pt idx="978">
                  <c:v>0.915933</c:v>
                </c:pt>
                <c:pt idx="979">
                  <c:v>0.91788899999999995</c:v>
                </c:pt>
                <c:pt idx="980">
                  <c:v>0.91984399999999999</c:v>
                </c:pt>
                <c:pt idx="981">
                  <c:v>0.92179900000000004</c:v>
                </c:pt>
                <c:pt idx="982">
                  <c:v>0.92375399999999996</c:v>
                </c:pt>
                <c:pt idx="983">
                  <c:v>0.925709</c:v>
                </c:pt>
                <c:pt idx="984">
                  <c:v>0.92766400000000004</c:v>
                </c:pt>
                <c:pt idx="985">
                  <c:v>0.92961899999999997</c:v>
                </c:pt>
                <c:pt idx="986">
                  <c:v>0.93157400000000001</c:v>
                </c:pt>
                <c:pt idx="987">
                  <c:v>0.93352900000000005</c:v>
                </c:pt>
                <c:pt idx="988">
                  <c:v>0.93548399999999998</c:v>
                </c:pt>
                <c:pt idx="989">
                  <c:v>0.93743900000000002</c:v>
                </c:pt>
                <c:pt idx="990">
                  <c:v>0.93939399999999995</c:v>
                </c:pt>
                <c:pt idx="991">
                  <c:v>0.94134899999999999</c:v>
                </c:pt>
                <c:pt idx="992">
                  <c:v>0.94330400000000003</c:v>
                </c:pt>
                <c:pt idx="993">
                  <c:v>0.94525899999999996</c:v>
                </c:pt>
                <c:pt idx="994">
                  <c:v>0.947214</c:v>
                </c:pt>
                <c:pt idx="995">
                  <c:v>0.94916900000000004</c:v>
                </c:pt>
                <c:pt idx="996">
                  <c:v>0.95112399999999997</c:v>
                </c:pt>
                <c:pt idx="997">
                  <c:v>0.95307900000000001</c:v>
                </c:pt>
                <c:pt idx="998">
                  <c:v>0.95503400000000005</c:v>
                </c:pt>
                <c:pt idx="999">
                  <c:v>0.95698899999999998</c:v>
                </c:pt>
                <c:pt idx="1000">
                  <c:v>0.95894400000000002</c:v>
                </c:pt>
                <c:pt idx="1001">
                  <c:v>0.96089899999999995</c:v>
                </c:pt>
                <c:pt idx="1002">
                  <c:v>0.96285399999999999</c:v>
                </c:pt>
                <c:pt idx="1003">
                  <c:v>0.96480900000000003</c:v>
                </c:pt>
                <c:pt idx="1004">
                  <c:v>0.96676399999999996</c:v>
                </c:pt>
                <c:pt idx="1005">
                  <c:v>0.968719</c:v>
                </c:pt>
                <c:pt idx="1006">
                  <c:v>0.97067499999999995</c:v>
                </c:pt>
                <c:pt idx="1007">
                  <c:v>0.97262999999999999</c:v>
                </c:pt>
                <c:pt idx="1008">
                  <c:v>0.97458500000000003</c:v>
                </c:pt>
                <c:pt idx="1009">
                  <c:v>0.97653999999999996</c:v>
                </c:pt>
                <c:pt idx="1010">
                  <c:v>0.978495</c:v>
                </c:pt>
                <c:pt idx="1011">
                  <c:v>0.98045000000000004</c:v>
                </c:pt>
                <c:pt idx="1012">
                  <c:v>0.98240499999999997</c:v>
                </c:pt>
                <c:pt idx="1013">
                  <c:v>0.98436000000000001</c:v>
                </c:pt>
                <c:pt idx="1014">
                  <c:v>0.98631500000000005</c:v>
                </c:pt>
                <c:pt idx="1015">
                  <c:v>0.98826999999999998</c:v>
                </c:pt>
                <c:pt idx="1016">
                  <c:v>0.99022500000000002</c:v>
                </c:pt>
                <c:pt idx="1017">
                  <c:v>0.99217999999999995</c:v>
                </c:pt>
                <c:pt idx="1018">
                  <c:v>0.99413499999999999</c:v>
                </c:pt>
                <c:pt idx="1019">
                  <c:v>0.99609000000000003</c:v>
                </c:pt>
                <c:pt idx="1020">
                  <c:v>0.99804499999999996</c:v>
                </c:pt>
                <c:pt idx="1021">
                  <c:v>1</c:v>
                </c:pt>
              </c:numCache>
            </c:numRef>
          </c:xVal>
          <c:yVal>
            <c:numRef>
              <c:f>'Mean Curvature plotting'!$M$2:$M$1023</c:f>
              <c:numCache>
                <c:formatCode>General</c:formatCode>
                <c:ptCount val="1022"/>
                <c:pt idx="0">
                  <c:v>9.7988921487817676E-5</c:v>
                </c:pt>
                <c:pt idx="1">
                  <c:v>1.3257324671881213E-4</c:v>
                </c:pt>
                <c:pt idx="2">
                  <c:v>9.2224867282651921E-5</c:v>
                </c:pt>
                <c:pt idx="3">
                  <c:v>8.069675887232044E-5</c:v>
                </c:pt>
                <c:pt idx="4">
                  <c:v>1.1528108410331491E-4</c:v>
                </c:pt>
                <c:pt idx="5">
                  <c:v>1.3257324671881213E-4</c:v>
                </c:pt>
                <c:pt idx="6">
                  <c:v>1.6139351774464088E-4</c:v>
                </c:pt>
                <c:pt idx="7">
                  <c:v>1.3257324671881213E-4</c:v>
                </c:pt>
                <c:pt idx="8">
                  <c:v>1.0375297569298342E-4</c:v>
                </c:pt>
                <c:pt idx="9">
                  <c:v>1.9597784297563535E-4</c:v>
                </c:pt>
                <c:pt idx="10">
                  <c:v>1.0375297569298342E-4</c:v>
                </c:pt>
                <c:pt idx="11">
                  <c:v>1.6715757194980661E-4</c:v>
                </c:pt>
                <c:pt idx="12">
                  <c:v>1.2680919251364641E-4</c:v>
                </c:pt>
                <c:pt idx="13">
                  <c:v>1.2104513830848065E-4</c:v>
                </c:pt>
                <c:pt idx="14">
                  <c:v>1.4986540933430937E-4</c:v>
                </c:pt>
                <c:pt idx="15">
                  <c:v>1.2104513830848065E-4</c:v>
                </c:pt>
                <c:pt idx="16">
                  <c:v>1.2104513830848065E-4</c:v>
                </c:pt>
                <c:pt idx="17">
                  <c:v>1.3257324671881213E-4</c:v>
                </c:pt>
                <c:pt idx="18">
                  <c:v>1.4410135512914364E-4</c:v>
                </c:pt>
                <c:pt idx="19">
                  <c:v>8.6460813077486181E-5</c:v>
                </c:pt>
                <c:pt idx="20">
                  <c:v>1.2104513830848065E-4</c:v>
                </c:pt>
                <c:pt idx="21">
                  <c:v>1.3257324671881213E-4</c:v>
                </c:pt>
                <c:pt idx="22">
                  <c:v>1.4986540933430937E-4</c:v>
                </c:pt>
                <c:pt idx="23">
                  <c:v>1.4410135512914364E-4</c:v>
                </c:pt>
                <c:pt idx="24">
                  <c:v>1.7868568036013812E-4</c:v>
                </c:pt>
                <c:pt idx="25">
                  <c:v>1.6715757194980661E-4</c:v>
                </c:pt>
                <c:pt idx="26">
                  <c:v>1.3833730092397789E-4</c:v>
                </c:pt>
                <c:pt idx="27">
                  <c:v>1.5562946353947512E-4</c:v>
                </c:pt>
                <c:pt idx="28">
                  <c:v>1.0951702989814916E-4</c:v>
                </c:pt>
                <c:pt idx="29">
                  <c:v>1.1528108410331491E-4</c:v>
                </c:pt>
                <c:pt idx="30">
                  <c:v>1.4986540933430937E-4</c:v>
                </c:pt>
                <c:pt idx="31">
                  <c:v>1.0951702989814916E-4</c:v>
                </c:pt>
                <c:pt idx="32">
                  <c:v>1.5562946353947512E-4</c:v>
                </c:pt>
                <c:pt idx="33">
                  <c:v>1.6715757194980661E-4</c:v>
                </c:pt>
                <c:pt idx="34">
                  <c:v>1.3833730092397789E-4</c:v>
                </c:pt>
                <c:pt idx="35">
                  <c:v>1.4986540933430937E-4</c:v>
                </c:pt>
                <c:pt idx="36">
                  <c:v>1.6715757194980661E-4</c:v>
                </c:pt>
                <c:pt idx="37">
                  <c:v>1.8444973456530384E-4</c:v>
                </c:pt>
                <c:pt idx="38">
                  <c:v>2.1903405979629831E-4</c:v>
                </c:pt>
                <c:pt idx="39">
                  <c:v>1.902137887704696E-4</c:v>
                </c:pt>
                <c:pt idx="40">
                  <c:v>1.0375297569298342E-4</c:v>
                </c:pt>
                <c:pt idx="41">
                  <c:v>1.6139351774464088E-4</c:v>
                </c:pt>
                <c:pt idx="42">
                  <c:v>1.8444973456530384E-4</c:v>
                </c:pt>
                <c:pt idx="43">
                  <c:v>1.6139351774464088E-4</c:v>
                </c:pt>
                <c:pt idx="44">
                  <c:v>1.3257324671881213E-4</c:v>
                </c:pt>
                <c:pt idx="45">
                  <c:v>1.2680919251364641E-4</c:v>
                </c:pt>
                <c:pt idx="46">
                  <c:v>1.9597784297563535E-4</c:v>
                </c:pt>
                <c:pt idx="47">
                  <c:v>1.7868568036013812E-4</c:v>
                </c:pt>
                <c:pt idx="48">
                  <c:v>1.7868568036013812E-4</c:v>
                </c:pt>
                <c:pt idx="49">
                  <c:v>1.2680919251364641E-4</c:v>
                </c:pt>
                <c:pt idx="50">
                  <c:v>1.3833730092397789E-4</c:v>
                </c:pt>
                <c:pt idx="51">
                  <c:v>1.7868568036013812E-4</c:v>
                </c:pt>
                <c:pt idx="52">
                  <c:v>1.6139351774464088E-4</c:v>
                </c:pt>
                <c:pt idx="53">
                  <c:v>2.0174189718080108E-4</c:v>
                </c:pt>
                <c:pt idx="54">
                  <c:v>2.4209027661696131E-4</c:v>
                </c:pt>
                <c:pt idx="55">
                  <c:v>1.7292162615497236E-4</c:v>
                </c:pt>
                <c:pt idx="56">
                  <c:v>1.6715757194980661E-4</c:v>
                </c:pt>
                <c:pt idx="57">
                  <c:v>2.0750595138596683E-4</c:v>
                </c:pt>
                <c:pt idx="58">
                  <c:v>1.9597784297563535E-4</c:v>
                </c:pt>
                <c:pt idx="59">
                  <c:v>1.8444973456530384E-4</c:v>
                </c:pt>
                <c:pt idx="60">
                  <c:v>2.0174189718080108E-4</c:v>
                </c:pt>
                <c:pt idx="61">
                  <c:v>1.5562946353947512E-4</c:v>
                </c:pt>
                <c:pt idx="62">
                  <c:v>2.0750595138596683E-4</c:v>
                </c:pt>
                <c:pt idx="63">
                  <c:v>1.6139351774464088E-4</c:v>
                </c:pt>
                <c:pt idx="64">
                  <c:v>2.0750595138596683E-4</c:v>
                </c:pt>
                <c:pt idx="65">
                  <c:v>1.9597784297563535E-4</c:v>
                </c:pt>
                <c:pt idx="66">
                  <c:v>1.9597784297563535E-4</c:v>
                </c:pt>
                <c:pt idx="67">
                  <c:v>1.6715757194980661E-4</c:v>
                </c:pt>
                <c:pt idx="68">
                  <c:v>2.3056216820662982E-4</c:v>
                </c:pt>
                <c:pt idx="69">
                  <c:v>2.0750595138596683E-4</c:v>
                </c:pt>
                <c:pt idx="70">
                  <c:v>1.9597784297563535E-4</c:v>
                </c:pt>
                <c:pt idx="71">
                  <c:v>1.8444973456530384E-4</c:v>
                </c:pt>
                <c:pt idx="72">
                  <c:v>2.1327000559113259E-4</c:v>
                </c:pt>
                <c:pt idx="73">
                  <c:v>1.8444973456530384E-4</c:v>
                </c:pt>
                <c:pt idx="74">
                  <c:v>2.1327000559113259E-4</c:v>
                </c:pt>
                <c:pt idx="75">
                  <c:v>2.4209027661696131E-4</c:v>
                </c:pt>
                <c:pt idx="76">
                  <c:v>2.3056216820662982E-4</c:v>
                </c:pt>
                <c:pt idx="77">
                  <c:v>2.4209027661696131E-4</c:v>
                </c:pt>
                <c:pt idx="78">
                  <c:v>2.4209027661696131E-4</c:v>
                </c:pt>
                <c:pt idx="79">
                  <c:v>1.6715757194980661E-4</c:v>
                </c:pt>
                <c:pt idx="80">
                  <c:v>2.2479811400146407E-4</c:v>
                </c:pt>
                <c:pt idx="81">
                  <c:v>2.1903405979629831E-4</c:v>
                </c:pt>
                <c:pt idx="82">
                  <c:v>1.8444973456530384E-4</c:v>
                </c:pt>
                <c:pt idx="83">
                  <c:v>2.2479811400146407E-4</c:v>
                </c:pt>
                <c:pt idx="84">
                  <c:v>1.902137887704696E-4</c:v>
                </c:pt>
                <c:pt idx="85">
                  <c:v>2.6514649343762427E-4</c:v>
                </c:pt>
                <c:pt idx="86">
                  <c:v>2.3056216820662982E-4</c:v>
                </c:pt>
                <c:pt idx="87">
                  <c:v>1.902137887704696E-4</c:v>
                </c:pt>
                <c:pt idx="88">
                  <c:v>2.0750595138596683E-4</c:v>
                </c:pt>
                <c:pt idx="89">
                  <c:v>1.8444973456530384E-4</c:v>
                </c:pt>
                <c:pt idx="90">
                  <c:v>2.5938243923245857E-4</c:v>
                </c:pt>
                <c:pt idx="91">
                  <c:v>2.3056216820662982E-4</c:v>
                </c:pt>
                <c:pt idx="92">
                  <c:v>2.8243865605312153E-4</c:v>
                </c:pt>
                <c:pt idx="93">
                  <c:v>2.7091054764279002E-4</c:v>
                </c:pt>
                <c:pt idx="94">
                  <c:v>2.3632622241179555E-4</c:v>
                </c:pt>
                <c:pt idx="95">
                  <c:v>3.4007919810477897E-4</c:v>
                </c:pt>
                <c:pt idx="96">
                  <c:v>2.3632622241179555E-4</c:v>
                </c:pt>
                <c:pt idx="97">
                  <c:v>1.9597784297563535E-4</c:v>
                </c:pt>
                <c:pt idx="98">
                  <c:v>2.1903405979629831E-4</c:v>
                </c:pt>
                <c:pt idx="99">
                  <c:v>3.054948728737845E-4</c:v>
                </c:pt>
                <c:pt idx="100">
                  <c:v>2.9396676446345304E-4</c:v>
                </c:pt>
                <c:pt idx="101">
                  <c:v>2.7091054764279002E-4</c:v>
                </c:pt>
                <c:pt idx="102">
                  <c:v>2.4209027661696131E-4</c:v>
                </c:pt>
                <c:pt idx="103">
                  <c:v>2.5938243923245857E-4</c:v>
                </c:pt>
                <c:pt idx="104">
                  <c:v>3.2278703548928176E-4</c:v>
                </c:pt>
                <c:pt idx="105">
                  <c:v>3.2278703548928176E-4</c:v>
                </c:pt>
                <c:pt idx="106">
                  <c:v>1.7868568036013812E-4</c:v>
                </c:pt>
                <c:pt idx="107">
                  <c:v>3.054948728737845E-4</c:v>
                </c:pt>
                <c:pt idx="108">
                  <c:v>2.3632622241179555E-4</c:v>
                </c:pt>
                <c:pt idx="109">
                  <c:v>2.5361838502729281E-4</c:v>
                </c:pt>
                <c:pt idx="110">
                  <c:v>3.5160730651511048E-4</c:v>
                </c:pt>
                <c:pt idx="111">
                  <c:v>2.0750595138596683E-4</c:v>
                </c:pt>
                <c:pt idx="112">
                  <c:v>3.4007919810477897E-4</c:v>
                </c:pt>
                <c:pt idx="113">
                  <c:v>2.7667460184795578E-4</c:v>
                </c:pt>
                <c:pt idx="114">
                  <c:v>3.4584325230994472E-4</c:v>
                </c:pt>
                <c:pt idx="115">
                  <c:v>2.5938243923245857E-4</c:v>
                </c:pt>
                <c:pt idx="116">
                  <c:v>2.7091054764279002E-4</c:v>
                </c:pt>
                <c:pt idx="117">
                  <c:v>2.3632622241179555E-4</c:v>
                </c:pt>
                <c:pt idx="118">
                  <c:v>2.8243865605312153E-4</c:v>
                </c:pt>
                <c:pt idx="119">
                  <c:v>2.9396676446345304E-4</c:v>
                </c:pt>
                <c:pt idx="120">
                  <c:v>3.4007919810477897E-4</c:v>
                </c:pt>
                <c:pt idx="121">
                  <c:v>3.1125892707895025E-4</c:v>
                </c:pt>
                <c:pt idx="122">
                  <c:v>3.2278703548928176E-4</c:v>
                </c:pt>
                <c:pt idx="123">
                  <c:v>3.3431514389961321E-4</c:v>
                </c:pt>
                <c:pt idx="124">
                  <c:v>2.6514649343762427E-4</c:v>
                </c:pt>
                <c:pt idx="125">
                  <c:v>3.17022981284116E-4</c:v>
                </c:pt>
                <c:pt idx="126">
                  <c:v>2.7091054764279002E-4</c:v>
                </c:pt>
                <c:pt idx="127">
                  <c:v>2.7667460184795578E-4</c:v>
                </c:pt>
                <c:pt idx="128">
                  <c:v>2.5938243923245857E-4</c:v>
                </c:pt>
                <c:pt idx="129">
                  <c:v>4.3230406538743093E-4</c:v>
                </c:pt>
                <c:pt idx="130">
                  <c:v>3.4584325230994472E-4</c:v>
                </c:pt>
                <c:pt idx="131">
                  <c:v>3.7466352333577344E-4</c:v>
                </c:pt>
                <c:pt idx="132">
                  <c:v>4.0348379436160216E-4</c:v>
                </c:pt>
                <c:pt idx="133">
                  <c:v>3.8619163174610495E-4</c:v>
                </c:pt>
                <c:pt idx="134">
                  <c:v>3.3431514389961321E-4</c:v>
                </c:pt>
                <c:pt idx="135">
                  <c:v>2.7667460184795578E-4</c:v>
                </c:pt>
                <c:pt idx="136">
                  <c:v>3.6889946913060769E-4</c:v>
                </c:pt>
                <c:pt idx="137">
                  <c:v>2.6514649343762427E-4</c:v>
                </c:pt>
                <c:pt idx="138">
                  <c:v>2.9973081866861874E-4</c:v>
                </c:pt>
                <c:pt idx="139">
                  <c:v>3.9771974015643646E-4</c:v>
                </c:pt>
                <c:pt idx="140">
                  <c:v>3.17022981284116E-4</c:v>
                </c:pt>
                <c:pt idx="141">
                  <c:v>3.054948728737845E-4</c:v>
                </c:pt>
                <c:pt idx="142">
                  <c:v>3.4007919810477897E-4</c:v>
                </c:pt>
                <c:pt idx="143">
                  <c:v>4.1501190277193367E-4</c:v>
                </c:pt>
                <c:pt idx="144">
                  <c:v>2.9973081866861874E-4</c:v>
                </c:pt>
                <c:pt idx="145">
                  <c:v>2.9973081866861874E-4</c:v>
                </c:pt>
                <c:pt idx="146">
                  <c:v>2.5938243923245857E-4</c:v>
                </c:pt>
                <c:pt idx="147">
                  <c:v>3.4584325230994472E-4</c:v>
                </c:pt>
                <c:pt idx="148">
                  <c:v>3.7466352333577344E-4</c:v>
                </c:pt>
                <c:pt idx="149">
                  <c:v>3.6313541492544199E-4</c:v>
                </c:pt>
                <c:pt idx="150">
                  <c:v>3.17022981284116E-4</c:v>
                </c:pt>
                <c:pt idx="151">
                  <c:v>2.7667460184795578E-4</c:v>
                </c:pt>
                <c:pt idx="152">
                  <c:v>3.3431514389961321E-4</c:v>
                </c:pt>
                <c:pt idx="153">
                  <c:v>4.3230406538743093E-4</c:v>
                </c:pt>
                <c:pt idx="154">
                  <c:v>3.5737136072027623E-4</c:v>
                </c:pt>
                <c:pt idx="155">
                  <c:v>3.5160730651511048E-4</c:v>
                </c:pt>
                <c:pt idx="156">
                  <c:v>4.5536028220809389E-4</c:v>
                </c:pt>
                <c:pt idx="157">
                  <c:v>3.5737136072027623E-4</c:v>
                </c:pt>
                <c:pt idx="158">
                  <c:v>3.6313541492544199E-4</c:v>
                </c:pt>
                <c:pt idx="159">
                  <c:v>4.668883906184254E-4</c:v>
                </c:pt>
                <c:pt idx="160">
                  <c:v>4.2077595697709942E-4</c:v>
                </c:pt>
                <c:pt idx="161">
                  <c:v>2.9973081866861874E-4</c:v>
                </c:pt>
                <c:pt idx="162">
                  <c:v>3.2855108969444751E-4</c:v>
                </c:pt>
                <c:pt idx="163">
                  <c:v>3.9771974015643646E-4</c:v>
                </c:pt>
                <c:pt idx="164">
                  <c:v>4.1501190277193367E-4</c:v>
                </c:pt>
                <c:pt idx="165">
                  <c:v>4.3230406538743093E-4</c:v>
                </c:pt>
                <c:pt idx="166">
                  <c:v>3.9771974015643646E-4</c:v>
                </c:pt>
                <c:pt idx="167">
                  <c:v>3.919556859512707E-4</c:v>
                </c:pt>
                <c:pt idx="168">
                  <c:v>4.2077595697709942E-4</c:v>
                </c:pt>
                <c:pt idx="169">
                  <c:v>3.919556859512707E-4</c:v>
                </c:pt>
                <c:pt idx="170">
                  <c:v>4.0348379436160216E-4</c:v>
                </c:pt>
                <c:pt idx="171">
                  <c:v>4.726524448235911E-4</c:v>
                </c:pt>
                <c:pt idx="172">
                  <c:v>4.726524448235911E-4</c:v>
                </c:pt>
                <c:pt idx="173">
                  <c:v>4.8418055323392261E-4</c:v>
                </c:pt>
                <c:pt idx="174">
                  <c:v>5.0147271584941987E-4</c:v>
                </c:pt>
                <c:pt idx="175">
                  <c:v>5.1300082425975138E-4</c:v>
                </c:pt>
                <c:pt idx="176">
                  <c:v>4.4383217379776238E-4</c:v>
                </c:pt>
                <c:pt idx="177">
                  <c:v>6.0522569154240324E-4</c:v>
                </c:pt>
                <c:pt idx="178">
                  <c:v>4.9570866164425412E-4</c:v>
                </c:pt>
                <c:pt idx="179">
                  <c:v>4.668883906184254E-4</c:v>
                </c:pt>
                <c:pt idx="180">
                  <c:v>4.668883906184254E-4</c:v>
                </c:pt>
                <c:pt idx="181">
                  <c:v>5.4182109528558005E-4</c:v>
                </c:pt>
                <c:pt idx="182">
                  <c:v>4.3230406538743093E-4</c:v>
                </c:pt>
                <c:pt idx="183">
                  <c:v>4.0924784856676791E-4</c:v>
                </c:pt>
                <c:pt idx="184">
                  <c:v>4.6112433641325965E-4</c:v>
                </c:pt>
                <c:pt idx="185">
                  <c:v>5.3605704108041429E-4</c:v>
                </c:pt>
                <c:pt idx="186">
                  <c:v>5.1876487846491714E-4</c:v>
                </c:pt>
                <c:pt idx="187">
                  <c:v>4.4383217379776238E-4</c:v>
                </c:pt>
                <c:pt idx="188">
                  <c:v>5.3029298687524854E-4</c:v>
                </c:pt>
                <c:pt idx="189">
                  <c:v>6.0522569154240324E-4</c:v>
                </c:pt>
                <c:pt idx="190">
                  <c:v>5.9946163733723748E-4</c:v>
                </c:pt>
                <c:pt idx="191">
                  <c:v>5.7640542051657457E-4</c:v>
                </c:pt>
                <c:pt idx="192">
                  <c:v>6.0522569154240324E-4</c:v>
                </c:pt>
                <c:pt idx="193">
                  <c:v>6.225178541579005E-4</c:v>
                </c:pt>
                <c:pt idx="194">
                  <c:v>5.0723677005458563E-4</c:v>
                </c:pt>
                <c:pt idx="195">
                  <c:v>5.5334920369591156E-4</c:v>
                </c:pt>
                <c:pt idx="196">
                  <c:v>6.3404596256823201E-4</c:v>
                </c:pt>
                <c:pt idx="197">
                  <c:v>6.0522569154240324E-4</c:v>
                </c:pt>
                <c:pt idx="198">
                  <c:v>5.8216947472174033E-4</c:v>
                </c:pt>
                <c:pt idx="199">
                  <c:v>5.9946163733723748E-4</c:v>
                </c:pt>
                <c:pt idx="200">
                  <c:v>7.2050677564571822E-4</c:v>
                </c:pt>
                <c:pt idx="201">
                  <c:v>5.5334920369591156E-4</c:v>
                </c:pt>
                <c:pt idx="202">
                  <c:v>6.2828190836306625E-4</c:v>
                </c:pt>
                <c:pt idx="203">
                  <c:v>6.5710217938889503E-4</c:v>
                </c:pt>
                <c:pt idx="204">
                  <c:v>5.2452893267008278E-4</c:v>
                </c:pt>
                <c:pt idx="205">
                  <c:v>7.7814731769737565E-4</c:v>
                </c:pt>
                <c:pt idx="206">
                  <c:v>5.4182109528558005E-4</c:v>
                </c:pt>
                <c:pt idx="207">
                  <c:v>5.3029298687524854E-4</c:v>
                </c:pt>
                <c:pt idx="208">
                  <c:v>6.1675379995273475E-4</c:v>
                </c:pt>
                <c:pt idx="209">
                  <c:v>6.6863028779922643E-4</c:v>
                </c:pt>
                <c:pt idx="210">
                  <c:v>6.6863028779922643E-4</c:v>
                </c:pt>
                <c:pt idx="211">
                  <c:v>6.8592245041472369E-4</c:v>
                </c:pt>
                <c:pt idx="212">
                  <c:v>6.5133812518372927E-4</c:v>
                </c:pt>
                <c:pt idx="213">
                  <c:v>6.1098974574756899E-4</c:v>
                </c:pt>
                <c:pt idx="214">
                  <c:v>6.3981001677339776E-4</c:v>
                </c:pt>
                <c:pt idx="215">
                  <c:v>6.3981001677339776E-4</c:v>
                </c:pt>
                <c:pt idx="216">
                  <c:v>6.1675379995273475E-4</c:v>
                </c:pt>
                <c:pt idx="217">
                  <c:v>6.8592245041472369E-4</c:v>
                </c:pt>
                <c:pt idx="218">
                  <c:v>7.5509110087671263E-4</c:v>
                </c:pt>
                <c:pt idx="219">
                  <c:v>7.5509110087671263E-4</c:v>
                </c:pt>
                <c:pt idx="220">
                  <c:v>7.8391137190254141E-4</c:v>
                </c:pt>
                <c:pt idx="221">
                  <c:v>7.8391137190254141E-4</c:v>
                </c:pt>
                <c:pt idx="222">
                  <c:v>7.0897866723538671E-4</c:v>
                </c:pt>
                <c:pt idx="223">
                  <c:v>8.0696758872320432E-4</c:v>
                </c:pt>
                <c:pt idx="224">
                  <c:v>8.0696758872320432E-4</c:v>
                </c:pt>
                <c:pt idx="225">
                  <c:v>7.5509110087671263E-4</c:v>
                </c:pt>
                <c:pt idx="226">
                  <c:v>7.9543948031287292E-4</c:v>
                </c:pt>
                <c:pt idx="227">
                  <c:v>9.337767812368508E-4</c:v>
                </c:pt>
                <c:pt idx="228">
                  <c:v>7.4932704667154688E-4</c:v>
                </c:pt>
                <c:pt idx="229">
                  <c:v>7.8391137190254141E-4</c:v>
                </c:pt>
                <c:pt idx="230">
                  <c:v>8.4155191395419884E-4</c:v>
                </c:pt>
                <c:pt idx="231">
                  <c:v>7.7814731769737565E-4</c:v>
                </c:pt>
                <c:pt idx="232">
                  <c:v>6.6286623359406067E-4</c:v>
                </c:pt>
                <c:pt idx="233">
                  <c:v>8.0696758872320432E-4</c:v>
                </c:pt>
                <c:pt idx="234">
                  <c:v>8.1849569713353582E-4</c:v>
                </c:pt>
                <c:pt idx="235">
                  <c:v>8.0120353451803856E-4</c:v>
                </c:pt>
                <c:pt idx="236">
                  <c:v>9.9718137749367389E-4</c:v>
                </c:pt>
                <c:pt idx="237">
                  <c:v>7.723832634922099E-4</c:v>
                </c:pt>
                <c:pt idx="238">
                  <c:v>8.9342840180069052E-4</c:v>
                </c:pt>
                <c:pt idx="239">
                  <c:v>9.0495651021102203E-4</c:v>
                </c:pt>
                <c:pt idx="240">
                  <c:v>1.0029454316988397E-3</c:v>
                </c:pt>
                <c:pt idx="241">
                  <c:v>8.8766434759552477E-4</c:v>
                </c:pt>
                <c:pt idx="242">
                  <c:v>7.5509110087671263E-4</c:v>
                </c:pt>
                <c:pt idx="243">
                  <c:v>9.0495651021102203E-4</c:v>
                </c:pt>
                <c:pt idx="244">
                  <c:v>8.8766434759552477E-4</c:v>
                </c:pt>
                <c:pt idx="245">
                  <c:v>1.0087094859040054E-3</c:v>
                </c:pt>
                <c:pt idx="246">
                  <c:v>9.6836110646784522E-4</c:v>
                </c:pt>
                <c:pt idx="247">
                  <c:v>1.1412827326228176E-3</c:v>
                </c:pt>
                <c:pt idx="248">
                  <c:v>9.9141732328850824E-4</c:v>
                </c:pt>
                <c:pt idx="249">
                  <c:v>1.1066984073918231E-3</c:v>
                </c:pt>
                <c:pt idx="250">
                  <c:v>9.9141732328850824E-4</c:v>
                </c:pt>
                <c:pt idx="251">
                  <c:v>1.0836421905711601E-3</c:v>
                </c:pt>
                <c:pt idx="252">
                  <c:v>9.5683299805751371E-4</c:v>
                </c:pt>
                <c:pt idx="253">
                  <c:v>1.0029454316988397E-3</c:v>
                </c:pt>
                <c:pt idx="254">
                  <c:v>1.1182265158021546E-3</c:v>
                </c:pt>
                <c:pt idx="255">
                  <c:v>1.0778781363659944E-3</c:v>
                </c:pt>
                <c:pt idx="256">
                  <c:v>1.2104513830848065E-3</c:v>
                </c:pt>
                <c:pt idx="257">
                  <c:v>1.1528108410331491E-3</c:v>
                </c:pt>
                <c:pt idx="258">
                  <c:v>1.1528108410331491E-3</c:v>
                </c:pt>
                <c:pt idx="259">
                  <c:v>1.198923274674475E-3</c:v>
                </c:pt>
                <c:pt idx="260">
                  <c:v>9.9718137749367389E-4</c:v>
                </c:pt>
                <c:pt idx="261">
                  <c:v>1.2046873288796408E-3</c:v>
                </c:pt>
                <c:pt idx="262">
                  <c:v>1.1643389494434807E-3</c:v>
                </c:pt>
                <c:pt idx="263">
                  <c:v>1.1931592204693093E-3</c:v>
                </c:pt>
                <c:pt idx="264">
                  <c:v>1.2046873288796408E-3</c:v>
                </c:pt>
                <c:pt idx="265">
                  <c:v>1.4467776054966021E-3</c:v>
                </c:pt>
                <c:pt idx="266">
                  <c:v>1.2104513830848065E-3</c:v>
                </c:pt>
                <c:pt idx="267">
                  <c:v>1.2565638167261325E-3</c:v>
                </c:pt>
                <c:pt idx="268">
                  <c:v>1.2969121961622927E-3</c:v>
                </c:pt>
                <c:pt idx="269">
                  <c:v>1.2623278709312982E-3</c:v>
                </c:pt>
                <c:pt idx="270">
                  <c:v>1.1873951662641435E-3</c:v>
                </c:pt>
                <c:pt idx="271">
                  <c:v>1.3372605755984529E-3</c:v>
                </c:pt>
                <c:pt idx="272">
                  <c:v>1.2565638167261325E-3</c:v>
                </c:pt>
                <c:pt idx="273">
                  <c:v>1.4698338223172651E-3</c:v>
                </c:pt>
                <c:pt idx="274">
                  <c:v>1.4237213886759391E-3</c:v>
                </c:pt>
                <c:pt idx="275">
                  <c:v>1.3891370634449445E-3</c:v>
                </c:pt>
                <c:pt idx="276">
                  <c:v>1.5505305811895854E-3</c:v>
                </c:pt>
                <c:pt idx="277">
                  <c:v>1.5044181475482596E-3</c:v>
                </c:pt>
                <c:pt idx="278">
                  <c:v>1.4698338223172651E-3</c:v>
                </c:pt>
                <c:pt idx="279">
                  <c:v>1.4928900391379281E-3</c:v>
                </c:pt>
                <c:pt idx="280">
                  <c:v>1.7119240989342263E-3</c:v>
                </c:pt>
                <c:pt idx="281">
                  <c:v>1.4813619307275966E-3</c:v>
                </c:pt>
                <c:pt idx="282">
                  <c:v>1.58511490642058E-3</c:v>
                </c:pt>
                <c:pt idx="283">
                  <c:v>1.5447665269844198E-3</c:v>
                </c:pt>
                <c:pt idx="284">
                  <c:v>1.5044181475482596E-3</c:v>
                </c:pt>
                <c:pt idx="285">
                  <c:v>1.6254632858567401E-3</c:v>
                </c:pt>
                <c:pt idx="286">
                  <c:v>1.7061600447290607E-3</c:v>
                </c:pt>
                <c:pt idx="287">
                  <c:v>1.6946319363187292E-3</c:v>
                </c:pt>
                <c:pt idx="288">
                  <c:v>1.5678227438050828E-3</c:v>
                </c:pt>
                <c:pt idx="289">
                  <c:v>1.7176881531393922E-3</c:v>
                </c:pt>
                <c:pt idx="290">
                  <c:v>1.8560254540633701E-3</c:v>
                </c:pt>
                <c:pt idx="291">
                  <c:v>1.8733176166788673E-3</c:v>
                </c:pt>
                <c:pt idx="292">
                  <c:v>1.948250321346022E-3</c:v>
                </c:pt>
                <c:pt idx="293">
                  <c:v>1.7292162615497237E-3</c:v>
                </c:pt>
                <c:pt idx="294">
                  <c:v>1.9943627549873478E-3</c:v>
                </c:pt>
                <c:pt idx="295">
                  <c:v>1.9828346465770165E-3</c:v>
                </c:pt>
                <c:pt idx="296">
                  <c:v>1.8675535624737016E-3</c:v>
                </c:pt>
                <c:pt idx="297">
                  <c:v>1.8156770746272097E-3</c:v>
                </c:pt>
                <c:pt idx="298">
                  <c:v>1.8675535624737016E-3</c:v>
                </c:pt>
                <c:pt idx="299">
                  <c:v>1.8963738334995303E-3</c:v>
                </c:pt>
                <c:pt idx="300">
                  <c:v>2.0808235680648342E-3</c:v>
                </c:pt>
                <c:pt idx="301">
                  <c:v>2.0404751886286738E-3</c:v>
                </c:pt>
                <c:pt idx="302">
                  <c:v>2.2249249231939775E-3</c:v>
                </c:pt>
                <c:pt idx="303">
                  <c:v>1.9885987007821821E-3</c:v>
                </c:pt>
                <c:pt idx="304">
                  <c:v>2.1269360017061602E-3</c:v>
                </c:pt>
                <c:pt idx="305">
                  <c:v>2.2422170858094749E-3</c:v>
                </c:pt>
                <c:pt idx="306">
                  <c:v>2.2479811400146405E-3</c:v>
                </c:pt>
                <c:pt idx="307">
                  <c:v>2.2306889773991436E-3</c:v>
                </c:pt>
                <c:pt idx="308">
                  <c:v>2.1788124895526519E-3</c:v>
                </c:pt>
                <c:pt idx="309">
                  <c:v>2.403610603554116E-3</c:v>
                </c:pt>
                <c:pt idx="310">
                  <c:v>2.4381949287851103E-3</c:v>
                </c:pt>
                <c:pt idx="311">
                  <c:v>2.3402060072972926E-3</c:v>
                </c:pt>
                <c:pt idx="312">
                  <c:v>2.6341727717607458E-3</c:v>
                </c:pt>
                <c:pt idx="313">
                  <c:v>2.3920824951437843E-3</c:v>
                </c:pt>
                <c:pt idx="314">
                  <c:v>2.7148695306330661E-3</c:v>
                </c:pt>
                <c:pt idx="315">
                  <c:v>2.6687570969917401E-3</c:v>
                </c:pt>
                <c:pt idx="316">
                  <c:v>2.3920824951437843E-3</c:v>
                </c:pt>
                <c:pt idx="317">
                  <c:v>2.5880603381194197E-3</c:v>
                </c:pt>
                <c:pt idx="318">
                  <c:v>2.5188916876574307E-3</c:v>
                </c:pt>
                <c:pt idx="319">
                  <c:v>2.7898022353002208E-3</c:v>
                </c:pt>
                <c:pt idx="320">
                  <c:v>2.5419479044780937E-3</c:v>
                </c:pt>
                <c:pt idx="321">
                  <c:v>2.8128584521208838E-3</c:v>
                </c:pt>
                <c:pt idx="322">
                  <c:v>2.576532229709088E-3</c:v>
                </c:pt>
                <c:pt idx="323">
                  <c:v>3.1875219754566573E-3</c:v>
                </c:pt>
                <c:pt idx="324">
                  <c:v>2.8070943979157182E-3</c:v>
                </c:pt>
                <c:pt idx="325">
                  <c:v>3.0549487287378448E-3</c:v>
                </c:pt>
                <c:pt idx="326">
                  <c:v>3.0549487287378448E-3</c:v>
                </c:pt>
                <c:pt idx="327">
                  <c:v>3.1125892707895026E-3</c:v>
                </c:pt>
                <c:pt idx="328">
                  <c:v>3.2970390053548063E-3</c:v>
                </c:pt>
                <c:pt idx="329">
                  <c:v>3.239398463303149E-3</c:v>
                </c:pt>
                <c:pt idx="330">
                  <c:v>3.2970390053548063E-3</c:v>
                </c:pt>
                <c:pt idx="331">
                  <c:v>3.239398463303149E-3</c:v>
                </c:pt>
                <c:pt idx="332">
                  <c:v>3.2797468427393089E-3</c:v>
                </c:pt>
                <c:pt idx="333">
                  <c:v>3.7927476669990605E-3</c:v>
                </c:pt>
                <c:pt idx="334">
                  <c:v>3.6889946913060772E-3</c:v>
                </c:pt>
                <c:pt idx="335">
                  <c:v>3.3546795474064636E-3</c:v>
                </c:pt>
                <c:pt idx="336">
                  <c:v>3.4526684688942814E-3</c:v>
                </c:pt>
                <c:pt idx="337">
                  <c:v>3.5967698240234251E-3</c:v>
                </c:pt>
                <c:pt idx="338">
                  <c:v>3.7293430707422371E-3</c:v>
                </c:pt>
                <c:pt idx="339">
                  <c:v>4.167411190334834E-3</c:v>
                </c:pt>
                <c:pt idx="340">
                  <c:v>3.8273319922300549E-3</c:v>
                </c:pt>
                <c:pt idx="341">
                  <c:v>4.340332816489806E-3</c:v>
                </c:pt>
                <c:pt idx="342">
                  <c:v>3.9368490221282039E-3</c:v>
                </c:pt>
                <c:pt idx="343">
                  <c:v>3.9829614557695299E-3</c:v>
                </c:pt>
                <c:pt idx="344">
                  <c:v>4.230815786591657E-3</c:v>
                </c:pt>
                <c:pt idx="345">
                  <c:v>4.0463660520263529E-3</c:v>
                </c:pt>
                <c:pt idx="346">
                  <c:v>4.5132544426447789E-3</c:v>
                </c:pt>
                <c:pt idx="347">
                  <c:v>4.6342995809532592E-3</c:v>
                </c:pt>
                <c:pt idx="348">
                  <c:v>4.7438166108514082E-3</c:v>
                </c:pt>
                <c:pt idx="349">
                  <c:v>4.7322885024410769E-3</c:v>
                </c:pt>
                <c:pt idx="350">
                  <c:v>4.7726368818772373E-3</c:v>
                </c:pt>
                <c:pt idx="351">
                  <c:v>4.6054793099274309E-3</c:v>
                </c:pt>
                <c:pt idx="352">
                  <c:v>5.0493114837251926E-3</c:v>
                </c:pt>
                <c:pt idx="353">
                  <c:v>5.1588285136233425E-3</c:v>
                </c:pt>
                <c:pt idx="354">
                  <c:v>5.2107050014698342E-3</c:v>
                </c:pt>
                <c:pt idx="355">
                  <c:v>5.5968966332159385E-3</c:v>
                </c:pt>
                <c:pt idx="356">
                  <c:v>5.3144579771628175E-3</c:v>
                </c:pt>
                <c:pt idx="357">
                  <c:v>5.4009187902403031E-3</c:v>
                </c:pt>
                <c:pt idx="358">
                  <c:v>5.4355031154712978E-3</c:v>
                </c:pt>
                <c:pt idx="359">
                  <c:v>6.3231674630668229E-3</c:v>
                </c:pt>
                <c:pt idx="360">
                  <c:v>6.104133403270524E-3</c:v>
                </c:pt>
                <c:pt idx="361">
                  <c:v>6.2539988126048334E-3</c:v>
                </c:pt>
                <c:pt idx="362">
                  <c:v>6.1790661079376792E-3</c:v>
                </c:pt>
                <c:pt idx="363">
                  <c:v>6.4903250350166293E-3</c:v>
                </c:pt>
                <c:pt idx="364">
                  <c:v>6.5537296312734522E-3</c:v>
                </c:pt>
                <c:pt idx="365">
                  <c:v>6.697830986402596E-3</c:v>
                </c:pt>
                <c:pt idx="366">
                  <c:v>6.6459544985561043E-3</c:v>
                </c:pt>
                <c:pt idx="367">
                  <c:v>7.1762474854313533E-3</c:v>
                </c:pt>
                <c:pt idx="368">
                  <c:v>6.9399212630195575E-3</c:v>
                </c:pt>
                <c:pt idx="369">
                  <c:v>7.712304526511767E-3</c:v>
                </c:pt>
                <c:pt idx="370">
                  <c:v>7.5682031713826233E-3</c:v>
                </c:pt>
                <c:pt idx="371">
                  <c:v>7.712304526511767E-3</c:v>
                </c:pt>
                <c:pt idx="372">
                  <c:v>8.1215523750785348E-3</c:v>
                </c:pt>
                <c:pt idx="373">
                  <c:v>8.1100242666682035E-3</c:v>
                </c:pt>
                <c:pt idx="374">
                  <c:v>8.755598337646768E-3</c:v>
                </c:pt>
                <c:pt idx="375">
                  <c:v>8.6114969825176243E-3</c:v>
                </c:pt>
                <c:pt idx="376">
                  <c:v>9.0668572647257181E-3</c:v>
                </c:pt>
                <c:pt idx="377">
                  <c:v>9.1244978067773746E-3</c:v>
                </c:pt>
                <c:pt idx="378">
                  <c:v>9.3492959207788391E-3</c:v>
                </c:pt>
                <c:pt idx="379">
                  <c:v>9.4876332217028164E-3</c:v>
                </c:pt>
                <c:pt idx="380">
                  <c:v>1.009285891324522E-2</c:v>
                </c:pt>
                <c:pt idx="381">
                  <c:v>1.0098622967450385E-2</c:v>
                </c:pt>
                <c:pt idx="382">
                  <c:v>1.0185083780527873E-2</c:v>
                </c:pt>
                <c:pt idx="383">
                  <c:v>1.0605859737504971E-2</c:v>
                </c:pt>
                <c:pt idx="384">
                  <c:v>1.1124624615969889E-2</c:v>
                </c:pt>
                <c:pt idx="385">
                  <c:v>1.1141916778585385E-2</c:v>
                </c:pt>
                <c:pt idx="386">
                  <c:v>1.1885479771051767E-2</c:v>
                </c:pt>
                <c:pt idx="387">
                  <c:v>1.1372478946792016E-2</c:v>
                </c:pt>
                <c:pt idx="388">
                  <c:v>1.2046873288796408E-2</c:v>
                </c:pt>
                <c:pt idx="389">
                  <c:v>1.2461885191568342E-2</c:v>
                </c:pt>
                <c:pt idx="390">
                  <c:v>1.2934537636391933E-2</c:v>
                </c:pt>
                <c:pt idx="391">
                  <c:v>1.2957593853212596E-2</c:v>
                </c:pt>
                <c:pt idx="392">
                  <c:v>1.3643516303627319E-2</c:v>
                </c:pt>
                <c:pt idx="393">
                  <c:v>1.3879842526039115E-2</c:v>
                </c:pt>
                <c:pt idx="394">
                  <c:v>1.4525416597017678E-2</c:v>
                </c:pt>
                <c:pt idx="395">
                  <c:v>1.4744450656813977E-2</c:v>
                </c:pt>
                <c:pt idx="396">
                  <c:v>1.5292035806304723E-2</c:v>
                </c:pt>
                <c:pt idx="397">
                  <c:v>1.5655171221230165E-2</c:v>
                </c:pt>
                <c:pt idx="398">
                  <c:v>1.6070183124002099E-2</c:v>
                </c:pt>
                <c:pt idx="399">
                  <c:v>1.6318037454824224E-2</c:v>
                </c:pt>
                <c:pt idx="400">
                  <c:v>1.716535342298359E-2</c:v>
                </c:pt>
                <c:pt idx="401">
                  <c:v>1.7920444523860303E-2</c:v>
                </c:pt>
                <c:pt idx="402">
                  <c:v>1.8064545878989445E-2</c:v>
                </c:pt>
                <c:pt idx="403">
                  <c:v>1.8790816708840329E-2</c:v>
                </c:pt>
                <c:pt idx="404">
                  <c:v>1.9701537273256516E-2</c:v>
                </c:pt>
                <c:pt idx="405">
                  <c:v>1.9753413761103008E-2</c:v>
                </c:pt>
                <c:pt idx="406">
                  <c:v>2.1298180288087429E-2</c:v>
                </c:pt>
                <c:pt idx="407">
                  <c:v>2.1315472450702925E-2</c:v>
                </c:pt>
                <c:pt idx="408">
                  <c:v>2.2485575454351574E-2</c:v>
                </c:pt>
                <c:pt idx="409">
                  <c:v>2.3056216820662983E-2</c:v>
                </c:pt>
                <c:pt idx="410">
                  <c:v>2.284294681507185E-2</c:v>
                </c:pt>
                <c:pt idx="411">
                  <c:v>2.3840128192565521E-2</c:v>
                </c:pt>
                <c:pt idx="412">
                  <c:v>2.4935298491547013E-2</c:v>
                </c:pt>
                <c:pt idx="413">
                  <c:v>2.6139985820426655E-2</c:v>
                </c:pt>
                <c:pt idx="414">
                  <c:v>2.7361965311921792E-2</c:v>
                </c:pt>
                <c:pt idx="415">
                  <c:v>2.7500302612845771E-2</c:v>
                </c:pt>
                <c:pt idx="416">
                  <c:v>2.8900967784701047E-2</c:v>
                </c:pt>
                <c:pt idx="417">
                  <c:v>2.9633002668757097E-2</c:v>
                </c:pt>
                <c:pt idx="418">
                  <c:v>3.1039431894817539E-2</c:v>
                </c:pt>
                <c:pt idx="419">
                  <c:v>3.1460207851794639E-2</c:v>
                </c:pt>
                <c:pt idx="420">
                  <c:v>3.3598671961911131E-2</c:v>
                </c:pt>
                <c:pt idx="421">
                  <c:v>3.4641965773046131E-2</c:v>
                </c:pt>
                <c:pt idx="422">
                  <c:v>3.5627619042129473E-2</c:v>
                </c:pt>
                <c:pt idx="423">
                  <c:v>3.759316152609099E-2</c:v>
                </c:pt>
                <c:pt idx="424">
                  <c:v>3.8498118036302015E-2</c:v>
                </c:pt>
                <c:pt idx="425">
                  <c:v>4.0509772953904857E-2</c:v>
                </c:pt>
                <c:pt idx="426">
                  <c:v>4.1639527578117341E-2</c:v>
                </c:pt>
                <c:pt idx="427">
                  <c:v>4.3945149260183641E-2</c:v>
                </c:pt>
                <c:pt idx="428">
                  <c:v>4.4602251439572541E-2</c:v>
                </c:pt>
                <c:pt idx="429">
                  <c:v>4.6625434465585716E-2</c:v>
                </c:pt>
                <c:pt idx="430">
                  <c:v>4.9196202641089634E-2</c:v>
                </c:pt>
                <c:pt idx="431">
                  <c:v>5.0556519433508751E-2</c:v>
                </c:pt>
                <c:pt idx="432">
                  <c:v>5.3115759500602343E-2</c:v>
                </c:pt>
                <c:pt idx="433">
                  <c:v>5.6262933096622843E-2</c:v>
                </c:pt>
                <c:pt idx="434">
                  <c:v>5.7041080414320218E-2</c:v>
                </c:pt>
                <c:pt idx="435">
                  <c:v>6.0309299148649194E-2</c:v>
                </c:pt>
                <c:pt idx="436">
                  <c:v>6.3116393546564911E-2</c:v>
                </c:pt>
                <c:pt idx="437">
                  <c:v>6.6782332021050328E-2</c:v>
                </c:pt>
                <c:pt idx="438">
                  <c:v>6.8384739090086397E-2</c:v>
                </c:pt>
                <c:pt idx="439">
                  <c:v>7.1687542149646372E-2</c:v>
                </c:pt>
                <c:pt idx="440">
                  <c:v>7.4085388698995322E-2</c:v>
                </c:pt>
                <c:pt idx="441">
                  <c:v>7.9359498296721981E-2</c:v>
                </c:pt>
                <c:pt idx="442">
                  <c:v>8.1976378905867231E-2</c:v>
                </c:pt>
                <c:pt idx="443">
                  <c:v>8.5342586561684031E-2</c:v>
                </c:pt>
                <c:pt idx="444">
                  <c:v>8.9809728570687475E-2</c:v>
                </c:pt>
                <c:pt idx="445">
                  <c:v>9.3481431099378065E-2</c:v>
                </c:pt>
                <c:pt idx="446">
                  <c:v>9.644415496083325E-2</c:v>
                </c:pt>
                <c:pt idx="447">
                  <c:v>0.10288836756220855</c:v>
                </c:pt>
                <c:pt idx="448">
                  <c:v>0.10775899336557361</c:v>
                </c:pt>
                <c:pt idx="449">
                  <c:v>0.11087158263636311</c:v>
                </c:pt>
                <c:pt idx="450">
                  <c:v>0.11857235905446455</c:v>
                </c:pt>
                <c:pt idx="451">
                  <c:v>0.12340263647839345</c:v>
                </c:pt>
                <c:pt idx="452">
                  <c:v>0.12967969150781894</c:v>
                </c:pt>
                <c:pt idx="453">
                  <c:v>0.13540339733354853</c:v>
                </c:pt>
                <c:pt idx="454">
                  <c:v>0.14188219426015483</c:v>
                </c:pt>
                <c:pt idx="455">
                  <c:v>0.15048792718846729</c:v>
                </c:pt>
                <c:pt idx="456">
                  <c:v>0.15808495063087574</c:v>
                </c:pt>
                <c:pt idx="457">
                  <c:v>0.16489229864717647</c:v>
                </c:pt>
                <c:pt idx="458">
                  <c:v>0.17262189533630373</c:v>
                </c:pt>
                <c:pt idx="459">
                  <c:v>0.181498538812259</c:v>
                </c:pt>
                <c:pt idx="460">
                  <c:v>0.18868055035189552</c:v>
                </c:pt>
                <c:pt idx="461">
                  <c:v>0.19864083601842192</c:v>
                </c:pt>
                <c:pt idx="462">
                  <c:v>0.20905648196715643</c:v>
                </c:pt>
                <c:pt idx="463">
                  <c:v>0.21784090057582903</c:v>
                </c:pt>
                <c:pt idx="464">
                  <c:v>0.23100023632622241</c:v>
                </c:pt>
                <c:pt idx="465">
                  <c:v>0.24081642063761968</c:v>
                </c:pt>
                <c:pt idx="466">
                  <c:v>0.25052885197332397</c:v>
                </c:pt>
                <c:pt idx="467">
                  <c:v>0.26419542449377192</c:v>
                </c:pt>
                <c:pt idx="468">
                  <c:v>0.27597138723492554</c:v>
                </c:pt>
                <c:pt idx="469">
                  <c:v>0.29008755598337649</c:v>
                </c:pt>
                <c:pt idx="470">
                  <c:v>0.30261284577120162</c:v>
                </c:pt>
                <c:pt idx="471">
                  <c:v>0.31656762100190788</c:v>
                </c:pt>
                <c:pt idx="472">
                  <c:v>0.33356005279873652</c:v>
                </c:pt>
                <c:pt idx="473">
                  <c:v>0.34919793185735121</c:v>
                </c:pt>
                <c:pt idx="474">
                  <c:v>0.36606931851587132</c:v>
                </c:pt>
                <c:pt idx="475">
                  <c:v>0.38115961242499524</c:v>
                </c:pt>
                <c:pt idx="476">
                  <c:v>0.39787536961997588</c:v>
                </c:pt>
                <c:pt idx="477">
                  <c:v>0.41509259953080596</c:v>
                </c:pt>
                <c:pt idx="478">
                  <c:v>0.43611410521704547</c:v>
                </c:pt>
                <c:pt idx="479">
                  <c:v>0.45452449434834485</c:v>
                </c:pt>
                <c:pt idx="480">
                  <c:v>0.47506758353555556</c:v>
                </c:pt>
                <c:pt idx="481">
                  <c:v>0.49543775109661131</c:v>
                </c:pt>
                <c:pt idx="482">
                  <c:v>0.51671287516787812</c:v>
                </c:pt>
                <c:pt idx="483">
                  <c:v>0.53935984413997429</c:v>
                </c:pt>
                <c:pt idx="484">
                  <c:v>0.56363804045213239</c:v>
                </c:pt>
                <c:pt idx="485">
                  <c:v>0.5829360939310273</c:v>
                </c:pt>
                <c:pt idx="486">
                  <c:v>0.60805007810293443</c:v>
                </c:pt>
                <c:pt idx="487">
                  <c:v>0.63140026168806096</c:v>
                </c:pt>
                <c:pt idx="488">
                  <c:v>0.65700995452161237</c:v>
                </c:pt>
                <c:pt idx="489">
                  <c:v>0.68139766786366862</c:v>
                </c:pt>
                <c:pt idx="490">
                  <c:v>0.70592948256085397</c:v>
                </c:pt>
                <c:pt idx="491">
                  <c:v>0.72749857339658419</c:v>
                </c:pt>
                <c:pt idx="492">
                  <c:v>0.75698171065600706</c:v>
                </c:pt>
                <c:pt idx="493">
                  <c:v>0.78317357296428014</c:v>
                </c:pt>
                <c:pt idx="494">
                  <c:v>0.80876020958101091</c:v>
                </c:pt>
                <c:pt idx="495">
                  <c:v>0.83129766152320894</c:v>
                </c:pt>
                <c:pt idx="496">
                  <c:v>0.86184138475638228</c:v>
                </c:pt>
                <c:pt idx="497">
                  <c:v>0.88296664341831466</c:v>
                </c:pt>
                <c:pt idx="498">
                  <c:v>0.9032734063831136</c:v>
                </c:pt>
                <c:pt idx="499">
                  <c:v>0.92568981318700316</c:v>
                </c:pt>
                <c:pt idx="500">
                  <c:v>0.94189256955772416</c:v>
                </c:pt>
                <c:pt idx="501">
                  <c:v>0.96127708384969657</c:v>
                </c:pt>
                <c:pt idx="502">
                  <c:v>0.9698424683985728</c:v>
                </c:pt>
                <c:pt idx="503">
                  <c:v>0.98064430597905339</c:v>
                </c:pt>
                <c:pt idx="504">
                  <c:v>0.99197067249220416</c:v>
                </c:pt>
                <c:pt idx="505">
                  <c:v>0.99530805987699511</c:v>
                </c:pt>
                <c:pt idx="506">
                  <c:v>1</c:v>
                </c:pt>
                <c:pt idx="507">
                  <c:v>0.99734853506562371</c:v>
                </c:pt>
                <c:pt idx="508">
                  <c:v>0.9910080754399414</c:v>
                </c:pt>
                <c:pt idx="509">
                  <c:v>0.98658704586457935</c:v>
                </c:pt>
                <c:pt idx="510">
                  <c:v>0.97022289597611377</c:v>
                </c:pt>
                <c:pt idx="511">
                  <c:v>0.89576860780798784</c:v>
                </c:pt>
                <c:pt idx="512">
                  <c:v>0.86363400561418879</c:v>
                </c:pt>
                <c:pt idx="513">
                  <c:v>0.83124002098115735</c:v>
                </c:pt>
                <c:pt idx="514">
                  <c:v>0.80382041512718383</c:v>
                </c:pt>
                <c:pt idx="515">
                  <c:v>0.77392226596498914</c:v>
                </c:pt>
                <c:pt idx="516">
                  <c:v>0.7419894056683709</c:v>
                </c:pt>
                <c:pt idx="517">
                  <c:v>0.7075030693588642</c:v>
                </c:pt>
                <c:pt idx="518">
                  <c:v>0.67552409662860469</c:v>
                </c:pt>
                <c:pt idx="519">
                  <c:v>0.64807567050360537</c:v>
                </c:pt>
                <c:pt idx="520">
                  <c:v>0.61886344379182545</c:v>
                </c:pt>
                <c:pt idx="521">
                  <c:v>0.59293096392278477</c:v>
                </c:pt>
                <c:pt idx="522">
                  <c:v>0.56113644092709047</c:v>
                </c:pt>
                <c:pt idx="523">
                  <c:v>0.53522701727487043</c:v>
                </c:pt>
                <c:pt idx="524">
                  <c:v>0.50933488578526598</c:v>
                </c:pt>
                <c:pt idx="525">
                  <c:v>0.48324677645268577</c:v>
                </c:pt>
                <c:pt idx="526">
                  <c:v>0.45679553170518017</c:v>
                </c:pt>
                <c:pt idx="527">
                  <c:v>0.4364138360357141</c:v>
                </c:pt>
                <c:pt idx="528">
                  <c:v>0.40745522770896136</c:v>
                </c:pt>
                <c:pt idx="529">
                  <c:v>0.38779980286934618</c:v>
                </c:pt>
                <c:pt idx="530">
                  <c:v>0.36831153560168078</c:v>
                </c:pt>
                <c:pt idx="531">
                  <c:v>0.35017782107222939</c:v>
                </c:pt>
                <c:pt idx="532">
                  <c:v>0.33162909464000601</c:v>
                </c:pt>
                <c:pt idx="533">
                  <c:v>0.31229069278167493</c:v>
                </c:pt>
                <c:pt idx="534">
                  <c:v>0.29428955149894231</c:v>
                </c:pt>
                <c:pt idx="535">
                  <c:v>0.27625382589097869</c:v>
                </c:pt>
                <c:pt idx="536">
                  <c:v>0.25989544005671827</c:v>
                </c:pt>
                <c:pt idx="537">
                  <c:v>0.24575045103724155</c:v>
                </c:pt>
                <c:pt idx="538">
                  <c:v>0.23002034711134423</c:v>
                </c:pt>
                <c:pt idx="539">
                  <c:v>0.21615203269371544</c:v>
                </c:pt>
                <c:pt idx="540">
                  <c:v>0.20373625993578845</c:v>
                </c:pt>
                <c:pt idx="541">
                  <c:v>0.1927730288375632</c:v>
                </c:pt>
                <c:pt idx="542">
                  <c:v>0.18164840422159331</c:v>
                </c:pt>
                <c:pt idx="543">
                  <c:v>0.16757258385257856</c:v>
                </c:pt>
                <c:pt idx="544">
                  <c:v>0.1586959403766233</c:v>
                </c:pt>
                <c:pt idx="545">
                  <c:v>0.14800938388024601</c:v>
                </c:pt>
                <c:pt idx="546">
                  <c:v>0.14012992178178443</c:v>
                </c:pt>
                <c:pt idx="547">
                  <c:v>0.13301707889260991</c:v>
                </c:pt>
                <c:pt idx="548">
                  <c:v>0.12410585109142366</c:v>
                </c:pt>
                <c:pt idx="549">
                  <c:v>0.1165952884620927</c:v>
                </c:pt>
                <c:pt idx="550">
                  <c:v>0.10867547798419497</c:v>
                </c:pt>
                <c:pt idx="551">
                  <c:v>0.10280767080333623</c:v>
                </c:pt>
                <c:pt idx="552">
                  <c:v>9.7026324435554992E-2</c:v>
                </c:pt>
                <c:pt idx="553">
                  <c:v>9.0997123736951624E-2</c:v>
                </c:pt>
                <c:pt idx="554">
                  <c:v>8.4823821683219114E-2</c:v>
                </c:pt>
                <c:pt idx="555">
                  <c:v>8.054689346298613E-2</c:v>
                </c:pt>
                <c:pt idx="556">
                  <c:v>7.6160448212854989E-2</c:v>
                </c:pt>
                <c:pt idx="557">
                  <c:v>7.247721757575408E-2</c:v>
                </c:pt>
                <c:pt idx="558">
                  <c:v>6.8344390710650238E-2</c:v>
                </c:pt>
                <c:pt idx="559">
                  <c:v>6.3456472744669687E-2</c:v>
                </c:pt>
                <c:pt idx="560">
                  <c:v>6.0297771040238861E-2</c:v>
                </c:pt>
                <c:pt idx="561">
                  <c:v>5.6741349595651601E-2</c:v>
                </c:pt>
                <c:pt idx="562">
                  <c:v>5.3582647891220768E-2</c:v>
                </c:pt>
                <c:pt idx="563">
                  <c:v>5.059686781294491E-2</c:v>
                </c:pt>
                <c:pt idx="564">
                  <c:v>4.8049155854261651E-2</c:v>
                </c:pt>
                <c:pt idx="565">
                  <c:v>4.5443803353526734E-2</c:v>
                </c:pt>
                <c:pt idx="566">
                  <c:v>4.3040192749972624E-2</c:v>
                </c:pt>
                <c:pt idx="567">
                  <c:v>4.1316740542628065E-2</c:v>
                </c:pt>
                <c:pt idx="568">
                  <c:v>3.918404048671674E-2</c:v>
                </c:pt>
                <c:pt idx="569">
                  <c:v>3.6722789341110965E-2</c:v>
                </c:pt>
                <c:pt idx="570">
                  <c:v>3.4895584158073423E-2</c:v>
                </c:pt>
                <c:pt idx="571">
                  <c:v>3.3183660059139197E-2</c:v>
                </c:pt>
                <c:pt idx="572">
                  <c:v>3.2278703548928173E-2</c:v>
                </c:pt>
                <c:pt idx="573">
                  <c:v>3.0555251341583618E-2</c:v>
                </c:pt>
                <c:pt idx="574">
                  <c:v>2.8658877508084084E-2</c:v>
                </c:pt>
                <c:pt idx="575">
                  <c:v>2.7223628010997817E-2</c:v>
                </c:pt>
                <c:pt idx="576">
                  <c:v>2.6266795012940301E-2</c:v>
                </c:pt>
                <c:pt idx="577">
                  <c:v>2.4825781461648867E-2</c:v>
                </c:pt>
                <c:pt idx="578">
                  <c:v>2.3972701439284334E-2</c:v>
                </c:pt>
                <c:pt idx="579">
                  <c:v>2.2589328430044558E-2</c:v>
                </c:pt>
                <c:pt idx="580">
                  <c:v>2.125783190865127E-2</c:v>
                </c:pt>
                <c:pt idx="581">
                  <c:v>2.0514268916184887E-2</c:v>
                </c:pt>
                <c:pt idx="582">
                  <c:v>1.9557435918127374E-2</c:v>
                </c:pt>
                <c:pt idx="583">
                  <c:v>1.8715884004173174E-2</c:v>
                </c:pt>
                <c:pt idx="584">
                  <c:v>1.779939938555182E-2</c:v>
                </c:pt>
                <c:pt idx="585">
                  <c:v>1.6900206929545965E-2</c:v>
                </c:pt>
                <c:pt idx="586">
                  <c:v>1.635262178005522E-2</c:v>
                </c:pt>
                <c:pt idx="587">
                  <c:v>1.6294981238003561E-2</c:v>
                </c:pt>
                <c:pt idx="588">
                  <c:v>1.5159462559585911E-2</c:v>
                </c:pt>
                <c:pt idx="589">
                  <c:v>1.4467776054966021E-2</c:v>
                </c:pt>
                <c:pt idx="590">
                  <c:v>1.4289090374605884E-2</c:v>
                </c:pt>
                <c:pt idx="591">
                  <c:v>1.3286144942907044E-2</c:v>
                </c:pt>
                <c:pt idx="592">
                  <c:v>1.2934537636391933E-2</c:v>
                </c:pt>
                <c:pt idx="593">
                  <c:v>1.2265907348592706E-2</c:v>
                </c:pt>
                <c:pt idx="594">
                  <c:v>1.1614569223408977E-2</c:v>
                </c:pt>
                <c:pt idx="595">
                  <c:v>1.1401299217817844E-2</c:v>
                </c:pt>
                <c:pt idx="596">
                  <c:v>1.1118860561764723E-2</c:v>
                </c:pt>
                <c:pt idx="597">
                  <c:v>1.0721140821608287E-2</c:v>
                </c:pt>
                <c:pt idx="598">
                  <c:v>9.9084091786799163E-3</c:v>
                </c:pt>
                <c:pt idx="599">
                  <c:v>9.7354875525249435E-3</c:v>
                </c:pt>
                <c:pt idx="600">
                  <c:v>9.2455429450858558E-3</c:v>
                </c:pt>
                <c:pt idx="601">
                  <c:v>8.8305310423139223E-3</c:v>
                </c:pt>
                <c:pt idx="602">
                  <c:v>9.1244978067773746E-3</c:v>
                </c:pt>
                <c:pt idx="603">
                  <c:v>8.3751707601058285E-3</c:v>
                </c:pt>
                <c:pt idx="604">
                  <c:v>7.960158857333895E-3</c:v>
                </c:pt>
                <c:pt idx="605">
                  <c:v>7.602787496613618E-3</c:v>
                </c:pt>
                <c:pt idx="606">
                  <c:v>7.7526529059479274E-3</c:v>
                </c:pt>
                <c:pt idx="607">
                  <c:v>7.2396520816881763E-3</c:v>
                </c:pt>
                <c:pt idx="608">
                  <c:v>7.0321461303022095E-3</c:v>
                </c:pt>
                <c:pt idx="609">
                  <c:v>7.1762474854313533E-3</c:v>
                </c:pt>
                <c:pt idx="610">
                  <c:v>6.478796926606298E-3</c:v>
                </c:pt>
                <c:pt idx="611">
                  <c:v>6.0637850238343645E-3</c:v>
                </c:pt>
                <c:pt idx="612">
                  <c:v>5.9542679939362146E-3</c:v>
                </c:pt>
                <c:pt idx="613">
                  <c:v>6.1271896200911875E-3</c:v>
                </c:pt>
                <c:pt idx="614">
                  <c:v>5.8966274518845573E-3</c:v>
                </c:pt>
                <c:pt idx="615">
                  <c:v>5.6487731210624302E-3</c:v>
                </c:pt>
                <c:pt idx="616">
                  <c:v>5.043547429520027E-3</c:v>
                </c:pt>
                <c:pt idx="617">
                  <c:v>5.2510533809059937E-3</c:v>
                </c:pt>
                <c:pt idx="618">
                  <c:v>4.9974349958787009E-3</c:v>
                </c:pt>
                <c:pt idx="619">
                  <c:v>4.9397944538270436E-3</c:v>
                </c:pt>
                <c:pt idx="620">
                  <c:v>4.4267936295672924E-3</c:v>
                </c:pt>
                <c:pt idx="621">
                  <c:v>4.5074903884396132E-3</c:v>
                </c:pt>
                <c:pt idx="622">
                  <c:v>4.3518609249001382E-3</c:v>
                </c:pt>
                <c:pt idx="623">
                  <c:v>4.3806811959259664E-3</c:v>
                </c:pt>
                <c:pt idx="624">
                  <c:v>3.9195568595127069E-3</c:v>
                </c:pt>
                <c:pt idx="625">
                  <c:v>3.9426130763333695E-3</c:v>
                </c:pt>
                <c:pt idx="626">
                  <c:v>4.1270628108986736E-3</c:v>
                </c:pt>
                <c:pt idx="627">
                  <c:v>3.7696914501783975E-3</c:v>
                </c:pt>
                <c:pt idx="628">
                  <c:v>3.9137928053075413E-3</c:v>
                </c:pt>
                <c:pt idx="629">
                  <c:v>3.7005227997164085E-3</c:v>
                </c:pt>
                <c:pt idx="630">
                  <c:v>3.4353763062787844E-3</c:v>
                </c:pt>
                <c:pt idx="631">
                  <c:v>3.3892638726374584E-3</c:v>
                </c:pt>
                <c:pt idx="632">
                  <c:v>3.4872527941252761E-3</c:v>
                </c:pt>
                <c:pt idx="633">
                  <c:v>3.0261284577120162E-3</c:v>
                </c:pt>
                <c:pt idx="634">
                  <c:v>3.3777357642271267E-3</c:v>
                </c:pt>
                <c:pt idx="635">
                  <c:v>3.1125892707895026E-3</c:v>
                </c:pt>
                <c:pt idx="636">
                  <c:v>3.1356454876101656E-3</c:v>
                </c:pt>
                <c:pt idx="637">
                  <c:v>2.6341727717607458E-3</c:v>
                </c:pt>
                <c:pt idx="638">
                  <c:v>2.8186225063260495E-3</c:v>
                </c:pt>
                <c:pt idx="639">
                  <c:v>2.7379257474537291E-3</c:v>
                </c:pt>
                <c:pt idx="640">
                  <c:v>2.7725100726847234E-3</c:v>
                </c:pt>
                <c:pt idx="641">
                  <c:v>2.7609819642743921E-3</c:v>
                </c:pt>
                <c:pt idx="642">
                  <c:v>2.6975773680175687E-3</c:v>
                </c:pt>
                <c:pt idx="643">
                  <c:v>2.3286778988869613E-3</c:v>
                </c:pt>
                <c:pt idx="644">
                  <c:v>2.4324308745799447E-3</c:v>
                </c:pt>
                <c:pt idx="645">
                  <c:v>2.1442281643216572E-3</c:v>
                </c:pt>
                <c:pt idx="646">
                  <c:v>2.2018687063733149E-3</c:v>
                </c:pt>
                <c:pt idx="647">
                  <c:v>2.2710373568353035E-3</c:v>
                </c:pt>
                <c:pt idx="648">
                  <c:v>2.1730484353474858E-3</c:v>
                </c:pt>
                <c:pt idx="649">
                  <c:v>2.1327000559113259E-3</c:v>
                </c:pt>
                <c:pt idx="650">
                  <c:v>2.0923516764751655E-3</c:v>
                </c:pt>
                <c:pt idx="651">
                  <c:v>2.0231830260131764E-3</c:v>
                </c:pt>
                <c:pt idx="652">
                  <c:v>2.0462392428338395E-3</c:v>
                </c:pt>
                <c:pt idx="653">
                  <c:v>1.8848457250891988E-3</c:v>
                </c:pt>
                <c:pt idx="654">
                  <c:v>1.8675535624737016E-3</c:v>
                </c:pt>
                <c:pt idx="655">
                  <c:v>1.763800586780718E-3</c:v>
                </c:pt>
                <c:pt idx="656">
                  <c:v>1.8099130204220441E-3</c:v>
                </c:pt>
                <c:pt idx="657">
                  <c:v>1.763800586780718E-3</c:v>
                </c:pt>
                <c:pt idx="658">
                  <c:v>1.9309581587305248E-3</c:v>
                </c:pt>
                <c:pt idx="659">
                  <c:v>1.5793508522154143E-3</c:v>
                </c:pt>
                <c:pt idx="660">
                  <c:v>1.6946319363187292E-3</c:v>
                </c:pt>
                <c:pt idx="661">
                  <c:v>1.5101822017534253E-3</c:v>
                </c:pt>
                <c:pt idx="662">
                  <c:v>1.6369913942670716E-3</c:v>
                </c:pt>
                <c:pt idx="663">
                  <c:v>1.4410135512914364E-3</c:v>
                </c:pt>
                <c:pt idx="664">
                  <c:v>1.4064292260604419E-3</c:v>
                </c:pt>
                <c:pt idx="665">
                  <c:v>1.3199684129829557E-3</c:v>
                </c:pt>
                <c:pt idx="666">
                  <c:v>1.2796200335467955E-3</c:v>
                </c:pt>
                <c:pt idx="667">
                  <c:v>1.4986540933430938E-3</c:v>
                </c:pt>
                <c:pt idx="668">
                  <c:v>1.3084403045726242E-3</c:v>
                </c:pt>
                <c:pt idx="669">
                  <c:v>1.4121932802656076E-3</c:v>
                </c:pt>
                <c:pt idx="670">
                  <c:v>1.2104513830848065E-3</c:v>
                </c:pt>
                <c:pt idx="671">
                  <c:v>1.2853840877519612E-3</c:v>
                </c:pt>
                <c:pt idx="672">
                  <c:v>1.1701030036486463E-3</c:v>
                </c:pt>
                <c:pt idx="673">
                  <c:v>1.291148141957127E-3</c:v>
                </c:pt>
                <c:pt idx="674">
                  <c:v>1.1643389494434807E-3</c:v>
                </c:pt>
                <c:pt idx="675">
                  <c:v>1.3257324671881213E-3</c:v>
                </c:pt>
                <c:pt idx="676">
                  <c:v>1.1873951662641435E-3</c:v>
                </c:pt>
                <c:pt idx="677">
                  <c:v>1.0836421905711601E-3</c:v>
                </c:pt>
                <c:pt idx="678">
                  <c:v>1.089406244776326E-3</c:v>
                </c:pt>
                <c:pt idx="679">
                  <c:v>9.9718137749367389E-4</c:v>
                </c:pt>
                <c:pt idx="680">
                  <c:v>8.7037218498002751E-4</c:v>
                </c:pt>
                <c:pt idx="681">
                  <c:v>1.0260016485195028E-3</c:v>
                </c:pt>
                <c:pt idx="682">
                  <c:v>1.089406244776326E-3</c:v>
                </c:pt>
                <c:pt idx="683">
                  <c:v>9.9718137749367389E-4</c:v>
                </c:pt>
                <c:pt idx="684">
                  <c:v>9.3954083544201645E-4</c:v>
                </c:pt>
                <c:pt idx="685">
                  <c:v>8.0120353451803856E-4</c:v>
                </c:pt>
                <c:pt idx="686">
                  <c:v>8.473159681593646E-4</c:v>
                </c:pt>
                <c:pt idx="687">
                  <c:v>9.5683299805751371E-4</c:v>
                </c:pt>
                <c:pt idx="688">
                  <c:v>8.5884407656969611E-4</c:v>
                </c:pt>
                <c:pt idx="689">
                  <c:v>9.0495651021102203E-4</c:v>
                </c:pt>
                <c:pt idx="690">
                  <c:v>8.1849569713353582E-4</c:v>
                </c:pt>
                <c:pt idx="691">
                  <c:v>7.9543948031287292E-4</c:v>
                </c:pt>
                <c:pt idx="692">
                  <c:v>8.6460813077486186E-4</c:v>
                </c:pt>
                <c:pt idx="693">
                  <c:v>8.5308002236453035E-4</c:v>
                </c:pt>
                <c:pt idx="694">
                  <c:v>9.1648461862135354E-4</c:v>
                </c:pt>
                <c:pt idx="695">
                  <c:v>8.6460813077486186E-4</c:v>
                </c:pt>
                <c:pt idx="696">
                  <c:v>7.7814731769737565E-4</c:v>
                </c:pt>
                <c:pt idx="697">
                  <c:v>7.2627082985088397E-4</c:v>
                </c:pt>
                <c:pt idx="698">
                  <c:v>7.4356299246638113E-4</c:v>
                </c:pt>
                <c:pt idx="699">
                  <c:v>6.6286623359406067E-4</c:v>
                </c:pt>
                <c:pt idx="700">
                  <c:v>6.5133812518372927E-4</c:v>
                </c:pt>
                <c:pt idx="701">
                  <c:v>8.2425975133870158E-4</c:v>
                </c:pt>
                <c:pt idx="702">
                  <c:v>8.1273164292837007E-4</c:v>
                </c:pt>
                <c:pt idx="703">
                  <c:v>7.3203488405604962E-4</c:v>
                </c:pt>
                <c:pt idx="704">
                  <c:v>6.1675379995273475E-4</c:v>
                </c:pt>
                <c:pt idx="705">
                  <c:v>7.8391137190254141E-4</c:v>
                </c:pt>
                <c:pt idx="706">
                  <c:v>6.6863028779922643E-4</c:v>
                </c:pt>
                <c:pt idx="707">
                  <c:v>6.1098974574756899E-4</c:v>
                </c:pt>
                <c:pt idx="708">
                  <c:v>6.1675379995273475E-4</c:v>
                </c:pt>
                <c:pt idx="709">
                  <c:v>6.3981001677339776E-4</c:v>
                </c:pt>
                <c:pt idx="710">
                  <c:v>5.4182109528558005E-4</c:v>
                </c:pt>
                <c:pt idx="711">
                  <c:v>6.4557407097856352E-4</c:v>
                </c:pt>
                <c:pt idx="712">
                  <c:v>5.9946163733723748E-4</c:v>
                </c:pt>
                <c:pt idx="713">
                  <c:v>5.5911325790107731E-4</c:v>
                </c:pt>
                <c:pt idx="714">
                  <c:v>5.6487731210624306E-4</c:v>
                </c:pt>
                <c:pt idx="715">
                  <c:v>5.3605704108041429E-4</c:v>
                </c:pt>
                <c:pt idx="716">
                  <c:v>5.8216947472174033E-4</c:v>
                </c:pt>
                <c:pt idx="717">
                  <c:v>5.1876487846491714E-4</c:v>
                </c:pt>
                <c:pt idx="718">
                  <c:v>5.5334920369591156E-4</c:v>
                </c:pt>
                <c:pt idx="719">
                  <c:v>4.8994460743908837E-4</c:v>
                </c:pt>
                <c:pt idx="720">
                  <c:v>6.5133812518372927E-4</c:v>
                </c:pt>
                <c:pt idx="721">
                  <c:v>4.8994460743908837E-4</c:v>
                </c:pt>
                <c:pt idx="722">
                  <c:v>5.2452893267008278E-4</c:v>
                </c:pt>
                <c:pt idx="723">
                  <c:v>5.3605704108041429E-4</c:v>
                </c:pt>
                <c:pt idx="724">
                  <c:v>4.3806811959259663E-4</c:v>
                </c:pt>
                <c:pt idx="725">
                  <c:v>5.0147271584941987E-4</c:v>
                </c:pt>
                <c:pt idx="726">
                  <c:v>4.7841649902875686E-4</c:v>
                </c:pt>
                <c:pt idx="727">
                  <c:v>5.0723677005458563E-4</c:v>
                </c:pt>
                <c:pt idx="728">
                  <c:v>4.4959622800292814E-4</c:v>
                </c:pt>
                <c:pt idx="729">
                  <c:v>3.919556859512707E-4</c:v>
                </c:pt>
                <c:pt idx="730">
                  <c:v>4.6112433641325965E-4</c:v>
                </c:pt>
                <c:pt idx="731">
                  <c:v>4.8418055323392261E-4</c:v>
                </c:pt>
                <c:pt idx="732">
                  <c:v>4.726524448235911E-4</c:v>
                </c:pt>
                <c:pt idx="733">
                  <c:v>3.919556859512707E-4</c:v>
                </c:pt>
                <c:pt idx="734">
                  <c:v>3.4007919810477897E-4</c:v>
                </c:pt>
                <c:pt idx="735">
                  <c:v>4.7841649902875686E-4</c:v>
                </c:pt>
                <c:pt idx="736">
                  <c:v>5.3029298687524854E-4</c:v>
                </c:pt>
                <c:pt idx="737">
                  <c:v>4.2077595697709942E-4</c:v>
                </c:pt>
                <c:pt idx="738">
                  <c:v>4.2077595697709942E-4</c:v>
                </c:pt>
                <c:pt idx="739">
                  <c:v>4.4959622800292814E-4</c:v>
                </c:pt>
                <c:pt idx="740">
                  <c:v>4.8418055323392261E-4</c:v>
                </c:pt>
                <c:pt idx="741">
                  <c:v>2.9973081866861874E-4</c:v>
                </c:pt>
                <c:pt idx="742">
                  <c:v>4.9570866164425412E-4</c:v>
                </c:pt>
                <c:pt idx="743">
                  <c:v>3.919556859512707E-4</c:v>
                </c:pt>
                <c:pt idx="744">
                  <c:v>3.5737136072027623E-4</c:v>
                </c:pt>
                <c:pt idx="745">
                  <c:v>3.5737136072027623E-4</c:v>
                </c:pt>
                <c:pt idx="746">
                  <c:v>3.17022981284116E-4</c:v>
                </c:pt>
                <c:pt idx="747">
                  <c:v>2.8820271025828729E-4</c:v>
                </c:pt>
                <c:pt idx="748">
                  <c:v>3.6313541492544199E-4</c:v>
                </c:pt>
                <c:pt idx="749">
                  <c:v>2.3632622241179555E-4</c:v>
                </c:pt>
                <c:pt idx="750">
                  <c:v>3.2278703548928176E-4</c:v>
                </c:pt>
                <c:pt idx="751">
                  <c:v>3.6313541492544199E-4</c:v>
                </c:pt>
                <c:pt idx="752">
                  <c:v>3.5737136072027623E-4</c:v>
                </c:pt>
                <c:pt idx="753">
                  <c:v>3.054948728737845E-4</c:v>
                </c:pt>
                <c:pt idx="754">
                  <c:v>2.5361838502729281E-4</c:v>
                </c:pt>
                <c:pt idx="755">
                  <c:v>3.3431514389961321E-4</c:v>
                </c:pt>
                <c:pt idx="756">
                  <c:v>2.8820271025828729E-4</c:v>
                </c:pt>
                <c:pt idx="757">
                  <c:v>2.8243865605312153E-4</c:v>
                </c:pt>
                <c:pt idx="758">
                  <c:v>3.3431514389961321E-4</c:v>
                </c:pt>
                <c:pt idx="759">
                  <c:v>3.4584325230994472E-4</c:v>
                </c:pt>
                <c:pt idx="760">
                  <c:v>2.9396676446345304E-4</c:v>
                </c:pt>
                <c:pt idx="761">
                  <c:v>2.5361838502729281E-4</c:v>
                </c:pt>
                <c:pt idx="762">
                  <c:v>2.6514649343762427E-4</c:v>
                </c:pt>
                <c:pt idx="763">
                  <c:v>2.9396676446345304E-4</c:v>
                </c:pt>
                <c:pt idx="764">
                  <c:v>3.6313541492544199E-4</c:v>
                </c:pt>
                <c:pt idx="765">
                  <c:v>3.1125892707895025E-4</c:v>
                </c:pt>
                <c:pt idx="766">
                  <c:v>2.9973081866861874E-4</c:v>
                </c:pt>
                <c:pt idx="767">
                  <c:v>2.9973081866861874E-4</c:v>
                </c:pt>
                <c:pt idx="768">
                  <c:v>2.1327000559113259E-4</c:v>
                </c:pt>
                <c:pt idx="769">
                  <c:v>2.6514649343762427E-4</c:v>
                </c:pt>
                <c:pt idx="770">
                  <c:v>2.9396676446345304E-4</c:v>
                </c:pt>
                <c:pt idx="771">
                  <c:v>2.7667460184795578E-4</c:v>
                </c:pt>
                <c:pt idx="772">
                  <c:v>2.3632622241179555E-4</c:v>
                </c:pt>
                <c:pt idx="773">
                  <c:v>2.2479811400146407E-4</c:v>
                </c:pt>
                <c:pt idx="774">
                  <c:v>2.4785433082212706E-4</c:v>
                </c:pt>
                <c:pt idx="775">
                  <c:v>3.3431514389961321E-4</c:v>
                </c:pt>
                <c:pt idx="776">
                  <c:v>2.5361838502729281E-4</c:v>
                </c:pt>
                <c:pt idx="777">
                  <c:v>2.5361838502729281E-4</c:v>
                </c:pt>
                <c:pt idx="778">
                  <c:v>1.7292162615497236E-4</c:v>
                </c:pt>
                <c:pt idx="779">
                  <c:v>2.2479811400146407E-4</c:v>
                </c:pt>
                <c:pt idx="780">
                  <c:v>1.902137887704696E-4</c:v>
                </c:pt>
                <c:pt idx="781">
                  <c:v>1.9597784297563535E-4</c:v>
                </c:pt>
                <c:pt idx="782">
                  <c:v>2.4209027661696131E-4</c:v>
                </c:pt>
                <c:pt idx="783">
                  <c:v>2.1903405979629831E-4</c:v>
                </c:pt>
                <c:pt idx="784">
                  <c:v>2.0174189718080108E-4</c:v>
                </c:pt>
                <c:pt idx="785">
                  <c:v>1.3833730092397789E-4</c:v>
                </c:pt>
                <c:pt idx="786">
                  <c:v>2.4785433082212706E-4</c:v>
                </c:pt>
                <c:pt idx="787">
                  <c:v>2.1327000559113259E-4</c:v>
                </c:pt>
                <c:pt idx="788">
                  <c:v>2.4785433082212706E-4</c:v>
                </c:pt>
                <c:pt idx="789">
                  <c:v>2.4785433082212706E-4</c:v>
                </c:pt>
                <c:pt idx="790">
                  <c:v>2.2479811400146407E-4</c:v>
                </c:pt>
                <c:pt idx="791">
                  <c:v>1.6139351774464088E-4</c:v>
                </c:pt>
                <c:pt idx="792">
                  <c:v>1.7292162615497236E-4</c:v>
                </c:pt>
                <c:pt idx="793">
                  <c:v>1.6715757194980661E-4</c:v>
                </c:pt>
                <c:pt idx="794">
                  <c:v>2.0750595138596683E-4</c:v>
                </c:pt>
                <c:pt idx="795">
                  <c:v>2.2479811400146407E-4</c:v>
                </c:pt>
                <c:pt idx="796">
                  <c:v>2.4209027661696131E-4</c:v>
                </c:pt>
                <c:pt idx="797">
                  <c:v>1.902137887704696E-4</c:v>
                </c:pt>
                <c:pt idx="798">
                  <c:v>1.902137887704696E-4</c:v>
                </c:pt>
                <c:pt idx="799">
                  <c:v>1.7292162615497236E-4</c:v>
                </c:pt>
                <c:pt idx="800">
                  <c:v>2.1327000559113259E-4</c:v>
                </c:pt>
                <c:pt idx="801">
                  <c:v>2.3632622241179555E-4</c:v>
                </c:pt>
                <c:pt idx="802">
                  <c:v>1.5562946353947512E-4</c:v>
                </c:pt>
                <c:pt idx="803">
                  <c:v>2.0174189718080108E-4</c:v>
                </c:pt>
                <c:pt idx="804">
                  <c:v>2.3056216820662982E-4</c:v>
                </c:pt>
                <c:pt idx="805">
                  <c:v>1.0951702989814916E-4</c:v>
                </c:pt>
                <c:pt idx="806">
                  <c:v>1.4986540933430937E-4</c:v>
                </c:pt>
                <c:pt idx="807">
                  <c:v>1.4986540933430937E-4</c:v>
                </c:pt>
                <c:pt idx="808">
                  <c:v>1.3257324671881213E-4</c:v>
                </c:pt>
                <c:pt idx="809">
                  <c:v>1.6715757194980661E-4</c:v>
                </c:pt>
                <c:pt idx="810">
                  <c:v>2.7667460184795578E-4</c:v>
                </c:pt>
                <c:pt idx="811">
                  <c:v>1.3257324671881213E-4</c:v>
                </c:pt>
                <c:pt idx="812">
                  <c:v>1.6715757194980661E-4</c:v>
                </c:pt>
                <c:pt idx="813">
                  <c:v>1.6715757194980661E-4</c:v>
                </c:pt>
                <c:pt idx="814">
                  <c:v>1.2680919251364641E-4</c:v>
                </c:pt>
                <c:pt idx="815">
                  <c:v>1.5562946353947512E-4</c:v>
                </c:pt>
                <c:pt idx="816">
                  <c:v>1.4986540933430937E-4</c:v>
                </c:pt>
                <c:pt idx="817">
                  <c:v>1.8444973456530384E-4</c:v>
                </c:pt>
                <c:pt idx="818">
                  <c:v>1.902137887704696E-4</c:v>
                </c:pt>
                <c:pt idx="819">
                  <c:v>1.3257324671881213E-4</c:v>
                </c:pt>
                <c:pt idx="820">
                  <c:v>1.0375297569298342E-4</c:v>
                </c:pt>
                <c:pt idx="821">
                  <c:v>1.3833730092397789E-4</c:v>
                </c:pt>
                <c:pt idx="822">
                  <c:v>1.7292162615497236E-4</c:v>
                </c:pt>
                <c:pt idx="823">
                  <c:v>1.5562946353947512E-4</c:v>
                </c:pt>
                <c:pt idx="824">
                  <c:v>1.9597784297563535E-4</c:v>
                </c:pt>
                <c:pt idx="825">
                  <c:v>1.6715757194980661E-4</c:v>
                </c:pt>
                <c:pt idx="826">
                  <c:v>1.5562946353947512E-4</c:v>
                </c:pt>
                <c:pt idx="827">
                  <c:v>1.2680919251364641E-4</c:v>
                </c:pt>
                <c:pt idx="828">
                  <c:v>1.6715757194980661E-4</c:v>
                </c:pt>
                <c:pt idx="829">
                  <c:v>1.2680919251364641E-4</c:v>
                </c:pt>
                <c:pt idx="830">
                  <c:v>1.2680919251364641E-4</c:v>
                </c:pt>
                <c:pt idx="831">
                  <c:v>1.6715757194980661E-4</c:v>
                </c:pt>
                <c:pt idx="832">
                  <c:v>1.6715757194980661E-4</c:v>
                </c:pt>
                <c:pt idx="833">
                  <c:v>1.4410135512914364E-4</c:v>
                </c:pt>
                <c:pt idx="834">
                  <c:v>1.5562946353947512E-4</c:v>
                </c:pt>
                <c:pt idx="835">
                  <c:v>1.0375297569298342E-4</c:v>
                </c:pt>
                <c:pt idx="836">
                  <c:v>1.5562946353947512E-4</c:v>
                </c:pt>
                <c:pt idx="837">
                  <c:v>2.0174189718080108E-4</c:v>
                </c:pt>
                <c:pt idx="838">
                  <c:v>1.1528108410331491E-4</c:v>
                </c:pt>
                <c:pt idx="839">
                  <c:v>1.7292162615497236E-4</c:v>
                </c:pt>
                <c:pt idx="840">
                  <c:v>1.0375297569298342E-4</c:v>
                </c:pt>
                <c:pt idx="841">
                  <c:v>1.3833730092397789E-4</c:v>
                </c:pt>
                <c:pt idx="842">
                  <c:v>1.6139351774464088E-4</c:v>
                </c:pt>
                <c:pt idx="843">
                  <c:v>1.3257324671881213E-4</c:v>
                </c:pt>
                <c:pt idx="844">
                  <c:v>8.069675887232044E-5</c:v>
                </c:pt>
                <c:pt idx="845">
                  <c:v>9.7988921487817676E-5</c:v>
                </c:pt>
                <c:pt idx="846">
                  <c:v>1.4410135512914364E-4</c:v>
                </c:pt>
                <c:pt idx="847">
                  <c:v>1.1528108410331491E-4</c:v>
                </c:pt>
                <c:pt idx="848">
                  <c:v>1.4986540933430937E-4</c:v>
                </c:pt>
                <c:pt idx="849">
                  <c:v>9.2224867282651921E-5</c:v>
                </c:pt>
                <c:pt idx="850">
                  <c:v>1.3257324671881213E-4</c:v>
                </c:pt>
                <c:pt idx="851">
                  <c:v>1.3833730092397789E-4</c:v>
                </c:pt>
                <c:pt idx="852">
                  <c:v>1.6139351774464088E-4</c:v>
                </c:pt>
                <c:pt idx="853">
                  <c:v>1.3833730092397789E-4</c:v>
                </c:pt>
                <c:pt idx="854">
                  <c:v>9.7988921487817676E-5</c:v>
                </c:pt>
                <c:pt idx="855">
                  <c:v>9.2224867282651921E-5</c:v>
                </c:pt>
                <c:pt idx="856">
                  <c:v>6.3404596256823204E-5</c:v>
                </c:pt>
                <c:pt idx="857">
                  <c:v>9.7988921487817676E-5</c:v>
                </c:pt>
                <c:pt idx="858">
                  <c:v>1.0951702989814916E-4</c:v>
                </c:pt>
                <c:pt idx="859">
                  <c:v>1.2680919251364641E-4</c:v>
                </c:pt>
                <c:pt idx="860">
                  <c:v>1.5562946353947512E-4</c:v>
                </c:pt>
                <c:pt idx="861">
                  <c:v>9.7988921487817676E-5</c:v>
                </c:pt>
                <c:pt idx="862">
                  <c:v>1.4410135512914364E-4</c:v>
                </c:pt>
                <c:pt idx="863">
                  <c:v>1.2680919251364641E-4</c:v>
                </c:pt>
                <c:pt idx="864">
                  <c:v>6.9168650461988944E-5</c:v>
                </c:pt>
                <c:pt idx="865">
                  <c:v>9.7988921487817676E-5</c:v>
                </c:pt>
                <c:pt idx="866">
                  <c:v>1.0951702989814916E-4</c:v>
                </c:pt>
                <c:pt idx="867">
                  <c:v>1.4986540933430937E-4</c:v>
                </c:pt>
                <c:pt idx="868">
                  <c:v>1.2680919251364641E-4</c:v>
                </c:pt>
                <c:pt idx="869">
                  <c:v>8.069675887232044E-5</c:v>
                </c:pt>
                <c:pt idx="870">
                  <c:v>1.3257324671881213E-4</c:v>
                </c:pt>
                <c:pt idx="871">
                  <c:v>9.2224867282651921E-5</c:v>
                </c:pt>
                <c:pt idx="872">
                  <c:v>1.3257324671881213E-4</c:v>
                </c:pt>
                <c:pt idx="873">
                  <c:v>5.7640542051657456E-5</c:v>
                </c:pt>
                <c:pt idx="874">
                  <c:v>1.0951702989814916E-4</c:v>
                </c:pt>
                <c:pt idx="875">
                  <c:v>9.7988921487817676E-5</c:v>
                </c:pt>
                <c:pt idx="876">
                  <c:v>1.2104513830848065E-4</c:v>
                </c:pt>
                <c:pt idx="877">
                  <c:v>8.6460813077486181E-5</c:v>
                </c:pt>
                <c:pt idx="878">
                  <c:v>8.069675887232044E-5</c:v>
                </c:pt>
                <c:pt idx="879">
                  <c:v>5.1876487846491708E-5</c:v>
                </c:pt>
                <c:pt idx="880">
                  <c:v>1.2104513830848065E-4</c:v>
                </c:pt>
                <c:pt idx="881">
                  <c:v>1.0375297569298342E-4</c:v>
                </c:pt>
                <c:pt idx="882">
                  <c:v>6.9168650461988944E-5</c:v>
                </c:pt>
                <c:pt idx="883">
                  <c:v>5.7640542051657456E-5</c:v>
                </c:pt>
                <c:pt idx="884">
                  <c:v>6.3404596256823204E-5</c:v>
                </c:pt>
                <c:pt idx="885">
                  <c:v>1.2104513830848065E-4</c:v>
                </c:pt>
                <c:pt idx="886">
                  <c:v>6.3404596256823204E-5</c:v>
                </c:pt>
                <c:pt idx="887">
                  <c:v>6.3404596256823204E-5</c:v>
                </c:pt>
                <c:pt idx="888">
                  <c:v>8.069675887232044E-5</c:v>
                </c:pt>
                <c:pt idx="889">
                  <c:v>8.069675887232044E-5</c:v>
                </c:pt>
                <c:pt idx="890">
                  <c:v>8.069675887232044E-5</c:v>
                </c:pt>
                <c:pt idx="891">
                  <c:v>6.3404596256823204E-5</c:v>
                </c:pt>
                <c:pt idx="892">
                  <c:v>7.4932704667154685E-5</c:v>
                </c:pt>
                <c:pt idx="893">
                  <c:v>9.2224867282651921E-5</c:v>
                </c:pt>
                <c:pt idx="894">
                  <c:v>1.2680919251364641E-4</c:v>
                </c:pt>
                <c:pt idx="895">
                  <c:v>8.069675887232044E-5</c:v>
                </c:pt>
                <c:pt idx="896">
                  <c:v>7.4932704667154685E-5</c:v>
                </c:pt>
                <c:pt idx="897">
                  <c:v>6.9168650461988944E-5</c:v>
                </c:pt>
                <c:pt idx="898">
                  <c:v>9.2224867282651921E-5</c:v>
                </c:pt>
                <c:pt idx="899">
                  <c:v>9.7988921487817676E-5</c:v>
                </c:pt>
                <c:pt idx="900">
                  <c:v>8.069675887232044E-5</c:v>
                </c:pt>
                <c:pt idx="901">
                  <c:v>5.7640542051657456E-5</c:v>
                </c:pt>
                <c:pt idx="902">
                  <c:v>5.1876487846491708E-5</c:v>
                </c:pt>
                <c:pt idx="903">
                  <c:v>8.6460813077486181E-5</c:v>
                </c:pt>
                <c:pt idx="904">
                  <c:v>1.2680919251364641E-4</c:v>
                </c:pt>
                <c:pt idx="905">
                  <c:v>5.7640542051657456E-5</c:v>
                </c:pt>
                <c:pt idx="906">
                  <c:v>5.7640542051657456E-5</c:v>
                </c:pt>
                <c:pt idx="907">
                  <c:v>5.7640542051657456E-5</c:v>
                </c:pt>
                <c:pt idx="908">
                  <c:v>6.9168650461988944E-5</c:v>
                </c:pt>
                <c:pt idx="909">
                  <c:v>1.0951702989814916E-4</c:v>
                </c:pt>
                <c:pt idx="910">
                  <c:v>8.6460813077486181E-5</c:v>
                </c:pt>
                <c:pt idx="911">
                  <c:v>9.7988921487817676E-5</c:v>
                </c:pt>
                <c:pt idx="912">
                  <c:v>5.7640542051657456E-5</c:v>
                </c:pt>
                <c:pt idx="913">
                  <c:v>7.4932704667154685E-5</c:v>
                </c:pt>
                <c:pt idx="914">
                  <c:v>6.9168650461988944E-5</c:v>
                </c:pt>
                <c:pt idx="915">
                  <c:v>6.3404596256823204E-5</c:v>
                </c:pt>
                <c:pt idx="916">
                  <c:v>5.1876487846491708E-5</c:v>
                </c:pt>
                <c:pt idx="917">
                  <c:v>5.1876487846491708E-5</c:v>
                </c:pt>
                <c:pt idx="918">
                  <c:v>9.2224867282651921E-5</c:v>
                </c:pt>
                <c:pt idx="919">
                  <c:v>6.9168650461988944E-5</c:v>
                </c:pt>
                <c:pt idx="920">
                  <c:v>8.6460813077486181E-5</c:v>
                </c:pt>
                <c:pt idx="921">
                  <c:v>7.4932704667154685E-5</c:v>
                </c:pt>
                <c:pt idx="922">
                  <c:v>7.4932704667154685E-5</c:v>
                </c:pt>
                <c:pt idx="923">
                  <c:v>6.9168650461988944E-5</c:v>
                </c:pt>
                <c:pt idx="924">
                  <c:v>7.4932704667154685E-5</c:v>
                </c:pt>
                <c:pt idx="925">
                  <c:v>9.7988921487817676E-5</c:v>
                </c:pt>
                <c:pt idx="926">
                  <c:v>8.069675887232044E-5</c:v>
                </c:pt>
                <c:pt idx="927">
                  <c:v>6.9168650461988944E-5</c:v>
                </c:pt>
                <c:pt idx="928">
                  <c:v>8.069675887232044E-5</c:v>
                </c:pt>
                <c:pt idx="929">
                  <c:v>7.4932704667154685E-5</c:v>
                </c:pt>
                <c:pt idx="930">
                  <c:v>6.3404596256823204E-5</c:v>
                </c:pt>
                <c:pt idx="931">
                  <c:v>7.4932704667154685E-5</c:v>
                </c:pt>
                <c:pt idx="932">
                  <c:v>6.9168650461988944E-5</c:v>
                </c:pt>
                <c:pt idx="933">
                  <c:v>6.3404596256823204E-5</c:v>
                </c:pt>
                <c:pt idx="934">
                  <c:v>6.3404596256823204E-5</c:v>
                </c:pt>
                <c:pt idx="935">
                  <c:v>4.6112433641325961E-5</c:v>
                </c:pt>
                <c:pt idx="936">
                  <c:v>1.0375297569298342E-4</c:v>
                </c:pt>
                <c:pt idx="937">
                  <c:v>5.7640542051657456E-5</c:v>
                </c:pt>
                <c:pt idx="938">
                  <c:v>8.6460813077486181E-5</c:v>
                </c:pt>
                <c:pt idx="939">
                  <c:v>4.6112433641325961E-5</c:v>
                </c:pt>
                <c:pt idx="940">
                  <c:v>6.3404596256823204E-5</c:v>
                </c:pt>
                <c:pt idx="941">
                  <c:v>8.6460813077486181E-5</c:v>
                </c:pt>
                <c:pt idx="942">
                  <c:v>5.1876487846491708E-5</c:v>
                </c:pt>
                <c:pt idx="943">
                  <c:v>6.3404596256823204E-5</c:v>
                </c:pt>
                <c:pt idx="944">
                  <c:v>3.4584325230994472E-5</c:v>
                </c:pt>
                <c:pt idx="945">
                  <c:v>4.034837943616022E-5</c:v>
                </c:pt>
                <c:pt idx="946">
                  <c:v>4.6112433641325961E-5</c:v>
                </c:pt>
                <c:pt idx="947">
                  <c:v>5.7640542051657456E-5</c:v>
                </c:pt>
                <c:pt idx="948">
                  <c:v>5.1876487846491708E-5</c:v>
                </c:pt>
                <c:pt idx="949">
                  <c:v>6.9168650461988944E-5</c:v>
                </c:pt>
                <c:pt idx="950">
                  <c:v>1.0375297569298342E-4</c:v>
                </c:pt>
                <c:pt idx="951">
                  <c:v>5.1876487846491708E-5</c:v>
                </c:pt>
                <c:pt idx="952">
                  <c:v>7.4932704667154685E-5</c:v>
                </c:pt>
                <c:pt idx="953">
                  <c:v>4.6112433641325961E-5</c:v>
                </c:pt>
                <c:pt idx="954">
                  <c:v>6.3404596256823204E-5</c:v>
                </c:pt>
                <c:pt idx="955">
                  <c:v>8.069675887232044E-5</c:v>
                </c:pt>
                <c:pt idx="956">
                  <c:v>5.7640542051657456E-5</c:v>
                </c:pt>
                <c:pt idx="957">
                  <c:v>2.8820271025828728E-5</c:v>
                </c:pt>
                <c:pt idx="958">
                  <c:v>5.1876487846491708E-5</c:v>
                </c:pt>
                <c:pt idx="959">
                  <c:v>3.4584325230994472E-5</c:v>
                </c:pt>
                <c:pt idx="960">
                  <c:v>4.034837943616022E-5</c:v>
                </c:pt>
                <c:pt idx="961">
                  <c:v>6.3404596256823204E-5</c:v>
                </c:pt>
                <c:pt idx="962">
                  <c:v>4.6112433641325961E-5</c:v>
                </c:pt>
                <c:pt idx="963">
                  <c:v>2.8820271025828728E-5</c:v>
                </c:pt>
                <c:pt idx="964">
                  <c:v>7.4932704667154685E-5</c:v>
                </c:pt>
                <c:pt idx="965">
                  <c:v>4.034837943616022E-5</c:v>
                </c:pt>
                <c:pt idx="966">
                  <c:v>4.6112433641325961E-5</c:v>
                </c:pt>
                <c:pt idx="967">
                  <c:v>4.034837943616022E-5</c:v>
                </c:pt>
                <c:pt idx="968">
                  <c:v>5.1876487846491708E-5</c:v>
                </c:pt>
                <c:pt idx="969">
                  <c:v>4.6112433641325961E-5</c:v>
                </c:pt>
                <c:pt idx="970">
                  <c:v>6.3404596256823204E-5</c:v>
                </c:pt>
                <c:pt idx="971">
                  <c:v>8.6460813077486181E-5</c:v>
                </c:pt>
                <c:pt idx="972">
                  <c:v>6.9168650461988944E-5</c:v>
                </c:pt>
                <c:pt idx="973">
                  <c:v>2.305621682066298E-5</c:v>
                </c:pt>
                <c:pt idx="974">
                  <c:v>4.6112433641325961E-5</c:v>
                </c:pt>
                <c:pt idx="975">
                  <c:v>3.4584325230994472E-5</c:v>
                </c:pt>
                <c:pt idx="976">
                  <c:v>2.8820271025828728E-5</c:v>
                </c:pt>
                <c:pt idx="977">
                  <c:v>8.6460813077486181E-5</c:v>
                </c:pt>
                <c:pt idx="978">
                  <c:v>5.1876487846491708E-5</c:v>
                </c:pt>
                <c:pt idx="979">
                  <c:v>5.1876487846491708E-5</c:v>
                </c:pt>
                <c:pt idx="980">
                  <c:v>3.4584325230994472E-5</c:v>
                </c:pt>
                <c:pt idx="981">
                  <c:v>3.4584325230994472E-5</c:v>
                </c:pt>
                <c:pt idx="982">
                  <c:v>3.4584325230994472E-5</c:v>
                </c:pt>
                <c:pt idx="983">
                  <c:v>5.1876487846491708E-5</c:v>
                </c:pt>
                <c:pt idx="984">
                  <c:v>6.3404596256823204E-5</c:v>
                </c:pt>
                <c:pt idx="985">
                  <c:v>8.069675887232044E-5</c:v>
                </c:pt>
                <c:pt idx="986">
                  <c:v>2.305621682066298E-5</c:v>
                </c:pt>
                <c:pt idx="987">
                  <c:v>2.8820271025828728E-5</c:v>
                </c:pt>
                <c:pt idx="988">
                  <c:v>4.034837943616022E-5</c:v>
                </c:pt>
                <c:pt idx="989">
                  <c:v>3.4584325230994472E-5</c:v>
                </c:pt>
                <c:pt idx="990">
                  <c:v>5.7640542051657456E-5</c:v>
                </c:pt>
                <c:pt idx="991">
                  <c:v>8.069675887232044E-5</c:v>
                </c:pt>
                <c:pt idx="992">
                  <c:v>4.6112433641325961E-5</c:v>
                </c:pt>
                <c:pt idx="993">
                  <c:v>3.4584325230994472E-5</c:v>
                </c:pt>
                <c:pt idx="994">
                  <c:v>3.4584325230994472E-5</c:v>
                </c:pt>
                <c:pt idx="995">
                  <c:v>5.7640542051657456E-5</c:v>
                </c:pt>
                <c:pt idx="996">
                  <c:v>4.6112433641325961E-5</c:v>
                </c:pt>
                <c:pt idx="997">
                  <c:v>5.7640542051657456E-5</c:v>
                </c:pt>
                <c:pt idx="998">
                  <c:v>2.8820271025828728E-5</c:v>
                </c:pt>
                <c:pt idx="999">
                  <c:v>4.034837943616022E-5</c:v>
                </c:pt>
                <c:pt idx="1000">
                  <c:v>5.1876487846491708E-5</c:v>
                </c:pt>
                <c:pt idx="1001">
                  <c:v>4.034837943616022E-5</c:v>
                </c:pt>
                <c:pt idx="1002">
                  <c:v>5.1876487846491708E-5</c:v>
                </c:pt>
                <c:pt idx="1003">
                  <c:v>2.305621682066298E-5</c:v>
                </c:pt>
                <c:pt idx="1004">
                  <c:v>3.4584325230994472E-5</c:v>
                </c:pt>
                <c:pt idx="1005">
                  <c:v>4.6112433641325961E-5</c:v>
                </c:pt>
                <c:pt idx="1006">
                  <c:v>3.4584325230994472E-5</c:v>
                </c:pt>
                <c:pt idx="1007">
                  <c:v>4.6112433641325961E-5</c:v>
                </c:pt>
                <c:pt idx="1008">
                  <c:v>1.7292162615497236E-5</c:v>
                </c:pt>
                <c:pt idx="1009">
                  <c:v>6.3404596256823204E-5</c:v>
                </c:pt>
                <c:pt idx="1010">
                  <c:v>1.152810841033149E-5</c:v>
                </c:pt>
                <c:pt idx="1011">
                  <c:v>1.7292162615497236E-5</c:v>
                </c:pt>
                <c:pt idx="1012">
                  <c:v>1.152810841033149E-5</c:v>
                </c:pt>
                <c:pt idx="1013">
                  <c:v>5.1876487846491708E-5</c:v>
                </c:pt>
                <c:pt idx="1014">
                  <c:v>4.034837943616022E-5</c:v>
                </c:pt>
                <c:pt idx="1015">
                  <c:v>6.3404596256823204E-5</c:v>
                </c:pt>
                <c:pt idx="1016">
                  <c:v>3.4584325230994472E-5</c:v>
                </c:pt>
                <c:pt idx="1017">
                  <c:v>1.7292162615497236E-5</c:v>
                </c:pt>
                <c:pt idx="1018">
                  <c:v>4.034837943616022E-5</c:v>
                </c:pt>
                <c:pt idx="1019">
                  <c:v>2.8820271025828728E-5</c:v>
                </c:pt>
                <c:pt idx="1020">
                  <c:v>5.1876487846491708E-5</c:v>
                </c:pt>
                <c:pt idx="1021">
                  <c:v>2.305621682066298E-5</c:v>
                </c:pt>
              </c:numCache>
            </c:numRef>
          </c:yVal>
          <c:smooth val="1"/>
          <c:extLst>
            <c:ext xmlns:c16="http://schemas.microsoft.com/office/drawing/2014/chart" uri="{C3380CC4-5D6E-409C-BE32-E72D297353CC}">
              <c16:uniqueId val="{00000001-B548-4B0F-9D46-C45125F7D8C8}"/>
            </c:ext>
          </c:extLst>
        </c:ser>
        <c:ser>
          <c:idx val="2"/>
          <c:order val="2"/>
          <c:tx>
            <c:strRef>
              <c:f>'Mean Curvature plotting'!$E$1:$F$1</c:f>
              <c:strCache>
                <c:ptCount val="1"/>
                <c:pt idx="0">
                  <c:v>2PV</c:v>
                </c:pt>
              </c:strCache>
            </c:strRef>
          </c:tx>
          <c:spPr>
            <a:ln w="19050" cap="rnd">
              <a:solidFill>
                <a:schemeClr val="accent3"/>
              </a:solidFill>
              <a:round/>
            </a:ln>
            <a:effectLst/>
          </c:spPr>
          <c:marker>
            <c:symbol val="none"/>
          </c:marker>
          <c:xVal>
            <c:numRef>
              <c:f>'Mean Curvature plotting'!$N$3:$N$1024</c:f>
              <c:numCache>
                <c:formatCode>General</c:formatCode>
                <c:ptCount val="1022"/>
                <c:pt idx="0">
                  <c:v>-0.99804499999999996</c:v>
                </c:pt>
                <c:pt idx="1">
                  <c:v>-0.99609000000000003</c:v>
                </c:pt>
                <c:pt idx="2">
                  <c:v>-0.99413499999999999</c:v>
                </c:pt>
                <c:pt idx="3">
                  <c:v>-0.99217999999999995</c:v>
                </c:pt>
                <c:pt idx="4">
                  <c:v>-0.99022500000000002</c:v>
                </c:pt>
                <c:pt idx="5">
                  <c:v>-0.98826999999999998</c:v>
                </c:pt>
                <c:pt idx="6">
                  <c:v>-0.98631500000000005</c:v>
                </c:pt>
                <c:pt idx="7">
                  <c:v>-0.98436000000000001</c:v>
                </c:pt>
                <c:pt idx="8">
                  <c:v>-0.98240499999999997</c:v>
                </c:pt>
                <c:pt idx="9">
                  <c:v>-0.98045000000000004</c:v>
                </c:pt>
                <c:pt idx="10">
                  <c:v>-0.978495</c:v>
                </c:pt>
                <c:pt idx="11">
                  <c:v>-0.97653999999999996</c:v>
                </c:pt>
                <c:pt idx="12">
                  <c:v>-0.97458500000000003</c:v>
                </c:pt>
                <c:pt idx="13">
                  <c:v>-0.97262999999999999</c:v>
                </c:pt>
                <c:pt idx="14">
                  <c:v>-0.97067499999999995</c:v>
                </c:pt>
                <c:pt idx="15">
                  <c:v>-0.968719</c:v>
                </c:pt>
                <c:pt idx="16">
                  <c:v>-0.96676399999999996</c:v>
                </c:pt>
                <c:pt idx="17">
                  <c:v>-0.96480900000000003</c:v>
                </c:pt>
                <c:pt idx="18">
                  <c:v>-0.96285399999999999</c:v>
                </c:pt>
                <c:pt idx="19">
                  <c:v>-0.96089899999999995</c:v>
                </c:pt>
                <c:pt idx="20">
                  <c:v>-0.95894400000000002</c:v>
                </c:pt>
                <c:pt idx="21">
                  <c:v>-0.95698899999999998</c:v>
                </c:pt>
                <c:pt idx="22">
                  <c:v>-0.95503400000000005</c:v>
                </c:pt>
                <c:pt idx="23">
                  <c:v>-0.95307900000000001</c:v>
                </c:pt>
                <c:pt idx="24">
                  <c:v>-0.95112399999999997</c:v>
                </c:pt>
                <c:pt idx="25">
                  <c:v>-0.94916900000000004</c:v>
                </c:pt>
                <c:pt idx="26">
                  <c:v>-0.947214</c:v>
                </c:pt>
                <c:pt idx="27">
                  <c:v>-0.94525899999999996</c:v>
                </c:pt>
                <c:pt idx="28">
                  <c:v>-0.94330400000000003</c:v>
                </c:pt>
                <c:pt idx="29">
                  <c:v>-0.94134899999999999</c:v>
                </c:pt>
                <c:pt idx="30">
                  <c:v>-0.93939399999999995</c:v>
                </c:pt>
                <c:pt idx="31">
                  <c:v>-0.93743900000000002</c:v>
                </c:pt>
                <c:pt idx="32">
                  <c:v>-0.93548399999999998</c:v>
                </c:pt>
                <c:pt idx="33">
                  <c:v>-0.93352900000000005</c:v>
                </c:pt>
                <c:pt idx="34">
                  <c:v>-0.93157400000000001</c:v>
                </c:pt>
                <c:pt idx="35">
                  <c:v>-0.92961899999999997</c:v>
                </c:pt>
                <c:pt idx="36">
                  <c:v>-0.92766400000000004</c:v>
                </c:pt>
                <c:pt idx="37">
                  <c:v>-0.925709</c:v>
                </c:pt>
                <c:pt idx="38">
                  <c:v>-0.92375399999999996</c:v>
                </c:pt>
                <c:pt idx="39">
                  <c:v>-0.92179900000000004</c:v>
                </c:pt>
                <c:pt idx="40">
                  <c:v>-0.91984399999999999</c:v>
                </c:pt>
                <c:pt idx="41">
                  <c:v>-0.91788899999999995</c:v>
                </c:pt>
                <c:pt idx="42">
                  <c:v>-0.91593400000000003</c:v>
                </c:pt>
                <c:pt idx="43">
                  <c:v>-0.91397899999999999</c:v>
                </c:pt>
                <c:pt idx="44">
                  <c:v>-0.91202300000000003</c:v>
                </c:pt>
                <c:pt idx="45">
                  <c:v>-0.91006799999999999</c:v>
                </c:pt>
                <c:pt idx="46">
                  <c:v>-0.90811299999999995</c:v>
                </c:pt>
                <c:pt idx="47">
                  <c:v>-0.90615800000000002</c:v>
                </c:pt>
                <c:pt idx="48">
                  <c:v>-0.90420299999999998</c:v>
                </c:pt>
                <c:pt idx="49">
                  <c:v>-0.90224800000000005</c:v>
                </c:pt>
                <c:pt idx="50">
                  <c:v>-0.90029300000000001</c:v>
                </c:pt>
                <c:pt idx="51">
                  <c:v>-0.89833799999999997</c:v>
                </c:pt>
                <c:pt idx="52">
                  <c:v>-0.89638300000000004</c:v>
                </c:pt>
                <c:pt idx="53">
                  <c:v>-0.894428</c:v>
                </c:pt>
                <c:pt idx="54">
                  <c:v>-0.89247299999999996</c:v>
                </c:pt>
                <c:pt idx="55">
                  <c:v>-0.89051800000000003</c:v>
                </c:pt>
                <c:pt idx="56">
                  <c:v>-0.88856299999999999</c:v>
                </c:pt>
                <c:pt idx="57">
                  <c:v>-0.88660799999999995</c:v>
                </c:pt>
                <c:pt idx="58">
                  <c:v>-0.88465300000000002</c:v>
                </c:pt>
                <c:pt idx="59">
                  <c:v>-0.88269799999999998</c:v>
                </c:pt>
                <c:pt idx="60">
                  <c:v>-0.88074300000000005</c:v>
                </c:pt>
                <c:pt idx="61">
                  <c:v>-0.87878800000000001</c:v>
                </c:pt>
                <c:pt idx="62">
                  <c:v>-0.87683299999999997</c:v>
                </c:pt>
                <c:pt idx="63">
                  <c:v>-0.87487800000000004</c:v>
                </c:pt>
                <c:pt idx="64">
                  <c:v>-0.872923</c:v>
                </c:pt>
                <c:pt idx="65">
                  <c:v>-0.87096799999999996</c:v>
                </c:pt>
                <c:pt idx="66">
                  <c:v>-0.86901300000000004</c:v>
                </c:pt>
                <c:pt idx="67">
                  <c:v>-0.867058</c:v>
                </c:pt>
                <c:pt idx="68">
                  <c:v>-0.86510299999999996</c:v>
                </c:pt>
                <c:pt idx="69">
                  <c:v>-0.86314800000000003</c:v>
                </c:pt>
                <c:pt idx="70">
                  <c:v>-0.86119299999999999</c:v>
                </c:pt>
                <c:pt idx="71">
                  <c:v>-0.85923799999999995</c:v>
                </c:pt>
                <c:pt idx="72">
                  <c:v>-0.85728300000000002</c:v>
                </c:pt>
                <c:pt idx="73">
                  <c:v>-0.85532699999999995</c:v>
                </c:pt>
                <c:pt idx="74">
                  <c:v>-0.85337200000000002</c:v>
                </c:pt>
                <c:pt idx="75">
                  <c:v>-0.85141699999999998</c:v>
                </c:pt>
                <c:pt idx="76">
                  <c:v>-0.84946200000000005</c:v>
                </c:pt>
                <c:pt idx="77">
                  <c:v>-0.84750700000000001</c:v>
                </c:pt>
                <c:pt idx="78">
                  <c:v>-0.84555199999999997</c:v>
                </c:pt>
                <c:pt idx="79">
                  <c:v>-0.84359700000000004</c:v>
                </c:pt>
                <c:pt idx="80">
                  <c:v>-0.841642</c:v>
                </c:pt>
                <c:pt idx="81">
                  <c:v>-0.83968699999999996</c:v>
                </c:pt>
                <c:pt idx="82">
                  <c:v>-0.83773200000000003</c:v>
                </c:pt>
                <c:pt idx="83">
                  <c:v>-0.83577699999999999</c:v>
                </c:pt>
                <c:pt idx="84">
                  <c:v>-0.83382199999999995</c:v>
                </c:pt>
                <c:pt idx="85">
                  <c:v>-0.83186700000000002</c:v>
                </c:pt>
                <c:pt idx="86">
                  <c:v>-0.82991199999999998</c:v>
                </c:pt>
                <c:pt idx="87">
                  <c:v>-0.82795700000000005</c:v>
                </c:pt>
                <c:pt idx="88">
                  <c:v>-0.82600200000000001</c:v>
                </c:pt>
                <c:pt idx="89">
                  <c:v>-0.82404699999999997</c:v>
                </c:pt>
                <c:pt idx="90">
                  <c:v>-0.82209200000000004</c:v>
                </c:pt>
                <c:pt idx="91">
                  <c:v>-0.820137</c:v>
                </c:pt>
                <c:pt idx="92">
                  <c:v>-0.81818199999999996</c:v>
                </c:pt>
                <c:pt idx="93">
                  <c:v>-0.81622700000000004</c:v>
                </c:pt>
                <c:pt idx="94">
                  <c:v>-0.814272</c:v>
                </c:pt>
                <c:pt idx="95">
                  <c:v>-0.81231699999999996</c:v>
                </c:pt>
                <c:pt idx="96">
                  <c:v>-0.81036200000000003</c:v>
                </c:pt>
                <c:pt idx="97">
                  <c:v>-0.80840699999999999</c:v>
                </c:pt>
                <c:pt idx="98">
                  <c:v>-0.80645199999999995</c:v>
                </c:pt>
                <c:pt idx="99">
                  <c:v>-0.80449700000000002</c:v>
                </c:pt>
                <c:pt idx="100">
                  <c:v>-0.80254199999999998</c:v>
                </c:pt>
                <c:pt idx="101">
                  <c:v>-0.80058700000000005</c:v>
                </c:pt>
                <c:pt idx="102">
                  <c:v>-0.79863099999999998</c:v>
                </c:pt>
                <c:pt idx="103">
                  <c:v>-0.79667600000000005</c:v>
                </c:pt>
                <c:pt idx="104">
                  <c:v>-0.79472100000000001</c:v>
                </c:pt>
                <c:pt idx="105">
                  <c:v>-0.79276599999999997</c:v>
                </c:pt>
                <c:pt idx="106">
                  <c:v>-0.79081100000000004</c:v>
                </c:pt>
                <c:pt idx="107">
                  <c:v>-0.788856</c:v>
                </c:pt>
                <c:pt idx="108">
                  <c:v>-0.78690099999999996</c:v>
                </c:pt>
                <c:pt idx="109">
                  <c:v>-0.78494600000000003</c:v>
                </c:pt>
                <c:pt idx="110">
                  <c:v>-0.78299099999999999</c:v>
                </c:pt>
                <c:pt idx="111">
                  <c:v>-0.78103599999999995</c:v>
                </c:pt>
                <c:pt idx="112">
                  <c:v>-0.77908100000000002</c:v>
                </c:pt>
                <c:pt idx="113">
                  <c:v>-0.77712599999999998</c:v>
                </c:pt>
                <c:pt idx="114">
                  <c:v>-0.77517100000000005</c:v>
                </c:pt>
                <c:pt idx="115">
                  <c:v>-0.77321600000000001</c:v>
                </c:pt>
                <c:pt idx="116">
                  <c:v>-0.77126099999999997</c:v>
                </c:pt>
                <c:pt idx="117">
                  <c:v>-0.76930600000000005</c:v>
                </c:pt>
                <c:pt idx="118">
                  <c:v>-0.76735100000000001</c:v>
                </c:pt>
                <c:pt idx="119">
                  <c:v>-0.76539599999999997</c:v>
                </c:pt>
                <c:pt idx="120">
                  <c:v>-0.76344100000000004</c:v>
                </c:pt>
                <c:pt idx="121">
                  <c:v>-0.761486</c:v>
                </c:pt>
                <c:pt idx="122">
                  <c:v>-0.75953099999999996</c:v>
                </c:pt>
                <c:pt idx="123">
                  <c:v>-0.75757600000000003</c:v>
                </c:pt>
                <c:pt idx="124">
                  <c:v>-0.75562099999999999</c:v>
                </c:pt>
                <c:pt idx="125">
                  <c:v>-0.75366599999999995</c:v>
                </c:pt>
                <c:pt idx="126">
                  <c:v>-0.75171100000000002</c:v>
                </c:pt>
                <c:pt idx="127">
                  <c:v>-0.74975599999999998</c:v>
                </c:pt>
                <c:pt idx="128">
                  <c:v>-0.74780100000000005</c:v>
                </c:pt>
                <c:pt idx="129">
                  <c:v>-0.74584600000000001</c:v>
                </c:pt>
                <c:pt idx="130">
                  <c:v>-0.74389099999999997</c:v>
                </c:pt>
                <c:pt idx="131">
                  <c:v>-0.74193500000000001</c:v>
                </c:pt>
                <c:pt idx="132">
                  <c:v>-0.73997999999999997</c:v>
                </c:pt>
                <c:pt idx="133">
                  <c:v>-0.73802500000000004</c:v>
                </c:pt>
                <c:pt idx="134">
                  <c:v>-0.73607</c:v>
                </c:pt>
                <c:pt idx="135">
                  <c:v>-0.73411499999999996</c:v>
                </c:pt>
                <c:pt idx="136">
                  <c:v>-0.73216000000000003</c:v>
                </c:pt>
                <c:pt idx="137">
                  <c:v>-0.73020499999999999</c:v>
                </c:pt>
                <c:pt idx="138">
                  <c:v>-0.72824999999999995</c:v>
                </c:pt>
                <c:pt idx="139">
                  <c:v>-0.72629500000000002</c:v>
                </c:pt>
                <c:pt idx="140">
                  <c:v>-0.72433999999999998</c:v>
                </c:pt>
                <c:pt idx="141">
                  <c:v>-0.72238500000000005</c:v>
                </c:pt>
                <c:pt idx="142">
                  <c:v>-0.72043000000000001</c:v>
                </c:pt>
                <c:pt idx="143">
                  <c:v>-0.71847499999999997</c:v>
                </c:pt>
                <c:pt idx="144">
                  <c:v>-0.71652000000000005</c:v>
                </c:pt>
                <c:pt idx="145">
                  <c:v>-0.71456500000000001</c:v>
                </c:pt>
                <c:pt idx="146">
                  <c:v>-0.71260999999999997</c:v>
                </c:pt>
                <c:pt idx="147">
                  <c:v>-0.71065500000000004</c:v>
                </c:pt>
                <c:pt idx="148">
                  <c:v>-0.7087</c:v>
                </c:pt>
                <c:pt idx="149">
                  <c:v>-0.70674499999999996</c:v>
                </c:pt>
                <c:pt idx="150">
                  <c:v>-0.70479000000000003</c:v>
                </c:pt>
                <c:pt idx="151">
                  <c:v>-0.70283499999999999</c:v>
                </c:pt>
                <c:pt idx="152">
                  <c:v>-0.70087999999999995</c:v>
                </c:pt>
                <c:pt idx="153">
                  <c:v>-0.69892500000000002</c:v>
                </c:pt>
                <c:pt idx="154">
                  <c:v>-0.69696999999999998</c:v>
                </c:pt>
                <c:pt idx="155">
                  <c:v>-0.69501500000000005</c:v>
                </c:pt>
                <c:pt idx="156">
                  <c:v>-0.69306000000000001</c:v>
                </c:pt>
                <c:pt idx="157">
                  <c:v>-0.69110499999999997</c:v>
                </c:pt>
                <c:pt idx="158">
                  <c:v>-0.68915000000000004</c:v>
                </c:pt>
                <c:pt idx="159">
                  <c:v>-0.687195</c:v>
                </c:pt>
                <c:pt idx="160">
                  <c:v>-0.68523900000000004</c:v>
                </c:pt>
                <c:pt idx="161">
                  <c:v>-0.683284</c:v>
                </c:pt>
                <c:pt idx="162">
                  <c:v>-0.68132899999999996</c:v>
                </c:pt>
                <c:pt idx="163">
                  <c:v>-0.67937400000000003</c:v>
                </c:pt>
                <c:pt idx="164">
                  <c:v>-0.67741899999999999</c:v>
                </c:pt>
                <c:pt idx="165">
                  <c:v>-0.67546399999999995</c:v>
                </c:pt>
                <c:pt idx="166">
                  <c:v>-0.67350900000000002</c:v>
                </c:pt>
                <c:pt idx="167">
                  <c:v>-0.67155399999999998</c:v>
                </c:pt>
                <c:pt idx="168">
                  <c:v>-0.66959900000000006</c:v>
                </c:pt>
                <c:pt idx="169">
                  <c:v>-0.66764400000000002</c:v>
                </c:pt>
                <c:pt idx="170">
                  <c:v>-0.66568899999999998</c:v>
                </c:pt>
                <c:pt idx="171">
                  <c:v>-0.66373400000000005</c:v>
                </c:pt>
                <c:pt idx="172">
                  <c:v>-0.66177900000000001</c:v>
                </c:pt>
                <c:pt idx="173">
                  <c:v>-0.65982399999999997</c:v>
                </c:pt>
                <c:pt idx="174">
                  <c:v>-0.65786900000000004</c:v>
                </c:pt>
                <c:pt idx="175">
                  <c:v>-0.655914</c:v>
                </c:pt>
                <c:pt idx="176">
                  <c:v>-0.65395899999999996</c:v>
                </c:pt>
                <c:pt idx="177">
                  <c:v>-0.65200400000000003</c:v>
                </c:pt>
                <c:pt idx="178">
                  <c:v>-0.65004899999999999</c:v>
                </c:pt>
                <c:pt idx="179">
                  <c:v>-0.64809399999999995</c:v>
                </c:pt>
                <c:pt idx="180">
                  <c:v>-0.64613900000000002</c:v>
                </c:pt>
                <c:pt idx="181">
                  <c:v>-0.64418399999999998</c:v>
                </c:pt>
                <c:pt idx="182">
                  <c:v>-0.64222900000000005</c:v>
                </c:pt>
                <c:pt idx="183">
                  <c:v>-0.64027400000000001</c:v>
                </c:pt>
                <c:pt idx="184">
                  <c:v>-0.63831899999999997</c:v>
                </c:pt>
                <c:pt idx="185">
                  <c:v>-0.63636400000000004</c:v>
                </c:pt>
                <c:pt idx="186">
                  <c:v>-0.634409</c:v>
                </c:pt>
                <c:pt idx="187">
                  <c:v>-0.63245399999999996</c:v>
                </c:pt>
                <c:pt idx="188">
                  <c:v>-0.63049900000000003</c:v>
                </c:pt>
                <c:pt idx="189">
                  <c:v>-0.62854299999999996</c:v>
                </c:pt>
                <c:pt idx="190">
                  <c:v>-0.62658800000000003</c:v>
                </c:pt>
                <c:pt idx="191">
                  <c:v>-0.62463299999999999</c:v>
                </c:pt>
                <c:pt idx="192">
                  <c:v>-0.62267799999999995</c:v>
                </c:pt>
                <c:pt idx="193">
                  <c:v>-0.62072300000000002</c:v>
                </c:pt>
                <c:pt idx="194">
                  <c:v>-0.61876799999999998</c:v>
                </c:pt>
                <c:pt idx="195">
                  <c:v>-0.61681299999999994</c:v>
                </c:pt>
                <c:pt idx="196">
                  <c:v>-0.61485800000000002</c:v>
                </c:pt>
                <c:pt idx="197">
                  <c:v>-0.61290299999999998</c:v>
                </c:pt>
                <c:pt idx="198">
                  <c:v>-0.61094800000000005</c:v>
                </c:pt>
                <c:pt idx="199">
                  <c:v>-0.60899300000000001</c:v>
                </c:pt>
                <c:pt idx="200">
                  <c:v>-0.60703799999999997</c:v>
                </c:pt>
                <c:pt idx="201">
                  <c:v>-0.60508300000000004</c:v>
                </c:pt>
                <c:pt idx="202">
                  <c:v>-0.603128</c:v>
                </c:pt>
                <c:pt idx="203">
                  <c:v>-0.60117299999999996</c:v>
                </c:pt>
                <c:pt idx="204">
                  <c:v>-0.59921800000000003</c:v>
                </c:pt>
                <c:pt idx="205">
                  <c:v>-0.59726299999999999</c:v>
                </c:pt>
                <c:pt idx="206">
                  <c:v>-0.59530799999999995</c:v>
                </c:pt>
                <c:pt idx="207">
                  <c:v>-0.59335300000000002</c:v>
                </c:pt>
                <c:pt idx="208">
                  <c:v>-0.59139799999999998</c:v>
                </c:pt>
                <c:pt idx="209">
                  <c:v>-0.58944300000000005</c:v>
                </c:pt>
                <c:pt idx="210">
                  <c:v>-0.58748800000000001</c:v>
                </c:pt>
                <c:pt idx="211">
                  <c:v>-0.58553299999999997</c:v>
                </c:pt>
                <c:pt idx="212">
                  <c:v>-0.58357800000000004</c:v>
                </c:pt>
                <c:pt idx="213">
                  <c:v>-0.581623</c:v>
                </c:pt>
                <c:pt idx="214">
                  <c:v>-0.57966799999999996</c:v>
                </c:pt>
                <c:pt idx="215">
                  <c:v>-0.57771300000000003</c:v>
                </c:pt>
                <c:pt idx="216">
                  <c:v>-0.57575799999999999</c:v>
                </c:pt>
                <c:pt idx="217">
                  <c:v>-0.57380299999999995</c:v>
                </c:pt>
                <c:pt idx="218">
                  <c:v>-0.57184699999999999</c:v>
                </c:pt>
                <c:pt idx="219">
                  <c:v>-0.56989199999999995</c:v>
                </c:pt>
                <c:pt idx="220">
                  <c:v>-0.56793700000000003</c:v>
                </c:pt>
                <c:pt idx="221">
                  <c:v>-0.56598199999999999</c:v>
                </c:pt>
                <c:pt idx="222">
                  <c:v>-0.56402699999999995</c:v>
                </c:pt>
                <c:pt idx="223">
                  <c:v>-0.56207200000000002</c:v>
                </c:pt>
                <c:pt idx="224">
                  <c:v>-0.56011699999999998</c:v>
                </c:pt>
                <c:pt idx="225">
                  <c:v>-0.55816200000000005</c:v>
                </c:pt>
                <c:pt idx="226">
                  <c:v>-0.55620700000000001</c:v>
                </c:pt>
                <c:pt idx="227">
                  <c:v>-0.55425199999999997</c:v>
                </c:pt>
                <c:pt idx="228">
                  <c:v>-0.55229700000000004</c:v>
                </c:pt>
                <c:pt idx="229">
                  <c:v>-0.550342</c:v>
                </c:pt>
                <c:pt idx="230">
                  <c:v>-0.54838699999999996</c:v>
                </c:pt>
                <c:pt idx="231">
                  <c:v>-0.54643200000000003</c:v>
                </c:pt>
                <c:pt idx="232">
                  <c:v>-0.54447699999999999</c:v>
                </c:pt>
                <c:pt idx="233">
                  <c:v>-0.54252199999999995</c:v>
                </c:pt>
                <c:pt idx="234">
                  <c:v>-0.54056700000000002</c:v>
                </c:pt>
                <c:pt idx="235">
                  <c:v>-0.53861199999999998</c:v>
                </c:pt>
                <c:pt idx="236">
                  <c:v>-0.53665700000000005</c:v>
                </c:pt>
                <c:pt idx="237">
                  <c:v>-0.53470200000000001</c:v>
                </c:pt>
                <c:pt idx="238">
                  <c:v>-0.53274699999999997</c:v>
                </c:pt>
                <c:pt idx="239">
                  <c:v>-0.53079200000000004</c:v>
                </c:pt>
                <c:pt idx="240">
                  <c:v>-0.528837</c:v>
                </c:pt>
                <c:pt idx="241">
                  <c:v>-0.52688199999999996</c:v>
                </c:pt>
                <c:pt idx="242">
                  <c:v>-0.52492700000000003</c:v>
                </c:pt>
                <c:pt idx="243">
                  <c:v>-0.52297199999999999</c:v>
                </c:pt>
                <c:pt idx="244">
                  <c:v>-0.52101699999999995</c:v>
                </c:pt>
                <c:pt idx="245">
                  <c:v>-0.51906200000000002</c:v>
                </c:pt>
                <c:pt idx="246">
                  <c:v>-0.51710699999999998</c:v>
                </c:pt>
                <c:pt idx="247">
                  <c:v>-0.51515200000000005</c:v>
                </c:pt>
                <c:pt idx="248">
                  <c:v>-0.51319599999999999</c:v>
                </c:pt>
                <c:pt idx="249">
                  <c:v>-0.51124099999999995</c:v>
                </c:pt>
                <c:pt idx="250">
                  <c:v>-0.50928600000000002</c:v>
                </c:pt>
                <c:pt idx="251">
                  <c:v>-0.50733099999999998</c:v>
                </c:pt>
                <c:pt idx="252">
                  <c:v>-0.50537600000000005</c:v>
                </c:pt>
                <c:pt idx="253">
                  <c:v>-0.50342100000000001</c:v>
                </c:pt>
                <c:pt idx="254">
                  <c:v>-0.50146599999999997</c:v>
                </c:pt>
                <c:pt idx="255">
                  <c:v>-0.49951099999999998</c:v>
                </c:pt>
                <c:pt idx="256">
                  <c:v>-0.497556</c:v>
                </c:pt>
                <c:pt idx="257">
                  <c:v>-0.49560100000000001</c:v>
                </c:pt>
                <c:pt idx="258">
                  <c:v>-0.49364599999999997</c:v>
                </c:pt>
                <c:pt idx="259">
                  <c:v>-0.49169099999999999</c:v>
                </c:pt>
                <c:pt idx="260">
                  <c:v>-0.489736</c:v>
                </c:pt>
                <c:pt idx="261">
                  <c:v>-0.48778100000000002</c:v>
                </c:pt>
                <c:pt idx="262">
                  <c:v>-0.48582599999999998</c:v>
                </c:pt>
                <c:pt idx="263">
                  <c:v>-0.483871</c:v>
                </c:pt>
                <c:pt idx="264">
                  <c:v>-0.48191600000000001</c:v>
                </c:pt>
                <c:pt idx="265">
                  <c:v>-0.47996100000000003</c:v>
                </c:pt>
                <c:pt idx="266">
                  <c:v>-0.47800599999999999</c:v>
                </c:pt>
                <c:pt idx="267">
                  <c:v>-0.476051</c:v>
                </c:pt>
                <c:pt idx="268">
                  <c:v>-0.47409600000000002</c:v>
                </c:pt>
                <c:pt idx="269">
                  <c:v>-0.47214099999999998</c:v>
                </c:pt>
                <c:pt idx="270">
                  <c:v>-0.47018599999999999</c:v>
                </c:pt>
                <c:pt idx="271">
                  <c:v>-0.46823100000000001</c:v>
                </c:pt>
                <c:pt idx="272">
                  <c:v>-0.46627600000000002</c:v>
                </c:pt>
                <c:pt idx="273">
                  <c:v>-0.46432099999999998</c:v>
                </c:pt>
                <c:pt idx="274">
                  <c:v>-0.462366</c:v>
                </c:pt>
                <c:pt idx="275">
                  <c:v>-0.46041100000000001</c:v>
                </c:pt>
                <c:pt idx="276">
                  <c:v>-0.45845599999999997</c:v>
                </c:pt>
                <c:pt idx="277">
                  <c:v>-0.45650000000000002</c:v>
                </c:pt>
                <c:pt idx="278">
                  <c:v>-0.45454499999999998</c:v>
                </c:pt>
                <c:pt idx="279">
                  <c:v>-0.45258999999999999</c:v>
                </c:pt>
                <c:pt idx="280">
                  <c:v>-0.45063500000000001</c:v>
                </c:pt>
                <c:pt idx="281">
                  <c:v>-0.44868000000000002</c:v>
                </c:pt>
                <c:pt idx="282">
                  <c:v>-0.44672499999999998</c:v>
                </c:pt>
                <c:pt idx="283">
                  <c:v>-0.44477</c:v>
                </c:pt>
                <c:pt idx="284">
                  <c:v>-0.44281500000000001</c:v>
                </c:pt>
                <c:pt idx="285">
                  <c:v>-0.44085999999999997</c:v>
                </c:pt>
                <c:pt idx="286">
                  <c:v>-0.43890499999999999</c:v>
                </c:pt>
                <c:pt idx="287">
                  <c:v>-0.43695000000000001</c:v>
                </c:pt>
                <c:pt idx="288">
                  <c:v>-0.43499500000000002</c:v>
                </c:pt>
                <c:pt idx="289">
                  <c:v>-0.43303999999999998</c:v>
                </c:pt>
                <c:pt idx="290">
                  <c:v>-0.431085</c:v>
                </c:pt>
                <c:pt idx="291">
                  <c:v>-0.42913000000000001</c:v>
                </c:pt>
                <c:pt idx="292">
                  <c:v>-0.42717500000000003</c:v>
                </c:pt>
                <c:pt idx="293">
                  <c:v>-0.42521999999999999</c:v>
                </c:pt>
                <c:pt idx="294">
                  <c:v>-0.423265</c:v>
                </c:pt>
                <c:pt idx="295">
                  <c:v>-0.42131000000000002</c:v>
                </c:pt>
                <c:pt idx="296">
                  <c:v>-0.41935499999999998</c:v>
                </c:pt>
                <c:pt idx="297">
                  <c:v>-0.41739999999999999</c:v>
                </c:pt>
                <c:pt idx="298">
                  <c:v>-0.41544500000000001</c:v>
                </c:pt>
                <c:pt idx="299">
                  <c:v>-0.41349000000000002</c:v>
                </c:pt>
                <c:pt idx="300">
                  <c:v>-0.41153499999999998</c:v>
                </c:pt>
                <c:pt idx="301">
                  <c:v>-0.40958</c:v>
                </c:pt>
                <c:pt idx="302">
                  <c:v>-0.40762500000000002</c:v>
                </c:pt>
                <c:pt idx="303">
                  <c:v>-0.40566999999999998</c:v>
                </c:pt>
                <c:pt idx="304">
                  <c:v>-0.40371499999999999</c:v>
                </c:pt>
                <c:pt idx="305">
                  <c:v>-0.40176000000000001</c:v>
                </c:pt>
                <c:pt idx="306">
                  <c:v>-0.39980399999999999</c:v>
                </c:pt>
                <c:pt idx="307">
                  <c:v>-0.39784900000000001</c:v>
                </c:pt>
                <c:pt idx="308">
                  <c:v>-0.39589400000000002</c:v>
                </c:pt>
                <c:pt idx="309">
                  <c:v>-0.39393899999999998</c:v>
                </c:pt>
                <c:pt idx="310">
                  <c:v>-0.391984</c:v>
                </c:pt>
                <c:pt idx="311">
                  <c:v>-0.39002900000000001</c:v>
                </c:pt>
                <c:pt idx="312">
                  <c:v>-0.38807399999999997</c:v>
                </c:pt>
                <c:pt idx="313">
                  <c:v>-0.38611899999999999</c:v>
                </c:pt>
                <c:pt idx="314">
                  <c:v>-0.38416400000000001</c:v>
                </c:pt>
                <c:pt idx="315">
                  <c:v>-0.38220900000000002</c:v>
                </c:pt>
                <c:pt idx="316">
                  <c:v>-0.38025399999999998</c:v>
                </c:pt>
                <c:pt idx="317">
                  <c:v>-0.378299</c:v>
                </c:pt>
                <c:pt idx="318">
                  <c:v>-0.37634400000000001</c:v>
                </c:pt>
                <c:pt idx="319">
                  <c:v>-0.37438900000000003</c:v>
                </c:pt>
                <c:pt idx="320">
                  <c:v>-0.37243399999999999</c:v>
                </c:pt>
                <c:pt idx="321">
                  <c:v>-0.370479</c:v>
                </c:pt>
                <c:pt idx="322">
                  <c:v>-0.36852400000000002</c:v>
                </c:pt>
                <c:pt idx="323">
                  <c:v>-0.36656899999999998</c:v>
                </c:pt>
                <c:pt idx="324">
                  <c:v>-0.36461399999999999</c:v>
                </c:pt>
                <c:pt idx="325">
                  <c:v>-0.36265900000000001</c:v>
                </c:pt>
                <c:pt idx="326">
                  <c:v>-0.36070400000000002</c:v>
                </c:pt>
                <c:pt idx="327">
                  <c:v>-0.35874899999999998</c:v>
                </c:pt>
                <c:pt idx="328">
                  <c:v>-0.356794</c:v>
                </c:pt>
                <c:pt idx="329">
                  <c:v>-0.35483900000000002</c:v>
                </c:pt>
                <c:pt idx="330">
                  <c:v>-0.35288399999999998</c:v>
                </c:pt>
                <c:pt idx="331">
                  <c:v>-0.35092899999999999</c:v>
                </c:pt>
                <c:pt idx="332">
                  <c:v>-0.34897400000000001</c:v>
                </c:pt>
                <c:pt idx="333">
                  <c:v>-0.34701900000000002</c:v>
                </c:pt>
                <c:pt idx="334">
                  <c:v>-0.34506399999999998</c:v>
                </c:pt>
                <c:pt idx="335">
                  <c:v>-0.34310800000000002</c:v>
                </c:pt>
                <c:pt idx="336">
                  <c:v>-0.34115299999999998</c:v>
                </c:pt>
                <c:pt idx="337">
                  <c:v>-0.339198</c:v>
                </c:pt>
                <c:pt idx="338">
                  <c:v>-0.33724300000000001</c:v>
                </c:pt>
                <c:pt idx="339">
                  <c:v>-0.33528799999999997</c:v>
                </c:pt>
                <c:pt idx="340">
                  <c:v>-0.33333299999999999</c:v>
                </c:pt>
                <c:pt idx="341">
                  <c:v>-0.33137800000000001</c:v>
                </c:pt>
                <c:pt idx="342">
                  <c:v>-0.32942300000000002</c:v>
                </c:pt>
                <c:pt idx="343">
                  <c:v>-0.32746799999999998</c:v>
                </c:pt>
                <c:pt idx="344">
                  <c:v>-0.325513</c:v>
                </c:pt>
                <c:pt idx="345">
                  <c:v>-0.32355800000000001</c:v>
                </c:pt>
                <c:pt idx="346">
                  <c:v>-0.32160300000000003</c:v>
                </c:pt>
                <c:pt idx="347">
                  <c:v>-0.31964799999999999</c:v>
                </c:pt>
                <c:pt idx="348">
                  <c:v>-0.317693</c:v>
                </c:pt>
                <c:pt idx="349">
                  <c:v>-0.31573800000000002</c:v>
                </c:pt>
                <c:pt idx="350">
                  <c:v>-0.31378299999999998</c:v>
                </c:pt>
                <c:pt idx="351">
                  <c:v>-0.31182799999999999</c:v>
                </c:pt>
                <c:pt idx="352">
                  <c:v>-0.30987300000000001</c:v>
                </c:pt>
                <c:pt idx="353">
                  <c:v>-0.30791800000000003</c:v>
                </c:pt>
                <c:pt idx="354">
                  <c:v>-0.30596299999999998</c:v>
                </c:pt>
                <c:pt idx="355">
                  <c:v>-0.304008</c:v>
                </c:pt>
                <c:pt idx="356">
                  <c:v>-0.30205300000000002</c:v>
                </c:pt>
                <c:pt idx="357">
                  <c:v>-0.30009799999999998</c:v>
                </c:pt>
                <c:pt idx="358">
                  <c:v>-0.29814299999999999</c:v>
                </c:pt>
                <c:pt idx="359">
                  <c:v>-0.29618800000000001</c:v>
                </c:pt>
                <c:pt idx="360">
                  <c:v>-0.29423300000000002</c:v>
                </c:pt>
                <c:pt idx="361">
                  <c:v>-0.29227799999999998</c:v>
                </c:pt>
                <c:pt idx="362">
                  <c:v>-0.290323</c:v>
                </c:pt>
                <c:pt idx="363">
                  <c:v>-0.28836800000000001</c:v>
                </c:pt>
                <c:pt idx="364">
                  <c:v>-0.28641299999999997</c:v>
                </c:pt>
                <c:pt idx="365">
                  <c:v>-0.28445799999999999</c:v>
                </c:pt>
                <c:pt idx="366">
                  <c:v>-0.28250199999999998</c:v>
                </c:pt>
                <c:pt idx="367">
                  <c:v>-0.28054699999999999</c:v>
                </c:pt>
                <c:pt idx="368">
                  <c:v>-0.27859200000000001</c:v>
                </c:pt>
                <c:pt idx="369">
                  <c:v>-0.27663700000000002</c:v>
                </c:pt>
                <c:pt idx="370">
                  <c:v>-0.27468199999999998</c:v>
                </c:pt>
                <c:pt idx="371">
                  <c:v>-0.272727</c:v>
                </c:pt>
                <c:pt idx="372">
                  <c:v>-0.27077200000000001</c:v>
                </c:pt>
                <c:pt idx="373">
                  <c:v>-0.26881699999999997</c:v>
                </c:pt>
                <c:pt idx="374">
                  <c:v>-0.26686199999999999</c:v>
                </c:pt>
                <c:pt idx="375">
                  <c:v>-0.264907</c:v>
                </c:pt>
                <c:pt idx="376">
                  <c:v>-0.26295200000000002</c:v>
                </c:pt>
                <c:pt idx="377">
                  <c:v>-0.26099699999999998</c:v>
                </c:pt>
                <c:pt idx="378">
                  <c:v>-0.25904199999999999</c:v>
                </c:pt>
                <c:pt idx="379">
                  <c:v>-0.25708700000000001</c:v>
                </c:pt>
                <c:pt idx="380">
                  <c:v>-0.25513200000000003</c:v>
                </c:pt>
                <c:pt idx="381">
                  <c:v>-0.25317699999999999</c:v>
                </c:pt>
                <c:pt idx="382">
                  <c:v>-0.251222</c:v>
                </c:pt>
                <c:pt idx="383">
                  <c:v>-0.24926699999999999</c:v>
                </c:pt>
                <c:pt idx="384">
                  <c:v>-0.247312</c:v>
                </c:pt>
                <c:pt idx="385">
                  <c:v>-0.24535699999999999</c:v>
                </c:pt>
                <c:pt idx="386">
                  <c:v>-0.24340200000000001</c:v>
                </c:pt>
                <c:pt idx="387">
                  <c:v>-0.24144699999999999</c:v>
                </c:pt>
                <c:pt idx="388">
                  <c:v>-0.23949200000000001</c:v>
                </c:pt>
                <c:pt idx="389">
                  <c:v>-0.237537</c:v>
                </c:pt>
                <c:pt idx="390">
                  <c:v>-0.23558200000000001</c:v>
                </c:pt>
                <c:pt idx="391">
                  <c:v>-0.233627</c:v>
                </c:pt>
                <c:pt idx="392">
                  <c:v>-0.23167199999999999</c:v>
                </c:pt>
                <c:pt idx="393">
                  <c:v>-0.229717</c:v>
                </c:pt>
                <c:pt idx="394">
                  <c:v>-0.22776199999999999</c:v>
                </c:pt>
                <c:pt idx="395">
                  <c:v>-0.22580600000000001</c:v>
                </c:pt>
                <c:pt idx="396">
                  <c:v>-0.22385099999999999</c:v>
                </c:pt>
                <c:pt idx="397">
                  <c:v>-0.22189600000000001</c:v>
                </c:pt>
                <c:pt idx="398">
                  <c:v>-0.219941</c:v>
                </c:pt>
                <c:pt idx="399">
                  <c:v>-0.21798600000000001</c:v>
                </c:pt>
                <c:pt idx="400">
                  <c:v>-0.216031</c:v>
                </c:pt>
                <c:pt idx="401">
                  <c:v>-0.21407599999999999</c:v>
                </c:pt>
                <c:pt idx="402">
                  <c:v>-0.212121</c:v>
                </c:pt>
                <c:pt idx="403">
                  <c:v>-0.21016599999999999</c:v>
                </c:pt>
                <c:pt idx="404">
                  <c:v>-0.20821100000000001</c:v>
                </c:pt>
                <c:pt idx="405">
                  <c:v>-0.20625599999999999</c:v>
                </c:pt>
                <c:pt idx="406">
                  <c:v>-0.20430100000000001</c:v>
                </c:pt>
                <c:pt idx="407">
                  <c:v>-0.202346</c:v>
                </c:pt>
                <c:pt idx="408">
                  <c:v>-0.20039100000000001</c:v>
                </c:pt>
                <c:pt idx="409">
                  <c:v>-0.198436</c:v>
                </c:pt>
                <c:pt idx="410">
                  <c:v>-0.19648099999999999</c:v>
                </c:pt>
                <c:pt idx="411">
                  <c:v>-0.194526</c:v>
                </c:pt>
                <c:pt idx="412">
                  <c:v>-0.19257099999999999</c:v>
                </c:pt>
                <c:pt idx="413">
                  <c:v>-0.19061600000000001</c:v>
                </c:pt>
                <c:pt idx="414">
                  <c:v>-0.188661</c:v>
                </c:pt>
                <c:pt idx="415">
                  <c:v>-0.18670600000000001</c:v>
                </c:pt>
                <c:pt idx="416">
                  <c:v>-0.184751</c:v>
                </c:pt>
                <c:pt idx="417">
                  <c:v>-0.18279599999999999</c:v>
                </c:pt>
                <c:pt idx="418">
                  <c:v>-0.180841</c:v>
                </c:pt>
                <c:pt idx="419">
                  <c:v>-0.17888599999999999</c:v>
                </c:pt>
                <c:pt idx="420">
                  <c:v>-0.176931</c:v>
                </c:pt>
                <c:pt idx="421">
                  <c:v>-0.17497599999999999</c:v>
                </c:pt>
                <c:pt idx="422">
                  <c:v>-0.17302100000000001</c:v>
                </c:pt>
                <c:pt idx="423">
                  <c:v>-0.171066</c:v>
                </c:pt>
                <c:pt idx="424">
                  <c:v>-0.16911000000000001</c:v>
                </c:pt>
                <c:pt idx="425">
                  <c:v>-0.167155</c:v>
                </c:pt>
                <c:pt idx="426">
                  <c:v>-0.16520000000000001</c:v>
                </c:pt>
                <c:pt idx="427">
                  <c:v>-0.163245</c:v>
                </c:pt>
                <c:pt idx="428">
                  <c:v>-0.16128999999999999</c:v>
                </c:pt>
                <c:pt idx="429">
                  <c:v>-0.159335</c:v>
                </c:pt>
                <c:pt idx="430">
                  <c:v>-0.15737999999999999</c:v>
                </c:pt>
                <c:pt idx="431">
                  <c:v>-0.15542500000000001</c:v>
                </c:pt>
                <c:pt idx="432">
                  <c:v>-0.15347</c:v>
                </c:pt>
                <c:pt idx="433">
                  <c:v>-0.15151500000000001</c:v>
                </c:pt>
                <c:pt idx="434">
                  <c:v>-0.14956</c:v>
                </c:pt>
                <c:pt idx="435">
                  <c:v>-0.14760499999999999</c:v>
                </c:pt>
                <c:pt idx="436">
                  <c:v>-0.14565</c:v>
                </c:pt>
                <c:pt idx="437">
                  <c:v>-0.14369499999999999</c:v>
                </c:pt>
                <c:pt idx="438">
                  <c:v>-0.14174</c:v>
                </c:pt>
                <c:pt idx="439">
                  <c:v>-0.13978499999999999</c:v>
                </c:pt>
                <c:pt idx="440">
                  <c:v>-0.13783000000000001</c:v>
                </c:pt>
                <c:pt idx="441">
                  <c:v>-0.135875</c:v>
                </c:pt>
                <c:pt idx="442">
                  <c:v>-0.13392000000000001</c:v>
                </c:pt>
                <c:pt idx="443">
                  <c:v>-0.131965</c:v>
                </c:pt>
                <c:pt idx="444">
                  <c:v>-0.13000999999999999</c:v>
                </c:pt>
                <c:pt idx="445">
                  <c:v>-0.128055</c:v>
                </c:pt>
                <c:pt idx="446">
                  <c:v>-0.12609999999999999</c:v>
                </c:pt>
                <c:pt idx="447">
                  <c:v>-0.12414500000000001</c:v>
                </c:pt>
                <c:pt idx="448">
                  <c:v>-0.12218999999999999</c:v>
                </c:pt>
                <c:pt idx="449">
                  <c:v>-0.12023499999999999</c:v>
                </c:pt>
                <c:pt idx="450">
                  <c:v>-0.11828</c:v>
                </c:pt>
                <c:pt idx="451">
                  <c:v>-0.116325</c:v>
                </c:pt>
                <c:pt idx="452">
                  <c:v>-0.11437</c:v>
                </c:pt>
                <c:pt idx="453">
                  <c:v>-0.112414</c:v>
                </c:pt>
                <c:pt idx="454">
                  <c:v>-0.110459</c:v>
                </c:pt>
                <c:pt idx="455">
                  <c:v>-0.108504</c:v>
                </c:pt>
                <c:pt idx="456">
                  <c:v>-0.106549</c:v>
                </c:pt>
                <c:pt idx="457">
                  <c:v>-0.10459400000000001</c:v>
                </c:pt>
                <c:pt idx="458">
                  <c:v>-0.10263899999999999</c:v>
                </c:pt>
                <c:pt idx="459">
                  <c:v>-0.100684</c:v>
                </c:pt>
                <c:pt idx="460">
                  <c:v>-9.8729300000000006E-2</c:v>
                </c:pt>
                <c:pt idx="461">
                  <c:v>-9.6774200000000005E-2</c:v>
                </c:pt>
                <c:pt idx="462">
                  <c:v>-9.4819200000000006E-2</c:v>
                </c:pt>
                <c:pt idx="463">
                  <c:v>-9.2864100000000005E-2</c:v>
                </c:pt>
                <c:pt idx="464">
                  <c:v>-9.0909100000000007E-2</c:v>
                </c:pt>
                <c:pt idx="465">
                  <c:v>-8.8954000000000005E-2</c:v>
                </c:pt>
                <c:pt idx="466">
                  <c:v>-8.6999000000000007E-2</c:v>
                </c:pt>
                <c:pt idx="467">
                  <c:v>-8.5043999999999995E-2</c:v>
                </c:pt>
                <c:pt idx="468">
                  <c:v>-8.3088899999999993E-2</c:v>
                </c:pt>
                <c:pt idx="469">
                  <c:v>-8.1133899999999995E-2</c:v>
                </c:pt>
                <c:pt idx="470">
                  <c:v>-7.9178899999999997E-2</c:v>
                </c:pt>
                <c:pt idx="471">
                  <c:v>-7.7223799999999995E-2</c:v>
                </c:pt>
                <c:pt idx="472">
                  <c:v>-7.5268799999999997E-2</c:v>
                </c:pt>
                <c:pt idx="473">
                  <c:v>-7.3313799999999998E-2</c:v>
                </c:pt>
                <c:pt idx="474">
                  <c:v>-7.1358699999999997E-2</c:v>
                </c:pt>
                <c:pt idx="475">
                  <c:v>-6.9403699999999999E-2</c:v>
                </c:pt>
                <c:pt idx="476">
                  <c:v>-6.74487E-2</c:v>
                </c:pt>
                <c:pt idx="477">
                  <c:v>-6.5493599999999999E-2</c:v>
                </c:pt>
                <c:pt idx="478">
                  <c:v>-6.3538600000000001E-2</c:v>
                </c:pt>
                <c:pt idx="479">
                  <c:v>-6.1583600000000002E-2</c:v>
                </c:pt>
                <c:pt idx="480">
                  <c:v>-5.9628500000000001E-2</c:v>
                </c:pt>
                <c:pt idx="481">
                  <c:v>-5.7673500000000003E-2</c:v>
                </c:pt>
                <c:pt idx="482">
                  <c:v>-5.5718499999999997E-2</c:v>
                </c:pt>
                <c:pt idx="483">
                  <c:v>-5.3763400000000003E-2</c:v>
                </c:pt>
                <c:pt idx="484">
                  <c:v>-5.1808399999999998E-2</c:v>
                </c:pt>
                <c:pt idx="485">
                  <c:v>-4.9853399999999999E-2</c:v>
                </c:pt>
                <c:pt idx="486">
                  <c:v>-4.7898400000000001E-2</c:v>
                </c:pt>
                <c:pt idx="487">
                  <c:v>-4.5943299999999999E-2</c:v>
                </c:pt>
                <c:pt idx="488">
                  <c:v>-4.3988300000000001E-2</c:v>
                </c:pt>
                <c:pt idx="489">
                  <c:v>-4.2033300000000003E-2</c:v>
                </c:pt>
                <c:pt idx="490">
                  <c:v>-4.0078200000000001E-2</c:v>
                </c:pt>
                <c:pt idx="491">
                  <c:v>-3.8123200000000003E-2</c:v>
                </c:pt>
                <c:pt idx="492">
                  <c:v>-3.6168199999999998E-2</c:v>
                </c:pt>
                <c:pt idx="493">
                  <c:v>-3.4213100000000003E-2</c:v>
                </c:pt>
                <c:pt idx="494">
                  <c:v>-3.2258099999999998E-2</c:v>
                </c:pt>
                <c:pt idx="495">
                  <c:v>-3.0303E-2</c:v>
                </c:pt>
                <c:pt idx="496">
                  <c:v>-2.8348000000000002E-2</c:v>
                </c:pt>
                <c:pt idx="497">
                  <c:v>-2.63929E-2</c:v>
                </c:pt>
                <c:pt idx="498">
                  <c:v>-2.4437899999999999E-2</c:v>
                </c:pt>
                <c:pt idx="499">
                  <c:v>-2.24829E-2</c:v>
                </c:pt>
                <c:pt idx="500">
                  <c:v>-2.0527799999999999E-2</c:v>
                </c:pt>
                <c:pt idx="501">
                  <c:v>-1.85728E-2</c:v>
                </c:pt>
                <c:pt idx="502">
                  <c:v>-1.6617799999999999E-2</c:v>
                </c:pt>
                <c:pt idx="503">
                  <c:v>-1.4662700000000001E-2</c:v>
                </c:pt>
                <c:pt idx="504">
                  <c:v>-1.2707700000000001E-2</c:v>
                </c:pt>
                <c:pt idx="505">
                  <c:v>-1.07527E-2</c:v>
                </c:pt>
                <c:pt idx="506">
                  <c:v>-8.7976500000000006E-3</c:v>
                </c:pt>
                <c:pt idx="507">
                  <c:v>-6.8426099999999998E-3</c:v>
                </c:pt>
                <c:pt idx="508">
                  <c:v>-4.8875799999999999E-3</c:v>
                </c:pt>
                <c:pt idx="509">
                  <c:v>-2.9325499999999999E-3</c:v>
                </c:pt>
                <c:pt idx="510">
                  <c:v>2.9325499999999999E-3</c:v>
                </c:pt>
                <c:pt idx="511">
                  <c:v>4.8875799999999999E-3</c:v>
                </c:pt>
                <c:pt idx="512">
                  <c:v>6.8426099999999998E-3</c:v>
                </c:pt>
                <c:pt idx="513">
                  <c:v>8.7976500000000006E-3</c:v>
                </c:pt>
                <c:pt idx="514">
                  <c:v>1.07527E-2</c:v>
                </c:pt>
                <c:pt idx="515">
                  <c:v>1.2707700000000001E-2</c:v>
                </c:pt>
                <c:pt idx="516">
                  <c:v>1.4662700000000001E-2</c:v>
                </c:pt>
                <c:pt idx="517">
                  <c:v>1.6617799999999999E-2</c:v>
                </c:pt>
                <c:pt idx="518">
                  <c:v>1.85728E-2</c:v>
                </c:pt>
                <c:pt idx="519">
                  <c:v>2.0527799999999999E-2</c:v>
                </c:pt>
                <c:pt idx="520">
                  <c:v>2.24829E-2</c:v>
                </c:pt>
                <c:pt idx="521">
                  <c:v>2.4437899999999999E-2</c:v>
                </c:pt>
                <c:pt idx="522">
                  <c:v>2.63929E-2</c:v>
                </c:pt>
                <c:pt idx="523">
                  <c:v>2.8348000000000002E-2</c:v>
                </c:pt>
                <c:pt idx="524">
                  <c:v>3.0303E-2</c:v>
                </c:pt>
                <c:pt idx="525">
                  <c:v>3.2258000000000002E-2</c:v>
                </c:pt>
                <c:pt idx="526">
                  <c:v>3.4213100000000003E-2</c:v>
                </c:pt>
                <c:pt idx="527">
                  <c:v>3.6168100000000002E-2</c:v>
                </c:pt>
                <c:pt idx="528">
                  <c:v>3.81231E-2</c:v>
                </c:pt>
                <c:pt idx="529">
                  <c:v>4.0078200000000001E-2</c:v>
                </c:pt>
                <c:pt idx="530">
                  <c:v>4.20332E-2</c:v>
                </c:pt>
                <c:pt idx="531">
                  <c:v>4.3988199999999998E-2</c:v>
                </c:pt>
                <c:pt idx="532">
                  <c:v>4.5943299999999999E-2</c:v>
                </c:pt>
                <c:pt idx="533">
                  <c:v>4.7898299999999998E-2</c:v>
                </c:pt>
                <c:pt idx="534">
                  <c:v>4.9853300000000003E-2</c:v>
                </c:pt>
                <c:pt idx="535">
                  <c:v>5.1808399999999998E-2</c:v>
                </c:pt>
                <c:pt idx="536">
                  <c:v>5.3763400000000003E-2</c:v>
                </c:pt>
                <c:pt idx="537">
                  <c:v>5.5718400000000001E-2</c:v>
                </c:pt>
                <c:pt idx="538">
                  <c:v>5.7673500000000003E-2</c:v>
                </c:pt>
                <c:pt idx="539">
                  <c:v>5.9628500000000001E-2</c:v>
                </c:pt>
                <c:pt idx="540">
                  <c:v>6.1583499999999999E-2</c:v>
                </c:pt>
                <c:pt idx="541">
                  <c:v>6.3538700000000004E-2</c:v>
                </c:pt>
                <c:pt idx="542">
                  <c:v>6.5493700000000002E-2</c:v>
                </c:pt>
                <c:pt idx="543">
                  <c:v>6.74487E-2</c:v>
                </c:pt>
                <c:pt idx="544">
                  <c:v>6.9403800000000002E-2</c:v>
                </c:pt>
                <c:pt idx="545">
                  <c:v>7.13588E-2</c:v>
                </c:pt>
                <c:pt idx="546">
                  <c:v>7.3313799999999998E-2</c:v>
                </c:pt>
                <c:pt idx="547">
                  <c:v>7.52689E-2</c:v>
                </c:pt>
                <c:pt idx="548">
                  <c:v>7.7223899999999998E-2</c:v>
                </c:pt>
                <c:pt idx="549">
                  <c:v>7.9178899999999997E-2</c:v>
                </c:pt>
                <c:pt idx="550">
                  <c:v>8.1133999999999998E-2</c:v>
                </c:pt>
                <c:pt idx="551">
                  <c:v>8.3088999999999996E-2</c:v>
                </c:pt>
                <c:pt idx="552">
                  <c:v>8.5043999999999995E-2</c:v>
                </c:pt>
                <c:pt idx="553">
                  <c:v>8.6999099999999996E-2</c:v>
                </c:pt>
                <c:pt idx="554">
                  <c:v>8.8954099999999994E-2</c:v>
                </c:pt>
                <c:pt idx="555">
                  <c:v>9.0909100000000007E-2</c:v>
                </c:pt>
                <c:pt idx="556">
                  <c:v>9.2864199999999994E-2</c:v>
                </c:pt>
                <c:pt idx="557">
                  <c:v>9.4819200000000006E-2</c:v>
                </c:pt>
                <c:pt idx="558">
                  <c:v>9.6774200000000005E-2</c:v>
                </c:pt>
                <c:pt idx="559">
                  <c:v>9.8729300000000006E-2</c:v>
                </c:pt>
                <c:pt idx="560">
                  <c:v>0.100684</c:v>
                </c:pt>
                <c:pt idx="561">
                  <c:v>0.10263899999999999</c:v>
                </c:pt>
                <c:pt idx="562">
                  <c:v>0.10459400000000001</c:v>
                </c:pt>
                <c:pt idx="563">
                  <c:v>0.106549</c:v>
                </c:pt>
                <c:pt idx="564">
                  <c:v>0.108504</c:v>
                </c:pt>
                <c:pt idx="565">
                  <c:v>0.110459</c:v>
                </c:pt>
                <c:pt idx="566">
                  <c:v>0.112414</c:v>
                </c:pt>
                <c:pt idx="567">
                  <c:v>0.11437</c:v>
                </c:pt>
                <c:pt idx="568">
                  <c:v>0.116325</c:v>
                </c:pt>
                <c:pt idx="569">
                  <c:v>0.11828</c:v>
                </c:pt>
                <c:pt idx="570">
                  <c:v>0.12023499999999999</c:v>
                </c:pt>
                <c:pt idx="571">
                  <c:v>0.12218999999999999</c:v>
                </c:pt>
                <c:pt idx="572">
                  <c:v>0.12414500000000001</c:v>
                </c:pt>
                <c:pt idx="573">
                  <c:v>0.12609999999999999</c:v>
                </c:pt>
                <c:pt idx="574">
                  <c:v>0.128055</c:v>
                </c:pt>
                <c:pt idx="575">
                  <c:v>0.13000999999999999</c:v>
                </c:pt>
                <c:pt idx="576">
                  <c:v>0.131965</c:v>
                </c:pt>
                <c:pt idx="577">
                  <c:v>0.13392000000000001</c:v>
                </c:pt>
                <c:pt idx="578">
                  <c:v>0.135875</c:v>
                </c:pt>
                <c:pt idx="579">
                  <c:v>0.13783000000000001</c:v>
                </c:pt>
                <c:pt idx="580">
                  <c:v>0.13978499999999999</c:v>
                </c:pt>
                <c:pt idx="581">
                  <c:v>0.14174</c:v>
                </c:pt>
                <c:pt idx="582">
                  <c:v>0.14369499999999999</c:v>
                </c:pt>
                <c:pt idx="583">
                  <c:v>0.14565</c:v>
                </c:pt>
                <c:pt idx="584">
                  <c:v>0.14760499999999999</c:v>
                </c:pt>
                <c:pt idx="585">
                  <c:v>0.14956</c:v>
                </c:pt>
                <c:pt idx="586">
                  <c:v>0.15151500000000001</c:v>
                </c:pt>
                <c:pt idx="587">
                  <c:v>0.15347</c:v>
                </c:pt>
                <c:pt idx="588">
                  <c:v>0.15542500000000001</c:v>
                </c:pt>
                <c:pt idx="589">
                  <c:v>0.15737999999999999</c:v>
                </c:pt>
                <c:pt idx="590">
                  <c:v>0.159335</c:v>
                </c:pt>
                <c:pt idx="591">
                  <c:v>0.16128999999999999</c:v>
                </c:pt>
                <c:pt idx="592">
                  <c:v>0.163245</c:v>
                </c:pt>
                <c:pt idx="593">
                  <c:v>0.16520000000000001</c:v>
                </c:pt>
                <c:pt idx="594">
                  <c:v>0.167155</c:v>
                </c:pt>
                <c:pt idx="595">
                  <c:v>0.16911000000000001</c:v>
                </c:pt>
                <c:pt idx="596">
                  <c:v>0.17106499999999999</c:v>
                </c:pt>
                <c:pt idx="597">
                  <c:v>0.17302000000000001</c:v>
                </c:pt>
                <c:pt idx="598">
                  <c:v>0.17497599999999999</c:v>
                </c:pt>
                <c:pt idx="599">
                  <c:v>0.176931</c:v>
                </c:pt>
                <c:pt idx="600">
                  <c:v>0.17888599999999999</c:v>
                </c:pt>
                <c:pt idx="601">
                  <c:v>0.180841</c:v>
                </c:pt>
                <c:pt idx="602">
                  <c:v>0.18279599999999999</c:v>
                </c:pt>
                <c:pt idx="603">
                  <c:v>0.184751</c:v>
                </c:pt>
                <c:pt idx="604">
                  <c:v>0.18670600000000001</c:v>
                </c:pt>
                <c:pt idx="605">
                  <c:v>0.188661</c:v>
                </c:pt>
                <c:pt idx="606">
                  <c:v>0.19061600000000001</c:v>
                </c:pt>
                <c:pt idx="607">
                  <c:v>0.19257099999999999</c:v>
                </c:pt>
                <c:pt idx="608">
                  <c:v>0.194526</c:v>
                </c:pt>
                <c:pt idx="609">
                  <c:v>0.19648099999999999</c:v>
                </c:pt>
                <c:pt idx="610">
                  <c:v>0.198436</c:v>
                </c:pt>
                <c:pt idx="611">
                  <c:v>0.20039100000000001</c:v>
                </c:pt>
                <c:pt idx="612">
                  <c:v>0.202346</c:v>
                </c:pt>
                <c:pt idx="613">
                  <c:v>0.20430100000000001</c:v>
                </c:pt>
                <c:pt idx="614">
                  <c:v>0.20625599999999999</c:v>
                </c:pt>
                <c:pt idx="615">
                  <c:v>0.20821100000000001</c:v>
                </c:pt>
                <c:pt idx="616">
                  <c:v>0.21016599999999999</c:v>
                </c:pt>
                <c:pt idx="617">
                  <c:v>0.212121</c:v>
                </c:pt>
                <c:pt idx="618">
                  <c:v>0.21407599999999999</c:v>
                </c:pt>
                <c:pt idx="619">
                  <c:v>0.216031</c:v>
                </c:pt>
                <c:pt idx="620">
                  <c:v>0.21798600000000001</c:v>
                </c:pt>
                <c:pt idx="621">
                  <c:v>0.219941</c:v>
                </c:pt>
                <c:pt idx="622">
                  <c:v>0.22189600000000001</c:v>
                </c:pt>
                <c:pt idx="623">
                  <c:v>0.22385099999999999</c:v>
                </c:pt>
                <c:pt idx="624">
                  <c:v>0.22580600000000001</c:v>
                </c:pt>
                <c:pt idx="625">
                  <c:v>0.22776199999999999</c:v>
                </c:pt>
                <c:pt idx="626">
                  <c:v>0.229717</c:v>
                </c:pt>
                <c:pt idx="627">
                  <c:v>0.23167199999999999</c:v>
                </c:pt>
                <c:pt idx="628">
                  <c:v>0.233627</c:v>
                </c:pt>
                <c:pt idx="629">
                  <c:v>0.23558200000000001</c:v>
                </c:pt>
                <c:pt idx="630">
                  <c:v>0.237537</c:v>
                </c:pt>
                <c:pt idx="631">
                  <c:v>0.23949200000000001</c:v>
                </c:pt>
                <c:pt idx="632">
                  <c:v>0.24144699999999999</c:v>
                </c:pt>
                <c:pt idx="633">
                  <c:v>0.24340200000000001</c:v>
                </c:pt>
                <c:pt idx="634">
                  <c:v>0.24535699999999999</c:v>
                </c:pt>
                <c:pt idx="635">
                  <c:v>0.247312</c:v>
                </c:pt>
                <c:pt idx="636">
                  <c:v>0.24926699999999999</c:v>
                </c:pt>
                <c:pt idx="637">
                  <c:v>0.251222</c:v>
                </c:pt>
                <c:pt idx="638">
                  <c:v>0.25317699999999999</c:v>
                </c:pt>
                <c:pt idx="639">
                  <c:v>0.25513200000000003</c:v>
                </c:pt>
                <c:pt idx="640">
                  <c:v>0.25708700000000001</c:v>
                </c:pt>
                <c:pt idx="641">
                  <c:v>0.25904199999999999</c:v>
                </c:pt>
                <c:pt idx="642">
                  <c:v>0.26099699999999998</c:v>
                </c:pt>
                <c:pt idx="643">
                  <c:v>0.26295200000000002</c:v>
                </c:pt>
                <c:pt idx="644">
                  <c:v>0.264907</c:v>
                </c:pt>
                <c:pt idx="645">
                  <c:v>0.26686199999999999</c:v>
                </c:pt>
                <c:pt idx="646">
                  <c:v>0.26881699999999997</c:v>
                </c:pt>
                <c:pt idx="647">
                  <c:v>0.27077200000000001</c:v>
                </c:pt>
                <c:pt idx="648">
                  <c:v>0.272727</c:v>
                </c:pt>
                <c:pt idx="649">
                  <c:v>0.27468199999999998</c:v>
                </c:pt>
                <c:pt idx="650">
                  <c:v>0.27663700000000002</c:v>
                </c:pt>
                <c:pt idx="651">
                  <c:v>0.27859200000000001</c:v>
                </c:pt>
                <c:pt idx="652">
                  <c:v>0.28054699999999999</c:v>
                </c:pt>
                <c:pt idx="653">
                  <c:v>0.28250199999999998</c:v>
                </c:pt>
                <c:pt idx="654">
                  <c:v>0.28445700000000002</c:v>
                </c:pt>
                <c:pt idx="655">
                  <c:v>0.286412</c:v>
                </c:pt>
                <c:pt idx="656">
                  <c:v>0.28836800000000001</c:v>
                </c:pt>
                <c:pt idx="657">
                  <c:v>0.290323</c:v>
                </c:pt>
                <c:pt idx="658">
                  <c:v>0.29227799999999998</c:v>
                </c:pt>
                <c:pt idx="659">
                  <c:v>0.29423300000000002</c:v>
                </c:pt>
                <c:pt idx="660">
                  <c:v>0.29618800000000001</c:v>
                </c:pt>
                <c:pt idx="661">
                  <c:v>0.29814299999999999</c:v>
                </c:pt>
                <c:pt idx="662">
                  <c:v>0.30009799999999998</c:v>
                </c:pt>
                <c:pt idx="663">
                  <c:v>0.30205300000000002</c:v>
                </c:pt>
                <c:pt idx="664">
                  <c:v>0.304008</c:v>
                </c:pt>
                <c:pt idx="665">
                  <c:v>0.30596299999999998</c:v>
                </c:pt>
                <c:pt idx="666">
                  <c:v>0.30791800000000003</c:v>
                </c:pt>
                <c:pt idx="667">
                  <c:v>0.30987300000000001</c:v>
                </c:pt>
                <c:pt idx="668">
                  <c:v>0.31182799999999999</c:v>
                </c:pt>
                <c:pt idx="669">
                  <c:v>0.31378299999999998</c:v>
                </c:pt>
                <c:pt idx="670">
                  <c:v>0.31573800000000002</c:v>
                </c:pt>
                <c:pt idx="671">
                  <c:v>0.317693</c:v>
                </c:pt>
                <c:pt idx="672">
                  <c:v>0.31964799999999999</c:v>
                </c:pt>
                <c:pt idx="673">
                  <c:v>0.32160300000000003</c:v>
                </c:pt>
                <c:pt idx="674">
                  <c:v>0.32355800000000001</c:v>
                </c:pt>
                <c:pt idx="675">
                  <c:v>0.325513</c:v>
                </c:pt>
                <c:pt idx="676">
                  <c:v>0.32746799999999998</c:v>
                </c:pt>
                <c:pt idx="677">
                  <c:v>0.32942300000000002</c:v>
                </c:pt>
                <c:pt idx="678">
                  <c:v>0.33137800000000001</c:v>
                </c:pt>
                <c:pt idx="679">
                  <c:v>0.33333299999999999</c:v>
                </c:pt>
                <c:pt idx="680">
                  <c:v>0.33528799999999997</c:v>
                </c:pt>
                <c:pt idx="681">
                  <c:v>0.33724300000000001</c:v>
                </c:pt>
                <c:pt idx="682">
                  <c:v>0.339198</c:v>
                </c:pt>
                <c:pt idx="683">
                  <c:v>0.34115400000000001</c:v>
                </c:pt>
                <c:pt idx="684">
                  <c:v>0.343109</c:v>
                </c:pt>
                <c:pt idx="685">
                  <c:v>0.34506399999999998</c:v>
                </c:pt>
                <c:pt idx="686">
                  <c:v>0.34701900000000002</c:v>
                </c:pt>
                <c:pt idx="687">
                  <c:v>0.34897400000000001</c:v>
                </c:pt>
                <c:pt idx="688">
                  <c:v>0.35092899999999999</c:v>
                </c:pt>
                <c:pt idx="689">
                  <c:v>0.35288399999999998</c:v>
                </c:pt>
                <c:pt idx="690">
                  <c:v>0.35483900000000002</c:v>
                </c:pt>
                <c:pt idx="691">
                  <c:v>0.356794</c:v>
                </c:pt>
                <c:pt idx="692">
                  <c:v>0.35874899999999998</c:v>
                </c:pt>
                <c:pt idx="693">
                  <c:v>0.36070400000000002</c:v>
                </c:pt>
                <c:pt idx="694">
                  <c:v>0.36265900000000001</c:v>
                </c:pt>
                <c:pt idx="695">
                  <c:v>0.36461399999999999</c:v>
                </c:pt>
                <c:pt idx="696">
                  <c:v>0.36656899999999998</c:v>
                </c:pt>
                <c:pt idx="697">
                  <c:v>0.36852400000000002</c:v>
                </c:pt>
                <c:pt idx="698">
                  <c:v>0.370479</c:v>
                </c:pt>
                <c:pt idx="699">
                  <c:v>0.37243399999999999</c:v>
                </c:pt>
                <c:pt idx="700">
                  <c:v>0.37438900000000003</c:v>
                </c:pt>
                <c:pt idx="701">
                  <c:v>0.37634400000000001</c:v>
                </c:pt>
                <c:pt idx="702">
                  <c:v>0.378299</c:v>
                </c:pt>
                <c:pt idx="703">
                  <c:v>0.38025399999999998</c:v>
                </c:pt>
                <c:pt idx="704">
                  <c:v>0.38220900000000002</c:v>
                </c:pt>
                <c:pt idx="705">
                  <c:v>0.38416400000000001</c:v>
                </c:pt>
                <c:pt idx="706">
                  <c:v>0.38611899999999999</c:v>
                </c:pt>
                <c:pt idx="707">
                  <c:v>0.38807399999999997</c:v>
                </c:pt>
                <c:pt idx="708">
                  <c:v>0.39002900000000001</c:v>
                </c:pt>
                <c:pt idx="709">
                  <c:v>0.391984</c:v>
                </c:pt>
                <c:pt idx="710">
                  <c:v>0.39393899999999998</c:v>
                </c:pt>
                <c:pt idx="711">
                  <c:v>0.39589400000000002</c:v>
                </c:pt>
                <c:pt idx="712">
                  <c:v>0.39784900000000001</c:v>
                </c:pt>
                <c:pt idx="713">
                  <c:v>0.39980399999999999</c:v>
                </c:pt>
                <c:pt idx="714">
                  <c:v>0.40176000000000001</c:v>
                </c:pt>
                <c:pt idx="715">
                  <c:v>0.40371499999999999</c:v>
                </c:pt>
                <c:pt idx="716">
                  <c:v>0.40566999999999998</c:v>
                </c:pt>
                <c:pt idx="717">
                  <c:v>0.40762500000000002</c:v>
                </c:pt>
                <c:pt idx="718">
                  <c:v>0.40958</c:v>
                </c:pt>
                <c:pt idx="719">
                  <c:v>0.41153499999999998</c:v>
                </c:pt>
                <c:pt idx="720">
                  <c:v>0.41349000000000002</c:v>
                </c:pt>
                <c:pt idx="721">
                  <c:v>0.41544500000000001</c:v>
                </c:pt>
                <c:pt idx="722">
                  <c:v>0.41739999999999999</c:v>
                </c:pt>
                <c:pt idx="723">
                  <c:v>0.41935499999999998</c:v>
                </c:pt>
                <c:pt idx="724">
                  <c:v>0.42131000000000002</c:v>
                </c:pt>
                <c:pt idx="725">
                  <c:v>0.423265</c:v>
                </c:pt>
                <c:pt idx="726">
                  <c:v>0.42521999999999999</c:v>
                </c:pt>
                <c:pt idx="727">
                  <c:v>0.42717500000000003</c:v>
                </c:pt>
                <c:pt idx="728">
                  <c:v>0.42913000000000001</c:v>
                </c:pt>
                <c:pt idx="729">
                  <c:v>0.431085</c:v>
                </c:pt>
                <c:pt idx="730">
                  <c:v>0.43303999999999998</c:v>
                </c:pt>
                <c:pt idx="731">
                  <c:v>0.43499500000000002</c:v>
                </c:pt>
                <c:pt idx="732">
                  <c:v>0.43695000000000001</c:v>
                </c:pt>
                <c:pt idx="733">
                  <c:v>0.43890499999999999</c:v>
                </c:pt>
                <c:pt idx="734">
                  <c:v>0.44085999999999997</c:v>
                </c:pt>
                <c:pt idx="735">
                  <c:v>0.44281500000000001</c:v>
                </c:pt>
                <c:pt idx="736">
                  <c:v>0.44477</c:v>
                </c:pt>
                <c:pt idx="737">
                  <c:v>0.44672499999999998</c:v>
                </c:pt>
                <c:pt idx="738">
                  <c:v>0.44868000000000002</c:v>
                </c:pt>
                <c:pt idx="739">
                  <c:v>0.45063500000000001</c:v>
                </c:pt>
                <c:pt idx="740">
                  <c:v>0.45258999999999999</c:v>
                </c:pt>
                <c:pt idx="741">
                  <c:v>0.45454499999999998</c:v>
                </c:pt>
                <c:pt idx="742">
                  <c:v>0.45650099999999999</c:v>
                </c:pt>
                <c:pt idx="743">
                  <c:v>0.45845599999999997</c:v>
                </c:pt>
                <c:pt idx="744">
                  <c:v>0.46041100000000001</c:v>
                </c:pt>
                <c:pt idx="745">
                  <c:v>0.462366</c:v>
                </c:pt>
                <c:pt idx="746">
                  <c:v>0.46432099999999998</c:v>
                </c:pt>
                <c:pt idx="747">
                  <c:v>0.46627600000000002</c:v>
                </c:pt>
                <c:pt idx="748">
                  <c:v>0.46823100000000001</c:v>
                </c:pt>
                <c:pt idx="749">
                  <c:v>0.47018599999999999</c:v>
                </c:pt>
                <c:pt idx="750">
                  <c:v>0.47214099999999998</c:v>
                </c:pt>
                <c:pt idx="751">
                  <c:v>0.47409600000000002</c:v>
                </c:pt>
                <c:pt idx="752">
                  <c:v>0.476051</c:v>
                </c:pt>
                <c:pt idx="753">
                  <c:v>0.47800599999999999</c:v>
                </c:pt>
                <c:pt idx="754">
                  <c:v>0.47996100000000003</c:v>
                </c:pt>
                <c:pt idx="755">
                  <c:v>0.48191600000000001</c:v>
                </c:pt>
                <c:pt idx="756">
                  <c:v>0.483871</c:v>
                </c:pt>
                <c:pt idx="757">
                  <c:v>0.48582599999999998</c:v>
                </c:pt>
                <c:pt idx="758">
                  <c:v>0.48778100000000002</c:v>
                </c:pt>
                <c:pt idx="759">
                  <c:v>0.489736</c:v>
                </c:pt>
                <c:pt idx="760">
                  <c:v>0.49169099999999999</c:v>
                </c:pt>
                <c:pt idx="761">
                  <c:v>0.49364599999999997</c:v>
                </c:pt>
                <c:pt idx="762">
                  <c:v>0.49560100000000001</c:v>
                </c:pt>
                <c:pt idx="763">
                  <c:v>0.497556</c:v>
                </c:pt>
                <c:pt idx="764">
                  <c:v>0.49951099999999998</c:v>
                </c:pt>
                <c:pt idx="765">
                  <c:v>0.50146599999999997</c:v>
                </c:pt>
                <c:pt idx="766">
                  <c:v>0.50342100000000001</c:v>
                </c:pt>
                <c:pt idx="767">
                  <c:v>0.50537600000000005</c:v>
                </c:pt>
                <c:pt idx="768">
                  <c:v>0.50733099999999998</c:v>
                </c:pt>
                <c:pt idx="769">
                  <c:v>0.50928600000000002</c:v>
                </c:pt>
                <c:pt idx="770">
                  <c:v>0.51124099999999995</c:v>
                </c:pt>
                <c:pt idx="771">
                  <c:v>0.51319599999999999</c:v>
                </c:pt>
                <c:pt idx="772">
                  <c:v>0.51515200000000005</c:v>
                </c:pt>
                <c:pt idx="773">
                  <c:v>0.51710699999999998</c:v>
                </c:pt>
                <c:pt idx="774">
                  <c:v>0.51906200000000002</c:v>
                </c:pt>
                <c:pt idx="775">
                  <c:v>0.52101699999999995</c:v>
                </c:pt>
                <c:pt idx="776">
                  <c:v>0.52297199999999999</c:v>
                </c:pt>
                <c:pt idx="777">
                  <c:v>0.52492700000000003</c:v>
                </c:pt>
                <c:pt idx="778">
                  <c:v>0.52688199999999996</c:v>
                </c:pt>
                <c:pt idx="779">
                  <c:v>0.528837</c:v>
                </c:pt>
                <c:pt idx="780">
                  <c:v>0.53079200000000004</c:v>
                </c:pt>
                <c:pt idx="781">
                  <c:v>0.53274699999999997</c:v>
                </c:pt>
                <c:pt idx="782">
                  <c:v>0.53470200000000001</c:v>
                </c:pt>
                <c:pt idx="783">
                  <c:v>0.53665700000000005</c:v>
                </c:pt>
                <c:pt idx="784">
                  <c:v>0.53861199999999998</c:v>
                </c:pt>
                <c:pt idx="785">
                  <c:v>0.54056700000000002</c:v>
                </c:pt>
                <c:pt idx="786">
                  <c:v>0.54252199999999995</c:v>
                </c:pt>
                <c:pt idx="787">
                  <c:v>0.54447699999999999</c:v>
                </c:pt>
                <c:pt idx="788">
                  <c:v>0.54643200000000003</c:v>
                </c:pt>
                <c:pt idx="789">
                  <c:v>0.54838699999999996</c:v>
                </c:pt>
                <c:pt idx="790">
                  <c:v>0.550342</c:v>
                </c:pt>
                <c:pt idx="791">
                  <c:v>0.55229700000000004</c:v>
                </c:pt>
                <c:pt idx="792">
                  <c:v>0.55425199999999997</c:v>
                </c:pt>
                <c:pt idx="793">
                  <c:v>0.55620700000000001</c:v>
                </c:pt>
                <c:pt idx="794">
                  <c:v>0.55816200000000005</c:v>
                </c:pt>
                <c:pt idx="795">
                  <c:v>0.56011699999999998</c:v>
                </c:pt>
                <c:pt idx="796">
                  <c:v>0.56207200000000002</c:v>
                </c:pt>
                <c:pt idx="797">
                  <c:v>0.56402699999999995</c:v>
                </c:pt>
                <c:pt idx="798">
                  <c:v>0.56598199999999999</c:v>
                </c:pt>
                <c:pt idx="799">
                  <c:v>0.56793700000000003</c:v>
                </c:pt>
                <c:pt idx="800">
                  <c:v>0.56989299999999998</c:v>
                </c:pt>
                <c:pt idx="801">
                  <c:v>0.57184800000000002</c:v>
                </c:pt>
                <c:pt idx="802">
                  <c:v>0.57380299999999995</c:v>
                </c:pt>
                <c:pt idx="803">
                  <c:v>0.57575799999999999</c:v>
                </c:pt>
                <c:pt idx="804">
                  <c:v>0.57771300000000003</c:v>
                </c:pt>
                <c:pt idx="805">
                  <c:v>0.57966799999999996</c:v>
                </c:pt>
                <c:pt idx="806">
                  <c:v>0.581623</c:v>
                </c:pt>
                <c:pt idx="807">
                  <c:v>0.58357800000000004</c:v>
                </c:pt>
                <c:pt idx="808">
                  <c:v>0.58553299999999997</c:v>
                </c:pt>
                <c:pt idx="809">
                  <c:v>0.58748800000000001</c:v>
                </c:pt>
                <c:pt idx="810">
                  <c:v>0.58944300000000005</c:v>
                </c:pt>
                <c:pt idx="811">
                  <c:v>0.59139799999999998</c:v>
                </c:pt>
                <c:pt idx="812">
                  <c:v>0.59335300000000002</c:v>
                </c:pt>
                <c:pt idx="813">
                  <c:v>0.59530799999999995</c:v>
                </c:pt>
                <c:pt idx="814">
                  <c:v>0.59726299999999999</c:v>
                </c:pt>
                <c:pt idx="815">
                  <c:v>0.59921800000000003</c:v>
                </c:pt>
                <c:pt idx="816">
                  <c:v>0.60117299999999996</c:v>
                </c:pt>
                <c:pt idx="817">
                  <c:v>0.603128</c:v>
                </c:pt>
                <c:pt idx="818">
                  <c:v>0.60508300000000004</c:v>
                </c:pt>
                <c:pt idx="819">
                  <c:v>0.60703799999999997</c:v>
                </c:pt>
                <c:pt idx="820">
                  <c:v>0.60899300000000001</c:v>
                </c:pt>
                <c:pt idx="821">
                  <c:v>0.61094800000000005</c:v>
                </c:pt>
                <c:pt idx="822">
                  <c:v>0.61290299999999998</c:v>
                </c:pt>
                <c:pt idx="823">
                  <c:v>0.61485800000000002</c:v>
                </c:pt>
                <c:pt idx="824">
                  <c:v>0.61681299999999994</c:v>
                </c:pt>
                <c:pt idx="825">
                  <c:v>0.61876799999999998</c:v>
                </c:pt>
                <c:pt idx="826">
                  <c:v>0.62072300000000002</c:v>
                </c:pt>
                <c:pt idx="827">
                  <c:v>0.62267799999999995</c:v>
                </c:pt>
                <c:pt idx="828">
                  <c:v>0.62463299999999999</c:v>
                </c:pt>
                <c:pt idx="829">
                  <c:v>0.62658800000000003</c:v>
                </c:pt>
                <c:pt idx="830">
                  <c:v>0.62854299999999996</c:v>
                </c:pt>
                <c:pt idx="831">
                  <c:v>0.63049900000000003</c:v>
                </c:pt>
                <c:pt idx="832">
                  <c:v>0.63245399999999996</c:v>
                </c:pt>
                <c:pt idx="833">
                  <c:v>0.634409</c:v>
                </c:pt>
                <c:pt idx="834">
                  <c:v>0.63636400000000004</c:v>
                </c:pt>
                <c:pt idx="835">
                  <c:v>0.63831899999999997</c:v>
                </c:pt>
                <c:pt idx="836">
                  <c:v>0.64027400000000001</c:v>
                </c:pt>
                <c:pt idx="837">
                  <c:v>0.64222900000000005</c:v>
                </c:pt>
                <c:pt idx="838">
                  <c:v>0.64418399999999998</c:v>
                </c:pt>
                <c:pt idx="839">
                  <c:v>0.64613900000000002</c:v>
                </c:pt>
                <c:pt idx="840">
                  <c:v>0.64809399999999995</c:v>
                </c:pt>
                <c:pt idx="841">
                  <c:v>0.65004899999999999</c:v>
                </c:pt>
                <c:pt idx="842">
                  <c:v>0.65200400000000003</c:v>
                </c:pt>
                <c:pt idx="843">
                  <c:v>0.65395899999999996</c:v>
                </c:pt>
                <c:pt idx="844">
                  <c:v>0.655914</c:v>
                </c:pt>
                <c:pt idx="845">
                  <c:v>0.65786900000000004</c:v>
                </c:pt>
                <c:pt idx="846">
                  <c:v>0.65982399999999997</c:v>
                </c:pt>
                <c:pt idx="847">
                  <c:v>0.66177900000000001</c:v>
                </c:pt>
                <c:pt idx="848">
                  <c:v>0.66373400000000005</c:v>
                </c:pt>
                <c:pt idx="849">
                  <c:v>0.66568899999999998</c:v>
                </c:pt>
                <c:pt idx="850">
                  <c:v>0.66764400000000002</c:v>
                </c:pt>
                <c:pt idx="851">
                  <c:v>0.66959900000000006</c:v>
                </c:pt>
                <c:pt idx="852">
                  <c:v>0.67155399999999998</c:v>
                </c:pt>
                <c:pt idx="853">
                  <c:v>0.67350900000000002</c:v>
                </c:pt>
                <c:pt idx="854">
                  <c:v>0.67546399999999995</c:v>
                </c:pt>
                <c:pt idx="855">
                  <c:v>0.67741899999999999</c:v>
                </c:pt>
                <c:pt idx="856">
                  <c:v>0.67937400000000003</c:v>
                </c:pt>
                <c:pt idx="857">
                  <c:v>0.68132899999999996</c:v>
                </c:pt>
                <c:pt idx="858">
                  <c:v>0.683284</c:v>
                </c:pt>
                <c:pt idx="859">
                  <c:v>0.68523900000000004</c:v>
                </c:pt>
                <c:pt idx="860">
                  <c:v>0.68719399999999997</c:v>
                </c:pt>
                <c:pt idx="861">
                  <c:v>0.68915000000000004</c:v>
                </c:pt>
                <c:pt idx="862">
                  <c:v>0.69110499999999997</c:v>
                </c:pt>
                <c:pt idx="863">
                  <c:v>0.69306000000000001</c:v>
                </c:pt>
                <c:pt idx="864">
                  <c:v>0.69501500000000005</c:v>
                </c:pt>
                <c:pt idx="865">
                  <c:v>0.69696999999999998</c:v>
                </c:pt>
                <c:pt idx="866">
                  <c:v>0.69892500000000002</c:v>
                </c:pt>
                <c:pt idx="867">
                  <c:v>0.70087999999999995</c:v>
                </c:pt>
                <c:pt idx="868">
                  <c:v>0.70283499999999999</c:v>
                </c:pt>
                <c:pt idx="869">
                  <c:v>0.70479000000000003</c:v>
                </c:pt>
                <c:pt idx="870">
                  <c:v>0.70674499999999996</c:v>
                </c:pt>
                <c:pt idx="871">
                  <c:v>0.7087</c:v>
                </c:pt>
                <c:pt idx="872">
                  <c:v>0.71065500000000004</c:v>
                </c:pt>
                <c:pt idx="873">
                  <c:v>0.71260999999999997</c:v>
                </c:pt>
                <c:pt idx="874">
                  <c:v>0.71456500000000001</c:v>
                </c:pt>
                <c:pt idx="875">
                  <c:v>0.71652000000000005</c:v>
                </c:pt>
                <c:pt idx="876">
                  <c:v>0.71847499999999997</c:v>
                </c:pt>
                <c:pt idx="877">
                  <c:v>0.72043000000000001</c:v>
                </c:pt>
                <c:pt idx="878">
                  <c:v>0.72238500000000005</c:v>
                </c:pt>
                <c:pt idx="879">
                  <c:v>0.72433999999999998</c:v>
                </c:pt>
                <c:pt idx="880">
                  <c:v>0.72629500000000002</c:v>
                </c:pt>
                <c:pt idx="881">
                  <c:v>0.72824999999999995</c:v>
                </c:pt>
                <c:pt idx="882">
                  <c:v>0.73020499999999999</c:v>
                </c:pt>
                <c:pt idx="883">
                  <c:v>0.73216000000000003</c:v>
                </c:pt>
                <c:pt idx="884">
                  <c:v>0.73411499999999996</c:v>
                </c:pt>
                <c:pt idx="885">
                  <c:v>0.73607</c:v>
                </c:pt>
                <c:pt idx="886">
                  <c:v>0.73802500000000004</c:v>
                </c:pt>
                <c:pt idx="887">
                  <c:v>0.73997999999999997</c:v>
                </c:pt>
                <c:pt idx="888">
                  <c:v>0.74193500000000001</c:v>
                </c:pt>
                <c:pt idx="889">
                  <c:v>0.74389099999999997</c:v>
                </c:pt>
                <c:pt idx="890">
                  <c:v>0.74584600000000001</c:v>
                </c:pt>
                <c:pt idx="891">
                  <c:v>0.74780100000000005</c:v>
                </c:pt>
                <c:pt idx="892">
                  <c:v>0.74975599999999998</c:v>
                </c:pt>
                <c:pt idx="893">
                  <c:v>0.75171100000000002</c:v>
                </c:pt>
                <c:pt idx="894">
                  <c:v>0.75366599999999995</c:v>
                </c:pt>
                <c:pt idx="895">
                  <c:v>0.75562099999999999</c:v>
                </c:pt>
                <c:pt idx="896">
                  <c:v>0.75757600000000003</c:v>
                </c:pt>
                <c:pt idx="897">
                  <c:v>0.75953099999999996</c:v>
                </c:pt>
                <c:pt idx="898">
                  <c:v>0.761486</c:v>
                </c:pt>
                <c:pt idx="899">
                  <c:v>0.76344100000000004</c:v>
                </c:pt>
                <c:pt idx="900">
                  <c:v>0.76539599999999997</c:v>
                </c:pt>
                <c:pt idx="901">
                  <c:v>0.76735100000000001</c:v>
                </c:pt>
                <c:pt idx="902">
                  <c:v>0.76930600000000005</c:v>
                </c:pt>
                <c:pt idx="903">
                  <c:v>0.77126099999999997</c:v>
                </c:pt>
                <c:pt idx="904">
                  <c:v>0.77321600000000001</c:v>
                </c:pt>
                <c:pt idx="905">
                  <c:v>0.77517100000000005</c:v>
                </c:pt>
                <c:pt idx="906">
                  <c:v>0.77712599999999998</c:v>
                </c:pt>
                <c:pt idx="907">
                  <c:v>0.77908100000000002</c:v>
                </c:pt>
                <c:pt idx="908">
                  <c:v>0.78103599999999995</c:v>
                </c:pt>
                <c:pt idx="909">
                  <c:v>0.78299099999999999</c:v>
                </c:pt>
                <c:pt idx="910">
                  <c:v>0.78494600000000003</c:v>
                </c:pt>
                <c:pt idx="911">
                  <c:v>0.78690099999999996</c:v>
                </c:pt>
                <c:pt idx="912">
                  <c:v>0.788856</c:v>
                </c:pt>
                <c:pt idx="913">
                  <c:v>0.79081100000000004</c:v>
                </c:pt>
                <c:pt idx="914">
                  <c:v>0.79276599999999997</c:v>
                </c:pt>
                <c:pt idx="915">
                  <c:v>0.79472100000000001</c:v>
                </c:pt>
                <c:pt idx="916">
                  <c:v>0.79667600000000005</c:v>
                </c:pt>
                <c:pt idx="917">
                  <c:v>0.79863099999999998</c:v>
                </c:pt>
                <c:pt idx="918">
                  <c:v>0.80058600000000002</c:v>
                </c:pt>
                <c:pt idx="919">
                  <c:v>0.80254099999999995</c:v>
                </c:pt>
                <c:pt idx="920">
                  <c:v>0.80449700000000002</c:v>
                </c:pt>
                <c:pt idx="921">
                  <c:v>0.80645199999999995</c:v>
                </c:pt>
                <c:pt idx="922">
                  <c:v>0.80840699999999999</c:v>
                </c:pt>
                <c:pt idx="923">
                  <c:v>0.81036200000000003</c:v>
                </c:pt>
                <c:pt idx="924">
                  <c:v>0.81231699999999996</c:v>
                </c:pt>
                <c:pt idx="925">
                  <c:v>0.814272</c:v>
                </c:pt>
                <c:pt idx="926">
                  <c:v>0.81622700000000004</c:v>
                </c:pt>
                <c:pt idx="927">
                  <c:v>0.81818199999999996</c:v>
                </c:pt>
                <c:pt idx="928">
                  <c:v>0.820137</c:v>
                </c:pt>
                <c:pt idx="929">
                  <c:v>0.82209200000000004</c:v>
                </c:pt>
                <c:pt idx="930">
                  <c:v>0.82404699999999997</c:v>
                </c:pt>
                <c:pt idx="931">
                  <c:v>0.82600200000000001</c:v>
                </c:pt>
                <c:pt idx="932">
                  <c:v>0.82795700000000005</c:v>
                </c:pt>
                <c:pt idx="933">
                  <c:v>0.82991199999999998</c:v>
                </c:pt>
                <c:pt idx="934">
                  <c:v>0.83186700000000002</c:v>
                </c:pt>
                <c:pt idx="935">
                  <c:v>0.83382199999999995</c:v>
                </c:pt>
                <c:pt idx="936">
                  <c:v>0.83577699999999999</c:v>
                </c:pt>
                <c:pt idx="937">
                  <c:v>0.83773200000000003</c:v>
                </c:pt>
                <c:pt idx="938">
                  <c:v>0.83968699999999996</c:v>
                </c:pt>
                <c:pt idx="939">
                  <c:v>0.841642</c:v>
                </c:pt>
                <c:pt idx="940">
                  <c:v>0.84359700000000004</c:v>
                </c:pt>
                <c:pt idx="941">
                  <c:v>0.84555199999999997</c:v>
                </c:pt>
                <c:pt idx="942">
                  <c:v>0.84750700000000001</c:v>
                </c:pt>
                <c:pt idx="943">
                  <c:v>0.84946200000000005</c:v>
                </c:pt>
                <c:pt idx="944">
                  <c:v>0.85141699999999998</c:v>
                </c:pt>
                <c:pt idx="945">
                  <c:v>0.85337200000000002</c:v>
                </c:pt>
                <c:pt idx="946">
                  <c:v>0.85532699999999995</c:v>
                </c:pt>
                <c:pt idx="947">
                  <c:v>0.85728300000000002</c:v>
                </c:pt>
                <c:pt idx="948">
                  <c:v>0.85923799999999995</c:v>
                </c:pt>
                <c:pt idx="949">
                  <c:v>0.86119299999999999</c:v>
                </c:pt>
                <c:pt idx="950">
                  <c:v>0.86314800000000003</c:v>
                </c:pt>
                <c:pt idx="951">
                  <c:v>0.86510299999999996</c:v>
                </c:pt>
                <c:pt idx="952">
                  <c:v>0.867058</c:v>
                </c:pt>
                <c:pt idx="953">
                  <c:v>0.86901300000000004</c:v>
                </c:pt>
                <c:pt idx="954">
                  <c:v>0.87096799999999996</c:v>
                </c:pt>
                <c:pt idx="955">
                  <c:v>0.872923</c:v>
                </c:pt>
                <c:pt idx="956">
                  <c:v>0.87487800000000004</c:v>
                </c:pt>
                <c:pt idx="957">
                  <c:v>0.87683299999999997</c:v>
                </c:pt>
                <c:pt idx="958">
                  <c:v>0.87878800000000001</c:v>
                </c:pt>
                <c:pt idx="959">
                  <c:v>0.88074300000000005</c:v>
                </c:pt>
                <c:pt idx="960">
                  <c:v>0.88269799999999998</c:v>
                </c:pt>
                <c:pt idx="961">
                  <c:v>0.88465300000000002</c:v>
                </c:pt>
                <c:pt idx="962">
                  <c:v>0.88660799999999995</c:v>
                </c:pt>
                <c:pt idx="963">
                  <c:v>0.88856299999999999</c:v>
                </c:pt>
                <c:pt idx="964">
                  <c:v>0.89051800000000003</c:v>
                </c:pt>
                <c:pt idx="965">
                  <c:v>0.89247299999999996</c:v>
                </c:pt>
                <c:pt idx="966">
                  <c:v>0.894428</c:v>
                </c:pt>
                <c:pt idx="967">
                  <c:v>0.89638300000000004</c:v>
                </c:pt>
                <c:pt idx="968">
                  <c:v>0.89833799999999997</c:v>
                </c:pt>
                <c:pt idx="969">
                  <c:v>0.90029300000000001</c:v>
                </c:pt>
                <c:pt idx="970">
                  <c:v>0.90224800000000005</c:v>
                </c:pt>
                <c:pt idx="971">
                  <c:v>0.90420299999999998</c:v>
                </c:pt>
                <c:pt idx="972">
                  <c:v>0.90615800000000002</c:v>
                </c:pt>
                <c:pt idx="973">
                  <c:v>0.90811299999999995</c:v>
                </c:pt>
                <c:pt idx="974">
                  <c:v>0.91006799999999999</c:v>
                </c:pt>
                <c:pt idx="975">
                  <c:v>0.91202300000000003</c:v>
                </c:pt>
                <c:pt idx="976">
                  <c:v>0.91397799999999996</c:v>
                </c:pt>
                <c:pt idx="977">
                  <c:v>0.915933</c:v>
                </c:pt>
                <c:pt idx="978">
                  <c:v>0.91788899999999995</c:v>
                </c:pt>
                <c:pt idx="979">
                  <c:v>0.91984399999999999</c:v>
                </c:pt>
                <c:pt idx="980">
                  <c:v>0.92179900000000004</c:v>
                </c:pt>
                <c:pt idx="981">
                  <c:v>0.92375399999999996</c:v>
                </c:pt>
                <c:pt idx="982">
                  <c:v>0.925709</c:v>
                </c:pt>
                <c:pt idx="983">
                  <c:v>0.92766400000000004</c:v>
                </c:pt>
                <c:pt idx="984">
                  <c:v>0.92961899999999997</c:v>
                </c:pt>
                <c:pt idx="985">
                  <c:v>0.93157400000000001</c:v>
                </c:pt>
                <c:pt idx="986">
                  <c:v>0.93352900000000005</c:v>
                </c:pt>
                <c:pt idx="987">
                  <c:v>0.93548399999999998</c:v>
                </c:pt>
                <c:pt idx="988">
                  <c:v>0.93743900000000002</c:v>
                </c:pt>
                <c:pt idx="989">
                  <c:v>0.93939399999999995</c:v>
                </c:pt>
                <c:pt idx="990">
                  <c:v>0.94134899999999999</c:v>
                </c:pt>
                <c:pt idx="991">
                  <c:v>0.94330400000000003</c:v>
                </c:pt>
                <c:pt idx="992">
                  <c:v>0.94525899999999996</c:v>
                </c:pt>
                <c:pt idx="993">
                  <c:v>0.947214</c:v>
                </c:pt>
                <c:pt idx="994">
                  <c:v>0.94916900000000004</c:v>
                </c:pt>
                <c:pt idx="995">
                  <c:v>0.95112399999999997</c:v>
                </c:pt>
                <c:pt idx="996">
                  <c:v>0.95307900000000001</c:v>
                </c:pt>
                <c:pt idx="997">
                  <c:v>0.95503400000000005</c:v>
                </c:pt>
                <c:pt idx="998">
                  <c:v>0.95698899999999998</c:v>
                </c:pt>
                <c:pt idx="999">
                  <c:v>0.95894400000000002</c:v>
                </c:pt>
                <c:pt idx="1000">
                  <c:v>0.96089899999999995</c:v>
                </c:pt>
                <c:pt idx="1001">
                  <c:v>0.96285399999999999</c:v>
                </c:pt>
                <c:pt idx="1002">
                  <c:v>0.96480900000000003</c:v>
                </c:pt>
                <c:pt idx="1003">
                  <c:v>0.96676399999999996</c:v>
                </c:pt>
                <c:pt idx="1004">
                  <c:v>0.968719</c:v>
                </c:pt>
                <c:pt idx="1005">
                  <c:v>0.97067499999999995</c:v>
                </c:pt>
                <c:pt idx="1006">
                  <c:v>0.97262999999999999</c:v>
                </c:pt>
                <c:pt idx="1007">
                  <c:v>0.97458500000000003</c:v>
                </c:pt>
                <c:pt idx="1008">
                  <c:v>0.97653999999999996</c:v>
                </c:pt>
                <c:pt idx="1009">
                  <c:v>0.978495</c:v>
                </c:pt>
                <c:pt idx="1010">
                  <c:v>0.98045000000000004</c:v>
                </c:pt>
                <c:pt idx="1011">
                  <c:v>0.98240499999999997</c:v>
                </c:pt>
                <c:pt idx="1012">
                  <c:v>0.98436000000000001</c:v>
                </c:pt>
                <c:pt idx="1013">
                  <c:v>0.98631500000000005</c:v>
                </c:pt>
                <c:pt idx="1014">
                  <c:v>0.98826999999999998</c:v>
                </c:pt>
                <c:pt idx="1015">
                  <c:v>0.99022500000000002</c:v>
                </c:pt>
                <c:pt idx="1016">
                  <c:v>0.99217999999999995</c:v>
                </c:pt>
                <c:pt idx="1017">
                  <c:v>0.99413499999999999</c:v>
                </c:pt>
                <c:pt idx="1018">
                  <c:v>0.99609000000000003</c:v>
                </c:pt>
                <c:pt idx="1019">
                  <c:v>0.99804499999999996</c:v>
                </c:pt>
                <c:pt idx="1020">
                  <c:v>1</c:v>
                </c:pt>
              </c:numCache>
            </c:numRef>
          </c:xVal>
          <c:yVal>
            <c:numRef>
              <c:f>'Mean Curvature plotting'!$O$3:$O$1024</c:f>
              <c:numCache>
                <c:formatCode>General</c:formatCode>
                <c:ptCount val="1022"/>
                <c:pt idx="0">
                  <c:v>2.4088839640594513E-4</c:v>
                </c:pt>
                <c:pt idx="1">
                  <c:v>1.686218774841616E-4</c:v>
                </c:pt>
                <c:pt idx="2">
                  <c:v>1.9271071712475611E-4</c:v>
                </c:pt>
                <c:pt idx="3">
                  <c:v>1.9271071712475611E-4</c:v>
                </c:pt>
                <c:pt idx="4">
                  <c:v>1.686218774841616E-4</c:v>
                </c:pt>
                <c:pt idx="5">
                  <c:v>1.9271071712475611E-4</c:v>
                </c:pt>
                <c:pt idx="6">
                  <c:v>1.686218774841616E-4</c:v>
                </c:pt>
                <c:pt idx="7">
                  <c:v>2.8906607568713417E-4</c:v>
                </c:pt>
                <c:pt idx="8">
                  <c:v>1.686218774841616E-4</c:v>
                </c:pt>
                <c:pt idx="9">
                  <c:v>2.6497723604653964E-4</c:v>
                </c:pt>
                <c:pt idx="10">
                  <c:v>1.686218774841616E-4</c:v>
                </c:pt>
                <c:pt idx="11">
                  <c:v>1.2044419820297256E-4</c:v>
                </c:pt>
                <c:pt idx="12">
                  <c:v>1.2044419820297256E-4</c:v>
                </c:pt>
                <c:pt idx="13">
                  <c:v>1.4453303784356709E-4</c:v>
                </c:pt>
                <c:pt idx="14">
                  <c:v>3.1315491532772866E-4</c:v>
                </c:pt>
                <c:pt idx="15">
                  <c:v>2.6497723604653964E-4</c:v>
                </c:pt>
                <c:pt idx="16">
                  <c:v>3.3724375496832319E-4</c:v>
                </c:pt>
                <c:pt idx="17">
                  <c:v>1.4453303784356709E-4</c:v>
                </c:pt>
                <c:pt idx="18">
                  <c:v>2.1679955676535062E-4</c:v>
                </c:pt>
                <c:pt idx="19">
                  <c:v>2.4088839640594513E-4</c:v>
                </c:pt>
                <c:pt idx="20">
                  <c:v>2.4088839640594513E-4</c:v>
                </c:pt>
                <c:pt idx="21">
                  <c:v>1.686218774841616E-4</c:v>
                </c:pt>
                <c:pt idx="22">
                  <c:v>7.2266518921783543E-5</c:v>
                </c:pt>
                <c:pt idx="23">
                  <c:v>1.686218774841616E-4</c:v>
                </c:pt>
                <c:pt idx="24">
                  <c:v>2.1679955676535062E-4</c:v>
                </c:pt>
                <c:pt idx="25">
                  <c:v>2.1679955676535062E-4</c:v>
                </c:pt>
                <c:pt idx="26">
                  <c:v>2.4088839640594513E-4</c:v>
                </c:pt>
                <c:pt idx="27">
                  <c:v>2.8906607568713417E-4</c:v>
                </c:pt>
                <c:pt idx="28">
                  <c:v>2.6497723604653964E-4</c:v>
                </c:pt>
                <c:pt idx="29">
                  <c:v>9.6355358562378053E-5</c:v>
                </c:pt>
                <c:pt idx="30">
                  <c:v>2.1679955676535062E-4</c:v>
                </c:pt>
                <c:pt idx="31">
                  <c:v>1.9271071712475611E-4</c:v>
                </c:pt>
                <c:pt idx="32">
                  <c:v>2.4088839640594513E-4</c:v>
                </c:pt>
                <c:pt idx="33">
                  <c:v>2.8906607568713417E-4</c:v>
                </c:pt>
                <c:pt idx="34">
                  <c:v>2.4088839640594513E-4</c:v>
                </c:pt>
                <c:pt idx="35">
                  <c:v>2.8906607568713417E-4</c:v>
                </c:pt>
                <c:pt idx="36">
                  <c:v>2.1679955676535062E-4</c:v>
                </c:pt>
                <c:pt idx="37">
                  <c:v>1.9271071712475611E-4</c:v>
                </c:pt>
                <c:pt idx="38">
                  <c:v>5.2995447209307927E-4</c:v>
                </c:pt>
                <c:pt idx="39">
                  <c:v>2.1679955676535062E-4</c:v>
                </c:pt>
                <c:pt idx="40">
                  <c:v>1.4453303784356709E-4</c:v>
                </c:pt>
                <c:pt idx="41">
                  <c:v>2.1679955676535062E-4</c:v>
                </c:pt>
                <c:pt idx="42">
                  <c:v>3.1315491532772866E-4</c:v>
                </c:pt>
                <c:pt idx="43">
                  <c:v>2.1679955676535062E-4</c:v>
                </c:pt>
                <c:pt idx="44">
                  <c:v>1.2044419820297256E-4</c:v>
                </c:pt>
                <c:pt idx="45">
                  <c:v>2.4088839640594513E-4</c:v>
                </c:pt>
                <c:pt idx="46">
                  <c:v>2.6497723604653964E-4</c:v>
                </c:pt>
                <c:pt idx="47">
                  <c:v>4.3359911353070123E-4</c:v>
                </c:pt>
                <c:pt idx="48">
                  <c:v>1.9271071712475611E-4</c:v>
                </c:pt>
                <c:pt idx="49">
                  <c:v>1.2044419820297256E-4</c:v>
                </c:pt>
                <c:pt idx="50">
                  <c:v>1.686218774841616E-4</c:v>
                </c:pt>
                <c:pt idx="51">
                  <c:v>2.8906607568713417E-4</c:v>
                </c:pt>
                <c:pt idx="52">
                  <c:v>1.9271071712475611E-4</c:v>
                </c:pt>
                <c:pt idx="53">
                  <c:v>1.686218774841616E-4</c:v>
                </c:pt>
                <c:pt idx="54">
                  <c:v>2.1679955676535062E-4</c:v>
                </c:pt>
                <c:pt idx="55">
                  <c:v>3.6133259460891767E-4</c:v>
                </c:pt>
                <c:pt idx="56">
                  <c:v>4.3359911353070123E-4</c:v>
                </c:pt>
                <c:pt idx="57">
                  <c:v>9.6355358562378053E-5</c:v>
                </c:pt>
                <c:pt idx="58">
                  <c:v>2.6497723604653964E-4</c:v>
                </c:pt>
                <c:pt idx="59">
                  <c:v>3.6133259460891767E-4</c:v>
                </c:pt>
                <c:pt idx="60">
                  <c:v>1.9271071712475611E-4</c:v>
                </c:pt>
                <c:pt idx="61">
                  <c:v>1.9271071712475611E-4</c:v>
                </c:pt>
                <c:pt idx="62">
                  <c:v>7.2266518921783543E-5</c:v>
                </c:pt>
                <c:pt idx="63">
                  <c:v>3.8542143424951221E-4</c:v>
                </c:pt>
                <c:pt idx="64">
                  <c:v>2.4088839640594513E-4</c:v>
                </c:pt>
                <c:pt idx="65">
                  <c:v>2.1679955676535062E-4</c:v>
                </c:pt>
                <c:pt idx="66">
                  <c:v>2.8906607568713417E-4</c:v>
                </c:pt>
                <c:pt idx="67">
                  <c:v>2.4088839640594513E-4</c:v>
                </c:pt>
                <c:pt idx="68">
                  <c:v>3.3724375496832319E-4</c:v>
                </c:pt>
                <c:pt idx="69">
                  <c:v>1.9271071712475611E-4</c:v>
                </c:pt>
                <c:pt idx="70">
                  <c:v>1.4453303784356709E-4</c:v>
                </c:pt>
                <c:pt idx="71">
                  <c:v>2.6497723604653964E-4</c:v>
                </c:pt>
                <c:pt idx="72">
                  <c:v>2.1679955676535062E-4</c:v>
                </c:pt>
                <c:pt idx="73">
                  <c:v>2.1679955676535062E-4</c:v>
                </c:pt>
                <c:pt idx="74">
                  <c:v>3.1315491532772866E-4</c:v>
                </c:pt>
                <c:pt idx="75">
                  <c:v>3.6133259460891767E-4</c:v>
                </c:pt>
                <c:pt idx="76">
                  <c:v>2.8906607568713417E-4</c:v>
                </c:pt>
                <c:pt idx="77">
                  <c:v>3.3724375496832319E-4</c:v>
                </c:pt>
                <c:pt idx="78">
                  <c:v>4.3359911353070123E-4</c:v>
                </c:pt>
                <c:pt idx="79">
                  <c:v>2.8906607568713417E-4</c:v>
                </c:pt>
                <c:pt idx="80">
                  <c:v>3.1315491532772866E-4</c:v>
                </c:pt>
                <c:pt idx="81">
                  <c:v>4.5768795317129571E-4</c:v>
                </c:pt>
                <c:pt idx="82">
                  <c:v>3.1315491532772866E-4</c:v>
                </c:pt>
                <c:pt idx="83">
                  <c:v>4.0951027389010669E-4</c:v>
                </c:pt>
                <c:pt idx="84">
                  <c:v>2.6497723604653964E-4</c:v>
                </c:pt>
                <c:pt idx="85">
                  <c:v>1.4453303784356709E-4</c:v>
                </c:pt>
                <c:pt idx="86">
                  <c:v>4.0951027389010669E-4</c:v>
                </c:pt>
                <c:pt idx="87">
                  <c:v>3.8542143424951221E-4</c:v>
                </c:pt>
                <c:pt idx="88">
                  <c:v>3.3724375496832319E-4</c:v>
                </c:pt>
                <c:pt idx="89">
                  <c:v>3.1315491532772866E-4</c:v>
                </c:pt>
                <c:pt idx="90">
                  <c:v>4.3359911353070123E-4</c:v>
                </c:pt>
                <c:pt idx="91">
                  <c:v>2.4088839640594513E-4</c:v>
                </c:pt>
                <c:pt idx="92">
                  <c:v>2.6497723604653964E-4</c:v>
                </c:pt>
                <c:pt idx="93">
                  <c:v>2.4088839640594513E-4</c:v>
                </c:pt>
                <c:pt idx="94">
                  <c:v>5.7813215137426834E-4</c:v>
                </c:pt>
                <c:pt idx="95">
                  <c:v>2.6497723604653964E-4</c:v>
                </c:pt>
                <c:pt idx="96">
                  <c:v>4.3359911353070123E-4</c:v>
                </c:pt>
                <c:pt idx="97">
                  <c:v>1.9271071712475611E-4</c:v>
                </c:pt>
                <c:pt idx="98">
                  <c:v>3.1315491532772866E-4</c:v>
                </c:pt>
                <c:pt idx="99">
                  <c:v>2.6497723604653964E-4</c:v>
                </c:pt>
                <c:pt idx="100">
                  <c:v>4.0951027389010669E-4</c:v>
                </c:pt>
                <c:pt idx="101">
                  <c:v>3.3724375496832319E-4</c:v>
                </c:pt>
                <c:pt idx="102">
                  <c:v>2.4088839640594513E-4</c:v>
                </c:pt>
                <c:pt idx="103">
                  <c:v>4.5768795317129571E-4</c:v>
                </c:pt>
                <c:pt idx="104">
                  <c:v>3.1315491532772866E-4</c:v>
                </c:pt>
                <c:pt idx="105">
                  <c:v>4.3359911353070123E-4</c:v>
                </c:pt>
                <c:pt idx="106">
                  <c:v>2.8906607568713417E-4</c:v>
                </c:pt>
                <c:pt idx="107">
                  <c:v>2.8906607568713417E-4</c:v>
                </c:pt>
                <c:pt idx="108">
                  <c:v>3.1315491532772866E-4</c:v>
                </c:pt>
                <c:pt idx="109">
                  <c:v>3.8542143424951221E-4</c:v>
                </c:pt>
                <c:pt idx="110">
                  <c:v>2.6497723604653964E-4</c:v>
                </c:pt>
                <c:pt idx="111">
                  <c:v>4.8177679281189025E-4</c:v>
                </c:pt>
                <c:pt idx="112">
                  <c:v>5.7813215137426834E-4</c:v>
                </c:pt>
                <c:pt idx="113">
                  <c:v>6.2630983065545731E-4</c:v>
                </c:pt>
                <c:pt idx="114">
                  <c:v>2.8906607568713417E-4</c:v>
                </c:pt>
                <c:pt idx="115">
                  <c:v>4.0951027389010669E-4</c:v>
                </c:pt>
                <c:pt idx="116">
                  <c:v>5.2995447209307927E-4</c:v>
                </c:pt>
                <c:pt idx="117">
                  <c:v>2.4088839640594513E-4</c:v>
                </c:pt>
                <c:pt idx="118">
                  <c:v>4.5768795317129571E-4</c:v>
                </c:pt>
                <c:pt idx="119">
                  <c:v>5.5404331173367375E-4</c:v>
                </c:pt>
                <c:pt idx="120">
                  <c:v>5.7813215137426834E-4</c:v>
                </c:pt>
                <c:pt idx="121">
                  <c:v>4.3359911353070123E-4</c:v>
                </c:pt>
                <c:pt idx="122">
                  <c:v>3.6133259460891767E-4</c:v>
                </c:pt>
                <c:pt idx="123">
                  <c:v>4.0951027389010669E-4</c:v>
                </c:pt>
                <c:pt idx="124">
                  <c:v>4.0951027389010669E-4</c:v>
                </c:pt>
                <c:pt idx="125">
                  <c:v>5.0586563245248479E-4</c:v>
                </c:pt>
                <c:pt idx="126">
                  <c:v>4.0951027389010669E-4</c:v>
                </c:pt>
                <c:pt idx="127">
                  <c:v>4.5768795317129571E-4</c:v>
                </c:pt>
                <c:pt idx="128">
                  <c:v>2.6497723604653964E-4</c:v>
                </c:pt>
                <c:pt idx="129">
                  <c:v>3.6133259460891767E-4</c:v>
                </c:pt>
                <c:pt idx="130">
                  <c:v>4.3359911353070123E-4</c:v>
                </c:pt>
                <c:pt idx="131">
                  <c:v>7.2266518921783535E-4</c:v>
                </c:pt>
                <c:pt idx="132">
                  <c:v>4.0951027389010669E-4</c:v>
                </c:pt>
                <c:pt idx="133">
                  <c:v>3.6133259460891767E-4</c:v>
                </c:pt>
                <c:pt idx="134">
                  <c:v>3.6133259460891767E-4</c:v>
                </c:pt>
                <c:pt idx="135">
                  <c:v>4.8177679281189025E-4</c:v>
                </c:pt>
                <c:pt idx="136">
                  <c:v>2.6497723604653964E-4</c:v>
                </c:pt>
                <c:pt idx="137">
                  <c:v>3.8542143424951221E-4</c:v>
                </c:pt>
                <c:pt idx="138">
                  <c:v>5.5404331173367375E-4</c:v>
                </c:pt>
                <c:pt idx="139">
                  <c:v>2.8906607568713417E-4</c:v>
                </c:pt>
                <c:pt idx="140">
                  <c:v>4.5768795317129571E-4</c:v>
                </c:pt>
                <c:pt idx="141">
                  <c:v>3.3724375496832319E-4</c:v>
                </c:pt>
                <c:pt idx="142">
                  <c:v>3.1315491532772866E-4</c:v>
                </c:pt>
                <c:pt idx="143">
                  <c:v>3.3724375496832319E-4</c:v>
                </c:pt>
                <c:pt idx="144">
                  <c:v>5.2995447209307927E-4</c:v>
                </c:pt>
                <c:pt idx="145">
                  <c:v>2.8906607568713417E-4</c:v>
                </c:pt>
                <c:pt idx="146">
                  <c:v>1.9271071712475611E-4</c:v>
                </c:pt>
                <c:pt idx="147">
                  <c:v>4.5768795317129571E-4</c:v>
                </c:pt>
                <c:pt idx="148">
                  <c:v>5.0586563245248479E-4</c:v>
                </c:pt>
                <c:pt idx="149">
                  <c:v>6.0222099101486283E-4</c:v>
                </c:pt>
                <c:pt idx="150">
                  <c:v>4.3359911353070123E-4</c:v>
                </c:pt>
                <c:pt idx="151">
                  <c:v>4.3359911353070123E-4</c:v>
                </c:pt>
                <c:pt idx="152">
                  <c:v>5.2995447209307927E-4</c:v>
                </c:pt>
                <c:pt idx="153">
                  <c:v>5.0586563245248479E-4</c:v>
                </c:pt>
                <c:pt idx="154">
                  <c:v>5.7813215137426834E-4</c:v>
                </c:pt>
                <c:pt idx="155">
                  <c:v>6.2630983065545731E-4</c:v>
                </c:pt>
                <c:pt idx="156">
                  <c:v>4.3359911353070123E-4</c:v>
                </c:pt>
                <c:pt idx="157">
                  <c:v>6.5039867029605179E-4</c:v>
                </c:pt>
                <c:pt idx="158">
                  <c:v>4.0951027389010669E-4</c:v>
                </c:pt>
                <c:pt idx="159">
                  <c:v>5.2995447209307927E-4</c:v>
                </c:pt>
                <c:pt idx="160">
                  <c:v>4.3359911353070123E-4</c:v>
                </c:pt>
                <c:pt idx="161">
                  <c:v>4.3359911353070123E-4</c:v>
                </c:pt>
                <c:pt idx="162">
                  <c:v>5.5404331173367375E-4</c:v>
                </c:pt>
                <c:pt idx="163">
                  <c:v>9.1537590634259143E-4</c:v>
                </c:pt>
                <c:pt idx="164">
                  <c:v>4.8177679281189025E-4</c:v>
                </c:pt>
                <c:pt idx="165">
                  <c:v>6.2630983065545731E-4</c:v>
                </c:pt>
                <c:pt idx="166">
                  <c:v>6.9857634957724087E-4</c:v>
                </c:pt>
                <c:pt idx="167">
                  <c:v>5.2995447209307927E-4</c:v>
                </c:pt>
                <c:pt idx="168">
                  <c:v>6.5039867029605179E-4</c:v>
                </c:pt>
                <c:pt idx="169">
                  <c:v>7.7084286849902442E-4</c:v>
                </c:pt>
                <c:pt idx="170">
                  <c:v>6.0222099101486283E-4</c:v>
                </c:pt>
                <c:pt idx="171">
                  <c:v>6.7448750993664638E-4</c:v>
                </c:pt>
                <c:pt idx="172">
                  <c:v>5.7813215137426834E-4</c:v>
                </c:pt>
                <c:pt idx="173">
                  <c:v>7.4675402885842994E-4</c:v>
                </c:pt>
                <c:pt idx="174">
                  <c:v>7.2266518921783535E-4</c:v>
                </c:pt>
                <c:pt idx="175">
                  <c:v>6.5039867029605179E-4</c:v>
                </c:pt>
                <c:pt idx="176">
                  <c:v>8.4310938742080798E-4</c:v>
                </c:pt>
                <c:pt idx="177">
                  <c:v>5.7813215137426834E-4</c:v>
                </c:pt>
                <c:pt idx="178">
                  <c:v>5.2995447209307927E-4</c:v>
                </c:pt>
                <c:pt idx="179">
                  <c:v>7.2266518921783535E-4</c:v>
                </c:pt>
                <c:pt idx="180">
                  <c:v>7.7084286849902442E-4</c:v>
                </c:pt>
                <c:pt idx="181">
                  <c:v>8.4310938742080798E-4</c:v>
                </c:pt>
                <c:pt idx="182">
                  <c:v>8.6719822706140246E-4</c:v>
                </c:pt>
                <c:pt idx="183">
                  <c:v>7.2266518921783535E-4</c:v>
                </c:pt>
                <c:pt idx="184">
                  <c:v>7.7084286849902442E-4</c:v>
                </c:pt>
                <c:pt idx="185">
                  <c:v>6.0222099101486283E-4</c:v>
                </c:pt>
                <c:pt idx="186">
                  <c:v>6.7448750993664638E-4</c:v>
                </c:pt>
                <c:pt idx="187">
                  <c:v>7.9493170813961891E-4</c:v>
                </c:pt>
                <c:pt idx="188">
                  <c:v>7.4675402885842994E-4</c:v>
                </c:pt>
                <c:pt idx="189">
                  <c:v>8.6719822706140246E-4</c:v>
                </c:pt>
                <c:pt idx="190">
                  <c:v>7.4675402885842994E-4</c:v>
                </c:pt>
                <c:pt idx="191">
                  <c:v>8.1902054778021339E-4</c:v>
                </c:pt>
                <c:pt idx="192">
                  <c:v>6.2630983065545731E-4</c:v>
                </c:pt>
                <c:pt idx="193">
                  <c:v>8.1902054778021339E-4</c:v>
                </c:pt>
                <c:pt idx="194">
                  <c:v>9.8764242526437509E-4</c:v>
                </c:pt>
                <c:pt idx="195">
                  <c:v>9.1537590634259143E-4</c:v>
                </c:pt>
                <c:pt idx="196">
                  <c:v>1.132175463107942E-3</c:v>
                </c:pt>
                <c:pt idx="197">
                  <c:v>9.635535856237805E-4</c:v>
                </c:pt>
                <c:pt idx="198">
                  <c:v>1.132175463107942E-3</c:v>
                </c:pt>
                <c:pt idx="199">
                  <c:v>6.0222099101486283E-4</c:v>
                </c:pt>
                <c:pt idx="200">
                  <c:v>6.9857634957724087E-4</c:v>
                </c:pt>
                <c:pt idx="201">
                  <c:v>9.1537590634259143E-4</c:v>
                </c:pt>
                <c:pt idx="202">
                  <c:v>8.6719822706140246E-4</c:v>
                </c:pt>
                <c:pt idx="203">
                  <c:v>9.1537590634259143E-4</c:v>
                </c:pt>
                <c:pt idx="204">
                  <c:v>1.0358201045455641E-3</c:v>
                </c:pt>
                <c:pt idx="205">
                  <c:v>8.9128706670199695E-4</c:v>
                </c:pt>
                <c:pt idx="206">
                  <c:v>8.6719822706140246E-4</c:v>
                </c:pt>
                <c:pt idx="207">
                  <c:v>8.6719822706140246E-4</c:v>
                </c:pt>
                <c:pt idx="208">
                  <c:v>9.635535856237805E-4</c:v>
                </c:pt>
                <c:pt idx="209">
                  <c:v>8.1902054778021339E-4</c:v>
                </c:pt>
                <c:pt idx="210">
                  <c:v>1.3248861802326983E-3</c:v>
                </c:pt>
                <c:pt idx="211">
                  <c:v>7.2266518921783535E-4</c:v>
                </c:pt>
                <c:pt idx="212">
                  <c:v>7.7084286849902442E-4</c:v>
                </c:pt>
                <c:pt idx="213">
                  <c:v>7.2266518921783535E-4</c:v>
                </c:pt>
                <c:pt idx="214">
                  <c:v>6.9857634957724087E-4</c:v>
                </c:pt>
                <c:pt idx="215">
                  <c:v>1.0117312649049696E-3</c:v>
                </c:pt>
                <c:pt idx="216">
                  <c:v>7.9493170813961891E-4</c:v>
                </c:pt>
                <c:pt idx="217">
                  <c:v>1.2285308216703201E-3</c:v>
                </c:pt>
                <c:pt idx="218">
                  <c:v>1.0358201045455641E-3</c:v>
                </c:pt>
                <c:pt idx="219">
                  <c:v>1.132175463107942E-3</c:v>
                </c:pt>
                <c:pt idx="220">
                  <c:v>1.0599089441861585E-3</c:v>
                </c:pt>
                <c:pt idx="221">
                  <c:v>8.9128706670199695E-4</c:v>
                </c:pt>
                <c:pt idx="222">
                  <c:v>7.7084286849902442E-4</c:v>
                </c:pt>
                <c:pt idx="223">
                  <c:v>8.6719822706140246E-4</c:v>
                </c:pt>
                <c:pt idx="224">
                  <c:v>1.1080866234673475E-3</c:v>
                </c:pt>
                <c:pt idx="225">
                  <c:v>8.9128706670199695E-4</c:v>
                </c:pt>
                <c:pt idx="226">
                  <c:v>1.1803531423891312E-3</c:v>
                </c:pt>
                <c:pt idx="227">
                  <c:v>1.083997783826753E-3</c:v>
                </c:pt>
                <c:pt idx="228">
                  <c:v>1.083997783826753E-3</c:v>
                </c:pt>
                <c:pt idx="229">
                  <c:v>1.3730638595138873E-3</c:v>
                </c:pt>
                <c:pt idx="230">
                  <c:v>1.1803531423891312E-3</c:v>
                </c:pt>
                <c:pt idx="231">
                  <c:v>1.3730638595138873E-3</c:v>
                </c:pt>
                <c:pt idx="232">
                  <c:v>1.3489750198732928E-3</c:v>
                </c:pt>
                <c:pt idx="233">
                  <c:v>7.2266518921783535E-4</c:v>
                </c:pt>
                <c:pt idx="234">
                  <c:v>1.3248861802326983E-3</c:v>
                </c:pt>
                <c:pt idx="235">
                  <c:v>1.2526196613109146E-3</c:v>
                </c:pt>
                <c:pt idx="236">
                  <c:v>1.2767085009515091E-3</c:v>
                </c:pt>
                <c:pt idx="237">
                  <c:v>1.0117312649049696E-3</c:v>
                </c:pt>
                <c:pt idx="238">
                  <c:v>1.3248861802326983E-3</c:v>
                </c:pt>
                <c:pt idx="239">
                  <c:v>9.8764242526437509E-4</c:v>
                </c:pt>
                <c:pt idx="240">
                  <c:v>1.3248861802326983E-3</c:v>
                </c:pt>
                <c:pt idx="241">
                  <c:v>1.3489750198732928E-3</c:v>
                </c:pt>
                <c:pt idx="242">
                  <c:v>1.3730638595138873E-3</c:v>
                </c:pt>
                <c:pt idx="243">
                  <c:v>1.2767085009515091E-3</c:v>
                </c:pt>
                <c:pt idx="244">
                  <c:v>1.3489750198732928E-3</c:v>
                </c:pt>
                <c:pt idx="245">
                  <c:v>1.1080866234673475E-3</c:v>
                </c:pt>
                <c:pt idx="246">
                  <c:v>1.3489750198732928E-3</c:v>
                </c:pt>
                <c:pt idx="247">
                  <c:v>1.3971526991544817E-3</c:v>
                </c:pt>
                <c:pt idx="248">
                  <c:v>1.4694192180762652E-3</c:v>
                </c:pt>
                <c:pt idx="249">
                  <c:v>1.5175968973574544E-3</c:v>
                </c:pt>
                <c:pt idx="250">
                  <c:v>1.4935080577168599E-3</c:v>
                </c:pt>
                <c:pt idx="251">
                  <c:v>1.1562643027485367E-3</c:v>
                </c:pt>
                <c:pt idx="252">
                  <c:v>1.5175968973574544E-3</c:v>
                </c:pt>
                <c:pt idx="253">
                  <c:v>1.6621299352010213E-3</c:v>
                </c:pt>
                <c:pt idx="254">
                  <c:v>1.5175968973574544E-3</c:v>
                </c:pt>
                <c:pt idx="255">
                  <c:v>1.5175968973574544E-3</c:v>
                </c:pt>
                <c:pt idx="256">
                  <c:v>1.3730638595138873E-3</c:v>
                </c:pt>
                <c:pt idx="257">
                  <c:v>1.8548406523257776E-3</c:v>
                </c:pt>
                <c:pt idx="258">
                  <c:v>1.4212415387950762E-3</c:v>
                </c:pt>
                <c:pt idx="259">
                  <c:v>1.5175968973574544E-3</c:v>
                </c:pt>
                <c:pt idx="260">
                  <c:v>1.5657745766386433E-3</c:v>
                </c:pt>
                <c:pt idx="261">
                  <c:v>1.4694192180762652E-3</c:v>
                </c:pt>
                <c:pt idx="262">
                  <c:v>1.5898634162792378E-3</c:v>
                </c:pt>
                <c:pt idx="263">
                  <c:v>1.5175968973574544E-3</c:v>
                </c:pt>
                <c:pt idx="264">
                  <c:v>1.4453303784356707E-3</c:v>
                </c:pt>
                <c:pt idx="265">
                  <c:v>1.8066629730445884E-3</c:v>
                </c:pt>
                <c:pt idx="266">
                  <c:v>1.5657745766386433E-3</c:v>
                </c:pt>
                <c:pt idx="267">
                  <c:v>1.9030183316069665E-3</c:v>
                </c:pt>
                <c:pt idx="268">
                  <c:v>1.4212415387950762E-3</c:v>
                </c:pt>
                <c:pt idx="269">
                  <c:v>1.8066629730445884E-3</c:v>
                </c:pt>
                <c:pt idx="270">
                  <c:v>2.0475513694505334E-3</c:v>
                </c:pt>
                <c:pt idx="271">
                  <c:v>2.1198178883723171E-3</c:v>
                </c:pt>
                <c:pt idx="272">
                  <c:v>1.9030183316069665E-3</c:v>
                </c:pt>
                <c:pt idx="273">
                  <c:v>1.878929491966372E-3</c:v>
                </c:pt>
                <c:pt idx="274">
                  <c:v>1.6621299352010213E-3</c:v>
                </c:pt>
                <c:pt idx="275">
                  <c:v>2.1198178883723171E-3</c:v>
                </c:pt>
                <c:pt idx="276">
                  <c:v>2.0716402090911281E-3</c:v>
                </c:pt>
                <c:pt idx="277">
                  <c:v>1.9752848505287502E-3</c:v>
                </c:pt>
                <c:pt idx="278">
                  <c:v>1.9993736901693445E-3</c:v>
                </c:pt>
                <c:pt idx="279">
                  <c:v>2.3366174451376676E-3</c:v>
                </c:pt>
                <c:pt idx="280">
                  <c:v>2.0475513694505334E-3</c:v>
                </c:pt>
                <c:pt idx="281">
                  <c:v>2.1439067280129118E-3</c:v>
                </c:pt>
                <c:pt idx="282">
                  <c:v>1.878929491966372E-3</c:v>
                </c:pt>
                <c:pt idx="283">
                  <c:v>2.3366174451376676E-3</c:v>
                </c:pt>
                <c:pt idx="284">
                  <c:v>2.167995567653506E-3</c:v>
                </c:pt>
                <c:pt idx="285">
                  <c:v>2.4329728037000456E-3</c:v>
                </c:pt>
                <c:pt idx="286">
                  <c:v>2.3607062847782623E-3</c:v>
                </c:pt>
                <c:pt idx="287">
                  <c:v>2.0475513694505334E-3</c:v>
                </c:pt>
                <c:pt idx="288">
                  <c:v>2.481150482981235E-3</c:v>
                </c:pt>
                <c:pt idx="289">
                  <c:v>2.0957290487317224E-3</c:v>
                </c:pt>
                <c:pt idx="290">
                  <c:v>3.0833714739960977E-3</c:v>
                </c:pt>
                <c:pt idx="291">
                  <c:v>2.3366174451376676E-3</c:v>
                </c:pt>
                <c:pt idx="292">
                  <c:v>2.3125286054970734E-3</c:v>
                </c:pt>
                <c:pt idx="293">
                  <c:v>1.9511960108881555E-3</c:v>
                </c:pt>
                <c:pt idx="294">
                  <c:v>2.6015946811842072E-3</c:v>
                </c:pt>
                <c:pt idx="295">
                  <c:v>2.4088839640594513E-3</c:v>
                </c:pt>
                <c:pt idx="296">
                  <c:v>2.3847951244188566E-3</c:v>
                </c:pt>
                <c:pt idx="297">
                  <c:v>2.264350926215884E-3</c:v>
                </c:pt>
                <c:pt idx="298">
                  <c:v>2.5052393226218292E-3</c:v>
                </c:pt>
                <c:pt idx="299">
                  <c:v>2.216173246934695E-3</c:v>
                </c:pt>
                <c:pt idx="300">
                  <c:v>2.7461277190277745E-3</c:v>
                </c:pt>
                <c:pt idx="301">
                  <c:v>2.4088839640594513E-3</c:v>
                </c:pt>
                <c:pt idx="302">
                  <c:v>2.5775058415436129E-3</c:v>
                </c:pt>
                <c:pt idx="303">
                  <c:v>2.8665719172307471E-3</c:v>
                </c:pt>
                <c:pt idx="304">
                  <c:v>2.9388384361525304E-3</c:v>
                </c:pt>
                <c:pt idx="305">
                  <c:v>2.6256835208248019E-3</c:v>
                </c:pt>
                <c:pt idx="306">
                  <c:v>2.9870161154337198E-3</c:v>
                </c:pt>
                <c:pt idx="307">
                  <c:v>2.7461277190277745E-3</c:v>
                </c:pt>
                <c:pt idx="308">
                  <c:v>2.9388384361525304E-3</c:v>
                </c:pt>
                <c:pt idx="309">
                  <c:v>3.3724375496832319E-3</c:v>
                </c:pt>
                <c:pt idx="310">
                  <c:v>2.8183942379495582E-3</c:v>
                </c:pt>
                <c:pt idx="311">
                  <c:v>2.9870161154337198E-3</c:v>
                </c:pt>
                <c:pt idx="312">
                  <c:v>3.2519933514802593E-3</c:v>
                </c:pt>
                <c:pt idx="313">
                  <c:v>3.6133259460891767E-3</c:v>
                </c:pt>
                <c:pt idx="314">
                  <c:v>2.9629272757931251E-3</c:v>
                </c:pt>
                <c:pt idx="315">
                  <c:v>3.7337701442921494E-3</c:v>
                </c:pt>
                <c:pt idx="316">
                  <c:v>3.011104955074314E-3</c:v>
                </c:pt>
                <c:pt idx="317">
                  <c:v>3.8783031821357167E-3</c:v>
                </c:pt>
                <c:pt idx="318">
                  <c:v>3.6855924650109604E-3</c:v>
                </c:pt>
                <c:pt idx="319">
                  <c:v>2.9147495965119361E-3</c:v>
                </c:pt>
                <c:pt idx="320">
                  <c:v>3.5651482668079878E-3</c:v>
                </c:pt>
                <c:pt idx="321">
                  <c:v>3.5169705875267988E-3</c:v>
                </c:pt>
                <c:pt idx="322">
                  <c:v>3.7096813046515551E-3</c:v>
                </c:pt>
                <c:pt idx="323">
                  <c:v>3.854214342495122E-3</c:v>
                </c:pt>
                <c:pt idx="324">
                  <c:v>4.119191578541662E-3</c:v>
                </c:pt>
                <c:pt idx="325">
                  <c:v>4.2155469371040399E-3</c:v>
                </c:pt>
                <c:pt idx="326">
                  <c:v>4.0710138992604726E-3</c:v>
                </c:pt>
                <c:pt idx="327">
                  <c:v>4.3841688145882015E-3</c:v>
                </c:pt>
                <c:pt idx="328">
                  <c:v>4.4082576542287958E-3</c:v>
                </c:pt>
                <c:pt idx="329">
                  <c:v>4.649146050634741E-3</c:v>
                </c:pt>
                <c:pt idx="330">
                  <c:v>4.2155469371040399E-3</c:v>
                </c:pt>
                <c:pt idx="331">
                  <c:v>4.3119022956664178E-3</c:v>
                </c:pt>
                <c:pt idx="332">
                  <c:v>5.1791005227278201E-3</c:v>
                </c:pt>
                <c:pt idx="333">
                  <c:v>4.4564353335099852E-3</c:v>
                </c:pt>
                <c:pt idx="334">
                  <c:v>5.2513670416496037E-3</c:v>
                </c:pt>
                <c:pt idx="335">
                  <c:v>5.0345674848842527E-3</c:v>
                </c:pt>
                <c:pt idx="336">
                  <c:v>5.2031893623684143E-3</c:v>
                </c:pt>
                <c:pt idx="337">
                  <c:v>5.0586563245248479E-3</c:v>
                </c:pt>
                <c:pt idx="338">
                  <c:v>5.2995447209307931E-3</c:v>
                </c:pt>
                <c:pt idx="339">
                  <c:v>5.275455881290198E-3</c:v>
                </c:pt>
                <c:pt idx="340">
                  <c:v>5.4440777587743596E-3</c:v>
                </c:pt>
                <c:pt idx="341">
                  <c:v>5.2272782020090095E-3</c:v>
                </c:pt>
                <c:pt idx="342">
                  <c:v>5.9981210705080338E-3</c:v>
                </c:pt>
                <c:pt idx="343">
                  <c:v>5.9499433912268444E-3</c:v>
                </c:pt>
                <c:pt idx="344">
                  <c:v>5.7572326741020885E-3</c:v>
                </c:pt>
                <c:pt idx="345">
                  <c:v>6.3594536651169513E-3</c:v>
                </c:pt>
                <c:pt idx="346">
                  <c:v>6.6244309011634908E-3</c:v>
                </c:pt>
                <c:pt idx="347">
                  <c:v>6.0944764290704117E-3</c:v>
                </c:pt>
                <c:pt idx="348">
                  <c:v>5.1550116830872258E-3</c:v>
                </c:pt>
                <c:pt idx="349">
                  <c:v>6.0222099101486281E-3</c:v>
                </c:pt>
                <c:pt idx="350">
                  <c:v>6.1667429479921954E-3</c:v>
                </c:pt>
                <c:pt idx="351">
                  <c:v>6.1908317876327897E-3</c:v>
                </c:pt>
                <c:pt idx="352">
                  <c:v>6.865319297569436E-3</c:v>
                </c:pt>
                <c:pt idx="353">
                  <c:v>7.2507407318189486E-3</c:v>
                </c:pt>
                <c:pt idx="354">
                  <c:v>7.6361621660684604E-3</c:v>
                </c:pt>
                <c:pt idx="355">
                  <c:v>6.4798978633199234E-3</c:v>
                </c:pt>
                <c:pt idx="356">
                  <c:v>7.9734059210367844E-3</c:v>
                </c:pt>
                <c:pt idx="357">
                  <c:v>7.9493170813961893E-3</c:v>
                </c:pt>
                <c:pt idx="358">
                  <c:v>7.2748295714595429E-3</c:v>
                </c:pt>
                <c:pt idx="359">
                  <c:v>7.8288728831932171E-3</c:v>
                </c:pt>
                <c:pt idx="360">
                  <c:v>8.6238045913328357E-3</c:v>
                </c:pt>
                <c:pt idx="361">
                  <c:v>7.9734059210367844E-3</c:v>
                </c:pt>
                <c:pt idx="362">
                  <c:v>8.5756269120516471E-3</c:v>
                </c:pt>
                <c:pt idx="363">
                  <c:v>9.2019367427071033E-3</c:v>
                </c:pt>
                <c:pt idx="364">
                  <c:v>9.0814925445041311E-3</c:v>
                </c:pt>
                <c:pt idx="365">
                  <c:v>8.2624719967239173E-3</c:v>
                </c:pt>
                <c:pt idx="366">
                  <c:v>9.6355358562378052E-3</c:v>
                </c:pt>
                <c:pt idx="367">
                  <c:v>8.9128706670199703E-3</c:v>
                </c:pt>
                <c:pt idx="368">
                  <c:v>8.8887818273793752E-3</c:v>
                </c:pt>
                <c:pt idx="369">
                  <c:v>1.0912244357189314E-2</c:v>
                </c:pt>
                <c:pt idx="370">
                  <c:v>9.5391804976754264E-3</c:v>
                </c:pt>
                <c:pt idx="371">
                  <c:v>9.5632693373160216E-3</c:v>
                </c:pt>
                <c:pt idx="372">
                  <c:v>1.1418109989641798E-2</c:v>
                </c:pt>
                <c:pt idx="373">
                  <c:v>1.1056777395032882E-2</c:v>
                </c:pt>
                <c:pt idx="374">
                  <c:v>1.1466287668922989E-2</c:v>
                </c:pt>
                <c:pt idx="375">
                  <c:v>1.1827620263531905E-2</c:v>
                </c:pt>
                <c:pt idx="376">
                  <c:v>1.18517091031725E-2</c:v>
                </c:pt>
                <c:pt idx="377">
                  <c:v>1.1562643027485366E-2</c:v>
                </c:pt>
                <c:pt idx="378">
                  <c:v>1.2574374292390335E-2</c:v>
                </c:pt>
                <c:pt idx="379">
                  <c:v>1.3441572519451737E-2</c:v>
                </c:pt>
                <c:pt idx="380">
                  <c:v>1.2453930094187363E-2</c:v>
                </c:pt>
                <c:pt idx="381">
                  <c:v>1.2718907330233903E-2</c:v>
                </c:pt>
                <c:pt idx="382">
                  <c:v>1.2429841254546768E-2</c:v>
                </c:pt>
                <c:pt idx="383">
                  <c:v>1.2357574735624984E-2</c:v>
                </c:pt>
                <c:pt idx="384">
                  <c:v>1.3923349312263628E-2</c:v>
                </c:pt>
                <c:pt idx="385">
                  <c:v>1.4212415387950763E-2</c:v>
                </c:pt>
                <c:pt idx="386">
                  <c:v>1.5633656926745839E-2</c:v>
                </c:pt>
                <c:pt idx="387">
                  <c:v>1.5778189964589406E-2</c:v>
                </c:pt>
                <c:pt idx="388">
                  <c:v>1.8018452051164695E-2</c:v>
                </c:pt>
                <c:pt idx="389">
                  <c:v>1.5585479247464649E-2</c:v>
                </c:pt>
                <c:pt idx="390">
                  <c:v>1.5778189964589406E-2</c:v>
                </c:pt>
                <c:pt idx="391">
                  <c:v>1.6428588634885458E-2</c:v>
                </c:pt>
                <c:pt idx="392">
                  <c:v>1.7657119456555778E-2</c:v>
                </c:pt>
                <c:pt idx="393">
                  <c:v>1.8692939561101341E-2</c:v>
                </c:pt>
                <c:pt idx="394">
                  <c:v>1.927107171247561E-2</c:v>
                </c:pt>
                <c:pt idx="395">
                  <c:v>1.927107171247561E-2</c:v>
                </c:pt>
                <c:pt idx="396">
                  <c:v>1.8957916797147881E-2</c:v>
                </c:pt>
                <c:pt idx="397">
                  <c:v>2.0812757449473657E-2</c:v>
                </c:pt>
                <c:pt idx="398">
                  <c:v>2.0571869053067713E-2</c:v>
                </c:pt>
                <c:pt idx="399">
                  <c:v>2.1535422638691494E-2</c:v>
                </c:pt>
                <c:pt idx="400">
                  <c:v>2.1969021752222196E-2</c:v>
                </c:pt>
                <c:pt idx="401">
                  <c:v>2.4329728037000457E-2</c:v>
                </c:pt>
                <c:pt idx="402">
                  <c:v>2.2643509262158842E-2</c:v>
                </c:pt>
                <c:pt idx="403">
                  <c:v>2.6064124491123261E-2</c:v>
                </c:pt>
                <c:pt idx="404">
                  <c:v>2.4666971791968782E-2</c:v>
                </c:pt>
                <c:pt idx="405">
                  <c:v>2.6112302170404451E-2</c:v>
                </c:pt>
                <c:pt idx="406">
                  <c:v>2.4907860188374726E-2</c:v>
                </c:pt>
                <c:pt idx="407">
                  <c:v>2.8786163370510442E-2</c:v>
                </c:pt>
                <c:pt idx="408">
                  <c:v>2.6353190566810396E-2</c:v>
                </c:pt>
                <c:pt idx="409">
                  <c:v>2.9195673644400549E-2</c:v>
                </c:pt>
                <c:pt idx="410">
                  <c:v>3.1532291089538214E-2</c:v>
                </c:pt>
                <c:pt idx="411">
                  <c:v>3.1628646448100595E-2</c:v>
                </c:pt>
                <c:pt idx="412">
                  <c:v>3.2760821911208535E-2</c:v>
                </c:pt>
                <c:pt idx="413">
                  <c:v>3.3290776383301614E-2</c:v>
                </c:pt>
                <c:pt idx="414">
                  <c:v>3.3531664779707558E-2</c:v>
                </c:pt>
                <c:pt idx="415">
                  <c:v>3.3772553176113509E-2</c:v>
                </c:pt>
                <c:pt idx="416">
                  <c:v>3.7096813046515548E-2</c:v>
                </c:pt>
                <c:pt idx="417">
                  <c:v>3.7241346084359118E-2</c:v>
                </c:pt>
                <c:pt idx="418">
                  <c:v>4.0035651482668078E-2</c:v>
                </c:pt>
                <c:pt idx="419">
                  <c:v>4.210729169175921E-2</c:v>
                </c:pt>
                <c:pt idx="420">
                  <c:v>4.4419820297256281E-2</c:v>
                </c:pt>
                <c:pt idx="421">
                  <c:v>4.4684797533302824E-2</c:v>
                </c:pt>
                <c:pt idx="422">
                  <c:v>4.5094307807192931E-2</c:v>
                </c:pt>
                <c:pt idx="423">
                  <c:v>4.9285765904656373E-2</c:v>
                </c:pt>
                <c:pt idx="424">
                  <c:v>5.0297497169561341E-2</c:v>
                </c:pt>
                <c:pt idx="425">
                  <c:v>5.1791005227278204E-2</c:v>
                </c:pt>
                <c:pt idx="426">
                  <c:v>5.3621757039963386E-2</c:v>
                </c:pt>
                <c:pt idx="427">
                  <c:v>5.5934285645460456E-2</c:v>
                </c:pt>
                <c:pt idx="428">
                  <c:v>5.6921928070724832E-2</c:v>
                </c:pt>
                <c:pt idx="429">
                  <c:v>5.9884855346517961E-2</c:v>
                </c:pt>
                <c:pt idx="430">
                  <c:v>6.2438272348420976E-2</c:v>
                </c:pt>
                <c:pt idx="431">
                  <c:v>6.5521643822417069E-2</c:v>
                </c:pt>
                <c:pt idx="432">
                  <c:v>6.8364126900007233E-2</c:v>
                </c:pt>
                <c:pt idx="433">
                  <c:v>7.3350516705610297E-2</c:v>
                </c:pt>
                <c:pt idx="434">
                  <c:v>7.5398068075060831E-2</c:v>
                </c:pt>
                <c:pt idx="435">
                  <c:v>7.9974947606773789E-2</c:v>
                </c:pt>
                <c:pt idx="436">
                  <c:v>8.0866234673475784E-2</c:v>
                </c:pt>
                <c:pt idx="437">
                  <c:v>8.3997783826753061E-2</c:v>
                </c:pt>
                <c:pt idx="438">
                  <c:v>8.9490039264808613E-2</c:v>
                </c:pt>
                <c:pt idx="439">
                  <c:v>9.2862476814491848E-2</c:v>
                </c:pt>
                <c:pt idx="440">
                  <c:v>9.6764868836268156E-2</c:v>
                </c:pt>
                <c:pt idx="441">
                  <c:v>0.10220894659504251</c:v>
                </c:pt>
                <c:pt idx="442">
                  <c:v>0.10702671452316143</c:v>
                </c:pt>
                <c:pt idx="443">
                  <c:v>0.11386794498109026</c:v>
                </c:pt>
                <c:pt idx="444">
                  <c:v>0.11707176065328934</c:v>
                </c:pt>
                <c:pt idx="445">
                  <c:v>0.1242502348661865</c:v>
                </c:pt>
                <c:pt idx="446">
                  <c:v>0.12865849252041528</c:v>
                </c:pt>
                <c:pt idx="447">
                  <c:v>0.13665598728109268</c:v>
                </c:pt>
                <c:pt idx="448">
                  <c:v>0.14234095343627298</c:v>
                </c:pt>
                <c:pt idx="449">
                  <c:v>0.15443355093585143</c:v>
                </c:pt>
                <c:pt idx="450">
                  <c:v>0.15888998626936141</c:v>
                </c:pt>
                <c:pt idx="451">
                  <c:v>0.16411726447137043</c:v>
                </c:pt>
                <c:pt idx="452">
                  <c:v>0.17057307349504974</c:v>
                </c:pt>
                <c:pt idx="453">
                  <c:v>0.18056994194589646</c:v>
                </c:pt>
                <c:pt idx="454">
                  <c:v>0.18813383759304314</c:v>
                </c:pt>
                <c:pt idx="455">
                  <c:v>0.20061185652687111</c:v>
                </c:pt>
                <c:pt idx="456">
                  <c:v>0.20694722135234747</c:v>
                </c:pt>
                <c:pt idx="457">
                  <c:v>0.22000337243754969</c:v>
                </c:pt>
                <c:pt idx="458">
                  <c:v>0.229133042661335</c:v>
                </c:pt>
                <c:pt idx="459">
                  <c:v>0.23756413653554309</c:v>
                </c:pt>
                <c:pt idx="460">
                  <c:v>0.25322188230192949</c:v>
                </c:pt>
                <c:pt idx="461">
                  <c:v>0.26661527714210004</c:v>
                </c:pt>
                <c:pt idx="462">
                  <c:v>0.28012911618047359</c:v>
                </c:pt>
                <c:pt idx="463">
                  <c:v>0.2924144243971768</c:v>
                </c:pt>
                <c:pt idx="464">
                  <c:v>0.30226675981017992</c:v>
                </c:pt>
                <c:pt idx="465">
                  <c:v>0.3218028087587021</c:v>
                </c:pt>
                <c:pt idx="466">
                  <c:v>0.33656926745838656</c:v>
                </c:pt>
                <c:pt idx="467">
                  <c:v>0.34945679666610457</c:v>
                </c:pt>
                <c:pt idx="468">
                  <c:v>0.36639125093344255</c:v>
                </c:pt>
                <c:pt idx="469">
                  <c:v>0.38448196950352903</c:v>
                </c:pt>
                <c:pt idx="470">
                  <c:v>0.40466841712234719</c:v>
                </c:pt>
                <c:pt idx="471">
                  <c:v>0.42564979644930506</c:v>
                </c:pt>
                <c:pt idx="472">
                  <c:v>0.43966950112013103</c:v>
                </c:pt>
                <c:pt idx="473">
                  <c:v>0.46192758894804037</c:v>
                </c:pt>
                <c:pt idx="474">
                  <c:v>0.48182497049117146</c:v>
                </c:pt>
                <c:pt idx="475">
                  <c:v>0.50622696504709364</c:v>
                </c:pt>
                <c:pt idx="476">
                  <c:v>0.52795509840290988</c:v>
                </c:pt>
                <c:pt idx="477">
                  <c:v>0.53889143159973985</c:v>
                </c:pt>
                <c:pt idx="478">
                  <c:v>0.56999012357574741</c:v>
                </c:pt>
                <c:pt idx="479">
                  <c:v>0.59386216365957656</c:v>
                </c:pt>
                <c:pt idx="480">
                  <c:v>0.60600293883843614</c:v>
                </c:pt>
                <c:pt idx="481">
                  <c:v>0.63616216606846043</c:v>
                </c:pt>
                <c:pt idx="482">
                  <c:v>0.66675499241201552</c:v>
                </c:pt>
                <c:pt idx="483">
                  <c:v>0.70129838845662806</c:v>
                </c:pt>
                <c:pt idx="484">
                  <c:v>0.71611302483559369</c:v>
                </c:pt>
                <c:pt idx="485">
                  <c:v>0.73690169344542678</c:v>
                </c:pt>
                <c:pt idx="486">
                  <c:v>0.76600101173126489</c:v>
                </c:pt>
                <c:pt idx="487">
                  <c:v>0.78994531833401582</c:v>
                </c:pt>
                <c:pt idx="488">
                  <c:v>0.81413051333317277</c:v>
                </c:pt>
                <c:pt idx="489">
                  <c:v>0.83446149398983449</c:v>
                </c:pt>
                <c:pt idx="490">
                  <c:v>0.86194686001975285</c:v>
                </c:pt>
                <c:pt idx="491">
                  <c:v>0.88952858140823354</c:v>
                </c:pt>
                <c:pt idx="492">
                  <c:v>0.90766747765760125</c:v>
                </c:pt>
                <c:pt idx="493">
                  <c:v>0.92583046274660952</c:v>
                </c:pt>
                <c:pt idx="494">
                  <c:v>0.94555922241225643</c:v>
                </c:pt>
                <c:pt idx="495">
                  <c:v>0.9600366150362537</c:v>
                </c:pt>
                <c:pt idx="496">
                  <c:v>0.98022306265507186</c:v>
                </c:pt>
                <c:pt idx="497">
                  <c:v>0.98027124033435309</c:v>
                </c:pt>
                <c:pt idx="498">
                  <c:v>0.98646207212198589</c:v>
                </c:pt>
                <c:pt idx="499">
                  <c:v>0.99467636643942858</c:v>
                </c:pt>
                <c:pt idx="500">
                  <c:v>0.99400187892949199</c:v>
                </c:pt>
                <c:pt idx="501">
                  <c:v>1</c:v>
                </c:pt>
                <c:pt idx="502">
                  <c:v>0.9819815479488353</c:v>
                </c:pt>
                <c:pt idx="503">
                  <c:v>0.97220147905475396</c:v>
                </c:pt>
                <c:pt idx="504">
                  <c:v>0.95521884710813476</c:v>
                </c:pt>
                <c:pt idx="505">
                  <c:v>0.93541782092356607</c:v>
                </c:pt>
                <c:pt idx="506">
                  <c:v>0.92096451713920935</c:v>
                </c:pt>
                <c:pt idx="507">
                  <c:v>0.89319008503360398</c:v>
                </c:pt>
                <c:pt idx="508">
                  <c:v>0.85703273673307157</c:v>
                </c:pt>
                <c:pt idx="509">
                  <c:v>0.81832197143063623</c:v>
                </c:pt>
                <c:pt idx="510">
                  <c:v>0.68113602967745046</c:v>
                </c:pt>
                <c:pt idx="511">
                  <c:v>0.65367475248717266</c:v>
                </c:pt>
                <c:pt idx="512">
                  <c:v>0.61742104882807791</c:v>
                </c:pt>
                <c:pt idx="513">
                  <c:v>0.58343169609519907</c:v>
                </c:pt>
                <c:pt idx="514">
                  <c:v>0.56228169489075708</c:v>
                </c:pt>
                <c:pt idx="515">
                  <c:v>0.5247031050514297</c:v>
                </c:pt>
                <c:pt idx="516">
                  <c:v>0.50451665743261143</c:v>
                </c:pt>
                <c:pt idx="517">
                  <c:v>0.47953653072531494</c:v>
                </c:pt>
                <c:pt idx="518">
                  <c:v>0.457374798255968</c:v>
                </c:pt>
                <c:pt idx="519">
                  <c:v>0.43244284922795267</c:v>
                </c:pt>
                <c:pt idx="520">
                  <c:v>0.41078698239105821</c:v>
                </c:pt>
                <c:pt idx="521">
                  <c:v>0.39045600173439643</c:v>
                </c:pt>
                <c:pt idx="522">
                  <c:v>0.36518680895141281</c:v>
                </c:pt>
                <c:pt idx="523">
                  <c:v>0.34839688772191846</c:v>
                </c:pt>
                <c:pt idx="524">
                  <c:v>0.32283862886324766</c:v>
                </c:pt>
                <c:pt idx="525">
                  <c:v>0.3182135716522535</c:v>
                </c:pt>
                <c:pt idx="526">
                  <c:v>0.29443788692698675</c:v>
                </c:pt>
                <c:pt idx="527">
                  <c:v>0.27837063088671021</c:v>
                </c:pt>
                <c:pt idx="528">
                  <c:v>0.26408594897983761</c:v>
                </c:pt>
                <c:pt idx="529">
                  <c:v>0.2506443764603859</c:v>
                </c:pt>
                <c:pt idx="530">
                  <c:v>0.23710644858237179</c:v>
                </c:pt>
                <c:pt idx="531">
                  <c:v>0.22062968226820515</c:v>
                </c:pt>
                <c:pt idx="532">
                  <c:v>0.20730855394695638</c:v>
                </c:pt>
                <c:pt idx="533">
                  <c:v>0.19887746007274829</c:v>
                </c:pt>
                <c:pt idx="534">
                  <c:v>0.18709801748849758</c:v>
                </c:pt>
                <c:pt idx="535">
                  <c:v>0.1759930624141835</c:v>
                </c:pt>
                <c:pt idx="536">
                  <c:v>0.16510490689663479</c:v>
                </c:pt>
                <c:pt idx="537">
                  <c:v>0.15407221834124249</c:v>
                </c:pt>
                <c:pt idx="538">
                  <c:v>0.14988076024377905</c:v>
                </c:pt>
                <c:pt idx="539">
                  <c:v>0.13665598728109268</c:v>
                </c:pt>
                <c:pt idx="540">
                  <c:v>0.13053742201238167</c:v>
                </c:pt>
                <c:pt idx="541">
                  <c:v>0.12629778623563703</c:v>
                </c:pt>
                <c:pt idx="542">
                  <c:v>0.11784260352178835</c:v>
                </c:pt>
                <c:pt idx="543">
                  <c:v>0.11295256907474767</c:v>
                </c:pt>
                <c:pt idx="544">
                  <c:v>0.10587045022041289</c:v>
                </c:pt>
                <c:pt idx="545">
                  <c:v>0.10148628140582468</c:v>
                </c:pt>
                <c:pt idx="546">
                  <c:v>9.5175005419988926E-2</c:v>
                </c:pt>
                <c:pt idx="547">
                  <c:v>8.8911907113434344E-2</c:v>
                </c:pt>
                <c:pt idx="548">
                  <c:v>8.4431382940283767E-2</c:v>
                </c:pt>
                <c:pt idx="549">
                  <c:v>7.7590152482354929E-2</c:v>
                </c:pt>
                <c:pt idx="550">
                  <c:v>7.5446245754342015E-2</c:v>
                </c:pt>
                <c:pt idx="551">
                  <c:v>7.0604388986582514E-2</c:v>
                </c:pt>
                <c:pt idx="552">
                  <c:v>6.6340664370197283E-2</c:v>
                </c:pt>
                <c:pt idx="553">
                  <c:v>6.3329559415122971E-2</c:v>
                </c:pt>
                <c:pt idx="554">
                  <c:v>5.8776768723050613E-2</c:v>
                </c:pt>
                <c:pt idx="555">
                  <c:v>5.7162816467130777E-2</c:v>
                </c:pt>
                <c:pt idx="556">
                  <c:v>5.4657577144508952E-2</c:v>
                </c:pt>
                <c:pt idx="557">
                  <c:v>5.2850914171464362E-2</c:v>
                </c:pt>
                <c:pt idx="558">
                  <c:v>4.7527280610892973E-2</c:v>
                </c:pt>
                <c:pt idx="559">
                  <c:v>4.4829330571146388E-2</c:v>
                </c:pt>
                <c:pt idx="560">
                  <c:v>4.3359911353070123E-2</c:v>
                </c:pt>
                <c:pt idx="561">
                  <c:v>4.0035651482668078E-2</c:v>
                </c:pt>
                <c:pt idx="562">
                  <c:v>3.9867029605183915E-2</c:v>
                </c:pt>
                <c:pt idx="563">
                  <c:v>3.6904102329390794E-2</c:v>
                </c:pt>
                <c:pt idx="564">
                  <c:v>3.5290150073470958E-2</c:v>
                </c:pt>
                <c:pt idx="565">
                  <c:v>3.3001710307614479E-2</c:v>
                </c:pt>
                <c:pt idx="566">
                  <c:v>3.2953532628333296E-2</c:v>
                </c:pt>
                <c:pt idx="567">
                  <c:v>3.0544648664273841E-2</c:v>
                </c:pt>
                <c:pt idx="568">
                  <c:v>3.1050514296726325E-2</c:v>
                </c:pt>
                <c:pt idx="569">
                  <c:v>2.866571917230747E-2</c:v>
                </c:pt>
                <c:pt idx="570">
                  <c:v>2.6136391010045047E-2</c:v>
                </c:pt>
                <c:pt idx="571">
                  <c:v>2.5485992339748995E-2</c:v>
                </c:pt>
                <c:pt idx="572">
                  <c:v>2.3414352130657866E-2</c:v>
                </c:pt>
                <c:pt idx="573">
                  <c:v>2.3703418206345001E-2</c:v>
                </c:pt>
                <c:pt idx="574">
                  <c:v>2.1944932912581601E-2</c:v>
                </c:pt>
                <c:pt idx="575">
                  <c:v>2.0475513694505336E-2</c:v>
                </c:pt>
                <c:pt idx="576">
                  <c:v>2.0499602534145931E-2</c:v>
                </c:pt>
                <c:pt idx="577">
                  <c:v>1.8909739117866694E-2</c:v>
                </c:pt>
                <c:pt idx="578">
                  <c:v>1.7608941777274588E-2</c:v>
                </c:pt>
                <c:pt idx="579">
                  <c:v>1.6934454267337942E-2</c:v>
                </c:pt>
                <c:pt idx="580">
                  <c:v>1.5754101124948811E-2</c:v>
                </c:pt>
                <c:pt idx="581">
                  <c:v>1.4766458699684437E-2</c:v>
                </c:pt>
                <c:pt idx="582">
                  <c:v>1.3513839038373521E-2</c:v>
                </c:pt>
                <c:pt idx="583">
                  <c:v>1.4019704670826007E-2</c:v>
                </c:pt>
                <c:pt idx="584">
                  <c:v>1.3032062245561631E-2</c:v>
                </c:pt>
                <c:pt idx="585">
                  <c:v>1.2887529207718065E-2</c:v>
                </c:pt>
                <c:pt idx="586">
                  <c:v>1.2381663575265579E-2</c:v>
                </c:pt>
                <c:pt idx="587">
                  <c:v>1.259846313203093E-2</c:v>
                </c:pt>
                <c:pt idx="588">
                  <c:v>1.0767711319345747E-2</c:v>
                </c:pt>
                <c:pt idx="589">
                  <c:v>1.1683087225688338E-2</c:v>
                </c:pt>
                <c:pt idx="590">
                  <c:v>1.0719533640064558E-2</c:v>
                </c:pt>
                <c:pt idx="591">
                  <c:v>1.0117312649049696E-2</c:v>
                </c:pt>
                <c:pt idx="592">
                  <c:v>1.062317828150218E-2</c:v>
                </c:pt>
                <c:pt idx="593">
                  <c:v>9.4187362994724542E-3</c:v>
                </c:pt>
                <c:pt idx="594">
                  <c:v>8.334738515645701E-3</c:v>
                </c:pt>
                <c:pt idx="595">
                  <c:v>9.0814925445041311E-3</c:v>
                </c:pt>
                <c:pt idx="596">
                  <c:v>7.9011394021150008E-3</c:v>
                </c:pt>
                <c:pt idx="597">
                  <c:v>7.5398068075060824E-3</c:v>
                </c:pt>
                <c:pt idx="598">
                  <c:v>7.6120733264278661E-3</c:v>
                </c:pt>
                <c:pt idx="599">
                  <c:v>8.1420277985209451E-3</c:v>
                </c:pt>
                <c:pt idx="600">
                  <c:v>6.2630983065545733E-3</c:v>
                </c:pt>
                <c:pt idx="601">
                  <c:v>7.3952737696625151E-3</c:v>
                </c:pt>
                <c:pt idx="602">
                  <c:v>6.6003420615228965E-3</c:v>
                </c:pt>
                <c:pt idx="603">
                  <c:v>6.6966974200852744E-3</c:v>
                </c:pt>
                <c:pt idx="604">
                  <c:v>6.4076313443981407E-3</c:v>
                </c:pt>
                <c:pt idx="605">
                  <c:v>6.0944764290704117E-3</c:v>
                </c:pt>
                <c:pt idx="606">
                  <c:v>5.9981210705080338E-3</c:v>
                </c:pt>
                <c:pt idx="607">
                  <c:v>5.5645219569773327E-3</c:v>
                </c:pt>
                <c:pt idx="608">
                  <c:v>5.5163442776961433E-3</c:v>
                </c:pt>
                <c:pt idx="609">
                  <c:v>5.2995447209307931E-3</c:v>
                </c:pt>
                <c:pt idx="610">
                  <c:v>5.0104786452436585E-3</c:v>
                </c:pt>
                <c:pt idx="611">
                  <c:v>4.9863898056030642E-3</c:v>
                </c:pt>
                <c:pt idx="612">
                  <c:v>4.9863898056030642E-3</c:v>
                </c:pt>
                <c:pt idx="613">
                  <c:v>4.7214125695565247E-3</c:v>
                </c:pt>
                <c:pt idx="614">
                  <c:v>4.3600799749476064E-3</c:v>
                </c:pt>
                <c:pt idx="615">
                  <c:v>4.5046130127911737E-3</c:v>
                </c:pt>
                <c:pt idx="616">
                  <c:v>4.3119022956664178E-3</c:v>
                </c:pt>
                <c:pt idx="617">
                  <c:v>3.5892371064485825E-3</c:v>
                </c:pt>
                <c:pt idx="618">
                  <c:v>3.6855924650109604E-3</c:v>
                </c:pt>
                <c:pt idx="619">
                  <c:v>4.2878134560258236E-3</c:v>
                </c:pt>
                <c:pt idx="620">
                  <c:v>3.8301255028545273E-3</c:v>
                </c:pt>
                <c:pt idx="621">
                  <c:v>3.8301255028545273E-3</c:v>
                </c:pt>
                <c:pt idx="622">
                  <c:v>3.9987473803386889E-3</c:v>
                </c:pt>
                <c:pt idx="623">
                  <c:v>3.5892371064485825E-3</c:v>
                </c:pt>
                <c:pt idx="624">
                  <c:v>2.8183942379495582E-3</c:v>
                </c:pt>
                <c:pt idx="625">
                  <c:v>3.5651482668079878E-3</c:v>
                </c:pt>
                <c:pt idx="626">
                  <c:v>2.9629272757931251E-3</c:v>
                </c:pt>
                <c:pt idx="627">
                  <c:v>2.8906607568713414E-3</c:v>
                </c:pt>
                <c:pt idx="628">
                  <c:v>2.9147495965119361E-3</c:v>
                </c:pt>
                <c:pt idx="629">
                  <c:v>2.6015946811842072E-3</c:v>
                </c:pt>
                <c:pt idx="630">
                  <c:v>2.9147495965119361E-3</c:v>
                </c:pt>
                <c:pt idx="631">
                  <c:v>2.6497723604653966E-3</c:v>
                </c:pt>
                <c:pt idx="632">
                  <c:v>2.3125286054970734E-3</c:v>
                </c:pt>
                <c:pt idx="633">
                  <c:v>2.5534170019030182E-3</c:v>
                </c:pt>
                <c:pt idx="634">
                  <c:v>2.7702165586683688E-3</c:v>
                </c:pt>
                <c:pt idx="635">
                  <c:v>2.1439067280129118E-3</c:v>
                </c:pt>
                <c:pt idx="636">
                  <c:v>2.4088839640594513E-3</c:v>
                </c:pt>
                <c:pt idx="637">
                  <c:v>2.4570616433406403E-3</c:v>
                </c:pt>
                <c:pt idx="638">
                  <c:v>2.1198178883723171E-3</c:v>
                </c:pt>
                <c:pt idx="639">
                  <c:v>2.5052393226218292E-3</c:v>
                </c:pt>
                <c:pt idx="640">
                  <c:v>2.0716402090911281E-3</c:v>
                </c:pt>
                <c:pt idx="641">
                  <c:v>1.5657745766386433E-3</c:v>
                </c:pt>
                <c:pt idx="642">
                  <c:v>2.0957290487317224E-3</c:v>
                </c:pt>
                <c:pt idx="643">
                  <c:v>1.9993736901693445E-3</c:v>
                </c:pt>
                <c:pt idx="644">
                  <c:v>1.7825741334039939E-3</c:v>
                </c:pt>
                <c:pt idx="645">
                  <c:v>1.5175968973574544E-3</c:v>
                </c:pt>
                <c:pt idx="646">
                  <c:v>1.9030183316069665E-3</c:v>
                </c:pt>
                <c:pt idx="647">
                  <c:v>1.7584852937633994E-3</c:v>
                </c:pt>
                <c:pt idx="648">
                  <c:v>1.5175968973574544E-3</c:v>
                </c:pt>
                <c:pt idx="649">
                  <c:v>1.8066629730445884E-3</c:v>
                </c:pt>
                <c:pt idx="650">
                  <c:v>1.6621299352010213E-3</c:v>
                </c:pt>
                <c:pt idx="651">
                  <c:v>1.4694192180762652E-3</c:v>
                </c:pt>
                <c:pt idx="652">
                  <c:v>1.3971526991544817E-3</c:v>
                </c:pt>
                <c:pt idx="653">
                  <c:v>1.9993736901693445E-3</c:v>
                </c:pt>
                <c:pt idx="654">
                  <c:v>1.3730638595138873E-3</c:v>
                </c:pt>
                <c:pt idx="655">
                  <c:v>1.2044419820297257E-3</c:v>
                </c:pt>
                <c:pt idx="656">
                  <c:v>1.2767085009515091E-3</c:v>
                </c:pt>
                <c:pt idx="657">
                  <c:v>1.3007973405921036E-3</c:v>
                </c:pt>
                <c:pt idx="658">
                  <c:v>1.7343964541228049E-3</c:v>
                </c:pt>
                <c:pt idx="659">
                  <c:v>1.5657745766386433E-3</c:v>
                </c:pt>
                <c:pt idx="660">
                  <c:v>1.2285308216703201E-3</c:v>
                </c:pt>
                <c:pt idx="661">
                  <c:v>1.083997783826753E-3</c:v>
                </c:pt>
                <c:pt idx="662">
                  <c:v>1.1562643027485367E-3</c:v>
                </c:pt>
                <c:pt idx="663">
                  <c:v>8.9128706670199695E-4</c:v>
                </c:pt>
                <c:pt idx="664">
                  <c:v>9.1537590634259143E-4</c:v>
                </c:pt>
                <c:pt idx="665">
                  <c:v>1.132175463107942E-3</c:v>
                </c:pt>
                <c:pt idx="666">
                  <c:v>1.0599089441861585E-3</c:v>
                </c:pt>
                <c:pt idx="667">
                  <c:v>9.635535856237805E-4</c:v>
                </c:pt>
                <c:pt idx="668">
                  <c:v>1.1803531423891312E-3</c:v>
                </c:pt>
                <c:pt idx="669">
                  <c:v>1.1803531423891312E-3</c:v>
                </c:pt>
                <c:pt idx="670">
                  <c:v>1.2526196613109146E-3</c:v>
                </c:pt>
                <c:pt idx="671">
                  <c:v>8.9128706670199695E-4</c:v>
                </c:pt>
                <c:pt idx="672">
                  <c:v>6.9857634957724087E-4</c:v>
                </c:pt>
                <c:pt idx="673">
                  <c:v>7.9493170813961891E-4</c:v>
                </c:pt>
                <c:pt idx="674">
                  <c:v>1.2526196613109146E-3</c:v>
                </c:pt>
                <c:pt idx="675">
                  <c:v>6.2630983065545731E-4</c:v>
                </c:pt>
                <c:pt idx="676">
                  <c:v>7.9493170813961891E-4</c:v>
                </c:pt>
                <c:pt idx="677">
                  <c:v>8.6719822706140246E-4</c:v>
                </c:pt>
                <c:pt idx="678">
                  <c:v>7.4675402885842994E-4</c:v>
                </c:pt>
                <c:pt idx="679">
                  <c:v>7.4675402885842994E-4</c:v>
                </c:pt>
                <c:pt idx="680">
                  <c:v>8.6719822706140246E-4</c:v>
                </c:pt>
                <c:pt idx="681">
                  <c:v>8.1902054778021339E-4</c:v>
                </c:pt>
                <c:pt idx="682">
                  <c:v>7.9493170813961891E-4</c:v>
                </c:pt>
                <c:pt idx="683">
                  <c:v>7.4675402885842994E-4</c:v>
                </c:pt>
                <c:pt idx="684">
                  <c:v>7.4675402885842994E-4</c:v>
                </c:pt>
                <c:pt idx="685">
                  <c:v>6.7448750993664638E-4</c:v>
                </c:pt>
                <c:pt idx="686">
                  <c:v>6.7448750993664638E-4</c:v>
                </c:pt>
                <c:pt idx="687">
                  <c:v>6.2630983065545731E-4</c:v>
                </c:pt>
                <c:pt idx="688">
                  <c:v>7.9493170813961891E-4</c:v>
                </c:pt>
                <c:pt idx="689">
                  <c:v>5.5404331173367375E-4</c:v>
                </c:pt>
                <c:pt idx="690">
                  <c:v>5.5404331173367375E-4</c:v>
                </c:pt>
                <c:pt idx="691">
                  <c:v>6.0222099101486283E-4</c:v>
                </c:pt>
                <c:pt idx="692">
                  <c:v>5.0586563245248479E-4</c:v>
                </c:pt>
                <c:pt idx="693">
                  <c:v>6.9857634957724087E-4</c:v>
                </c:pt>
                <c:pt idx="694">
                  <c:v>5.7813215137426834E-4</c:v>
                </c:pt>
                <c:pt idx="695">
                  <c:v>6.0222099101486283E-4</c:v>
                </c:pt>
                <c:pt idx="696">
                  <c:v>5.0586563245248479E-4</c:v>
                </c:pt>
                <c:pt idx="697">
                  <c:v>6.9857634957724087E-4</c:v>
                </c:pt>
                <c:pt idx="698">
                  <c:v>5.7813215137426834E-4</c:v>
                </c:pt>
                <c:pt idx="699">
                  <c:v>4.3359911353070123E-4</c:v>
                </c:pt>
                <c:pt idx="700">
                  <c:v>4.3359911353070123E-4</c:v>
                </c:pt>
                <c:pt idx="701">
                  <c:v>5.2995447209307927E-4</c:v>
                </c:pt>
                <c:pt idx="702">
                  <c:v>7.4675402885842994E-4</c:v>
                </c:pt>
                <c:pt idx="703">
                  <c:v>3.3724375496832319E-4</c:v>
                </c:pt>
                <c:pt idx="704">
                  <c:v>4.8177679281189025E-4</c:v>
                </c:pt>
                <c:pt idx="705">
                  <c:v>5.7813215137426834E-4</c:v>
                </c:pt>
                <c:pt idx="706">
                  <c:v>6.7448750993664638E-4</c:v>
                </c:pt>
                <c:pt idx="707">
                  <c:v>4.0951027389010669E-4</c:v>
                </c:pt>
                <c:pt idx="708">
                  <c:v>4.5768795317129571E-4</c:v>
                </c:pt>
                <c:pt idx="709">
                  <c:v>2.6497723604653964E-4</c:v>
                </c:pt>
                <c:pt idx="710">
                  <c:v>4.3359911353070123E-4</c:v>
                </c:pt>
                <c:pt idx="711">
                  <c:v>5.0586563245248479E-4</c:v>
                </c:pt>
                <c:pt idx="712">
                  <c:v>5.0586563245248479E-4</c:v>
                </c:pt>
                <c:pt idx="713">
                  <c:v>5.7813215137426834E-4</c:v>
                </c:pt>
                <c:pt idx="714">
                  <c:v>3.3724375496832319E-4</c:v>
                </c:pt>
                <c:pt idx="715">
                  <c:v>4.3359911353070123E-4</c:v>
                </c:pt>
                <c:pt idx="716">
                  <c:v>4.5768795317129571E-4</c:v>
                </c:pt>
                <c:pt idx="717">
                  <c:v>2.6497723604653964E-4</c:v>
                </c:pt>
                <c:pt idx="718">
                  <c:v>3.1315491532772866E-4</c:v>
                </c:pt>
                <c:pt idx="719">
                  <c:v>3.8542143424951221E-4</c:v>
                </c:pt>
                <c:pt idx="720">
                  <c:v>3.1315491532772866E-4</c:v>
                </c:pt>
                <c:pt idx="721">
                  <c:v>3.1315491532772866E-4</c:v>
                </c:pt>
                <c:pt idx="722">
                  <c:v>4.5768795317129571E-4</c:v>
                </c:pt>
                <c:pt idx="723">
                  <c:v>2.8906607568713417E-4</c:v>
                </c:pt>
                <c:pt idx="724">
                  <c:v>3.1315491532772866E-4</c:v>
                </c:pt>
                <c:pt idx="725">
                  <c:v>3.6133259460891767E-4</c:v>
                </c:pt>
                <c:pt idx="726">
                  <c:v>2.8906607568713417E-4</c:v>
                </c:pt>
                <c:pt idx="727">
                  <c:v>2.8906607568713417E-4</c:v>
                </c:pt>
                <c:pt idx="728">
                  <c:v>4.5768795317129571E-4</c:v>
                </c:pt>
                <c:pt idx="729">
                  <c:v>4.0951027389010669E-4</c:v>
                </c:pt>
                <c:pt idx="730">
                  <c:v>1.9271071712475611E-4</c:v>
                </c:pt>
                <c:pt idx="731">
                  <c:v>2.8906607568713417E-4</c:v>
                </c:pt>
                <c:pt idx="732">
                  <c:v>3.6133259460891767E-4</c:v>
                </c:pt>
                <c:pt idx="733">
                  <c:v>3.1315491532772866E-4</c:v>
                </c:pt>
                <c:pt idx="734">
                  <c:v>3.6133259460891767E-4</c:v>
                </c:pt>
                <c:pt idx="735">
                  <c:v>4.0951027389010669E-4</c:v>
                </c:pt>
                <c:pt idx="736">
                  <c:v>3.3724375496832319E-4</c:v>
                </c:pt>
                <c:pt idx="737">
                  <c:v>2.1679955676535062E-4</c:v>
                </c:pt>
                <c:pt idx="738">
                  <c:v>4.5768795317129571E-4</c:v>
                </c:pt>
                <c:pt idx="739">
                  <c:v>3.1315491532772866E-4</c:v>
                </c:pt>
                <c:pt idx="740">
                  <c:v>2.4088839640594513E-4</c:v>
                </c:pt>
                <c:pt idx="741">
                  <c:v>2.8906607568713417E-4</c:v>
                </c:pt>
                <c:pt idx="742">
                  <c:v>2.1679955676535062E-4</c:v>
                </c:pt>
                <c:pt idx="743">
                  <c:v>2.8906607568713417E-4</c:v>
                </c:pt>
                <c:pt idx="744">
                  <c:v>4.0951027389010669E-4</c:v>
                </c:pt>
                <c:pt idx="745">
                  <c:v>3.1315491532772866E-4</c:v>
                </c:pt>
                <c:pt idx="746">
                  <c:v>3.8542143424951221E-4</c:v>
                </c:pt>
                <c:pt idx="747">
                  <c:v>2.8906607568713417E-4</c:v>
                </c:pt>
                <c:pt idx="748">
                  <c:v>2.8906607568713417E-4</c:v>
                </c:pt>
                <c:pt idx="749">
                  <c:v>3.3724375496832319E-4</c:v>
                </c:pt>
                <c:pt idx="750">
                  <c:v>2.6497723604653964E-4</c:v>
                </c:pt>
                <c:pt idx="751">
                  <c:v>1.9271071712475611E-4</c:v>
                </c:pt>
                <c:pt idx="752">
                  <c:v>2.8906607568713417E-4</c:v>
                </c:pt>
                <c:pt idx="753">
                  <c:v>2.8906607568713417E-4</c:v>
                </c:pt>
                <c:pt idx="754">
                  <c:v>2.6497723604653964E-4</c:v>
                </c:pt>
                <c:pt idx="755">
                  <c:v>1.9271071712475611E-4</c:v>
                </c:pt>
                <c:pt idx="756">
                  <c:v>2.6497723604653964E-4</c:v>
                </c:pt>
                <c:pt idx="757">
                  <c:v>2.4088839640594513E-4</c:v>
                </c:pt>
                <c:pt idx="758">
                  <c:v>1.9271071712475611E-4</c:v>
                </c:pt>
                <c:pt idx="759">
                  <c:v>2.6497723604653964E-4</c:v>
                </c:pt>
                <c:pt idx="760">
                  <c:v>2.6497723604653964E-4</c:v>
                </c:pt>
                <c:pt idx="761">
                  <c:v>2.1679955676535062E-4</c:v>
                </c:pt>
                <c:pt idx="762">
                  <c:v>2.4088839640594513E-4</c:v>
                </c:pt>
                <c:pt idx="763">
                  <c:v>1.686218774841616E-4</c:v>
                </c:pt>
                <c:pt idx="764">
                  <c:v>3.6133259460891767E-4</c:v>
                </c:pt>
                <c:pt idx="765">
                  <c:v>4.0951027389010669E-4</c:v>
                </c:pt>
                <c:pt idx="766">
                  <c:v>3.3724375496832319E-4</c:v>
                </c:pt>
                <c:pt idx="767">
                  <c:v>1.9271071712475611E-4</c:v>
                </c:pt>
                <c:pt idx="768">
                  <c:v>2.4088839640594513E-4</c:v>
                </c:pt>
                <c:pt idx="769">
                  <c:v>1.686218774841616E-4</c:v>
                </c:pt>
                <c:pt idx="770">
                  <c:v>3.6133259460891767E-4</c:v>
                </c:pt>
                <c:pt idx="771">
                  <c:v>1.686218774841616E-4</c:v>
                </c:pt>
                <c:pt idx="772">
                  <c:v>2.1679955676535062E-4</c:v>
                </c:pt>
                <c:pt idx="773">
                  <c:v>2.6497723604653964E-4</c:v>
                </c:pt>
                <c:pt idx="774">
                  <c:v>1.2044419820297256E-4</c:v>
                </c:pt>
                <c:pt idx="775">
                  <c:v>1.9271071712475611E-4</c:v>
                </c:pt>
                <c:pt idx="776">
                  <c:v>9.6355358562378053E-5</c:v>
                </c:pt>
                <c:pt idx="777">
                  <c:v>1.9271071712475611E-4</c:v>
                </c:pt>
                <c:pt idx="778">
                  <c:v>2.1679955676535062E-4</c:v>
                </c:pt>
                <c:pt idx="779">
                  <c:v>2.6497723604653964E-4</c:v>
                </c:pt>
                <c:pt idx="780">
                  <c:v>1.686218774841616E-4</c:v>
                </c:pt>
                <c:pt idx="781">
                  <c:v>1.686218774841616E-4</c:v>
                </c:pt>
                <c:pt idx="782">
                  <c:v>1.9271071712475611E-4</c:v>
                </c:pt>
                <c:pt idx="783">
                  <c:v>1.686218774841616E-4</c:v>
                </c:pt>
                <c:pt idx="784">
                  <c:v>2.8906607568713417E-4</c:v>
                </c:pt>
                <c:pt idx="785">
                  <c:v>7.2266518921783543E-5</c:v>
                </c:pt>
                <c:pt idx="786">
                  <c:v>2.1679955676535062E-4</c:v>
                </c:pt>
                <c:pt idx="787">
                  <c:v>1.686218774841616E-4</c:v>
                </c:pt>
                <c:pt idx="788">
                  <c:v>1.686218774841616E-4</c:v>
                </c:pt>
                <c:pt idx="789">
                  <c:v>1.4453303784356709E-4</c:v>
                </c:pt>
                <c:pt idx="790">
                  <c:v>4.8177679281189026E-5</c:v>
                </c:pt>
                <c:pt idx="791">
                  <c:v>1.4453303784356709E-4</c:v>
                </c:pt>
                <c:pt idx="792">
                  <c:v>1.686218774841616E-4</c:v>
                </c:pt>
                <c:pt idx="793">
                  <c:v>2.6497723604653964E-4</c:v>
                </c:pt>
                <c:pt idx="794">
                  <c:v>1.4453303784356709E-4</c:v>
                </c:pt>
                <c:pt idx="795">
                  <c:v>1.686218774841616E-4</c:v>
                </c:pt>
                <c:pt idx="796">
                  <c:v>9.6355358562378053E-5</c:v>
                </c:pt>
                <c:pt idx="797">
                  <c:v>1.2044419820297256E-4</c:v>
                </c:pt>
                <c:pt idx="798">
                  <c:v>1.2044419820297256E-4</c:v>
                </c:pt>
                <c:pt idx="799">
                  <c:v>1.686218774841616E-4</c:v>
                </c:pt>
                <c:pt idx="800">
                  <c:v>1.2044419820297256E-4</c:v>
                </c:pt>
                <c:pt idx="801">
                  <c:v>2.1679955676535062E-4</c:v>
                </c:pt>
                <c:pt idx="802">
                  <c:v>1.686218774841616E-4</c:v>
                </c:pt>
                <c:pt idx="803">
                  <c:v>2.4088839640594513E-5</c:v>
                </c:pt>
                <c:pt idx="804">
                  <c:v>9.6355358562378053E-5</c:v>
                </c:pt>
                <c:pt idx="805">
                  <c:v>9.6355358562378053E-5</c:v>
                </c:pt>
                <c:pt idx="806">
                  <c:v>2.1679955676535062E-4</c:v>
                </c:pt>
                <c:pt idx="807">
                  <c:v>1.2044419820297256E-4</c:v>
                </c:pt>
                <c:pt idx="808">
                  <c:v>7.2266518921783543E-5</c:v>
                </c:pt>
                <c:pt idx="809">
                  <c:v>1.9271071712475611E-4</c:v>
                </c:pt>
                <c:pt idx="810">
                  <c:v>1.686218774841616E-4</c:v>
                </c:pt>
                <c:pt idx="811">
                  <c:v>1.9271071712475611E-4</c:v>
                </c:pt>
                <c:pt idx="812">
                  <c:v>9.6355358562378053E-5</c:v>
                </c:pt>
                <c:pt idx="813">
                  <c:v>1.9271071712475611E-4</c:v>
                </c:pt>
                <c:pt idx="814">
                  <c:v>2.4088839640594513E-5</c:v>
                </c:pt>
                <c:pt idx="815">
                  <c:v>1.686218774841616E-4</c:v>
                </c:pt>
                <c:pt idx="816">
                  <c:v>1.2044419820297256E-4</c:v>
                </c:pt>
                <c:pt idx="817">
                  <c:v>1.4453303784356709E-4</c:v>
                </c:pt>
                <c:pt idx="818">
                  <c:v>4.8177679281189026E-5</c:v>
                </c:pt>
                <c:pt idx="819">
                  <c:v>7.2266518921783543E-5</c:v>
                </c:pt>
                <c:pt idx="820">
                  <c:v>1.2044419820297256E-4</c:v>
                </c:pt>
                <c:pt idx="821">
                  <c:v>1.4453303784356709E-4</c:v>
                </c:pt>
                <c:pt idx="822">
                  <c:v>7.2266518921783543E-5</c:v>
                </c:pt>
                <c:pt idx="823">
                  <c:v>9.6355358562378053E-5</c:v>
                </c:pt>
                <c:pt idx="824">
                  <c:v>4.8177679281189026E-5</c:v>
                </c:pt>
                <c:pt idx="825">
                  <c:v>1.4453303784356709E-4</c:v>
                </c:pt>
                <c:pt idx="826">
                  <c:v>7.2266518921783543E-5</c:v>
                </c:pt>
                <c:pt idx="827">
                  <c:v>7.2266518921783543E-5</c:v>
                </c:pt>
                <c:pt idx="828">
                  <c:v>4.8177679281189026E-5</c:v>
                </c:pt>
                <c:pt idx="829">
                  <c:v>1.4453303784356709E-4</c:v>
                </c:pt>
                <c:pt idx="830">
                  <c:v>9.6355358562378053E-5</c:v>
                </c:pt>
                <c:pt idx="831">
                  <c:v>1.2044419820297256E-4</c:v>
                </c:pt>
                <c:pt idx="832">
                  <c:v>4.8177679281189026E-5</c:v>
                </c:pt>
                <c:pt idx="833">
                  <c:v>1.9271071712475611E-4</c:v>
                </c:pt>
                <c:pt idx="834">
                  <c:v>1.2044419820297256E-4</c:v>
                </c:pt>
                <c:pt idx="835">
                  <c:v>4.8177679281189026E-5</c:v>
                </c:pt>
                <c:pt idx="836">
                  <c:v>9.6355358562378053E-5</c:v>
                </c:pt>
                <c:pt idx="837">
                  <c:v>4.8177679281189026E-5</c:v>
                </c:pt>
                <c:pt idx="838">
                  <c:v>1.4453303784356709E-4</c:v>
                </c:pt>
                <c:pt idx="839">
                  <c:v>1.9271071712475611E-4</c:v>
                </c:pt>
                <c:pt idx="840">
                  <c:v>7.2266518921783543E-5</c:v>
                </c:pt>
                <c:pt idx="841">
                  <c:v>7.2266518921783543E-5</c:v>
                </c:pt>
                <c:pt idx="842">
                  <c:v>4.8177679281189026E-5</c:v>
                </c:pt>
                <c:pt idx="843">
                  <c:v>1.2044419820297256E-4</c:v>
                </c:pt>
                <c:pt idx="844">
                  <c:v>4.8177679281189026E-5</c:v>
                </c:pt>
                <c:pt idx="845">
                  <c:v>7.2266518921783543E-5</c:v>
                </c:pt>
                <c:pt idx="846">
                  <c:v>9.6355358562378053E-5</c:v>
                </c:pt>
                <c:pt idx="847">
                  <c:v>7.2266518921783543E-5</c:v>
                </c:pt>
                <c:pt idx="848">
                  <c:v>1.4453303784356709E-4</c:v>
                </c:pt>
                <c:pt idx="849">
                  <c:v>1.686218774841616E-4</c:v>
                </c:pt>
                <c:pt idx="850">
                  <c:v>1.2044419820297256E-4</c:v>
                </c:pt>
                <c:pt idx="851">
                  <c:v>1.4453303784356709E-4</c:v>
                </c:pt>
                <c:pt idx="852">
                  <c:v>4.8177679281189026E-5</c:v>
                </c:pt>
                <c:pt idx="853">
                  <c:v>9.6355358562378053E-5</c:v>
                </c:pt>
                <c:pt idx="854">
                  <c:v>0</c:v>
                </c:pt>
                <c:pt idx="855">
                  <c:v>1.4453303784356709E-4</c:v>
                </c:pt>
                <c:pt idx="856">
                  <c:v>4.8177679281189026E-5</c:v>
                </c:pt>
                <c:pt idx="857">
                  <c:v>9.6355358562378053E-5</c:v>
                </c:pt>
                <c:pt idx="858">
                  <c:v>1.2044419820297256E-4</c:v>
                </c:pt>
                <c:pt idx="859">
                  <c:v>2.4088839640594513E-5</c:v>
                </c:pt>
                <c:pt idx="860">
                  <c:v>1.2044419820297256E-4</c:v>
                </c:pt>
                <c:pt idx="861">
                  <c:v>0</c:v>
                </c:pt>
                <c:pt idx="862">
                  <c:v>4.8177679281189026E-5</c:v>
                </c:pt>
                <c:pt idx="863">
                  <c:v>2.4088839640594513E-5</c:v>
                </c:pt>
                <c:pt idx="864">
                  <c:v>9.6355358562378053E-5</c:v>
                </c:pt>
                <c:pt idx="865">
                  <c:v>2.4088839640594513E-5</c:v>
                </c:pt>
                <c:pt idx="866">
                  <c:v>7.2266518921783543E-5</c:v>
                </c:pt>
                <c:pt idx="867">
                  <c:v>4.8177679281189026E-5</c:v>
                </c:pt>
                <c:pt idx="868">
                  <c:v>9.6355358562378053E-5</c:v>
                </c:pt>
                <c:pt idx="869">
                  <c:v>4.8177679281189026E-5</c:v>
                </c:pt>
                <c:pt idx="870">
                  <c:v>7.2266518921783543E-5</c:v>
                </c:pt>
                <c:pt idx="871">
                  <c:v>4.8177679281189026E-5</c:v>
                </c:pt>
                <c:pt idx="872">
                  <c:v>4.8177679281189026E-5</c:v>
                </c:pt>
                <c:pt idx="873">
                  <c:v>4.8177679281189026E-5</c:v>
                </c:pt>
                <c:pt idx="874">
                  <c:v>9.6355358562378053E-5</c:v>
                </c:pt>
                <c:pt idx="875">
                  <c:v>4.8177679281189026E-5</c:v>
                </c:pt>
                <c:pt idx="876">
                  <c:v>9.6355358562378053E-5</c:v>
                </c:pt>
                <c:pt idx="877">
                  <c:v>1.2044419820297256E-4</c:v>
                </c:pt>
                <c:pt idx="878">
                  <c:v>1.4453303784356709E-4</c:v>
                </c:pt>
                <c:pt idx="879">
                  <c:v>1.2044419820297256E-4</c:v>
                </c:pt>
                <c:pt idx="880">
                  <c:v>1.4453303784356709E-4</c:v>
                </c:pt>
                <c:pt idx="881">
                  <c:v>2.4088839640594513E-5</c:v>
                </c:pt>
                <c:pt idx="882">
                  <c:v>1.2044419820297256E-4</c:v>
                </c:pt>
                <c:pt idx="883">
                  <c:v>1.4453303784356709E-4</c:v>
                </c:pt>
                <c:pt idx="884">
                  <c:v>7.2266518921783543E-5</c:v>
                </c:pt>
                <c:pt idx="885">
                  <c:v>9.6355358562378053E-5</c:v>
                </c:pt>
                <c:pt idx="886">
                  <c:v>7.2266518921783543E-5</c:v>
                </c:pt>
                <c:pt idx="887">
                  <c:v>7.2266518921783543E-5</c:v>
                </c:pt>
                <c:pt idx="888">
                  <c:v>7.2266518921783543E-5</c:v>
                </c:pt>
                <c:pt idx="889">
                  <c:v>4.8177679281189026E-5</c:v>
                </c:pt>
                <c:pt idx="890">
                  <c:v>9.6355358562378053E-5</c:v>
                </c:pt>
                <c:pt idx="891">
                  <c:v>7.2266518921783543E-5</c:v>
                </c:pt>
                <c:pt idx="892">
                  <c:v>2.4088839640594513E-5</c:v>
                </c:pt>
                <c:pt idx="893">
                  <c:v>2.4088839640594513E-5</c:v>
                </c:pt>
                <c:pt idx="894">
                  <c:v>7.2266518921783543E-5</c:v>
                </c:pt>
                <c:pt idx="895">
                  <c:v>1.4453303784356709E-4</c:v>
                </c:pt>
                <c:pt idx="896">
                  <c:v>7.2266518921783543E-5</c:v>
                </c:pt>
                <c:pt idx="897">
                  <c:v>0</c:v>
                </c:pt>
                <c:pt idx="898">
                  <c:v>4.8177679281189026E-5</c:v>
                </c:pt>
                <c:pt idx="899">
                  <c:v>7.2266518921783543E-5</c:v>
                </c:pt>
                <c:pt idx="900">
                  <c:v>4.8177679281189026E-5</c:v>
                </c:pt>
                <c:pt idx="901">
                  <c:v>7.2266518921783543E-5</c:v>
                </c:pt>
                <c:pt idx="902">
                  <c:v>0</c:v>
                </c:pt>
                <c:pt idx="903">
                  <c:v>4.8177679281189026E-5</c:v>
                </c:pt>
                <c:pt idx="904">
                  <c:v>2.4088839640594513E-5</c:v>
                </c:pt>
                <c:pt idx="905">
                  <c:v>9.6355358562378053E-5</c:v>
                </c:pt>
                <c:pt idx="906">
                  <c:v>7.2266518921783543E-5</c:v>
                </c:pt>
                <c:pt idx="907">
                  <c:v>4.8177679281189026E-5</c:v>
                </c:pt>
                <c:pt idx="908">
                  <c:v>4.8177679281189026E-5</c:v>
                </c:pt>
                <c:pt idx="909">
                  <c:v>9.6355358562378053E-5</c:v>
                </c:pt>
                <c:pt idx="910">
                  <c:v>7.2266518921783543E-5</c:v>
                </c:pt>
                <c:pt idx="911">
                  <c:v>7.2266518921783543E-5</c:v>
                </c:pt>
                <c:pt idx="912">
                  <c:v>9.6355358562378053E-5</c:v>
                </c:pt>
                <c:pt idx="913">
                  <c:v>7.2266518921783543E-5</c:v>
                </c:pt>
                <c:pt idx="914">
                  <c:v>1.4453303784356709E-4</c:v>
                </c:pt>
                <c:pt idx="915">
                  <c:v>4.8177679281189026E-5</c:v>
                </c:pt>
                <c:pt idx="916">
                  <c:v>1.4453303784356709E-4</c:v>
                </c:pt>
                <c:pt idx="917">
                  <c:v>2.4088839640594513E-5</c:v>
                </c:pt>
                <c:pt idx="918">
                  <c:v>2.4088839640594513E-5</c:v>
                </c:pt>
                <c:pt idx="919">
                  <c:v>4.8177679281189026E-5</c:v>
                </c:pt>
                <c:pt idx="920">
                  <c:v>1.2044419820297256E-4</c:v>
                </c:pt>
                <c:pt idx="921">
                  <c:v>7.2266518921783543E-5</c:v>
                </c:pt>
                <c:pt idx="922">
                  <c:v>2.4088839640594513E-5</c:v>
                </c:pt>
                <c:pt idx="923">
                  <c:v>7.2266518921783543E-5</c:v>
                </c:pt>
                <c:pt idx="924">
                  <c:v>4.8177679281189026E-5</c:v>
                </c:pt>
                <c:pt idx="925">
                  <c:v>9.6355358562378053E-5</c:v>
                </c:pt>
                <c:pt idx="926">
                  <c:v>2.4088839640594513E-5</c:v>
                </c:pt>
                <c:pt idx="927">
                  <c:v>7.2266518921783543E-5</c:v>
                </c:pt>
                <c:pt idx="928">
                  <c:v>2.4088839640594513E-5</c:v>
                </c:pt>
                <c:pt idx="929">
                  <c:v>9.6355358562378053E-5</c:v>
                </c:pt>
                <c:pt idx="930">
                  <c:v>0</c:v>
                </c:pt>
                <c:pt idx="931">
                  <c:v>7.2266518921783543E-5</c:v>
                </c:pt>
                <c:pt idx="932">
                  <c:v>4.8177679281189026E-5</c:v>
                </c:pt>
                <c:pt idx="933">
                  <c:v>4.8177679281189026E-5</c:v>
                </c:pt>
                <c:pt idx="934">
                  <c:v>1.2044419820297256E-4</c:v>
                </c:pt>
                <c:pt idx="935">
                  <c:v>1.4453303784356709E-4</c:v>
                </c:pt>
                <c:pt idx="936">
                  <c:v>7.2266518921783543E-5</c:v>
                </c:pt>
                <c:pt idx="937">
                  <c:v>0</c:v>
                </c:pt>
                <c:pt idx="938">
                  <c:v>2.4088839640594513E-5</c:v>
                </c:pt>
                <c:pt idx="939">
                  <c:v>1.2044419820297256E-4</c:v>
                </c:pt>
                <c:pt idx="940">
                  <c:v>9.6355358562378053E-5</c:v>
                </c:pt>
                <c:pt idx="941">
                  <c:v>2.4088839640594513E-5</c:v>
                </c:pt>
                <c:pt idx="942">
                  <c:v>7.2266518921783543E-5</c:v>
                </c:pt>
                <c:pt idx="943">
                  <c:v>2.4088839640594513E-5</c:v>
                </c:pt>
                <c:pt idx="944">
                  <c:v>0</c:v>
                </c:pt>
                <c:pt idx="945">
                  <c:v>4.8177679281189026E-5</c:v>
                </c:pt>
                <c:pt idx="946">
                  <c:v>7.2266518921783543E-5</c:v>
                </c:pt>
                <c:pt idx="947">
                  <c:v>1.4453303784356709E-4</c:v>
                </c:pt>
                <c:pt idx="948">
                  <c:v>2.4088839640594513E-5</c:v>
                </c:pt>
                <c:pt idx="949">
                  <c:v>4.8177679281189026E-5</c:v>
                </c:pt>
                <c:pt idx="950">
                  <c:v>0</c:v>
                </c:pt>
                <c:pt idx="951">
                  <c:v>4.8177679281189026E-5</c:v>
                </c:pt>
                <c:pt idx="952">
                  <c:v>1.2044419820297256E-4</c:v>
                </c:pt>
                <c:pt idx="953">
                  <c:v>2.4088839640594513E-5</c:v>
                </c:pt>
                <c:pt idx="954">
                  <c:v>7.2266518921783543E-5</c:v>
                </c:pt>
                <c:pt idx="955">
                  <c:v>2.4088839640594513E-5</c:v>
                </c:pt>
                <c:pt idx="956">
                  <c:v>2.4088839640594513E-5</c:v>
                </c:pt>
                <c:pt idx="957">
                  <c:v>7.2266518921783543E-5</c:v>
                </c:pt>
                <c:pt idx="958">
                  <c:v>2.4088839640594513E-5</c:v>
                </c:pt>
                <c:pt idx="959">
                  <c:v>7.2266518921783543E-5</c:v>
                </c:pt>
                <c:pt idx="960">
                  <c:v>9.6355358562378053E-5</c:v>
                </c:pt>
                <c:pt idx="961">
                  <c:v>4.8177679281189026E-5</c:v>
                </c:pt>
                <c:pt idx="962">
                  <c:v>2.4088839640594513E-5</c:v>
                </c:pt>
                <c:pt idx="963">
                  <c:v>0</c:v>
                </c:pt>
                <c:pt idx="964">
                  <c:v>0</c:v>
                </c:pt>
                <c:pt idx="965">
                  <c:v>7.2266518921783543E-5</c:v>
                </c:pt>
                <c:pt idx="966">
                  <c:v>4.8177679281189026E-5</c:v>
                </c:pt>
                <c:pt idx="967">
                  <c:v>4.8177679281189026E-5</c:v>
                </c:pt>
                <c:pt idx="968">
                  <c:v>4.8177679281189026E-5</c:v>
                </c:pt>
                <c:pt idx="969">
                  <c:v>7.2266518921783543E-5</c:v>
                </c:pt>
                <c:pt idx="970">
                  <c:v>2.4088839640594513E-5</c:v>
                </c:pt>
                <c:pt idx="971">
                  <c:v>0</c:v>
                </c:pt>
                <c:pt idx="972">
                  <c:v>4.8177679281189026E-5</c:v>
                </c:pt>
                <c:pt idx="973">
                  <c:v>4.8177679281189026E-5</c:v>
                </c:pt>
                <c:pt idx="974">
                  <c:v>0</c:v>
                </c:pt>
                <c:pt idx="975">
                  <c:v>0</c:v>
                </c:pt>
                <c:pt idx="976">
                  <c:v>4.8177679281189026E-5</c:v>
                </c:pt>
                <c:pt idx="977">
                  <c:v>0</c:v>
                </c:pt>
                <c:pt idx="978">
                  <c:v>4.8177679281189026E-5</c:v>
                </c:pt>
                <c:pt idx="979">
                  <c:v>0</c:v>
                </c:pt>
                <c:pt idx="980">
                  <c:v>0</c:v>
                </c:pt>
                <c:pt idx="981">
                  <c:v>9.6355358562378053E-5</c:v>
                </c:pt>
                <c:pt idx="982">
                  <c:v>4.8177679281189026E-5</c:v>
                </c:pt>
                <c:pt idx="983">
                  <c:v>2.4088839640594513E-5</c:v>
                </c:pt>
                <c:pt idx="984">
                  <c:v>2.4088839640594513E-5</c:v>
                </c:pt>
                <c:pt idx="985">
                  <c:v>0</c:v>
                </c:pt>
                <c:pt idx="986">
                  <c:v>0</c:v>
                </c:pt>
                <c:pt idx="987">
                  <c:v>4.8177679281189026E-5</c:v>
                </c:pt>
                <c:pt idx="988">
                  <c:v>0</c:v>
                </c:pt>
                <c:pt idx="989">
                  <c:v>0</c:v>
                </c:pt>
                <c:pt idx="990">
                  <c:v>2.4088839640594513E-5</c:v>
                </c:pt>
                <c:pt idx="991">
                  <c:v>0</c:v>
                </c:pt>
                <c:pt idx="992">
                  <c:v>0</c:v>
                </c:pt>
                <c:pt idx="993">
                  <c:v>7.2266518921783543E-5</c:v>
                </c:pt>
                <c:pt idx="994">
                  <c:v>0</c:v>
                </c:pt>
                <c:pt idx="995">
                  <c:v>4.8177679281189026E-5</c:v>
                </c:pt>
                <c:pt idx="996">
                  <c:v>0</c:v>
                </c:pt>
                <c:pt idx="997">
                  <c:v>2.4088839640594513E-5</c:v>
                </c:pt>
                <c:pt idx="998">
                  <c:v>9.6355358562378053E-5</c:v>
                </c:pt>
                <c:pt idx="999">
                  <c:v>7.2266518921783543E-5</c:v>
                </c:pt>
                <c:pt idx="1000">
                  <c:v>4.8177679281189026E-5</c:v>
                </c:pt>
                <c:pt idx="1001">
                  <c:v>0</c:v>
                </c:pt>
                <c:pt idx="1002">
                  <c:v>2.4088839640594513E-5</c:v>
                </c:pt>
                <c:pt idx="1003">
                  <c:v>0</c:v>
                </c:pt>
                <c:pt idx="1004">
                  <c:v>7.2266518921783543E-5</c:v>
                </c:pt>
                <c:pt idx="1005">
                  <c:v>2.4088839640594513E-5</c:v>
                </c:pt>
                <c:pt idx="1006">
                  <c:v>4.8177679281189026E-5</c:v>
                </c:pt>
                <c:pt idx="1007">
                  <c:v>2.4088839640594513E-5</c:v>
                </c:pt>
                <c:pt idx="1008">
                  <c:v>0</c:v>
                </c:pt>
                <c:pt idx="1009">
                  <c:v>0</c:v>
                </c:pt>
                <c:pt idx="1010">
                  <c:v>7.2266518921783543E-5</c:v>
                </c:pt>
                <c:pt idx="1011">
                  <c:v>2.4088839640594513E-5</c:v>
                </c:pt>
                <c:pt idx="1012">
                  <c:v>2.4088839640594513E-5</c:v>
                </c:pt>
                <c:pt idx="1013">
                  <c:v>4.8177679281189026E-5</c:v>
                </c:pt>
                <c:pt idx="1014">
                  <c:v>4.8177679281189026E-5</c:v>
                </c:pt>
                <c:pt idx="1015">
                  <c:v>0</c:v>
                </c:pt>
                <c:pt idx="1016">
                  <c:v>2.4088839640594513E-5</c:v>
                </c:pt>
                <c:pt idx="1017">
                  <c:v>2.4088839640594513E-5</c:v>
                </c:pt>
                <c:pt idx="1018">
                  <c:v>0</c:v>
                </c:pt>
                <c:pt idx="1019">
                  <c:v>0</c:v>
                </c:pt>
                <c:pt idx="1020">
                  <c:v>4.8177679281189026E-5</c:v>
                </c:pt>
              </c:numCache>
            </c:numRef>
          </c:yVal>
          <c:smooth val="1"/>
          <c:extLst>
            <c:ext xmlns:c16="http://schemas.microsoft.com/office/drawing/2014/chart" uri="{C3380CC4-5D6E-409C-BE32-E72D297353CC}">
              <c16:uniqueId val="{00000002-B548-4B0F-9D46-C45125F7D8C8}"/>
            </c:ext>
          </c:extLst>
        </c:ser>
        <c:ser>
          <c:idx val="3"/>
          <c:order val="3"/>
          <c:tx>
            <c:strRef>
              <c:f>'Mean Curvature plotting'!$G$1:$H$1</c:f>
              <c:strCache>
                <c:ptCount val="1"/>
                <c:pt idx="0">
                  <c:v>3PV</c:v>
                </c:pt>
              </c:strCache>
            </c:strRef>
          </c:tx>
          <c:spPr>
            <a:ln w="19050" cap="rnd">
              <a:solidFill>
                <a:schemeClr val="accent4"/>
              </a:solidFill>
              <a:round/>
            </a:ln>
            <a:effectLst/>
          </c:spPr>
          <c:marker>
            <c:symbol val="none"/>
          </c:marker>
          <c:xVal>
            <c:numRef>
              <c:f>'Mean Curvature plotting'!$P$2:$P$1024</c:f>
              <c:numCache>
                <c:formatCode>General</c:formatCode>
                <c:ptCount val="1023"/>
                <c:pt idx="0">
                  <c:v>-1</c:v>
                </c:pt>
                <c:pt idx="1">
                  <c:v>-0.99804499999999996</c:v>
                </c:pt>
                <c:pt idx="2">
                  <c:v>-0.99609000000000003</c:v>
                </c:pt>
                <c:pt idx="3">
                  <c:v>-0.99413499999999999</c:v>
                </c:pt>
                <c:pt idx="4">
                  <c:v>-0.99217999999999995</c:v>
                </c:pt>
                <c:pt idx="5">
                  <c:v>-0.99022500000000002</c:v>
                </c:pt>
                <c:pt idx="6">
                  <c:v>-0.98826999999999998</c:v>
                </c:pt>
                <c:pt idx="7">
                  <c:v>-0.98631500000000005</c:v>
                </c:pt>
                <c:pt idx="8">
                  <c:v>-0.98436000000000001</c:v>
                </c:pt>
                <c:pt idx="9">
                  <c:v>-0.98240499999999997</c:v>
                </c:pt>
                <c:pt idx="10">
                  <c:v>-0.98045000000000004</c:v>
                </c:pt>
                <c:pt idx="11">
                  <c:v>-0.978495</c:v>
                </c:pt>
                <c:pt idx="12">
                  <c:v>-0.97653999999999996</c:v>
                </c:pt>
                <c:pt idx="13">
                  <c:v>-0.97458500000000003</c:v>
                </c:pt>
                <c:pt idx="14">
                  <c:v>-0.97262999999999999</c:v>
                </c:pt>
                <c:pt idx="15">
                  <c:v>-0.97067499999999995</c:v>
                </c:pt>
                <c:pt idx="16">
                  <c:v>-0.968719</c:v>
                </c:pt>
                <c:pt idx="17">
                  <c:v>-0.96676399999999996</c:v>
                </c:pt>
                <c:pt idx="18">
                  <c:v>-0.96480900000000003</c:v>
                </c:pt>
                <c:pt idx="19">
                  <c:v>-0.96285399999999999</c:v>
                </c:pt>
                <c:pt idx="20">
                  <c:v>-0.96089899999999995</c:v>
                </c:pt>
                <c:pt idx="21">
                  <c:v>-0.95894400000000002</c:v>
                </c:pt>
                <c:pt idx="22">
                  <c:v>-0.95698899999999998</c:v>
                </c:pt>
                <c:pt idx="23">
                  <c:v>-0.95503400000000005</c:v>
                </c:pt>
                <c:pt idx="24">
                  <c:v>-0.95307900000000001</c:v>
                </c:pt>
                <c:pt idx="25">
                  <c:v>-0.95112399999999997</c:v>
                </c:pt>
                <c:pt idx="26">
                  <c:v>-0.94916900000000004</c:v>
                </c:pt>
                <c:pt idx="27">
                  <c:v>-0.947214</c:v>
                </c:pt>
                <c:pt idx="28">
                  <c:v>-0.94525899999999996</c:v>
                </c:pt>
                <c:pt idx="29">
                  <c:v>-0.94330400000000003</c:v>
                </c:pt>
                <c:pt idx="30">
                  <c:v>-0.94134899999999999</c:v>
                </c:pt>
                <c:pt idx="31">
                  <c:v>-0.93939399999999995</c:v>
                </c:pt>
                <c:pt idx="32">
                  <c:v>-0.93743900000000002</c:v>
                </c:pt>
                <c:pt idx="33">
                  <c:v>-0.93548399999999998</c:v>
                </c:pt>
                <c:pt idx="34">
                  <c:v>-0.93352900000000005</c:v>
                </c:pt>
                <c:pt idx="35">
                  <c:v>-0.93157400000000001</c:v>
                </c:pt>
                <c:pt idx="36">
                  <c:v>-0.92961899999999997</c:v>
                </c:pt>
                <c:pt idx="37">
                  <c:v>-0.92766400000000004</c:v>
                </c:pt>
                <c:pt idx="38">
                  <c:v>-0.925709</c:v>
                </c:pt>
                <c:pt idx="39">
                  <c:v>-0.92375399999999996</c:v>
                </c:pt>
                <c:pt idx="40">
                  <c:v>-0.92179900000000004</c:v>
                </c:pt>
                <c:pt idx="41">
                  <c:v>-0.91984399999999999</c:v>
                </c:pt>
                <c:pt idx="42">
                  <c:v>-0.91788899999999995</c:v>
                </c:pt>
                <c:pt idx="43">
                  <c:v>-0.91593400000000003</c:v>
                </c:pt>
                <c:pt idx="44">
                  <c:v>-0.91397899999999999</c:v>
                </c:pt>
                <c:pt idx="45">
                  <c:v>-0.91202300000000003</c:v>
                </c:pt>
                <c:pt idx="46">
                  <c:v>-0.91006799999999999</c:v>
                </c:pt>
                <c:pt idx="47">
                  <c:v>-0.90811299999999995</c:v>
                </c:pt>
                <c:pt idx="48">
                  <c:v>-0.90615800000000002</c:v>
                </c:pt>
                <c:pt idx="49">
                  <c:v>-0.90420299999999998</c:v>
                </c:pt>
                <c:pt idx="50">
                  <c:v>-0.90224800000000005</c:v>
                </c:pt>
                <c:pt idx="51">
                  <c:v>-0.90029300000000001</c:v>
                </c:pt>
                <c:pt idx="52">
                  <c:v>-0.89833799999999997</c:v>
                </c:pt>
                <c:pt idx="53">
                  <c:v>-0.89638300000000004</c:v>
                </c:pt>
                <c:pt idx="54">
                  <c:v>-0.894428</c:v>
                </c:pt>
                <c:pt idx="55">
                  <c:v>-0.89247299999999996</c:v>
                </c:pt>
                <c:pt idx="56">
                  <c:v>-0.89051800000000003</c:v>
                </c:pt>
                <c:pt idx="57">
                  <c:v>-0.88856299999999999</c:v>
                </c:pt>
                <c:pt idx="58">
                  <c:v>-0.88660799999999995</c:v>
                </c:pt>
                <c:pt idx="59">
                  <c:v>-0.88465300000000002</c:v>
                </c:pt>
                <c:pt idx="60">
                  <c:v>-0.88269799999999998</c:v>
                </c:pt>
                <c:pt idx="61">
                  <c:v>-0.88074300000000005</c:v>
                </c:pt>
                <c:pt idx="62">
                  <c:v>-0.87878800000000001</c:v>
                </c:pt>
                <c:pt idx="63">
                  <c:v>-0.87683299999999997</c:v>
                </c:pt>
                <c:pt idx="64">
                  <c:v>-0.87487800000000004</c:v>
                </c:pt>
                <c:pt idx="65">
                  <c:v>-0.872923</c:v>
                </c:pt>
                <c:pt idx="66">
                  <c:v>-0.87096799999999996</c:v>
                </c:pt>
                <c:pt idx="67">
                  <c:v>-0.86901300000000004</c:v>
                </c:pt>
                <c:pt idx="68">
                  <c:v>-0.867058</c:v>
                </c:pt>
                <c:pt idx="69">
                  <c:v>-0.86510299999999996</c:v>
                </c:pt>
                <c:pt idx="70">
                  <c:v>-0.86314800000000003</c:v>
                </c:pt>
                <c:pt idx="71">
                  <c:v>-0.86119299999999999</c:v>
                </c:pt>
                <c:pt idx="72">
                  <c:v>-0.85923799999999995</c:v>
                </c:pt>
                <c:pt idx="73">
                  <c:v>-0.85728300000000002</c:v>
                </c:pt>
                <c:pt idx="74">
                  <c:v>-0.85532699999999995</c:v>
                </c:pt>
                <c:pt idx="75">
                  <c:v>-0.85337200000000002</c:v>
                </c:pt>
                <c:pt idx="76">
                  <c:v>-0.85141699999999998</c:v>
                </c:pt>
                <c:pt idx="77">
                  <c:v>-0.84946200000000005</c:v>
                </c:pt>
                <c:pt idx="78">
                  <c:v>-0.84750700000000001</c:v>
                </c:pt>
                <c:pt idx="79">
                  <c:v>-0.84555199999999997</c:v>
                </c:pt>
                <c:pt idx="80">
                  <c:v>-0.84359700000000004</c:v>
                </c:pt>
                <c:pt idx="81">
                  <c:v>-0.841642</c:v>
                </c:pt>
                <c:pt idx="82">
                  <c:v>-0.83968699999999996</c:v>
                </c:pt>
                <c:pt idx="83">
                  <c:v>-0.83773200000000003</c:v>
                </c:pt>
                <c:pt idx="84">
                  <c:v>-0.83577699999999999</c:v>
                </c:pt>
                <c:pt idx="85">
                  <c:v>-0.83382199999999995</c:v>
                </c:pt>
                <c:pt idx="86">
                  <c:v>-0.83186700000000002</c:v>
                </c:pt>
                <c:pt idx="87">
                  <c:v>-0.82991199999999998</c:v>
                </c:pt>
                <c:pt idx="88">
                  <c:v>-0.82795700000000005</c:v>
                </c:pt>
                <c:pt idx="89">
                  <c:v>-0.82600200000000001</c:v>
                </c:pt>
                <c:pt idx="90">
                  <c:v>-0.82404699999999997</c:v>
                </c:pt>
                <c:pt idx="91">
                  <c:v>-0.82209200000000004</c:v>
                </c:pt>
                <c:pt idx="92">
                  <c:v>-0.820137</c:v>
                </c:pt>
                <c:pt idx="93">
                  <c:v>-0.81818199999999996</c:v>
                </c:pt>
                <c:pt idx="94">
                  <c:v>-0.81622700000000004</c:v>
                </c:pt>
                <c:pt idx="95">
                  <c:v>-0.814272</c:v>
                </c:pt>
                <c:pt idx="96">
                  <c:v>-0.81231699999999996</c:v>
                </c:pt>
                <c:pt idx="97">
                  <c:v>-0.81036200000000003</c:v>
                </c:pt>
                <c:pt idx="98">
                  <c:v>-0.80840699999999999</c:v>
                </c:pt>
                <c:pt idx="99">
                  <c:v>-0.80645199999999995</c:v>
                </c:pt>
                <c:pt idx="100">
                  <c:v>-0.80449700000000002</c:v>
                </c:pt>
                <c:pt idx="101">
                  <c:v>-0.80254199999999998</c:v>
                </c:pt>
                <c:pt idx="102">
                  <c:v>-0.80058700000000005</c:v>
                </c:pt>
                <c:pt idx="103">
                  <c:v>-0.79863099999999998</c:v>
                </c:pt>
                <c:pt idx="104">
                  <c:v>-0.79667600000000005</c:v>
                </c:pt>
                <c:pt idx="105">
                  <c:v>-0.79472100000000001</c:v>
                </c:pt>
                <c:pt idx="106">
                  <c:v>-0.79276599999999997</c:v>
                </c:pt>
                <c:pt idx="107">
                  <c:v>-0.79081100000000004</c:v>
                </c:pt>
                <c:pt idx="108">
                  <c:v>-0.788856</c:v>
                </c:pt>
                <c:pt idx="109">
                  <c:v>-0.78690099999999996</c:v>
                </c:pt>
                <c:pt idx="110">
                  <c:v>-0.78494600000000003</c:v>
                </c:pt>
                <c:pt idx="111">
                  <c:v>-0.78299099999999999</c:v>
                </c:pt>
                <c:pt idx="112">
                  <c:v>-0.78103599999999995</c:v>
                </c:pt>
                <c:pt idx="113">
                  <c:v>-0.77908100000000002</c:v>
                </c:pt>
                <c:pt idx="114">
                  <c:v>-0.77712599999999998</c:v>
                </c:pt>
                <c:pt idx="115">
                  <c:v>-0.77517100000000005</c:v>
                </c:pt>
                <c:pt idx="116">
                  <c:v>-0.77321600000000001</c:v>
                </c:pt>
                <c:pt idx="117">
                  <c:v>-0.77126099999999997</c:v>
                </c:pt>
                <c:pt idx="118">
                  <c:v>-0.76930600000000005</c:v>
                </c:pt>
                <c:pt idx="119">
                  <c:v>-0.76735100000000001</c:v>
                </c:pt>
                <c:pt idx="120">
                  <c:v>-0.76539599999999997</c:v>
                </c:pt>
                <c:pt idx="121">
                  <c:v>-0.76344100000000004</c:v>
                </c:pt>
                <c:pt idx="122">
                  <c:v>-0.761486</c:v>
                </c:pt>
                <c:pt idx="123">
                  <c:v>-0.75953099999999996</c:v>
                </c:pt>
                <c:pt idx="124">
                  <c:v>-0.75757600000000003</c:v>
                </c:pt>
                <c:pt idx="125">
                  <c:v>-0.75562099999999999</c:v>
                </c:pt>
                <c:pt idx="126">
                  <c:v>-0.75366599999999995</c:v>
                </c:pt>
                <c:pt idx="127">
                  <c:v>-0.75171100000000002</c:v>
                </c:pt>
                <c:pt idx="128">
                  <c:v>-0.74975599999999998</c:v>
                </c:pt>
                <c:pt idx="129">
                  <c:v>-0.74780100000000005</c:v>
                </c:pt>
                <c:pt idx="130">
                  <c:v>-0.74584600000000001</c:v>
                </c:pt>
                <c:pt idx="131">
                  <c:v>-0.74389099999999997</c:v>
                </c:pt>
                <c:pt idx="132">
                  <c:v>-0.74193500000000001</c:v>
                </c:pt>
                <c:pt idx="133">
                  <c:v>-0.73997999999999997</c:v>
                </c:pt>
                <c:pt idx="134">
                  <c:v>-0.73802500000000004</c:v>
                </c:pt>
                <c:pt idx="135">
                  <c:v>-0.73607</c:v>
                </c:pt>
                <c:pt idx="136">
                  <c:v>-0.73411499999999996</c:v>
                </c:pt>
                <c:pt idx="137">
                  <c:v>-0.73216000000000003</c:v>
                </c:pt>
                <c:pt idx="138">
                  <c:v>-0.73020499999999999</c:v>
                </c:pt>
                <c:pt idx="139">
                  <c:v>-0.72824999999999995</c:v>
                </c:pt>
                <c:pt idx="140">
                  <c:v>-0.72629500000000002</c:v>
                </c:pt>
                <c:pt idx="141">
                  <c:v>-0.72433999999999998</c:v>
                </c:pt>
                <c:pt idx="142">
                  <c:v>-0.72238500000000005</c:v>
                </c:pt>
                <c:pt idx="143">
                  <c:v>-0.72043000000000001</c:v>
                </c:pt>
                <c:pt idx="144">
                  <c:v>-0.71847499999999997</c:v>
                </c:pt>
                <c:pt idx="145">
                  <c:v>-0.71652000000000005</c:v>
                </c:pt>
                <c:pt idx="146">
                  <c:v>-0.71456500000000001</c:v>
                </c:pt>
                <c:pt idx="147">
                  <c:v>-0.71260999999999997</c:v>
                </c:pt>
                <c:pt idx="148">
                  <c:v>-0.71065500000000004</c:v>
                </c:pt>
                <c:pt idx="149">
                  <c:v>-0.7087</c:v>
                </c:pt>
                <c:pt idx="150">
                  <c:v>-0.70674499999999996</c:v>
                </c:pt>
                <c:pt idx="151">
                  <c:v>-0.70479000000000003</c:v>
                </c:pt>
                <c:pt idx="152">
                  <c:v>-0.70283499999999999</c:v>
                </c:pt>
                <c:pt idx="153">
                  <c:v>-0.70087999999999995</c:v>
                </c:pt>
                <c:pt idx="154">
                  <c:v>-0.69892500000000002</c:v>
                </c:pt>
                <c:pt idx="155">
                  <c:v>-0.69696999999999998</c:v>
                </c:pt>
                <c:pt idx="156">
                  <c:v>-0.69501500000000005</c:v>
                </c:pt>
                <c:pt idx="157">
                  <c:v>-0.69306000000000001</c:v>
                </c:pt>
                <c:pt idx="158">
                  <c:v>-0.69110499999999997</c:v>
                </c:pt>
                <c:pt idx="159">
                  <c:v>-0.68915000000000004</c:v>
                </c:pt>
                <c:pt idx="160">
                  <c:v>-0.687195</c:v>
                </c:pt>
                <c:pt idx="161">
                  <c:v>-0.68523900000000004</c:v>
                </c:pt>
                <c:pt idx="162">
                  <c:v>-0.683284</c:v>
                </c:pt>
                <c:pt idx="163">
                  <c:v>-0.68132899999999996</c:v>
                </c:pt>
                <c:pt idx="164">
                  <c:v>-0.67937400000000003</c:v>
                </c:pt>
                <c:pt idx="165">
                  <c:v>-0.67741899999999999</c:v>
                </c:pt>
                <c:pt idx="166">
                  <c:v>-0.67546399999999995</c:v>
                </c:pt>
                <c:pt idx="167">
                  <c:v>-0.67350900000000002</c:v>
                </c:pt>
                <c:pt idx="168">
                  <c:v>-0.67155399999999998</c:v>
                </c:pt>
                <c:pt idx="169">
                  <c:v>-0.66959900000000006</c:v>
                </c:pt>
                <c:pt idx="170">
                  <c:v>-0.66764400000000002</c:v>
                </c:pt>
                <c:pt idx="171">
                  <c:v>-0.66568899999999998</c:v>
                </c:pt>
                <c:pt idx="172">
                  <c:v>-0.66373400000000005</c:v>
                </c:pt>
                <c:pt idx="173">
                  <c:v>-0.66177900000000001</c:v>
                </c:pt>
                <c:pt idx="174">
                  <c:v>-0.65982399999999997</c:v>
                </c:pt>
                <c:pt idx="175">
                  <c:v>-0.65786900000000004</c:v>
                </c:pt>
                <c:pt idx="176">
                  <c:v>-0.655914</c:v>
                </c:pt>
                <c:pt idx="177">
                  <c:v>-0.65395899999999996</c:v>
                </c:pt>
                <c:pt idx="178">
                  <c:v>-0.65200400000000003</c:v>
                </c:pt>
                <c:pt idx="179">
                  <c:v>-0.65004899999999999</c:v>
                </c:pt>
                <c:pt idx="180">
                  <c:v>-0.64809399999999995</c:v>
                </c:pt>
                <c:pt idx="181">
                  <c:v>-0.64613900000000002</c:v>
                </c:pt>
                <c:pt idx="182">
                  <c:v>-0.64418399999999998</c:v>
                </c:pt>
                <c:pt idx="183">
                  <c:v>-0.64222900000000005</c:v>
                </c:pt>
                <c:pt idx="184">
                  <c:v>-0.64027400000000001</c:v>
                </c:pt>
                <c:pt idx="185">
                  <c:v>-0.63831899999999997</c:v>
                </c:pt>
                <c:pt idx="186">
                  <c:v>-0.63636400000000004</c:v>
                </c:pt>
                <c:pt idx="187">
                  <c:v>-0.634409</c:v>
                </c:pt>
                <c:pt idx="188">
                  <c:v>-0.63245399999999996</c:v>
                </c:pt>
                <c:pt idx="189">
                  <c:v>-0.63049900000000003</c:v>
                </c:pt>
                <c:pt idx="190">
                  <c:v>-0.62854299999999996</c:v>
                </c:pt>
                <c:pt idx="191">
                  <c:v>-0.62658800000000003</c:v>
                </c:pt>
                <c:pt idx="192">
                  <c:v>-0.62463299999999999</c:v>
                </c:pt>
                <c:pt idx="193">
                  <c:v>-0.62267799999999995</c:v>
                </c:pt>
                <c:pt idx="194">
                  <c:v>-0.62072300000000002</c:v>
                </c:pt>
                <c:pt idx="195">
                  <c:v>-0.61876799999999998</c:v>
                </c:pt>
                <c:pt idx="196">
                  <c:v>-0.61681299999999994</c:v>
                </c:pt>
                <c:pt idx="197">
                  <c:v>-0.61485800000000002</c:v>
                </c:pt>
                <c:pt idx="198">
                  <c:v>-0.61290299999999998</c:v>
                </c:pt>
                <c:pt idx="199">
                  <c:v>-0.61094800000000005</c:v>
                </c:pt>
                <c:pt idx="200">
                  <c:v>-0.60899300000000001</c:v>
                </c:pt>
                <c:pt idx="201">
                  <c:v>-0.60703799999999997</c:v>
                </c:pt>
                <c:pt idx="202">
                  <c:v>-0.60508300000000004</c:v>
                </c:pt>
                <c:pt idx="203">
                  <c:v>-0.603128</c:v>
                </c:pt>
                <c:pt idx="204">
                  <c:v>-0.60117299999999996</c:v>
                </c:pt>
                <c:pt idx="205">
                  <c:v>-0.59921800000000003</c:v>
                </c:pt>
                <c:pt idx="206">
                  <c:v>-0.59726299999999999</c:v>
                </c:pt>
                <c:pt idx="207">
                  <c:v>-0.59530799999999995</c:v>
                </c:pt>
                <c:pt idx="208">
                  <c:v>-0.59335300000000002</c:v>
                </c:pt>
                <c:pt idx="209">
                  <c:v>-0.59139799999999998</c:v>
                </c:pt>
                <c:pt idx="210">
                  <c:v>-0.58944300000000005</c:v>
                </c:pt>
                <c:pt idx="211">
                  <c:v>-0.58748800000000001</c:v>
                </c:pt>
                <c:pt idx="212">
                  <c:v>-0.58553299999999997</c:v>
                </c:pt>
                <c:pt idx="213">
                  <c:v>-0.58357800000000004</c:v>
                </c:pt>
                <c:pt idx="214">
                  <c:v>-0.581623</c:v>
                </c:pt>
                <c:pt idx="215">
                  <c:v>-0.57966799999999996</c:v>
                </c:pt>
                <c:pt idx="216">
                  <c:v>-0.57771300000000003</c:v>
                </c:pt>
                <c:pt idx="217">
                  <c:v>-0.57575799999999999</c:v>
                </c:pt>
                <c:pt idx="218">
                  <c:v>-0.57380299999999995</c:v>
                </c:pt>
                <c:pt idx="219">
                  <c:v>-0.57184699999999999</c:v>
                </c:pt>
                <c:pt idx="220">
                  <c:v>-0.56989199999999995</c:v>
                </c:pt>
                <c:pt idx="221">
                  <c:v>-0.56793700000000003</c:v>
                </c:pt>
                <c:pt idx="222">
                  <c:v>-0.56598199999999999</c:v>
                </c:pt>
                <c:pt idx="223">
                  <c:v>-0.56402699999999995</c:v>
                </c:pt>
                <c:pt idx="224">
                  <c:v>-0.56207200000000002</c:v>
                </c:pt>
                <c:pt idx="225">
                  <c:v>-0.56011699999999998</c:v>
                </c:pt>
                <c:pt idx="226">
                  <c:v>-0.55816200000000005</c:v>
                </c:pt>
                <c:pt idx="227">
                  <c:v>-0.55620700000000001</c:v>
                </c:pt>
                <c:pt idx="228">
                  <c:v>-0.55425199999999997</c:v>
                </c:pt>
                <c:pt idx="229">
                  <c:v>-0.55229700000000004</c:v>
                </c:pt>
                <c:pt idx="230">
                  <c:v>-0.550342</c:v>
                </c:pt>
                <c:pt idx="231">
                  <c:v>-0.54838699999999996</c:v>
                </c:pt>
                <c:pt idx="232">
                  <c:v>-0.54643200000000003</c:v>
                </c:pt>
                <c:pt idx="233">
                  <c:v>-0.54447699999999999</c:v>
                </c:pt>
                <c:pt idx="234">
                  <c:v>-0.54252199999999995</c:v>
                </c:pt>
                <c:pt idx="235">
                  <c:v>-0.54056700000000002</c:v>
                </c:pt>
                <c:pt idx="236">
                  <c:v>-0.53861199999999998</c:v>
                </c:pt>
                <c:pt idx="237">
                  <c:v>-0.53665700000000005</c:v>
                </c:pt>
                <c:pt idx="238">
                  <c:v>-0.53470200000000001</c:v>
                </c:pt>
                <c:pt idx="239">
                  <c:v>-0.53274699999999997</c:v>
                </c:pt>
                <c:pt idx="240">
                  <c:v>-0.53079200000000004</c:v>
                </c:pt>
                <c:pt idx="241">
                  <c:v>-0.528837</c:v>
                </c:pt>
                <c:pt idx="242">
                  <c:v>-0.52688199999999996</c:v>
                </c:pt>
                <c:pt idx="243">
                  <c:v>-0.52492700000000003</c:v>
                </c:pt>
                <c:pt idx="244">
                  <c:v>-0.52297199999999999</c:v>
                </c:pt>
                <c:pt idx="245">
                  <c:v>-0.52101699999999995</c:v>
                </c:pt>
                <c:pt idx="246">
                  <c:v>-0.51906200000000002</c:v>
                </c:pt>
                <c:pt idx="247">
                  <c:v>-0.51710699999999998</c:v>
                </c:pt>
                <c:pt idx="248">
                  <c:v>-0.51515200000000005</c:v>
                </c:pt>
                <c:pt idx="249">
                  <c:v>-0.51319599999999999</c:v>
                </c:pt>
                <c:pt idx="250">
                  <c:v>-0.51124099999999995</c:v>
                </c:pt>
                <c:pt idx="251">
                  <c:v>-0.50928600000000002</c:v>
                </c:pt>
                <c:pt idx="252">
                  <c:v>-0.50733099999999998</c:v>
                </c:pt>
                <c:pt idx="253">
                  <c:v>-0.50537600000000005</c:v>
                </c:pt>
                <c:pt idx="254">
                  <c:v>-0.50342100000000001</c:v>
                </c:pt>
                <c:pt idx="255">
                  <c:v>-0.50146599999999997</c:v>
                </c:pt>
                <c:pt idx="256">
                  <c:v>-0.49951099999999998</c:v>
                </c:pt>
                <c:pt idx="257">
                  <c:v>-0.497556</c:v>
                </c:pt>
                <c:pt idx="258">
                  <c:v>-0.49560100000000001</c:v>
                </c:pt>
                <c:pt idx="259">
                  <c:v>-0.49364599999999997</c:v>
                </c:pt>
                <c:pt idx="260">
                  <c:v>-0.49169099999999999</c:v>
                </c:pt>
                <c:pt idx="261">
                  <c:v>-0.489736</c:v>
                </c:pt>
                <c:pt idx="262">
                  <c:v>-0.48778100000000002</c:v>
                </c:pt>
                <c:pt idx="263">
                  <c:v>-0.48582599999999998</c:v>
                </c:pt>
                <c:pt idx="264">
                  <c:v>-0.483871</c:v>
                </c:pt>
                <c:pt idx="265">
                  <c:v>-0.48191600000000001</c:v>
                </c:pt>
                <c:pt idx="266">
                  <c:v>-0.47996100000000003</c:v>
                </c:pt>
                <c:pt idx="267">
                  <c:v>-0.47800599999999999</c:v>
                </c:pt>
                <c:pt idx="268">
                  <c:v>-0.476051</c:v>
                </c:pt>
                <c:pt idx="269">
                  <c:v>-0.47409600000000002</c:v>
                </c:pt>
                <c:pt idx="270">
                  <c:v>-0.47214099999999998</c:v>
                </c:pt>
                <c:pt idx="271">
                  <c:v>-0.47018599999999999</c:v>
                </c:pt>
                <c:pt idx="272">
                  <c:v>-0.46823100000000001</c:v>
                </c:pt>
                <c:pt idx="273">
                  <c:v>-0.46627600000000002</c:v>
                </c:pt>
                <c:pt idx="274">
                  <c:v>-0.46432099999999998</c:v>
                </c:pt>
                <c:pt idx="275">
                  <c:v>-0.462366</c:v>
                </c:pt>
                <c:pt idx="276">
                  <c:v>-0.46041100000000001</c:v>
                </c:pt>
                <c:pt idx="277">
                  <c:v>-0.45845599999999997</c:v>
                </c:pt>
                <c:pt idx="278">
                  <c:v>-0.45650000000000002</c:v>
                </c:pt>
                <c:pt idx="279">
                  <c:v>-0.45454499999999998</c:v>
                </c:pt>
                <c:pt idx="280">
                  <c:v>-0.45258999999999999</c:v>
                </c:pt>
                <c:pt idx="281">
                  <c:v>-0.45063500000000001</c:v>
                </c:pt>
                <c:pt idx="282">
                  <c:v>-0.44868000000000002</c:v>
                </c:pt>
                <c:pt idx="283">
                  <c:v>-0.44672499999999998</c:v>
                </c:pt>
                <c:pt idx="284">
                  <c:v>-0.44477</c:v>
                </c:pt>
                <c:pt idx="285">
                  <c:v>-0.44281500000000001</c:v>
                </c:pt>
                <c:pt idx="286">
                  <c:v>-0.44085999999999997</c:v>
                </c:pt>
                <c:pt idx="287">
                  <c:v>-0.43890499999999999</c:v>
                </c:pt>
                <c:pt idx="288">
                  <c:v>-0.43695000000000001</c:v>
                </c:pt>
                <c:pt idx="289">
                  <c:v>-0.43499500000000002</c:v>
                </c:pt>
                <c:pt idx="290">
                  <c:v>-0.43303999999999998</c:v>
                </c:pt>
                <c:pt idx="291">
                  <c:v>-0.431085</c:v>
                </c:pt>
                <c:pt idx="292">
                  <c:v>-0.42913000000000001</c:v>
                </c:pt>
                <c:pt idx="293">
                  <c:v>-0.42717500000000003</c:v>
                </c:pt>
                <c:pt idx="294">
                  <c:v>-0.42521999999999999</c:v>
                </c:pt>
                <c:pt idx="295">
                  <c:v>-0.423265</c:v>
                </c:pt>
                <c:pt idx="296">
                  <c:v>-0.42131000000000002</c:v>
                </c:pt>
                <c:pt idx="297">
                  <c:v>-0.41935499999999998</c:v>
                </c:pt>
                <c:pt idx="298">
                  <c:v>-0.41739999999999999</c:v>
                </c:pt>
                <c:pt idx="299">
                  <c:v>-0.41544500000000001</c:v>
                </c:pt>
                <c:pt idx="300">
                  <c:v>-0.41349000000000002</c:v>
                </c:pt>
                <c:pt idx="301">
                  <c:v>-0.41153499999999998</c:v>
                </c:pt>
                <c:pt idx="302">
                  <c:v>-0.40958</c:v>
                </c:pt>
                <c:pt idx="303">
                  <c:v>-0.40762500000000002</c:v>
                </c:pt>
                <c:pt idx="304">
                  <c:v>-0.40566999999999998</c:v>
                </c:pt>
                <c:pt idx="305">
                  <c:v>-0.40371499999999999</c:v>
                </c:pt>
                <c:pt idx="306">
                  <c:v>-0.40176000000000001</c:v>
                </c:pt>
                <c:pt idx="307">
                  <c:v>-0.39980399999999999</c:v>
                </c:pt>
                <c:pt idx="308">
                  <c:v>-0.39784900000000001</c:v>
                </c:pt>
                <c:pt idx="309">
                  <c:v>-0.39589400000000002</c:v>
                </c:pt>
                <c:pt idx="310">
                  <c:v>-0.39393899999999998</c:v>
                </c:pt>
                <c:pt idx="311">
                  <c:v>-0.391984</c:v>
                </c:pt>
                <c:pt idx="312">
                  <c:v>-0.39002900000000001</c:v>
                </c:pt>
                <c:pt idx="313">
                  <c:v>-0.38807399999999997</c:v>
                </c:pt>
                <c:pt idx="314">
                  <c:v>-0.38611899999999999</c:v>
                </c:pt>
                <c:pt idx="315">
                  <c:v>-0.38416400000000001</c:v>
                </c:pt>
                <c:pt idx="316">
                  <c:v>-0.38220900000000002</c:v>
                </c:pt>
                <c:pt idx="317">
                  <c:v>-0.38025399999999998</c:v>
                </c:pt>
                <c:pt idx="318">
                  <c:v>-0.378299</c:v>
                </c:pt>
                <c:pt idx="319">
                  <c:v>-0.37634400000000001</c:v>
                </c:pt>
                <c:pt idx="320">
                  <c:v>-0.37438900000000003</c:v>
                </c:pt>
                <c:pt idx="321">
                  <c:v>-0.37243399999999999</c:v>
                </c:pt>
                <c:pt idx="322">
                  <c:v>-0.370479</c:v>
                </c:pt>
                <c:pt idx="323">
                  <c:v>-0.36852400000000002</c:v>
                </c:pt>
                <c:pt idx="324">
                  <c:v>-0.36656899999999998</c:v>
                </c:pt>
                <c:pt idx="325">
                  <c:v>-0.36461399999999999</c:v>
                </c:pt>
                <c:pt idx="326">
                  <c:v>-0.36265900000000001</c:v>
                </c:pt>
                <c:pt idx="327">
                  <c:v>-0.36070400000000002</c:v>
                </c:pt>
                <c:pt idx="328">
                  <c:v>-0.35874899999999998</c:v>
                </c:pt>
                <c:pt idx="329">
                  <c:v>-0.356794</c:v>
                </c:pt>
                <c:pt idx="330">
                  <c:v>-0.35483900000000002</c:v>
                </c:pt>
                <c:pt idx="331">
                  <c:v>-0.35288399999999998</c:v>
                </c:pt>
                <c:pt idx="332">
                  <c:v>-0.35092899999999999</c:v>
                </c:pt>
                <c:pt idx="333">
                  <c:v>-0.34897400000000001</c:v>
                </c:pt>
                <c:pt idx="334">
                  <c:v>-0.34701900000000002</c:v>
                </c:pt>
                <c:pt idx="335">
                  <c:v>-0.34506399999999998</c:v>
                </c:pt>
                <c:pt idx="336">
                  <c:v>-0.34310800000000002</c:v>
                </c:pt>
                <c:pt idx="337">
                  <c:v>-0.34115299999999998</c:v>
                </c:pt>
                <c:pt idx="338">
                  <c:v>-0.339198</c:v>
                </c:pt>
                <c:pt idx="339">
                  <c:v>-0.33724300000000001</c:v>
                </c:pt>
                <c:pt idx="340">
                  <c:v>-0.33528799999999997</c:v>
                </c:pt>
                <c:pt idx="341">
                  <c:v>-0.33333299999999999</c:v>
                </c:pt>
                <c:pt idx="342">
                  <c:v>-0.33137800000000001</c:v>
                </c:pt>
                <c:pt idx="343">
                  <c:v>-0.32942300000000002</c:v>
                </c:pt>
                <c:pt idx="344">
                  <c:v>-0.32746799999999998</c:v>
                </c:pt>
                <c:pt idx="345">
                  <c:v>-0.325513</c:v>
                </c:pt>
                <c:pt idx="346">
                  <c:v>-0.32355800000000001</c:v>
                </c:pt>
                <c:pt idx="347">
                  <c:v>-0.32160300000000003</c:v>
                </c:pt>
                <c:pt idx="348">
                  <c:v>-0.31964799999999999</c:v>
                </c:pt>
                <c:pt idx="349">
                  <c:v>-0.317693</c:v>
                </c:pt>
                <c:pt idx="350">
                  <c:v>-0.31573800000000002</c:v>
                </c:pt>
                <c:pt idx="351">
                  <c:v>-0.31378299999999998</c:v>
                </c:pt>
                <c:pt idx="352">
                  <c:v>-0.31182799999999999</c:v>
                </c:pt>
                <c:pt idx="353">
                  <c:v>-0.30987300000000001</c:v>
                </c:pt>
                <c:pt idx="354">
                  <c:v>-0.30791800000000003</c:v>
                </c:pt>
                <c:pt idx="355">
                  <c:v>-0.30596299999999998</c:v>
                </c:pt>
                <c:pt idx="356">
                  <c:v>-0.304008</c:v>
                </c:pt>
                <c:pt idx="357">
                  <c:v>-0.30205300000000002</c:v>
                </c:pt>
                <c:pt idx="358">
                  <c:v>-0.30009799999999998</c:v>
                </c:pt>
                <c:pt idx="359">
                  <c:v>-0.29814299999999999</c:v>
                </c:pt>
                <c:pt idx="360">
                  <c:v>-0.29618800000000001</c:v>
                </c:pt>
                <c:pt idx="361">
                  <c:v>-0.29423300000000002</c:v>
                </c:pt>
                <c:pt idx="362">
                  <c:v>-0.29227799999999998</c:v>
                </c:pt>
                <c:pt idx="363">
                  <c:v>-0.290323</c:v>
                </c:pt>
                <c:pt idx="364">
                  <c:v>-0.28836800000000001</c:v>
                </c:pt>
                <c:pt idx="365">
                  <c:v>-0.28641299999999997</c:v>
                </c:pt>
                <c:pt idx="366">
                  <c:v>-0.28445799999999999</c:v>
                </c:pt>
                <c:pt idx="367">
                  <c:v>-0.28250199999999998</c:v>
                </c:pt>
                <c:pt idx="368">
                  <c:v>-0.28054699999999999</c:v>
                </c:pt>
                <c:pt idx="369">
                  <c:v>-0.27859200000000001</c:v>
                </c:pt>
                <c:pt idx="370">
                  <c:v>-0.27663700000000002</c:v>
                </c:pt>
                <c:pt idx="371">
                  <c:v>-0.27468199999999998</c:v>
                </c:pt>
                <c:pt idx="372">
                  <c:v>-0.272727</c:v>
                </c:pt>
                <c:pt idx="373">
                  <c:v>-0.27077200000000001</c:v>
                </c:pt>
                <c:pt idx="374">
                  <c:v>-0.26881699999999997</c:v>
                </c:pt>
                <c:pt idx="375">
                  <c:v>-0.26686199999999999</c:v>
                </c:pt>
                <c:pt idx="376">
                  <c:v>-0.264907</c:v>
                </c:pt>
                <c:pt idx="377">
                  <c:v>-0.26295200000000002</c:v>
                </c:pt>
                <c:pt idx="378">
                  <c:v>-0.26099699999999998</c:v>
                </c:pt>
                <c:pt idx="379">
                  <c:v>-0.25904199999999999</c:v>
                </c:pt>
                <c:pt idx="380">
                  <c:v>-0.25708700000000001</c:v>
                </c:pt>
                <c:pt idx="381">
                  <c:v>-0.25513200000000003</c:v>
                </c:pt>
                <c:pt idx="382">
                  <c:v>-0.25317699999999999</c:v>
                </c:pt>
                <c:pt idx="383">
                  <c:v>-0.251222</c:v>
                </c:pt>
                <c:pt idx="384">
                  <c:v>-0.24926699999999999</c:v>
                </c:pt>
                <c:pt idx="385">
                  <c:v>-0.247312</c:v>
                </c:pt>
                <c:pt idx="386">
                  <c:v>-0.24535699999999999</c:v>
                </c:pt>
                <c:pt idx="387">
                  <c:v>-0.24340200000000001</c:v>
                </c:pt>
                <c:pt idx="388">
                  <c:v>-0.24144699999999999</c:v>
                </c:pt>
                <c:pt idx="389">
                  <c:v>-0.23949200000000001</c:v>
                </c:pt>
                <c:pt idx="390">
                  <c:v>-0.237537</c:v>
                </c:pt>
                <c:pt idx="391">
                  <c:v>-0.23558200000000001</c:v>
                </c:pt>
                <c:pt idx="392">
                  <c:v>-0.233627</c:v>
                </c:pt>
                <c:pt idx="393">
                  <c:v>-0.23167199999999999</c:v>
                </c:pt>
                <c:pt idx="394">
                  <c:v>-0.229717</c:v>
                </c:pt>
                <c:pt idx="395">
                  <c:v>-0.22776199999999999</c:v>
                </c:pt>
                <c:pt idx="396">
                  <c:v>-0.22580600000000001</c:v>
                </c:pt>
                <c:pt idx="397">
                  <c:v>-0.22385099999999999</c:v>
                </c:pt>
                <c:pt idx="398">
                  <c:v>-0.22189600000000001</c:v>
                </c:pt>
                <c:pt idx="399">
                  <c:v>-0.219941</c:v>
                </c:pt>
                <c:pt idx="400">
                  <c:v>-0.21798600000000001</c:v>
                </c:pt>
                <c:pt idx="401">
                  <c:v>-0.216031</c:v>
                </c:pt>
                <c:pt idx="402">
                  <c:v>-0.21407599999999999</c:v>
                </c:pt>
                <c:pt idx="403">
                  <c:v>-0.212121</c:v>
                </c:pt>
                <c:pt idx="404">
                  <c:v>-0.21016599999999999</c:v>
                </c:pt>
                <c:pt idx="405">
                  <c:v>-0.20821100000000001</c:v>
                </c:pt>
                <c:pt idx="406">
                  <c:v>-0.20625599999999999</c:v>
                </c:pt>
                <c:pt idx="407">
                  <c:v>-0.20430100000000001</c:v>
                </c:pt>
                <c:pt idx="408">
                  <c:v>-0.202346</c:v>
                </c:pt>
                <c:pt idx="409">
                  <c:v>-0.20039100000000001</c:v>
                </c:pt>
                <c:pt idx="410">
                  <c:v>-0.198436</c:v>
                </c:pt>
                <c:pt idx="411">
                  <c:v>-0.19648099999999999</c:v>
                </c:pt>
                <c:pt idx="412">
                  <c:v>-0.194526</c:v>
                </c:pt>
                <c:pt idx="413">
                  <c:v>-0.19257099999999999</c:v>
                </c:pt>
                <c:pt idx="414">
                  <c:v>-0.19061600000000001</c:v>
                </c:pt>
                <c:pt idx="415">
                  <c:v>-0.188661</c:v>
                </c:pt>
                <c:pt idx="416">
                  <c:v>-0.18670600000000001</c:v>
                </c:pt>
                <c:pt idx="417">
                  <c:v>-0.184751</c:v>
                </c:pt>
                <c:pt idx="418">
                  <c:v>-0.18279599999999999</c:v>
                </c:pt>
                <c:pt idx="419">
                  <c:v>-0.180841</c:v>
                </c:pt>
                <c:pt idx="420">
                  <c:v>-0.17888599999999999</c:v>
                </c:pt>
                <c:pt idx="421">
                  <c:v>-0.176931</c:v>
                </c:pt>
                <c:pt idx="422">
                  <c:v>-0.17497599999999999</c:v>
                </c:pt>
                <c:pt idx="423">
                  <c:v>-0.17302100000000001</c:v>
                </c:pt>
                <c:pt idx="424">
                  <c:v>-0.171066</c:v>
                </c:pt>
                <c:pt idx="425">
                  <c:v>-0.16911000000000001</c:v>
                </c:pt>
                <c:pt idx="426">
                  <c:v>-0.167155</c:v>
                </c:pt>
                <c:pt idx="427">
                  <c:v>-0.16520000000000001</c:v>
                </c:pt>
                <c:pt idx="428">
                  <c:v>-0.163245</c:v>
                </c:pt>
                <c:pt idx="429">
                  <c:v>-0.16128999999999999</c:v>
                </c:pt>
                <c:pt idx="430">
                  <c:v>-0.159335</c:v>
                </c:pt>
                <c:pt idx="431">
                  <c:v>-0.15737999999999999</c:v>
                </c:pt>
                <c:pt idx="432">
                  <c:v>-0.15542500000000001</c:v>
                </c:pt>
                <c:pt idx="433">
                  <c:v>-0.15347</c:v>
                </c:pt>
                <c:pt idx="434">
                  <c:v>-0.15151500000000001</c:v>
                </c:pt>
                <c:pt idx="435">
                  <c:v>-0.14956</c:v>
                </c:pt>
                <c:pt idx="436">
                  <c:v>-0.14760499999999999</c:v>
                </c:pt>
                <c:pt idx="437">
                  <c:v>-0.14565</c:v>
                </c:pt>
                <c:pt idx="438">
                  <c:v>-0.14369499999999999</c:v>
                </c:pt>
                <c:pt idx="439">
                  <c:v>-0.14174</c:v>
                </c:pt>
                <c:pt idx="440">
                  <c:v>-0.13978499999999999</c:v>
                </c:pt>
                <c:pt idx="441">
                  <c:v>-0.13783000000000001</c:v>
                </c:pt>
                <c:pt idx="442">
                  <c:v>-0.135875</c:v>
                </c:pt>
                <c:pt idx="443">
                  <c:v>-0.13392000000000001</c:v>
                </c:pt>
                <c:pt idx="444">
                  <c:v>-0.131965</c:v>
                </c:pt>
                <c:pt idx="445">
                  <c:v>-0.13000999999999999</c:v>
                </c:pt>
                <c:pt idx="446">
                  <c:v>-0.128055</c:v>
                </c:pt>
                <c:pt idx="447">
                  <c:v>-0.12609999999999999</c:v>
                </c:pt>
                <c:pt idx="448">
                  <c:v>-0.12414500000000001</c:v>
                </c:pt>
                <c:pt idx="449">
                  <c:v>-0.12218999999999999</c:v>
                </c:pt>
                <c:pt idx="450">
                  <c:v>-0.12023499999999999</c:v>
                </c:pt>
                <c:pt idx="451">
                  <c:v>-0.11828</c:v>
                </c:pt>
                <c:pt idx="452">
                  <c:v>-0.116325</c:v>
                </c:pt>
                <c:pt idx="453">
                  <c:v>-0.11437</c:v>
                </c:pt>
                <c:pt idx="454">
                  <c:v>-0.112414</c:v>
                </c:pt>
                <c:pt idx="455">
                  <c:v>-0.110459</c:v>
                </c:pt>
                <c:pt idx="456">
                  <c:v>-0.108504</c:v>
                </c:pt>
                <c:pt idx="457">
                  <c:v>-0.106549</c:v>
                </c:pt>
                <c:pt idx="458">
                  <c:v>-0.10459400000000001</c:v>
                </c:pt>
                <c:pt idx="459">
                  <c:v>-0.10263899999999999</c:v>
                </c:pt>
                <c:pt idx="460">
                  <c:v>-0.100684</c:v>
                </c:pt>
                <c:pt idx="461">
                  <c:v>-9.8729300000000006E-2</c:v>
                </c:pt>
                <c:pt idx="462">
                  <c:v>-9.6774200000000005E-2</c:v>
                </c:pt>
                <c:pt idx="463">
                  <c:v>-9.4819200000000006E-2</c:v>
                </c:pt>
                <c:pt idx="464">
                  <c:v>-9.2864100000000005E-2</c:v>
                </c:pt>
                <c:pt idx="465">
                  <c:v>-9.0909100000000007E-2</c:v>
                </c:pt>
                <c:pt idx="466">
                  <c:v>-8.8954000000000005E-2</c:v>
                </c:pt>
                <c:pt idx="467">
                  <c:v>-8.6999000000000007E-2</c:v>
                </c:pt>
                <c:pt idx="468">
                  <c:v>-8.5043999999999995E-2</c:v>
                </c:pt>
                <c:pt idx="469">
                  <c:v>-8.3088899999999993E-2</c:v>
                </c:pt>
                <c:pt idx="470">
                  <c:v>-8.1133899999999995E-2</c:v>
                </c:pt>
                <c:pt idx="471">
                  <c:v>-7.9178899999999997E-2</c:v>
                </c:pt>
                <c:pt idx="472">
                  <c:v>-7.7223799999999995E-2</c:v>
                </c:pt>
                <c:pt idx="473">
                  <c:v>-7.5268799999999997E-2</c:v>
                </c:pt>
                <c:pt idx="474">
                  <c:v>-7.3313799999999998E-2</c:v>
                </c:pt>
                <c:pt idx="475">
                  <c:v>-7.1358699999999997E-2</c:v>
                </c:pt>
                <c:pt idx="476">
                  <c:v>-6.9403699999999999E-2</c:v>
                </c:pt>
                <c:pt idx="477">
                  <c:v>-6.74487E-2</c:v>
                </c:pt>
                <c:pt idx="478">
                  <c:v>-6.5493599999999999E-2</c:v>
                </c:pt>
                <c:pt idx="479">
                  <c:v>-6.3538600000000001E-2</c:v>
                </c:pt>
                <c:pt idx="480">
                  <c:v>-6.1583600000000002E-2</c:v>
                </c:pt>
                <c:pt idx="481">
                  <c:v>-5.9628500000000001E-2</c:v>
                </c:pt>
                <c:pt idx="482">
                  <c:v>-5.7673500000000003E-2</c:v>
                </c:pt>
                <c:pt idx="483">
                  <c:v>-5.5718499999999997E-2</c:v>
                </c:pt>
                <c:pt idx="484">
                  <c:v>-5.3763400000000003E-2</c:v>
                </c:pt>
                <c:pt idx="485">
                  <c:v>-5.1808399999999998E-2</c:v>
                </c:pt>
                <c:pt idx="486">
                  <c:v>-4.9853399999999999E-2</c:v>
                </c:pt>
                <c:pt idx="487">
                  <c:v>-4.7898400000000001E-2</c:v>
                </c:pt>
                <c:pt idx="488">
                  <c:v>-4.5943299999999999E-2</c:v>
                </c:pt>
                <c:pt idx="489">
                  <c:v>-4.3988300000000001E-2</c:v>
                </c:pt>
                <c:pt idx="490">
                  <c:v>-4.2033300000000003E-2</c:v>
                </c:pt>
                <c:pt idx="491">
                  <c:v>-4.0078200000000001E-2</c:v>
                </c:pt>
                <c:pt idx="492">
                  <c:v>-3.8123200000000003E-2</c:v>
                </c:pt>
                <c:pt idx="493">
                  <c:v>-3.6168199999999998E-2</c:v>
                </c:pt>
                <c:pt idx="494">
                  <c:v>-3.4213100000000003E-2</c:v>
                </c:pt>
                <c:pt idx="495">
                  <c:v>-3.2258099999999998E-2</c:v>
                </c:pt>
                <c:pt idx="496">
                  <c:v>-3.0303E-2</c:v>
                </c:pt>
                <c:pt idx="497">
                  <c:v>-2.8348000000000002E-2</c:v>
                </c:pt>
                <c:pt idx="498">
                  <c:v>-2.63929E-2</c:v>
                </c:pt>
                <c:pt idx="499">
                  <c:v>-2.4437899999999999E-2</c:v>
                </c:pt>
                <c:pt idx="500">
                  <c:v>-2.24829E-2</c:v>
                </c:pt>
                <c:pt idx="501">
                  <c:v>-2.0527799999999999E-2</c:v>
                </c:pt>
                <c:pt idx="502">
                  <c:v>-1.85728E-2</c:v>
                </c:pt>
                <c:pt idx="503">
                  <c:v>-1.6617799999999999E-2</c:v>
                </c:pt>
                <c:pt idx="504">
                  <c:v>-1.4662700000000001E-2</c:v>
                </c:pt>
                <c:pt idx="505">
                  <c:v>-1.2707700000000001E-2</c:v>
                </c:pt>
                <c:pt idx="506">
                  <c:v>-1.07527E-2</c:v>
                </c:pt>
                <c:pt idx="507">
                  <c:v>-8.7976500000000006E-3</c:v>
                </c:pt>
                <c:pt idx="508">
                  <c:v>-6.8426099999999998E-3</c:v>
                </c:pt>
                <c:pt idx="509">
                  <c:v>-4.8875799999999999E-3</c:v>
                </c:pt>
                <c:pt idx="510">
                  <c:v>-2.9325499999999999E-3</c:v>
                </c:pt>
                <c:pt idx="511">
                  <c:v>9.7751600000000011E-4</c:v>
                </c:pt>
                <c:pt idx="512">
                  <c:v>2.9325499999999999E-3</c:v>
                </c:pt>
                <c:pt idx="513">
                  <c:v>4.8875799999999999E-3</c:v>
                </c:pt>
                <c:pt idx="514">
                  <c:v>6.8426099999999998E-3</c:v>
                </c:pt>
                <c:pt idx="515">
                  <c:v>8.7976500000000006E-3</c:v>
                </c:pt>
                <c:pt idx="516">
                  <c:v>1.07527E-2</c:v>
                </c:pt>
                <c:pt idx="517">
                  <c:v>1.2707700000000001E-2</c:v>
                </c:pt>
                <c:pt idx="518">
                  <c:v>1.4662700000000001E-2</c:v>
                </c:pt>
                <c:pt idx="519">
                  <c:v>1.6617799999999999E-2</c:v>
                </c:pt>
                <c:pt idx="520">
                  <c:v>1.85728E-2</c:v>
                </c:pt>
                <c:pt idx="521">
                  <c:v>2.0527799999999999E-2</c:v>
                </c:pt>
                <c:pt idx="522">
                  <c:v>2.24829E-2</c:v>
                </c:pt>
                <c:pt idx="523">
                  <c:v>2.4437899999999999E-2</c:v>
                </c:pt>
                <c:pt idx="524">
                  <c:v>2.63929E-2</c:v>
                </c:pt>
                <c:pt idx="525">
                  <c:v>2.8348000000000002E-2</c:v>
                </c:pt>
                <c:pt idx="526">
                  <c:v>3.0303E-2</c:v>
                </c:pt>
                <c:pt idx="527">
                  <c:v>3.2258000000000002E-2</c:v>
                </c:pt>
                <c:pt idx="528">
                  <c:v>3.4213100000000003E-2</c:v>
                </c:pt>
                <c:pt idx="529">
                  <c:v>3.6168100000000002E-2</c:v>
                </c:pt>
                <c:pt idx="530">
                  <c:v>3.81231E-2</c:v>
                </c:pt>
                <c:pt idx="531">
                  <c:v>4.0078200000000001E-2</c:v>
                </c:pt>
                <c:pt idx="532">
                  <c:v>4.20332E-2</c:v>
                </c:pt>
                <c:pt idx="533">
                  <c:v>4.3988199999999998E-2</c:v>
                </c:pt>
                <c:pt idx="534">
                  <c:v>4.5943299999999999E-2</c:v>
                </c:pt>
                <c:pt idx="535">
                  <c:v>4.7898299999999998E-2</c:v>
                </c:pt>
                <c:pt idx="536">
                  <c:v>4.9853300000000003E-2</c:v>
                </c:pt>
                <c:pt idx="537">
                  <c:v>5.1808399999999998E-2</c:v>
                </c:pt>
                <c:pt idx="538">
                  <c:v>5.3763400000000003E-2</c:v>
                </c:pt>
                <c:pt idx="539">
                  <c:v>5.5718400000000001E-2</c:v>
                </c:pt>
                <c:pt idx="540">
                  <c:v>5.7673500000000003E-2</c:v>
                </c:pt>
                <c:pt idx="541">
                  <c:v>5.9628500000000001E-2</c:v>
                </c:pt>
                <c:pt idx="542">
                  <c:v>6.1583499999999999E-2</c:v>
                </c:pt>
                <c:pt idx="543">
                  <c:v>6.3538700000000004E-2</c:v>
                </c:pt>
                <c:pt idx="544">
                  <c:v>6.5493700000000002E-2</c:v>
                </c:pt>
                <c:pt idx="545">
                  <c:v>6.74487E-2</c:v>
                </c:pt>
                <c:pt idx="546">
                  <c:v>6.9403800000000002E-2</c:v>
                </c:pt>
                <c:pt idx="547">
                  <c:v>7.13588E-2</c:v>
                </c:pt>
                <c:pt idx="548">
                  <c:v>7.3313799999999998E-2</c:v>
                </c:pt>
                <c:pt idx="549">
                  <c:v>7.52689E-2</c:v>
                </c:pt>
                <c:pt idx="550">
                  <c:v>7.7223899999999998E-2</c:v>
                </c:pt>
                <c:pt idx="551">
                  <c:v>7.9178899999999997E-2</c:v>
                </c:pt>
                <c:pt idx="552">
                  <c:v>8.1133999999999998E-2</c:v>
                </c:pt>
                <c:pt idx="553">
                  <c:v>8.3088999999999996E-2</c:v>
                </c:pt>
                <c:pt idx="554">
                  <c:v>8.5043999999999995E-2</c:v>
                </c:pt>
                <c:pt idx="555">
                  <c:v>8.6999099999999996E-2</c:v>
                </c:pt>
                <c:pt idx="556">
                  <c:v>8.8954099999999994E-2</c:v>
                </c:pt>
                <c:pt idx="557">
                  <c:v>9.0909100000000007E-2</c:v>
                </c:pt>
                <c:pt idx="558">
                  <c:v>9.2864199999999994E-2</c:v>
                </c:pt>
                <c:pt idx="559">
                  <c:v>9.4819200000000006E-2</c:v>
                </c:pt>
                <c:pt idx="560">
                  <c:v>9.6774200000000005E-2</c:v>
                </c:pt>
                <c:pt idx="561">
                  <c:v>9.8729300000000006E-2</c:v>
                </c:pt>
                <c:pt idx="562">
                  <c:v>0.100684</c:v>
                </c:pt>
                <c:pt idx="563">
                  <c:v>0.10263899999999999</c:v>
                </c:pt>
                <c:pt idx="564">
                  <c:v>0.10459400000000001</c:v>
                </c:pt>
                <c:pt idx="565">
                  <c:v>0.106549</c:v>
                </c:pt>
                <c:pt idx="566">
                  <c:v>0.108504</c:v>
                </c:pt>
                <c:pt idx="567">
                  <c:v>0.110459</c:v>
                </c:pt>
                <c:pt idx="568">
                  <c:v>0.112414</c:v>
                </c:pt>
                <c:pt idx="569">
                  <c:v>0.11437</c:v>
                </c:pt>
                <c:pt idx="570">
                  <c:v>0.116325</c:v>
                </c:pt>
                <c:pt idx="571">
                  <c:v>0.11828</c:v>
                </c:pt>
                <c:pt idx="572">
                  <c:v>0.12023499999999999</c:v>
                </c:pt>
                <c:pt idx="573">
                  <c:v>0.12218999999999999</c:v>
                </c:pt>
                <c:pt idx="574">
                  <c:v>0.12414500000000001</c:v>
                </c:pt>
                <c:pt idx="575">
                  <c:v>0.12609999999999999</c:v>
                </c:pt>
                <c:pt idx="576">
                  <c:v>0.128055</c:v>
                </c:pt>
                <c:pt idx="577">
                  <c:v>0.13000999999999999</c:v>
                </c:pt>
                <c:pt idx="578">
                  <c:v>0.131965</c:v>
                </c:pt>
                <c:pt idx="579">
                  <c:v>0.13392000000000001</c:v>
                </c:pt>
                <c:pt idx="580">
                  <c:v>0.135875</c:v>
                </c:pt>
                <c:pt idx="581">
                  <c:v>0.13783000000000001</c:v>
                </c:pt>
                <c:pt idx="582">
                  <c:v>0.13978499999999999</c:v>
                </c:pt>
                <c:pt idx="583">
                  <c:v>0.14174</c:v>
                </c:pt>
                <c:pt idx="584">
                  <c:v>0.14369499999999999</c:v>
                </c:pt>
                <c:pt idx="585">
                  <c:v>0.14565</c:v>
                </c:pt>
                <c:pt idx="586">
                  <c:v>0.14760499999999999</c:v>
                </c:pt>
                <c:pt idx="587">
                  <c:v>0.14956</c:v>
                </c:pt>
                <c:pt idx="588">
                  <c:v>0.15151500000000001</c:v>
                </c:pt>
                <c:pt idx="589">
                  <c:v>0.15347</c:v>
                </c:pt>
                <c:pt idx="590">
                  <c:v>0.15542500000000001</c:v>
                </c:pt>
                <c:pt idx="591">
                  <c:v>0.15737999999999999</c:v>
                </c:pt>
                <c:pt idx="592">
                  <c:v>0.159335</c:v>
                </c:pt>
                <c:pt idx="593">
                  <c:v>0.16128999999999999</c:v>
                </c:pt>
                <c:pt idx="594">
                  <c:v>0.163245</c:v>
                </c:pt>
                <c:pt idx="595">
                  <c:v>0.16520000000000001</c:v>
                </c:pt>
                <c:pt idx="596">
                  <c:v>0.167155</c:v>
                </c:pt>
                <c:pt idx="597">
                  <c:v>0.16911000000000001</c:v>
                </c:pt>
                <c:pt idx="598">
                  <c:v>0.17106499999999999</c:v>
                </c:pt>
                <c:pt idx="599">
                  <c:v>0.17302000000000001</c:v>
                </c:pt>
                <c:pt idx="600">
                  <c:v>0.17497599999999999</c:v>
                </c:pt>
                <c:pt idx="601">
                  <c:v>0.176931</c:v>
                </c:pt>
                <c:pt idx="602">
                  <c:v>0.17888599999999999</c:v>
                </c:pt>
                <c:pt idx="603">
                  <c:v>0.180841</c:v>
                </c:pt>
                <c:pt idx="604">
                  <c:v>0.18279599999999999</c:v>
                </c:pt>
                <c:pt idx="605">
                  <c:v>0.184751</c:v>
                </c:pt>
                <c:pt idx="606">
                  <c:v>0.18670600000000001</c:v>
                </c:pt>
                <c:pt idx="607">
                  <c:v>0.188661</c:v>
                </c:pt>
                <c:pt idx="608">
                  <c:v>0.19061600000000001</c:v>
                </c:pt>
                <c:pt idx="609">
                  <c:v>0.19257099999999999</c:v>
                </c:pt>
                <c:pt idx="610">
                  <c:v>0.194526</c:v>
                </c:pt>
                <c:pt idx="611">
                  <c:v>0.19648099999999999</c:v>
                </c:pt>
                <c:pt idx="612">
                  <c:v>0.198436</c:v>
                </c:pt>
                <c:pt idx="613">
                  <c:v>0.20039100000000001</c:v>
                </c:pt>
                <c:pt idx="614">
                  <c:v>0.202346</c:v>
                </c:pt>
                <c:pt idx="615">
                  <c:v>0.20430100000000001</c:v>
                </c:pt>
                <c:pt idx="616">
                  <c:v>0.20625599999999999</c:v>
                </c:pt>
                <c:pt idx="617">
                  <c:v>0.20821100000000001</c:v>
                </c:pt>
                <c:pt idx="618">
                  <c:v>0.21016599999999999</c:v>
                </c:pt>
                <c:pt idx="619">
                  <c:v>0.212121</c:v>
                </c:pt>
                <c:pt idx="620">
                  <c:v>0.21407599999999999</c:v>
                </c:pt>
                <c:pt idx="621">
                  <c:v>0.216031</c:v>
                </c:pt>
                <c:pt idx="622">
                  <c:v>0.21798600000000001</c:v>
                </c:pt>
                <c:pt idx="623">
                  <c:v>0.219941</c:v>
                </c:pt>
                <c:pt idx="624">
                  <c:v>0.22189600000000001</c:v>
                </c:pt>
                <c:pt idx="625">
                  <c:v>0.22385099999999999</c:v>
                </c:pt>
                <c:pt idx="626">
                  <c:v>0.22580600000000001</c:v>
                </c:pt>
                <c:pt idx="627">
                  <c:v>0.22776199999999999</c:v>
                </c:pt>
                <c:pt idx="628">
                  <c:v>0.229717</c:v>
                </c:pt>
                <c:pt idx="629">
                  <c:v>0.23167199999999999</c:v>
                </c:pt>
                <c:pt idx="630">
                  <c:v>0.233627</c:v>
                </c:pt>
                <c:pt idx="631">
                  <c:v>0.23558200000000001</c:v>
                </c:pt>
                <c:pt idx="632">
                  <c:v>0.237537</c:v>
                </c:pt>
                <c:pt idx="633">
                  <c:v>0.23949200000000001</c:v>
                </c:pt>
                <c:pt idx="634">
                  <c:v>0.24144699999999999</c:v>
                </c:pt>
                <c:pt idx="635">
                  <c:v>0.24340200000000001</c:v>
                </c:pt>
                <c:pt idx="636">
                  <c:v>0.24535699999999999</c:v>
                </c:pt>
                <c:pt idx="637">
                  <c:v>0.247312</c:v>
                </c:pt>
                <c:pt idx="638">
                  <c:v>0.24926699999999999</c:v>
                </c:pt>
                <c:pt idx="639">
                  <c:v>0.251222</c:v>
                </c:pt>
                <c:pt idx="640">
                  <c:v>0.25317699999999999</c:v>
                </c:pt>
                <c:pt idx="641">
                  <c:v>0.25513200000000003</c:v>
                </c:pt>
                <c:pt idx="642">
                  <c:v>0.25708700000000001</c:v>
                </c:pt>
                <c:pt idx="643">
                  <c:v>0.25904199999999999</c:v>
                </c:pt>
                <c:pt idx="644">
                  <c:v>0.26099699999999998</c:v>
                </c:pt>
                <c:pt idx="645">
                  <c:v>0.26295200000000002</c:v>
                </c:pt>
                <c:pt idx="646">
                  <c:v>0.264907</c:v>
                </c:pt>
                <c:pt idx="647">
                  <c:v>0.26686199999999999</c:v>
                </c:pt>
                <c:pt idx="648">
                  <c:v>0.26881699999999997</c:v>
                </c:pt>
                <c:pt idx="649">
                  <c:v>0.27077200000000001</c:v>
                </c:pt>
                <c:pt idx="650">
                  <c:v>0.272727</c:v>
                </c:pt>
                <c:pt idx="651">
                  <c:v>0.27468199999999998</c:v>
                </c:pt>
                <c:pt idx="652">
                  <c:v>0.27663700000000002</c:v>
                </c:pt>
                <c:pt idx="653">
                  <c:v>0.27859200000000001</c:v>
                </c:pt>
                <c:pt idx="654">
                  <c:v>0.28054699999999999</c:v>
                </c:pt>
                <c:pt idx="655">
                  <c:v>0.28250199999999998</c:v>
                </c:pt>
                <c:pt idx="656">
                  <c:v>0.28445700000000002</c:v>
                </c:pt>
                <c:pt idx="657">
                  <c:v>0.286412</c:v>
                </c:pt>
                <c:pt idx="658">
                  <c:v>0.28836800000000001</c:v>
                </c:pt>
                <c:pt idx="659">
                  <c:v>0.290323</c:v>
                </c:pt>
                <c:pt idx="660">
                  <c:v>0.29227799999999998</c:v>
                </c:pt>
                <c:pt idx="661">
                  <c:v>0.29423300000000002</c:v>
                </c:pt>
                <c:pt idx="662">
                  <c:v>0.29618800000000001</c:v>
                </c:pt>
                <c:pt idx="663">
                  <c:v>0.29814299999999999</c:v>
                </c:pt>
                <c:pt idx="664">
                  <c:v>0.30009799999999998</c:v>
                </c:pt>
                <c:pt idx="665">
                  <c:v>0.30205300000000002</c:v>
                </c:pt>
                <c:pt idx="666">
                  <c:v>0.304008</c:v>
                </c:pt>
                <c:pt idx="667">
                  <c:v>0.30596299999999998</c:v>
                </c:pt>
                <c:pt idx="668">
                  <c:v>0.30791800000000003</c:v>
                </c:pt>
                <c:pt idx="669">
                  <c:v>0.30987300000000001</c:v>
                </c:pt>
                <c:pt idx="670">
                  <c:v>0.31182799999999999</c:v>
                </c:pt>
                <c:pt idx="671">
                  <c:v>0.31378299999999998</c:v>
                </c:pt>
                <c:pt idx="672">
                  <c:v>0.31573800000000002</c:v>
                </c:pt>
                <c:pt idx="673">
                  <c:v>0.317693</c:v>
                </c:pt>
                <c:pt idx="674">
                  <c:v>0.31964799999999999</c:v>
                </c:pt>
                <c:pt idx="675">
                  <c:v>0.32160300000000003</c:v>
                </c:pt>
                <c:pt idx="676">
                  <c:v>0.32355800000000001</c:v>
                </c:pt>
                <c:pt idx="677">
                  <c:v>0.325513</c:v>
                </c:pt>
                <c:pt idx="678">
                  <c:v>0.32746799999999998</c:v>
                </c:pt>
                <c:pt idx="679">
                  <c:v>0.32942300000000002</c:v>
                </c:pt>
                <c:pt idx="680">
                  <c:v>0.33137800000000001</c:v>
                </c:pt>
                <c:pt idx="681">
                  <c:v>0.33333299999999999</c:v>
                </c:pt>
                <c:pt idx="682">
                  <c:v>0.33528799999999997</c:v>
                </c:pt>
                <c:pt idx="683">
                  <c:v>0.33724300000000001</c:v>
                </c:pt>
                <c:pt idx="684">
                  <c:v>0.339198</c:v>
                </c:pt>
                <c:pt idx="685">
                  <c:v>0.34115400000000001</c:v>
                </c:pt>
                <c:pt idx="686">
                  <c:v>0.343109</c:v>
                </c:pt>
                <c:pt idx="687">
                  <c:v>0.34506399999999998</c:v>
                </c:pt>
                <c:pt idx="688">
                  <c:v>0.34701900000000002</c:v>
                </c:pt>
                <c:pt idx="689">
                  <c:v>0.34897400000000001</c:v>
                </c:pt>
                <c:pt idx="690">
                  <c:v>0.35092899999999999</c:v>
                </c:pt>
                <c:pt idx="691">
                  <c:v>0.35288399999999998</c:v>
                </c:pt>
                <c:pt idx="692">
                  <c:v>0.35483900000000002</c:v>
                </c:pt>
                <c:pt idx="693">
                  <c:v>0.356794</c:v>
                </c:pt>
                <c:pt idx="694">
                  <c:v>0.35874899999999998</c:v>
                </c:pt>
                <c:pt idx="695">
                  <c:v>0.36070400000000002</c:v>
                </c:pt>
                <c:pt idx="696">
                  <c:v>0.36265900000000001</c:v>
                </c:pt>
                <c:pt idx="697">
                  <c:v>0.36461399999999999</c:v>
                </c:pt>
                <c:pt idx="698">
                  <c:v>0.36656899999999998</c:v>
                </c:pt>
                <c:pt idx="699">
                  <c:v>0.36852400000000002</c:v>
                </c:pt>
                <c:pt idx="700">
                  <c:v>0.370479</c:v>
                </c:pt>
                <c:pt idx="701">
                  <c:v>0.37243399999999999</c:v>
                </c:pt>
                <c:pt idx="702">
                  <c:v>0.37438900000000003</c:v>
                </c:pt>
                <c:pt idx="703">
                  <c:v>0.37634400000000001</c:v>
                </c:pt>
                <c:pt idx="704">
                  <c:v>0.378299</c:v>
                </c:pt>
                <c:pt idx="705">
                  <c:v>0.38025399999999998</c:v>
                </c:pt>
                <c:pt idx="706">
                  <c:v>0.38220900000000002</c:v>
                </c:pt>
                <c:pt idx="707">
                  <c:v>0.38416400000000001</c:v>
                </c:pt>
                <c:pt idx="708">
                  <c:v>0.38611899999999999</c:v>
                </c:pt>
                <c:pt idx="709">
                  <c:v>0.38807399999999997</c:v>
                </c:pt>
                <c:pt idx="710">
                  <c:v>0.39002900000000001</c:v>
                </c:pt>
                <c:pt idx="711">
                  <c:v>0.391984</c:v>
                </c:pt>
                <c:pt idx="712">
                  <c:v>0.39393899999999998</c:v>
                </c:pt>
                <c:pt idx="713">
                  <c:v>0.39589400000000002</c:v>
                </c:pt>
                <c:pt idx="714">
                  <c:v>0.39784900000000001</c:v>
                </c:pt>
                <c:pt idx="715">
                  <c:v>0.39980399999999999</c:v>
                </c:pt>
                <c:pt idx="716">
                  <c:v>0.40176000000000001</c:v>
                </c:pt>
                <c:pt idx="717">
                  <c:v>0.40371499999999999</c:v>
                </c:pt>
                <c:pt idx="718">
                  <c:v>0.40566999999999998</c:v>
                </c:pt>
                <c:pt idx="719">
                  <c:v>0.40762500000000002</c:v>
                </c:pt>
                <c:pt idx="720">
                  <c:v>0.40958</c:v>
                </c:pt>
                <c:pt idx="721">
                  <c:v>0.41153499999999998</c:v>
                </c:pt>
                <c:pt idx="722">
                  <c:v>0.41349000000000002</c:v>
                </c:pt>
                <c:pt idx="723">
                  <c:v>0.41544500000000001</c:v>
                </c:pt>
                <c:pt idx="724">
                  <c:v>0.41739999999999999</c:v>
                </c:pt>
                <c:pt idx="725">
                  <c:v>0.41935499999999998</c:v>
                </c:pt>
                <c:pt idx="726">
                  <c:v>0.42131000000000002</c:v>
                </c:pt>
                <c:pt idx="727">
                  <c:v>0.423265</c:v>
                </c:pt>
                <c:pt idx="728">
                  <c:v>0.42521999999999999</c:v>
                </c:pt>
                <c:pt idx="729">
                  <c:v>0.42717500000000003</c:v>
                </c:pt>
                <c:pt idx="730">
                  <c:v>0.42913000000000001</c:v>
                </c:pt>
                <c:pt idx="731">
                  <c:v>0.431085</c:v>
                </c:pt>
                <c:pt idx="732">
                  <c:v>0.43303999999999998</c:v>
                </c:pt>
                <c:pt idx="733">
                  <c:v>0.43499500000000002</c:v>
                </c:pt>
                <c:pt idx="734">
                  <c:v>0.43695000000000001</c:v>
                </c:pt>
                <c:pt idx="735">
                  <c:v>0.43890499999999999</c:v>
                </c:pt>
                <c:pt idx="736">
                  <c:v>0.44085999999999997</c:v>
                </c:pt>
                <c:pt idx="737">
                  <c:v>0.44281500000000001</c:v>
                </c:pt>
                <c:pt idx="738">
                  <c:v>0.44477</c:v>
                </c:pt>
                <c:pt idx="739">
                  <c:v>0.44672499999999998</c:v>
                </c:pt>
                <c:pt idx="740">
                  <c:v>0.44868000000000002</c:v>
                </c:pt>
                <c:pt idx="741">
                  <c:v>0.45063500000000001</c:v>
                </c:pt>
                <c:pt idx="742">
                  <c:v>0.45258999999999999</c:v>
                </c:pt>
                <c:pt idx="743">
                  <c:v>0.45454499999999998</c:v>
                </c:pt>
                <c:pt idx="744">
                  <c:v>0.45650099999999999</c:v>
                </c:pt>
                <c:pt idx="745">
                  <c:v>0.45845599999999997</c:v>
                </c:pt>
                <c:pt idx="746">
                  <c:v>0.46041100000000001</c:v>
                </c:pt>
                <c:pt idx="747">
                  <c:v>0.462366</c:v>
                </c:pt>
                <c:pt idx="748">
                  <c:v>0.46432099999999998</c:v>
                </c:pt>
                <c:pt idx="749">
                  <c:v>0.46627600000000002</c:v>
                </c:pt>
                <c:pt idx="750">
                  <c:v>0.46823100000000001</c:v>
                </c:pt>
                <c:pt idx="751">
                  <c:v>0.47018599999999999</c:v>
                </c:pt>
                <c:pt idx="752">
                  <c:v>0.47214099999999998</c:v>
                </c:pt>
                <c:pt idx="753">
                  <c:v>0.47409600000000002</c:v>
                </c:pt>
                <c:pt idx="754">
                  <c:v>0.476051</c:v>
                </c:pt>
                <c:pt idx="755">
                  <c:v>0.47800599999999999</c:v>
                </c:pt>
                <c:pt idx="756">
                  <c:v>0.47996100000000003</c:v>
                </c:pt>
                <c:pt idx="757">
                  <c:v>0.48191600000000001</c:v>
                </c:pt>
                <c:pt idx="758">
                  <c:v>0.483871</c:v>
                </c:pt>
                <c:pt idx="759">
                  <c:v>0.48582599999999998</c:v>
                </c:pt>
                <c:pt idx="760">
                  <c:v>0.48778100000000002</c:v>
                </c:pt>
                <c:pt idx="761">
                  <c:v>0.489736</c:v>
                </c:pt>
                <c:pt idx="762">
                  <c:v>0.49169099999999999</c:v>
                </c:pt>
                <c:pt idx="763">
                  <c:v>0.49364599999999997</c:v>
                </c:pt>
                <c:pt idx="764">
                  <c:v>0.49560100000000001</c:v>
                </c:pt>
                <c:pt idx="765">
                  <c:v>0.497556</c:v>
                </c:pt>
                <c:pt idx="766">
                  <c:v>0.49951099999999998</c:v>
                </c:pt>
                <c:pt idx="767">
                  <c:v>0.50146599999999997</c:v>
                </c:pt>
                <c:pt idx="768">
                  <c:v>0.50342100000000001</c:v>
                </c:pt>
                <c:pt idx="769">
                  <c:v>0.50537600000000005</c:v>
                </c:pt>
                <c:pt idx="770">
                  <c:v>0.50733099999999998</c:v>
                </c:pt>
                <c:pt idx="771">
                  <c:v>0.50928600000000002</c:v>
                </c:pt>
                <c:pt idx="772">
                  <c:v>0.51124099999999995</c:v>
                </c:pt>
                <c:pt idx="773">
                  <c:v>0.51319599999999999</c:v>
                </c:pt>
                <c:pt idx="774">
                  <c:v>0.51515200000000005</c:v>
                </c:pt>
                <c:pt idx="775">
                  <c:v>0.51710699999999998</c:v>
                </c:pt>
                <c:pt idx="776">
                  <c:v>0.51906200000000002</c:v>
                </c:pt>
                <c:pt idx="777">
                  <c:v>0.52101699999999995</c:v>
                </c:pt>
                <c:pt idx="778">
                  <c:v>0.52297199999999999</c:v>
                </c:pt>
                <c:pt idx="779">
                  <c:v>0.52492700000000003</c:v>
                </c:pt>
                <c:pt idx="780">
                  <c:v>0.52688199999999996</c:v>
                </c:pt>
                <c:pt idx="781">
                  <c:v>0.528837</c:v>
                </c:pt>
                <c:pt idx="782">
                  <c:v>0.53079200000000004</c:v>
                </c:pt>
                <c:pt idx="783">
                  <c:v>0.53274699999999997</c:v>
                </c:pt>
                <c:pt idx="784">
                  <c:v>0.53470200000000001</c:v>
                </c:pt>
                <c:pt idx="785">
                  <c:v>0.53665700000000005</c:v>
                </c:pt>
                <c:pt idx="786">
                  <c:v>0.53861199999999998</c:v>
                </c:pt>
                <c:pt idx="787">
                  <c:v>0.54056700000000002</c:v>
                </c:pt>
                <c:pt idx="788">
                  <c:v>0.54252199999999995</c:v>
                </c:pt>
                <c:pt idx="789">
                  <c:v>0.54447699999999999</c:v>
                </c:pt>
                <c:pt idx="790">
                  <c:v>0.54643200000000003</c:v>
                </c:pt>
                <c:pt idx="791">
                  <c:v>0.54838699999999996</c:v>
                </c:pt>
                <c:pt idx="792">
                  <c:v>0.550342</c:v>
                </c:pt>
                <c:pt idx="793">
                  <c:v>0.55229700000000004</c:v>
                </c:pt>
                <c:pt idx="794">
                  <c:v>0.55425199999999997</c:v>
                </c:pt>
                <c:pt idx="795">
                  <c:v>0.55620700000000001</c:v>
                </c:pt>
                <c:pt idx="796">
                  <c:v>0.55816200000000005</c:v>
                </c:pt>
                <c:pt idx="797">
                  <c:v>0.56011699999999998</c:v>
                </c:pt>
                <c:pt idx="798">
                  <c:v>0.56207200000000002</c:v>
                </c:pt>
                <c:pt idx="799">
                  <c:v>0.56402699999999995</c:v>
                </c:pt>
                <c:pt idx="800">
                  <c:v>0.56598199999999999</c:v>
                </c:pt>
                <c:pt idx="801">
                  <c:v>0.56793700000000003</c:v>
                </c:pt>
                <c:pt idx="802">
                  <c:v>0.56989299999999998</c:v>
                </c:pt>
                <c:pt idx="803">
                  <c:v>0.57184800000000002</c:v>
                </c:pt>
                <c:pt idx="804">
                  <c:v>0.57380299999999995</c:v>
                </c:pt>
                <c:pt idx="805">
                  <c:v>0.57575799999999999</c:v>
                </c:pt>
                <c:pt idx="806">
                  <c:v>0.57771300000000003</c:v>
                </c:pt>
                <c:pt idx="807">
                  <c:v>0.57966799999999996</c:v>
                </c:pt>
                <c:pt idx="808">
                  <c:v>0.581623</c:v>
                </c:pt>
                <c:pt idx="809">
                  <c:v>0.58357800000000004</c:v>
                </c:pt>
                <c:pt idx="810">
                  <c:v>0.58553299999999997</c:v>
                </c:pt>
                <c:pt idx="811">
                  <c:v>0.58748800000000001</c:v>
                </c:pt>
                <c:pt idx="812">
                  <c:v>0.58944300000000005</c:v>
                </c:pt>
                <c:pt idx="813">
                  <c:v>0.59139799999999998</c:v>
                </c:pt>
                <c:pt idx="814">
                  <c:v>0.59335300000000002</c:v>
                </c:pt>
                <c:pt idx="815">
                  <c:v>0.59530799999999995</c:v>
                </c:pt>
                <c:pt idx="816">
                  <c:v>0.59726299999999999</c:v>
                </c:pt>
                <c:pt idx="817">
                  <c:v>0.59921800000000003</c:v>
                </c:pt>
                <c:pt idx="818">
                  <c:v>0.60117299999999996</c:v>
                </c:pt>
                <c:pt idx="819">
                  <c:v>0.603128</c:v>
                </c:pt>
                <c:pt idx="820">
                  <c:v>0.60508300000000004</c:v>
                </c:pt>
                <c:pt idx="821">
                  <c:v>0.60703799999999997</c:v>
                </c:pt>
                <c:pt idx="822">
                  <c:v>0.60899300000000001</c:v>
                </c:pt>
                <c:pt idx="823">
                  <c:v>0.61094800000000005</c:v>
                </c:pt>
                <c:pt idx="824">
                  <c:v>0.61290299999999998</c:v>
                </c:pt>
                <c:pt idx="825">
                  <c:v>0.61485800000000002</c:v>
                </c:pt>
                <c:pt idx="826">
                  <c:v>0.61681299999999994</c:v>
                </c:pt>
                <c:pt idx="827">
                  <c:v>0.61876799999999998</c:v>
                </c:pt>
                <c:pt idx="828">
                  <c:v>0.62072300000000002</c:v>
                </c:pt>
                <c:pt idx="829">
                  <c:v>0.62267799999999995</c:v>
                </c:pt>
                <c:pt idx="830">
                  <c:v>0.62463299999999999</c:v>
                </c:pt>
                <c:pt idx="831">
                  <c:v>0.62658800000000003</c:v>
                </c:pt>
                <c:pt idx="832">
                  <c:v>0.62854299999999996</c:v>
                </c:pt>
                <c:pt idx="833">
                  <c:v>0.63049900000000003</c:v>
                </c:pt>
                <c:pt idx="834">
                  <c:v>0.63245399999999996</c:v>
                </c:pt>
                <c:pt idx="835">
                  <c:v>0.634409</c:v>
                </c:pt>
                <c:pt idx="836">
                  <c:v>0.63636400000000004</c:v>
                </c:pt>
                <c:pt idx="837">
                  <c:v>0.63831899999999997</c:v>
                </c:pt>
                <c:pt idx="838">
                  <c:v>0.64027400000000001</c:v>
                </c:pt>
                <c:pt idx="839">
                  <c:v>0.64222900000000005</c:v>
                </c:pt>
                <c:pt idx="840">
                  <c:v>0.64418399999999998</c:v>
                </c:pt>
                <c:pt idx="841">
                  <c:v>0.64613900000000002</c:v>
                </c:pt>
                <c:pt idx="842">
                  <c:v>0.64809399999999995</c:v>
                </c:pt>
                <c:pt idx="843">
                  <c:v>0.65004899999999999</c:v>
                </c:pt>
                <c:pt idx="844">
                  <c:v>0.65200400000000003</c:v>
                </c:pt>
                <c:pt idx="845">
                  <c:v>0.65395899999999996</c:v>
                </c:pt>
                <c:pt idx="846">
                  <c:v>0.655914</c:v>
                </c:pt>
                <c:pt idx="847">
                  <c:v>0.65786900000000004</c:v>
                </c:pt>
                <c:pt idx="848">
                  <c:v>0.65982399999999997</c:v>
                </c:pt>
                <c:pt idx="849">
                  <c:v>0.66177900000000001</c:v>
                </c:pt>
                <c:pt idx="850">
                  <c:v>0.66373400000000005</c:v>
                </c:pt>
                <c:pt idx="851">
                  <c:v>0.66568899999999998</c:v>
                </c:pt>
                <c:pt idx="852">
                  <c:v>0.66764400000000002</c:v>
                </c:pt>
                <c:pt idx="853">
                  <c:v>0.66959900000000006</c:v>
                </c:pt>
                <c:pt idx="854">
                  <c:v>0.67155399999999998</c:v>
                </c:pt>
                <c:pt idx="855">
                  <c:v>0.67350900000000002</c:v>
                </c:pt>
                <c:pt idx="856">
                  <c:v>0.67546399999999995</c:v>
                </c:pt>
                <c:pt idx="857">
                  <c:v>0.67741899999999999</c:v>
                </c:pt>
                <c:pt idx="858">
                  <c:v>0.67937400000000003</c:v>
                </c:pt>
                <c:pt idx="859">
                  <c:v>0.68132899999999996</c:v>
                </c:pt>
                <c:pt idx="860">
                  <c:v>0.683284</c:v>
                </c:pt>
                <c:pt idx="861">
                  <c:v>0.68523900000000004</c:v>
                </c:pt>
                <c:pt idx="862">
                  <c:v>0.68719399999999997</c:v>
                </c:pt>
                <c:pt idx="863">
                  <c:v>0.68915000000000004</c:v>
                </c:pt>
                <c:pt idx="864">
                  <c:v>0.69110499999999997</c:v>
                </c:pt>
                <c:pt idx="865">
                  <c:v>0.69306000000000001</c:v>
                </c:pt>
                <c:pt idx="866">
                  <c:v>0.69501500000000005</c:v>
                </c:pt>
                <c:pt idx="867">
                  <c:v>0.69696999999999998</c:v>
                </c:pt>
                <c:pt idx="868">
                  <c:v>0.69892500000000002</c:v>
                </c:pt>
                <c:pt idx="869">
                  <c:v>0.70087999999999995</c:v>
                </c:pt>
                <c:pt idx="870">
                  <c:v>0.70283499999999999</c:v>
                </c:pt>
                <c:pt idx="871">
                  <c:v>0.70479000000000003</c:v>
                </c:pt>
                <c:pt idx="872">
                  <c:v>0.70674499999999996</c:v>
                </c:pt>
                <c:pt idx="873">
                  <c:v>0.7087</c:v>
                </c:pt>
                <c:pt idx="874">
                  <c:v>0.71065500000000004</c:v>
                </c:pt>
                <c:pt idx="875">
                  <c:v>0.71260999999999997</c:v>
                </c:pt>
                <c:pt idx="876">
                  <c:v>0.71456500000000001</c:v>
                </c:pt>
                <c:pt idx="877">
                  <c:v>0.71652000000000005</c:v>
                </c:pt>
                <c:pt idx="878">
                  <c:v>0.71847499999999997</c:v>
                </c:pt>
                <c:pt idx="879">
                  <c:v>0.72043000000000001</c:v>
                </c:pt>
                <c:pt idx="880">
                  <c:v>0.72238500000000005</c:v>
                </c:pt>
                <c:pt idx="881">
                  <c:v>0.72433999999999998</c:v>
                </c:pt>
                <c:pt idx="882">
                  <c:v>0.72629500000000002</c:v>
                </c:pt>
                <c:pt idx="883">
                  <c:v>0.72824999999999995</c:v>
                </c:pt>
                <c:pt idx="884">
                  <c:v>0.73020499999999999</c:v>
                </c:pt>
                <c:pt idx="885">
                  <c:v>0.73216000000000003</c:v>
                </c:pt>
                <c:pt idx="886">
                  <c:v>0.73411499999999996</c:v>
                </c:pt>
                <c:pt idx="887">
                  <c:v>0.73607</c:v>
                </c:pt>
                <c:pt idx="888">
                  <c:v>0.73802500000000004</c:v>
                </c:pt>
                <c:pt idx="889">
                  <c:v>0.73997999999999997</c:v>
                </c:pt>
                <c:pt idx="890">
                  <c:v>0.74193500000000001</c:v>
                </c:pt>
                <c:pt idx="891">
                  <c:v>0.74389099999999997</c:v>
                </c:pt>
                <c:pt idx="892">
                  <c:v>0.74584600000000001</c:v>
                </c:pt>
                <c:pt idx="893">
                  <c:v>0.74780100000000005</c:v>
                </c:pt>
                <c:pt idx="894">
                  <c:v>0.74975599999999998</c:v>
                </c:pt>
                <c:pt idx="895">
                  <c:v>0.75171100000000002</c:v>
                </c:pt>
                <c:pt idx="896">
                  <c:v>0.75366599999999995</c:v>
                </c:pt>
                <c:pt idx="897">
                  <c:v>0.75562099999999999</c:v>
                </c:pt>
                <c:pt idx="898">
                  <c:v>0.75757600000000003</c:v>
                </c:pt>
                <c:pt idx="899">
                  <c:v>0.75953099999999996</c:v>
                </c:pt>
                <c:pt idx="900">
                  <c:v>0.761486</c:v>
                </c:pt>
                <c:pt idx="901">
                  <c:v>0.76344100000000004</c:v>
                </c:pt>
                <c:pt idx="902">
                  <c:v>0.76539599999999997</c:v>
                </c:pt>
                <c:pt idx="903">
                  <c:v>0.76735100000000001</c:v>
                </c:pt>
                <c:pt idx="904">
                  <c:v>0.76930600000000005</c:v>
                </c:pt>
                <c:pt idx="905">
                  <c:v>0.77126099999999997</c:v>
                </c:pt>
                <c:pt idx="906">
                  <c:v>0.77321600000000001</c:v>
                </c:pt>
                <c:pt idx="907">
                  <c:v>0.77517100000000005</c:v>
                </c:pt>
                <c:pt idx="908">
                  <c:v>0.77712599999999998</c:v>
                </c:pt>
                <c:pt idx="909">
                  <c:v>0.77908100000000002</c:v>
                </c:pt>
                <c:pt idx="910">
                  <c:v>0.78103599999999995</c:v>
                </c:pt>
                <c:pt idx="911">
                  <c:v>0.78299099999999999</c:v>
                </c:pt>
                <c:pt idx="912">
                  <c:v>0.78494600000000003</c:v>
                </c:pt>
                <c:pt idx="913">
                  <c:v>0.78690099999999996</c:v>
                </c:pt>
                <c:pt idx="914">
                  <c:v>0.788856</c:v>
                </c:pt>
                <c:pt idx="915">
                  <c:v>0.79081100000000004</c:v>
                </c:pt>
                <c:pt idx="916">
                  <c:v>0.79276599999999997</c:v>
                </c:pt>
                <c:pt idx="917">
                  <c:v>0.79472100000000001</c:v>
                </c:pt>
                <c:pt idx="918">
                  <c:v>0.79667600000000005</c:v>
                </c:pt>
                <c:pt idx="919">
                  <c:v>0.79863099999999998</c:v>
                </c:pt>
                <c:pt idx="920">
                  <c:v>0.80058600000000002</c:v>
                </c:pt>
                <c:pt idx="921">
                  <c:v>0.80254099999999995</c:v>
                </c:pt>
                <c:pt idx="922">
                  <c:v>0.80449700000000002</c:v>
                </c:pt>
                <c:pt idx="923">
                  <c:v>0.80645199999999995</c:v>
                </c:pt>
                <c:pt idx="924">
                  <c:v>0.80840699999999999</c:v>
                </c:pt>
                <c:pt idx="925">
                  <c:v>0.81036200000000003</c:v>
                </c:pt>
                <c:pt idx="926">
                  <c:v>0.81231699999999996</c:v>
                </c:pt>
                <c:pt idx="927">
                  <c:v>0.814272</c:v>
                </c:pt>
                <c:pt idx="928">
                  <c:v>0.81622700000000004</c:v>
                </c:pt>
                <c:pt idx="929">
                  <c:v>0.81818199999999996</c:v>
                </c:pt>
                <c:pt idx="930">
                  <c:v>0.820137</c:v>
                </c:pt>
                <c:pt idx="931">
                  <c:v>0.82209200000000004</c:v>
                </c:pt>
                <c:pt idx="932">
                  <c:v>0.82404699999999997</c:v>
                </c:pt>
                <c:pt idx="933">
                  <c:v>0.82600200000000001</c:v>
                </c:pt>
                <c:pt idx="934">
                  <c:v>0.82795700000000005</c:v>
                </c:pt>
                <c:pt idx="935">
                  <c:v>0.82991199999999998</c:v>
                </c:pt>
                <c:pt idx="936">
                  <c:v>0.83186700000000002</c:v>
                </c:pt>
                <c:pt idx="937">
                  <c:v>0.83382199999999995</c:v>
                </c:pt>
                <c:pt idx="938">
                  <c:v>0.83577699999999999</c:v>
                </c:pt>
                <c:pt idx="939">
                  <c:v>0.83773200000000003</c:v>
                </c:pt>
                <c:pt idx="940">
                  <c:v>0.83968699999999996</c:v>
                </c:pt>
                <c:pt idx="941">
                  <c:v>0.841642</c:v>
                </c:pt>
                <c:pt idx="942">
                  <c:v>0.84359700000000004</c:v>
                </c:pt>
                <c:pt idx="943">
                  <c:v>0.84555199999999997</c:v>
                </c:pt>
                <c:pt idx="944">
                  <c:v>0.84750700000000001</c:v>
                </c:pt>
                <c:pt idx="945">
                  <c:v>0.84946200000000005</c:v>
                </c:pt>
                <c:pt idx="946">
                  <c:v>0.85141699999999998</c:v>
                </c:pt>
                <c:pt idx="947">
                  <c:v>0.85337200000000002</c:v>
                </c:pt>
                <c:pt idx="948">
                  <c:v>0.85532699999999995</c:v>
                </c:pt>
                <c:pt idx="949">
                  <c:v>0.85728300000000002</c:v>
                </c:pt>
                <c:pt idx="950">
                  <c:v>0.85923799999999995</c:v>
                </c:pt>
                <c:pt idx="951">
                  <c:v>0.86119299999999999</c:v>
                </c:pt>
                <c:pt idx="952">
                  <c:v>0.86314800000000003</c:v>
                </c:pt>
                <c:pt idx="953">
                  <c:v>0.86510299999999996</c:v>
                </c:pt>
                <c:pt idx="954">
                  <c:v>0.867058</c:v>
                </c:pt>
                <c:pt idx="955">
                  <c:v>0.86901300000000004</c:v>
                </c:pt>
                <c:pt idx="956">
                  <c:v>0.87096799999999996</c:v>
                </c:pt>
                <c:pt idx="957">
                  <c:v>0.872923</c:v>
                </c:pt>
                <c:pt idx="958">
                  <c:v>0.87487800000000004</c:v>
                </c:pt>
                <c:pt idx="959">
                  <c:v>0.87683299999999997</c:v>
                </c:pt>
                <c:pt idx="960">
                  <c:v>0.87878800000000001</c:v>
                </c:pt>
                <c:pt idx="961">
                  <c:v>0.88074300000000005</c:v>
                </c:pt>
                <c:pt idx="962">
                  <c:v>0.88269799999999998</c:v>
                </c:pt>
                <c:pt idx="963">
                  <c:v>0.88465300000000002</c:v>
                </c:pt>
                <c:pt idx="964">
                  <c:v>0.88660799999999995</c:v>
                </c:pt>
                <c:pt idx="965">
                  <c:v>0.88856299999999999</c:v>
                </c:pt>
                <c:pt idx="966">
                  <c:v>0.89051800000000003</c:v>
                </c:pt>
                <c:pt idx="967">
                  <c:v>0.89247299999999996</c:v>
                </c:pt>
                <c:pt idx="968">
                  <c:v>0.894428</c:v>
                </c:pt>
                <c:pt idx="969">
                  <c:v>0.89638300000000004</c:v>
                </c:pt>
                <c:pt idx="970">
                  <c:v>0.89833799999999997</c:v>
                </c:pt>
                <c:pt idx="971">
                  <c:v>0.90029300000000001</c:v>
                </c:pt>
                <c:pt idx="972">
                  <c:v>0.90224800000000005</c:v>
                </c:pt>
                <c:pt idx="973">
                  <c:v>0.90420299999999998</c:v>
                </c:pt>
                <c:pt idx="974">
                  <c:v>0.90615800000000002</c:v>
                </c:pt>
                <c:pt idx="975">
                  <c:v>0.90811299999999995</c:v>
                </c:pt>
                <c:pt idx="976">
                  <c:v>0.91006799999999999</c:v>
                </c:pt>
                <c:pt idx="977">
                  <c:v>0.91202300000000003</c:v>
                </c:pt>
                <c:pt idx="978">
                  <c:v>0.91397799999999996</c:v>
                </c:pt>
                <c:pt idx="979">
                  <c:v>0.915933</c:v>
                </c:pt>
                <c:pt idx="980">
                  <c:v>0.91788899999999995</c:v>
                </c:pt>
                <c:pt idx="981">
                  <c:v>0.91984399999999999</c:v>
                </c:pt>
                <c:pt idx="982">
                  <c:v>0.92179900000000004</c:v>
                </c:pt>
                <c:pt idx="983">
                  <c:v>0.92375399999999996</c:v>
                </c:pt>
                <c:pt idx="984">
                  <c:v>0.925709</c:v>
                </c:pt>
                <c:pt idx="985">
                  <c:v>0.92766400000000004</c:v>
                </c:pt>
                <c:pt idx="986">
                  <c:v>0.92961899999999997</c:v>
                </c:pt>
                <c:pt idx="987">
                  <c:v>0.93157400000000001</c:v>
                </c:pt>
                <c:pt idx="988">
                  <c:v>0.93352900000000005</c:v>
                </c:pt>
                <c:pt idx="989">
                  <c:v>0.93548399999999998</c:v>
                </c:pt>
                <c:pt idx="990">
                  <c:v>0.93743900000000002</c:v>
                </c:pt>
                <c:pt idx="991">
                  <c:v>0.93939399999999995</c:v>
                </c:pt>
                <c:pt idx="992">
                  <c:v>0.94134899999999999</c:v>
                </c:pt>
                <c:pt idx="993">
                  <c:v>0.94330400000000003</c:v>
                </c:pt>
                <c:pt idx="994">
                  <c:v>0.94525899999999996</c:v>
                </c:pt>
                <c:pt idx="995">
                  <c:v>0.947214</c:v>
                </c:pt>
                <c:pt idx="996">
                  <c:v>0.94916900000000004</c:v>
                </c:pt>
                <c:pt idx="997">
                  <c:v>0.95112399999999997</c:v>
                </c:pt>
                <c:pt idx="998">
                  <c:v>0.95307900000000001</c:v>
                </c:pt>
                <c:pt idx="999">
                  <c:v>0.95503400000000005</c:v>
                </c:pt>
                <c:pt idx="1000">
                  <c:v>0.95698899999999998</c:v>
                </c:pt>
                <c:pt idx="1001">
                  <c:v>0.95894400000000002</c:v>
                </c:pt>
                <c:pt idx="1002">
                  <c:v>0.96089899999999995</c:v>
                </c:pt>
                <c:pt idx="1003">
                  <c:v>0.96285399999999999</c:v>
                </c:pt>
                <c:pt idx="1004">
                  <c:v>0.96480900000000003</c:v>
                </c:pt>
                <c:pt idx="1005">
                  <c:v>0.96676399999999996</c:v>
                </c:pt>
                <c:pt idx="1006">
                  <c:v>0.968719</c:v>
                </c:pt>
                <c:pt idx="1007">
                  <c:v>0.97067499999999995</c:v>
                </c:pt>
                <c:pt idx="1008">
                  <c:v>0.97262999999999999</c:v>
                </c:pt>
                <c:pt idx="1009">
                  <c:v>0.97458500000000003</c:v>
                </c:pt>
                <c:pt idx="1010">
                  <c:v>0.97653999999999996</c:v>
                </c:pt>
                <c:pt idx="1011">
                  <c:v>0.978495</c:v>
                </c:pt>
                <c:pt idx="1012">
                  <c:v>0.98045000000000004</c:v>
                </c:pt>
                <c:pt idx="1013">
                  <c:v>0.98240499999999997</c:v>
                </c:pt>
                <c:pt idx="1014">
                  <c:v>0.98436000000000001</c:v>
                </c:pt>
                <c:pt idx="1015">
                  <c:v>0.98631500000000005</c:v>
                </c:pt>
                <c:pt idx="1016">
                  <c:v>0.98826999999999998</c:v>
                </c:pt>
                <c:pt idx="1017">
                  <c:v>0.99022500000000002</c:v>
                </c:pt>
                <c:pt idx="1018">
                  <c:v>0.99217999999999995</c:v>
                </c:pt>
                <c:pt idx="1019">
                  <c:v>0.99413499999999999</c:v>
                </c:pt>
                <c:pt idx="1020">
                  <c:v>0.99609000000000003</c:v>
                </c:pt>
                <c:pt idx="1021">
                  <c:v>0.99804499999999996</c:v>
                </c:pt>
                <c:pt idx="1022">
                  <c:v>1</c:v>
                </c:pt>
              </c:numCache>
            </c:numRef>
          </c:xVal>
          <c:yVal>
            <c:numRef>
              <c:f>'Mean Curvature plotting'!$Q$2:$Q$1024</c:f>
              <c:numCache>
                <c:formatCode>General</c:formatCode>
                <c:ptCount val="1023"/>
                <c:pt idx="0">
                  <c:v>1.8383801244845969E-4</c:v>
                </c:pt>
                <c:pt idx="1">
                  <c:v>1.0505029282769126E-4</c:v>
                </c:pt>
                <c:pt idx="2">
                  <c:v>3.1515087848307376E-4</c:v>
                </c:pt>
                <c:pt idx="3">
                  <c:v>1.0505029282769126E-4</c:v>
                </c:pt>
                <c:pt idx="4">
                  <c:v>2.1010058565538252E-4</c:v>
                </c:pt>
                <c:pt idx="5">
                  <c:v>1.8383801244845969E-4</c:v>
                </c:pt>
                <c:pt idx="6">
                  <c:v>1.5757543924153688E-4</c:v>
                </c:pt>
                <c:pt idx="7">
                  <c:v>1.0505029282769126E-4</c:v>
                </c:pt>
                <c:pt idx="8">
                  <c:v>2.3636315886230532E-4</c:v>
                </c:pt>
                <c:pt idx="9">
                  <c:v>2.1010058565538252E-4</c:v>
                </c:pt>
                <c:pt idx="10">
                  <c:v>2.3636315886230532E-4</c:v>
                </c:pt>
                <c:pt idx="11">
                  <c:v>1.8383801244845969E-4</c:v>
                </c:pt>
                <c:pt idx="12">
                  <c:v>1.0505029282769126E-4</c:v>
                </c:pt>
                <c:pt idx="13">
                  <c:v>1.0505029282769126E-4</c:v>
                </c:pt>
                <c:pt idx="14">
                  <c:v>1.5757543924153688E-4</c:v>
                </c:pt>
                <c:pt idx="15">
                  <c:v>4.4646374451768787E-4</c:v>
                </c:pt>
                <c:pt idx="16">
                  <c:v>3.939385981038422E-4</c:v>
                </c:pt>
                <c:pt idx="17">
                  <c:v>3.414134516899966E-4</c:v>
                </c:pt>
                <c:pt idx="18">
                  <c:v>1.3131286603461408E-4</c:v>
                </c:pt>
                <c:pt idx="19">
                  <c:v>3.1515087848307376E-4</c:v>
                </c:pt>
                <c:pt idx="20">
                  <c:v>1.5757543924153688E-4</c:v>
                </c:pt>
                <c:pt idx="21">
                  <c:v>3.1515087848307376E-4</c:v>
                </c:pt>
                <c:pt idx="22">
                  <c:v>1.5757543924153688E-4</c:v>
                </c:pt>
                <c:pt idx="23">
                  <c:v>1.3131286603461408E-4</c:v>
                </c:pt>
                <c:pt idx="24">
                  <c:v>1.0505029282769126E-4</c:v>
                </c:pt>
                <c:pt idx="25">
                  <c:v>2.3636315886230532E-4</c:v>
                </c:pt>
                <c:pt idx="26">
                  <c:v>2.3636315886230532E-4</c:v>
                </c:pt>
                <c:pt idx="27">
                  <c:v>2.1010058565538252E-4</c:v>
                </c:pt>
                <c:pt idx="28">
                  <c:v>1.8383801244845969E-4</c:v>
                </c:pt>
                <c:pt idx="29">
                  <c:v>3.1515087848307376E-4</c:v>
                </c:pt>
                <c:pt idx="30">
                  <c:v>1.3131286603461408E-4</c:v>
                </c:pt>
                <c:pt idx="31">
                  <c:v>2.3636315886230532E-4</c:v>
                </c:pt>
                <c:pt idx="32">
                  <c:v>3.1515087848307376E-4</c:v>
                </c:pt>
                <c:pt idx="33">
                  <c:v>1.5757543924153688E-4</c:v>
                </c:pt>
                <c:pt idx="34">
                  <c:v>2.1010058565538252E-4</c:v>
                </c:pt>
                <c:pt idx="35">
                  <c:v>3.414134516899966E-4</c:v>
                </c:pt>
                <c:pt idx="36">
                  <c:v>3.1515087848307376E-4</c:v>
                </c:pt>
                <c:pt idx="37">
                  <c:v>2.6262573206922815E-4</c:v>
                </c:pt>
                <c:pt idx="38">
                  <c:v>2.3636315886230532E-4</c:v>
                </c:pt>
                <c:pt idx="39">
                  <c:v>2.8888830527615093E-4</c:v>
                </c:pt>
                <c:pt idx="40">
                  <c:v>2.3636315886230532E-4</c:v>
                </c:pt>
                <c:pt idx="41">
                  <c:v>2.6262573206922815E-4</c:v>
                </c:pt>
                <c:pt idx="42">
                  <c:v>3.414134516899966E-4</c:v>
                </c:pt>
                <c:pt idx="43">
                  <c:v>1.8383801244845969E-4</c:v>
                </c:pt>
                <c:pt idx="44">
                  <c:v>5.2525146413845631E-4</c:v>
                </c:pt>
                <c:pt idx="45">
                  <c:v>2.3636315886230532E-4</c:v>
                </c:pt>
                <c:pt idx="46">
                  <c:v>2.8888830527615093E-4</c:v>
                </c:pt>
                <c:pt idx="47">
                  <c:v>3.414134516899966E-4</c:v>
                </c:pt>
                <c:pt idx="48">
                  <c:v>5.2525146413845631E-4</c:v>
                </c:pt>
                <c:pt idx="49">
                  <c:v>2.3636315886230532E-4</c:v>
                </c:pt>
                <c:pt idx="50">
                  <c:v>2.1010058565538252E-4</c:v>
                </c:pt>
                <c:pt idx="51">
                  <c:v>2.8888830527615093E-4</c:v>
                </c:pt>
                <c:pt idx="52">
                  <c:v>2.3636315886230532E-4</c:v>
                </c:pt>
                <c:pt idx="53">
                  <c:v>1.5757543924153688E-4</c:v>
                </c:pt>
                <c:pt idx="54">
                  <c:v>2.1010058565538252E-4</c:v>
                </c:pt>
                <c:pt idx="55">
                  <c:v>1.8383801244845969E-4</c:v>
                </c:pt>
                <c:pt idx="56">
                  <c:v>2.8888830527615093E-4</c:v>
                </c:pt>
                <c:pt idx="57">
                  <c:v>3.939385981038422E-4</c:v>
                </c:pt>
                <c:pt idx="58">
                  <c:v>2.6262573206922815E-4</c:v>
                </c:pt>
                <c:pt idx="59">
                  <c:v>3.6767602489691937E-4</c:v>
                </c:pt>
                <c:pt idx="60">
                  <c:v>3.939385981038422E-4</c:v>
                </c:pt>
                <c:pt idx="61">
                  <c:v>2.8888830527615093E-4</c:v>
                </c:pt>
                <c:pt idx="62">
                  <c:v>3.1515087848307376E-4</c:v>
                </c:pt>
                <c:pt idx="63">
                  <c:v>2.6262573206922815E-4</c:v>
                </c:pt>
                <c:pt idx="64">
                  <c:v>2.3636315886230532E-4</c:v>
                </c:pt>
                <c:pt idx="65">
                  <c:v>3.1515087848307376E-4</c:v>
                </c:pt>
                <c:pt idx="66">
                  <c:v>2.3636315886230532E-4</c:v>
                </c:pt>
                <c:pt idx="67">
                  <c:v>2.3636315886230532E-4</c:v>
                </c:pt>
                <c:pt idx="68">
                  <c:v>3.6767602489691937E-4</c:v>
                </c:pt>
                <c:pt idx="69">
                  <c:v>3.1515087848307376E-4</c:v>
                </c:pt>
                <c:pt idx="70">
                  <c:v>2.6262573206922815E-4</c:v>
                </c:pt>
                <c:pt idx="71">
                  <c:v>1.8383801244845969E-4</c:v>
                </c:pt>
                <c:pt idx="72">
                  <c:v>3.6767602489691937E-4</c:v>
                </c:pt>
                <c:pt idx="73">
                  <c:v>4.9898889093153342E-4</c:v>
                </c:pt>
                <c:pt idx="74">
                  <c:v>3.6767602489691937E-4</c:v>
                </c:pt>
                <c:pt idx="75">
                  <c:v>3.1515087848307376E-4</c:v>
                </c:pt>
                <c:pt idx="76">
                  <c:v>3.939385981038422E-4</c:v>
                </c:pt>
                <c:pt idx="77">
                  <c:v>3.414134516899966E-4</c:v>
                </c:pt>
                <c:pt idx="78">
                  <c:v>4.9898889093153342E-4</c:v>
                </c:pt>
                <c:pt idx="79">
                  <c:v>2.3636315886230532E-4</c:v>
                </c:pt>
                <c:pt idx="80">
                  <c:v>4.4646374451768787E-4</c:v>
                </c:pt>
                <c:pt idx="81">
                  <c:v>3.939385981038422E-4</c:v>
                </c:pt>
                <c:pt idx="82">
                  <c:v>1.8383801244845969E-4</c:v>
                </c:pt>
                <c:pt idx="83">
                  <c:v>2.6262573206922815E-4</c:v>
                </c:pt>
                <c:pt idx="84">
                  <c:v>2.6262573206922815E-4</c:v>
                </c:pt>
                <c:pt idx="85">
                  <c:v>3.414134516899966E-4</c:v>
                </c:pt>
                <c:pt idx="86">
                  <c:v>3.414134516899966E-4</c:v>
                </c:pt>
                <c:pt idx="87">
                  <c:v>3.1515087848307376E-4</c:v>
                </c:pt>
                <c:pt idx="88">
                  <c:v>3.939385981038422E-4</c:v>
                </c:pt>
                <c:pt idx="89">
                  <c:v>2.3636315886230532E-4</c:v>
                </c:pt>
                <c:pt idx="90">
                  <c:v>4.9898889093153342E-4</c:v>
                </c:pt>
                <c:pt idx="91">
                  <c:v>3.939385981038422E-4</c:v>
                </c:pt>
                <c:pt idx="92">
                  <c:v>2.3636315886230532E-4</c:v>
                </c:pt>
                <c:pt idx="93">
                  <c:v>3.939385981038422E-4</c:v>
                </c:pt>
                <c:pt idx="94">
                  <c:v>3.1515087848307376E-4</c:v>
                </c:pt>
                <c:pt idx="95">
                  <c:v>5.7777661055230186E-4</c:v>
                </c:pt>
                <c:pt idx="96">
                  <c:v>2.3636315886230532E-4</c:v>
                </c:pt>
                <c:pt idx="97">
                  <c:v>3.939385981038422E-4</c:v>
                </c:pt>
                <c:pt idx="98">
                  <c:v>3.1515087848307376E-4</c:v>
                </c:pt>
                <c:pt idx="99">
                  <c:v>3.6767602489691937E-4</c:v>
                </c:pt>
                <c:pt idx="100">
                  <c:v>2.6262573206922815E-4</c:v>
                </c:pt>
                <c:pt idx="101">
                  <c:v>4.7272631772461065E-4</c:v>
                </c:pt>
                <c:pt idx="102">
                  <c:v>3.939385981038422E-4</c:v>
                </c:pt>
                <c:pt idx="103">
                  <c:v>3.414134516899966E-4</c:v>
                </c:pt>
                <c:pt idx="104">
                  <c:v>6.5656433017307031E-4</c:v>
                </c:pt>
                <c:pt idx="105">
                  <c:v>3.1515087848307376E-4</c:v>
                </c:pt>
                <c:pt idx="106">
                  <c:v>3.6767602489691937E-4</c:v>
                </c:pt>
                <c:pt idx="107">
                  <c:v>3.414134516899966E-4</c:v>
                </c:pt>
                <c:pt idx="108">
                  <c:v>3.1515087848307376E-4</c:v>
                </c:pt>
                <c:pt idx="109">
                  <c:v>2.6262573206922815E-4</c:v>
                </c:pt>
                <c:pt idx="110">
                  <c:v>2.8888830527615093E-4</c:v>
                </c:pt>
                <c:pt idx="111">
                  <c:v>4.7272631772461065E-4</c:v>
                </c:pt>
                <c:pt idx="112">
                  <c:v>2.6262573206922815E-4</c:v>
                </c:pt>
                <c:pt idx="113">
                  <c:v>5.2525146413845631E-4</c:v>
                </c:pt>
                <c:pt idx="114">
                  <c:v>3.6767602489691937E-4</c:v>
                </c:pt>
                <c:pt idx="115">
                  <c:v>5.2525146413845631E-4</c:v>
                </c:pt>
                <c:pt idx="116">
                  <c:v>4.4646374451768787E-4</c:v>
                </c:pt>
                <c:pt idx="117">
                  <c:v>7.0908947658691597E-4</c:v>
                </c:pt>
                <c:pt idx="118">
                  <c:v>2.8888830527615093E-4</c:v>
                </c:pt>
                <c:pt idx="119">
                  <c:v>4.2020117131076504E-4</c:v>
                </c:pt>
                <c:pt idx="120">
                  <c:v>4.9898889093153342E-4</c:v>
                </c:pt>
                <c:pt idx="121">
                  <c:v>4.2020117131076504E-4</c:v>
                </c:pt>
                <c:pt idx="122">
                  <c:v>4.9898889093153342E-4</c:v>
                </c:pt>
                <c:pt idx="123">
                  <c:v>3.1515087848307376E-4</c:v>
                </c:pt>
                <c:pt idx="124">
                  <c:v>3.6767602489691937E-4</c:v>
                </c:pt>
                <c:pt idx="125">
                  <c:v>5.5151403734537909E-4</c:v>
                </c:pt>
                <c:pt idx="126">
                  <c:v>6.3030175696614753E-4</c:v>
                </c:pt>
                <c:pt idx="127">
                  <c:v>5.7777661055230186E-4</c:v>
                </c:pt>
                <c:pt idx="128">
                  <c:v>4.4646374451768787E-4</c:v>
                </c:pt>
                <c:pt idx="129">
                  <c:v>3.6767602489691937E-4</c:v>
                </c:pt>
                <c:pt idx="130">
                  <c:v>3.1515087848307376E-4</c:v>
                </c:pt>
                <c:pt idx="131">
                  <c:v>6.3030175696614753E-4</c:v>
                </c:pt>
                <c:pt idx="132">
                  <c:v>6.5656433017307031E-4</c:v>
                </c:pt>
                <c:pt idx="133">
                  <c:v>4.4646374451768787E-4</c:v>
                </c:pt>
                <c:pt idx="134">
                  <c:v>4.4646374451768787E-4</c:v>
                </c:pt>
                <c:pt idx="135">
                  <c:v>4.9898889093153342E-4</c:v>
                </c:pt>
                <c:pt idx="136">
                  <c:v>3.939385981038422E-4</c:v>
                </c:pt>
                <c:pt idx="137">
                  <c:v>3.939385981038422E-4</c:v>
                </c:pt>
                <c:pt idx="138">
                  <c:v>4.9898889093153342E-4</c:v>
                </c:pt>
                <c:pt idx="139">
                  <c:v>6.8282690337999319E-4</c:v>
                </c:pt>
                <c:pt idx="140">
                  <c:v>4.7272631772461065E-4</c:v>
                </c:pt>
                <c:pt idx="141">
                  <c:v>3.1515087848307376E-4</c:v>
                </c:pt>
                <c:pt idx="142">
                  <c:v>5.7777661055230186E-4</c:v>
                </c:pt>
                <c:pt idx="143">
                  <c:v>3.6767602489691937E-4</c:v>
                </c:pt>
                <c:pt idx="144">
                  <c:v>3.414134516899966E-4</c:v>
                </c:pt>
                <c:pt idx="145">
                  <c:v>4.4646374451768787E-4</c:v>
                </c:pt>
                <c:pt idx="146">
                  <c:v>4.9898889093153342E-4</c:v>
                </c:pt>
                <c:pt idx="147">
                  <c:v>3.939385981038422E-4</c:v>
                </c:pt>
                <c:pt idx="148">
                  <c:v>3.6767602489691937E-4</c:v>
                </c:pt>
                <c:pt idx="149">
                  <c:v>8.4040234262153007E-4</c:v>
                </c:pt>
                <c:pt idx="150">
                  <c:v>6.0403918375922475E-4</c:v>
                </c:pt>
                <c:pt idx="151">
                  <c:v>5.5151403734537909E-4</c:v>
                </c:pt>
                <c:pt idx="152">
                  <c:v>5.2525146413845631E-4</c:v>
                </c:pt>
                <c:pt idx="153">
                  <c:v>6.5656433017307031E-4</c:v>
                </c:pt>
                <c:pt idx="154">
                  <c:v>5.7777661055230186E-4</c:v>
                </c:pt>
                <c:pt idx="155">
                  <c:v>5.5151403734537909E-4</c:v>
                </c:pt>
                <c:pt idx="156">
                  <c:v>6.0403918375922475E-4</c:v>
                </c:pt>
                <c:pt idx="157">
                  <c:v>8.4040234262153007E-4</c:v>
                </c:pt>
                <c:pt idx="158">
                  <c:v>7.3535204979383875E-4</c:v>
                </c:pt>
                <c:pt idx="159">
                  <c:v>5.2525146413845631E-4</c:v>
                </c:pt>
                <c:pt idx="160">
                  <c:v>4.9898889093153342E-4</c:v>
                </c:pt>
                <c:pt idx="161">
                  <c:v>4.7272631772461065E-4</c:v>
                </c:pt>
                <c:pt idx="162">
                  <c:v>6.3030175696614753E-4</c:v>
                </c:pt>
                <c:pt idx="163">
                  <c:v>7.0908947658691597E-4</c:v>
                </c:pt>
                <c:pt idx="164">
                  <c:v>7.6161462300076163E-4</c:v>
                </c:pt>
                <c:pt idx="165">
                  <c:v>3.414134516899966E-4</c:v>
                </c:pt>
                <c:pt idx="166">
                  <c:v>7.0908947658691597E-4</c:v>
                </c:pt>
                <c:pt idx="167">
                  <c:v>7.0908947658691597E-4</c:v>
                </c:pt>
                <c:pt idx="168">
                  <c:v>7.3535204979383875E-4</c:v>
                </c:pt>
                <c:pt idx="169">
                  <c:v>7.6161462300076163E-4</c:v>
                </c:pt>
                <c:pt idx="170">
                  <c:v>8.4040234262153007E-4</c:v>
                </c:pt>
                <c:pt idx="171">
                  <c:v>9.1919006224229851E-4</c:v>
                </c:pt>
                <c:pt idx="172">
                  <c:v>7.8787719620768441E-4</c:v>
                </c:pt>
                <c:pt idx="173">
                  <c:v>7.8787719620768441E-4</c:v>
                </c:pt>
                <c:pt idx="174">
                  <c:v>4.7272631772461065E-4</c:v>
                </c:pt>
                <c:pt idx="175">
                  <c:v>9.9797778186306685E-4</c:v>
                </c:pt>
                <c:pt idx="176">
                  <c:v>6.5656433017307031E-4</c:v>
                </c:pt>
                <c:pt idx="177">
                  <c:v>8.6666491582845285E-4</c:v>
                </c:pt>
                <c:pt idx="178">
                  <c:v>6.3030175696614753E-4</c:v>
                </c:pt>
                <c:pt idx="179">
                  <c:v>6.3030175696614753E-4</c:v>
                </c:pt>
                <c:pt idx="180">
                  <c:v>9.7171520865614418E-4</c:v>
                </c:pt>
                <c:pt idx="181">
                  <c:v>8.4040234262153007E-4</c:v>
                </c:pt>
                <c:pt idx="182">
                  <c:v>7.3535204979383875E-4</c:v>
                </c:pt>
                <c:pt idx="183">
                  <c:v>7.8787719620768441E-4</c:v>
                </c:pt>
                <c:pt idx="184">
                  <c:v>9.9797778186306685E-4</c:v>
                </c:pt>
                <c:pt idx="185">
                  <c:v>8.6666491582845285E-4</c:v>
                </c:pt>
                <c:pt idx="186">
                  <c:v>6.8282690337999319E-4</c:v>
                </c:pt>
                <c:pt idx="187">
                  <c:v>6.3030175696614753E-4</c:v>
                </c:pt>
                <c:pt idx="188">
                  <c:v>8.6666491582845285E-4</c:v>
                </c:pt>
                <c:pt idx="189">
                  <c:v>6.3030175696614753E-4</c:v>
                </c:pt>
                <c:pt idx="190">
                  <c:v>8.141397694146073E-4</c:v>
                </c:pt>
                <c:pt idx="191">
                  <c:v>7.8787719620768441E-4</c:v>
                </c:pt>
                <c:pt idx="192">
                  <c:v>6.5656433017307031E-4</c:v>
                </c:pt>
                <c:pt idx="193">
                  <c:v>7.3535204979383875E-4</c:v>
                </c:pt>
                <c:pt idx="194">
                  <c:v>8.141397694146073E-4</c:v>
                </c:pt>
                <c:pt idx="195">
                  <c:v>8.6666491582845285E-4</c:v>
                </c:pt>
                <c:pt idx="196">
                  <c:v>7.6161462300076163E-4</c:v>
                </c:pt>
                <c:pt idx="197">
                  <c:v>1.2080783675184495E-3</c:v>
                </c:pt>
                <c:pt idx="198">
                  <c:v>1.0505029282769126E-3</c:v>
                </c:pt>
                <c:pt idx="199">
                  <c:v>8.6666491582845285E-4</c:v>
                </c:pt>
                <c:pt idx="200">
                  <c:v>6.8282690337999319E-4</c:v>
                </c:pt>
                <c:pt idx="201">
                  <c:v>9.4545263544922129E-4</c:v>
                </c:pt>
                <c:pt idx="202">
                  <c:v>1.0767655014838353E-3</c:v>
                </c:pt>
                <c:pt idx="203">
                  <c:v>9.4545263544922129E-4</c:v>
                </c:pt>
                <c:pt idx="204">
                  <c:v>7.8787719620768441E-4</c:v>
                </c:pt>
                <c:pt idx="205">
                  <c:v>1.1555532211046037E-3</c:v>
                </c:pt>
                <c:pt idx="206">
                  <c:v>7.3535204979383875E-4</c:v>
                </c:pt>
                <c:pt idx="207">
                  <c:v>9.7171520865614418E-4</c:v>
                </c:pt>
                <c:pt idx="208">
                  <c:v>1.0242403550699897E-3</c:v>
                </c:pt>
                <c:pt idx="209">
                  <c:v>1.2343409407253722E-3</c:v>
                </c:pt>
                <c:pt idx="210">
                  <c:v>1.2606035139322951E-3</c:v>
                </c:pt>
                <c:pt idx="211">
                  <c:v>8.9292748903537574E-4</c:v>
                </c:pt>
                <c:pt idx="212">
                  <c:v>9.4545263544922129E-4</c:v>
                </c:pt>
                <c:pt idx="213">
                  <c:v>9.4545263544922129E-4</c:v>
                </c:pt>
                <c:pt idx="214">
                  <c:v>8.4040234262153007E-4</c:v>
                </c:pt>
                <c:pt idx="215">
                  <c:v>8.9292748903537574E-4</c:v>
                </c:pt>
                <c:pt idx="216">
                  <c:v>1.3131286603461406E-3</c:v>
                </c:pt>
                <c:pt idx="217">
                  <c:v>9.1919006224229851E-4</c:v>
                </c:pt>
                <c:pt idx="218">
                  <c:v>1.3131286603461406E-3</c:v>
                </c:pt>
                <c:pt idx="219">
                  <c:v>1.2080783675184495E-3</c:v>
                </c:pt>
                <c:pt idx="220">
                  <c:v>8.6666491582845285E-4</c:v>
                </c:pt>
                <c:pt idx="221">
                  <c:v>1.1292906478976811E-3</c:v>
                </c:pt>
                <c:pt idx="222">
                  <c:v>9.7171520865614418E-4</c:v>
                </c:pt>
                <c:pt idx="223">
                  <c:v>9.4545263544922129E-4</c:v>
                </c:pt>
                <c:pt idx="224">
                  <c:v>1.3393912335530635E-3</c:v>
                </c:pt>
                <c:pt idx="225">
                  <c:v>1.2343409407253722E-3</c:v>
                </c:pt>
                <c:pt idx="226">
                  <c:v>1.2868660871392179E-3</c:v>
                </c:pt>
                <c:pt idx="227">
                  <c:v>1.0505029282769126E-3</c:v>
                </c:pt>
                <c:pt idx="228">
                  <c:v>1.2868660871392179E-3</c:v>
                </c:pt>
                <c:pt idx="229">
                  <c:v>1.4181789531738319E-3</c:v>
                </c:pt>
                <c:pt idx="230">
                  <c:v>1.5494918192084462E-3</c:v>
                </c:pt>
                <c:pt idx="231">
                  <c:v>1.1555532211046037E-3</c:v>
                </c:pt>
                <c:pt idx="232">
                  <c:v>1.1030280746907582E-3</c:v>
                </c:pt>
                <c:pt idx="233">
                  <c:v>1.6282795388292146E-3</c:v>
                </c:pt>
                <c:pt idx="234">
                  <c:v>7.6161462300076163E-4</c:v>
                </c:pt>
                <c:pt idx="235">
                  <c:v>1.3919163799669091E-3</c:v>
                </c:pt>
                <c:pt idx="236">
                  <c:v>1.3656538067599864E-3</c:v>
                </c:pt>
                <c:pt idx="237">
                  <c:v>1.2080783675184495E-3</c:v>
                </c:pt>
                <c:pt idx="238">
                  <c:v>1.3919163799669091E-3</c:v>
                </c:pt>
                <c:pt idx="239">
                  <c:v>1.2080783675184495E-3</c:v>
                </c:pt>
                <c:pt idx="240">
                  <c:v>1.2343409407253722E-3</c:v>
                </c:pt>
                <c:pt idx="241">
                  <c:v>1.1030280746907582E-3</c:v>
                </c:pt>
                <c:pt idx="242">
                  <c:v>1.3656538067599864E-3</c:v>
                </c:pt>
                <c:pt idx="243">
                  <c:v>1.0767655014838353E-3</c:v>
                </c:pt>
                <c:pt idx="244">
                  <c:v>1.2868660871392179E-3</c:v>
                </c:pt>
                <c:pt idx="245">
                  <c:v>1.1818157943115266E-3</c:v>
                </c:pt>
                <c:pt idx="246">
                  <c:v>1.6020169656222917E-3</c:v>
                </c:pt>
                <c:pt idx="247">
                  <c:v>1.5494918192084462E-3</c:v>
                </c:pt>
                <c:pt idx="248">
                  <c:v>1.3656538067599864E-3</c:v>
                </c:pt>
                <c:pt idx="249">
                  <c:v>1.4181789531738319E-3</c:v>
                </c:pt>
                <c:pt idx="250">
                  <c:v>1.2080783675184495E-3</c:v>
                </c:pt>
                <c:pt idx="251">
                  <c:v>1.3656538067599864E-3</c:v>
                </c:pt>
                <c:pt idx="252">
                  <c:v>1.6545421120361373E-3</c:v>
                </c:pt>
                <c:pt idx="253">
                  <c:v>1.6282795388292146E-3</c:v>
                </c:pt>
                <c:pt idx="254">
                  <c:v>1.8909052708984426E-3</c:v>
                </c:pt>
                <c:pt idx="255">
                  <c:v>1.8121175512776741E-3</c:v>
                </c:pt>
                <c:pt idx="256">
                  <c:v>1.4969666727946004E-3</c:v>
                </c:pt>
                <c:pt idx="257">
                  <c:v>1.4969666727946004E-3</c:v>
                </c:pt>
                <c:pt idx="258">
                  <c:v>1.7595924048638286E-3</c:v>
                </c:pt>
                <c:pt idx="259">
                  <c:v>1.8121175512776741E-3</c:v>
                </c:pt>
                <c:pt idx="260">
                  <c:v>1.6545421120361373E-3</c:v>
                </c:pt>
                <c:pt idx="261">
                  <c:v>1.9434304173122884E-3</c:v>
                </c:pt>
                <c:pt idx="262">
                  <c:v>1.5494918192084462E-3</c:v>
                </c:pt>
                <c:pt idx="263">
                  <c:v>1.8646426976915199E-3</c:v>
                </c:pt>
                <c:pt idx="264">
                  <c:v>1.7858549780707515E-3</c:v>
                </c:pt>
                <c:pt idx="265">
                  <c:v>1.8909052708984426E-3</c:v>
                </c:pt>
                <c:pt idx="266">
                  <c:v>1.7333298316569057E-3</c:v>
                </c:pt>
                <c:pt idx="267">
                  <c:v>1.9171678441053655E-3</c:v>
                </c:pt>
                <c:pt idx="268">
                  <c:v>2.0484807101399795E-3</c:v>
                </c:pt>
                <c:pt idx="269">
                  <c:v>1.7595924048638286E-3</c:v>
                </c:pt>
                <c:pt idx="270">
                  <c:v>2.1797935761745935E-3</c:v>
                </c:pt>
                <c:pt idx="271">
                  <c:v>2.1010058565538252E-3</c:v>
                </c:pt>
                <c:pt idx="272">
                  <c:v>2.1797935761745935E-3</c:v>
                </c:pt>
                <c:pt idx="273">
                  <c:v>2.0747432833469024E-3</c:v>
                </c:pt>
                <c:pt idx="274">
                  <c:v>1.9171678441053655E-3</c:v>
                </c:pt>
                <c:pt idx="275">
                  <c:v>1.7595924048638286E-3</c:v>
                </c:pt>
                <c:pt idx="276">
                  <c:v>1.838380124484597E-3</c:v>
                </c:pt>
                <c:pt idx="277">
                  <c:v>2.2585812957953621E-3</c:v>
                </c:pt>
                <c:pt idx="278">
                  <c:v>2.1010058565538252E-3</c:v>
                </c:pt>
                <c:pt idx="279">
                  <c:v>2.0747432833469024E-3</c:v>
                </c:pt>
                <c:pt idx="280">
                  <c:v>2.1272684297607481E-3</c:v>
                </c:pt>
                <c:pt idx="281">
                  <c:v>2.2323187225884392E-3</c:v>
                </c:pt>
                <c:pt idx="282">
                  <c:v>2.284843869002285E-3</c:v>
                </c:pt>
                <c:pt idx="283">
                  <c:v>2.0747432833469024E-3</c:v>
                </c:pt>
                <c:pt idx="284">
                  <c:v>2.678782467106127E-3</c:v>
                </c:pt>
                <c:pt idx="285">
                  <c:v>2.3636315886230532E-3</c:v>
                </c:pt>
                <c:pt idx="286">
                  <c:v>2.4949444546576672E-3</c:v>
                </c:pt>
                <c:pt idx="287">
                  <c:v>2.1797935761745935E-3</c:v>
                </c:pt>
                <c:pt idx="288">
                  <c:v>2.5737321742784359E-3</c:v>
                </c:pt>
                <c:pt idx="289">
                  <c:v>2.3373690154161303E-3</c:v>
                </c:pt>
                <c:pt idx="290">
                  <c:v>2.2323187225884392E-3</c:v>
                </c:pt>
                <c:pt idx="291">
                  <c:v>2.3636315886230532E-3</c:v>
                </c:pt>
                <c:pt idx="292">
                  <c:v>2.4686818814507443E-3</c:v>
                </c:pt>
                <c:pt idx="293">
                  <c:v>2.5999947474853588E-3</c:v>
                </c:pt>
                <c:pt idx="294">
                  <c:v>2.4949444546576672E-3</c:v>
                </c:pt>
                <c:pt idx="295">
                  <c:v>3.0727210652099694E-3</c:v>
                </c:pt>
                <c:pt idx="296">
                  <c:v>2.7313076135199728E-3</c:v>
                </c:pt>
                <c:pt idx="297">
                  <c:v>2.5999947474853588E-3</c:v>
                </c:pt>
                <c:pt idx="298">
                  <c:v>2.4686818814507443E-3</c:v>
                </c:pt>
                <c:pt idx="299">
                  <c:v>2.7313076135199728E-3</c:v>
                </c:pt>
                <c:pt idx="300">
                  <c:v>2.3898941618299761E-3</c:v>
                </c:pt>
                <c:pt idx="301">
                  <c:v>2.941408199175355E-3</c:v>
                </c:pt>
                <c:pt idx="302">
                  <c:v>2.941408199175355E-3</c:v>
                </c:pt>
                <c:pt idx="303">
                  <c:v>2.8363579063476639E-3</c:v>
                </c:pt>
                <c:pt idx="304">
                  <c:v>2.6262573206922812E-3</c:v>
                </c:pt>
                <c:pt idx="305">
                  <c:v>2.8626204795545868E-3</c:v>
                </c:pt>
                <c:pt idx="306">
                  <c:v>3.0201959187961236E-3</c:v>
                </c:pt>
                <c:pt idx="307">
                  <c:v>3.2040339312445834E-3</c:v>
                </c:pt>
                <c:pt idx="308">
                  <c:v>3.0464584920030465E-3</c:v>
                </c:pt>
                <c:pt idx="309">
                  <c:v>3.0989836384168923E-3</c:v>
                </c:pt>
                <c:pt idx="310">
                  <c:v>3.6504976757622712E-3</c:v>
                </c:pt>
                <c:pt idx="311">
                  <c:v>2.9939333455892008E-3</c:v>
                </c:pt>
                <c:pt idx="312">
                  <c:v>3.2828216508653516E-3</c:v>
                </c:pt>
                <c:pt idx="313">
                  <c:v>3.7292853953830398E-3</c:v>
                </c:pt>
                <c:pt idx="314">
                  <c:v>4.1757491399007276E-3</c:v>
                </c:pt>
                <c:pt idx="315">
                  <c:v>3.9393859810384225E-3</c:v>
                </c:pt>
                <c:pt idx="316">
                  <c:v>3.3878719436930432E-3</c:v>
                </c:pt>
                <c:pt idx="317">
                  <c:v>3.8080731150038081E-3</c:v>
                </c:pt>
                <c:pt idx="318">
                  <c:v>3.4403970901068885E-3</c:v>
                </c:pt>
                <c:pt idx="319">
                  <c:v>3.9131234078314996E-3</c:v>
                </c:pt>
                <c:pt idx="320">
                  <c:v>3.7555479685899623E-3</c:v>
                </c:pt>
                <c:pt idx="321">
                  <c:v>3.4929222365207343E-3</c:v>
                </c:pt>
                <c:pt idx="322">
                  <c:v>3.9919111274522674E-3</c:v>
                </c:pt>
                <c:pt idx="323">
                  <c:v>3.5454473829345801E-3</c:v>
                </c:pt>
                <c:pt idx="324">
                  <c:v>4.7272631772461065E-3</c:v>
                </c:pt>
                <c:pt idx="325">
                  <c:v>4.0444362738661132E-3</c:v>
                </c:pt>
                <c:pt idx="326">
                  <c:v>4.1494865666938047E-3</c:v>
                </c:pt>
                <c:pt idx="327">
                  <c:v>5.1474643485568718E-3</c:v>
                </c:pt>
                <c:pt idx="328">
                  <c:v>4.4383748719699556E-3</c:v>
                </c:pt>
                <c:pt idx="329">
                  <c:v>4.8848386164876438E-3</c:v>
                </c:pt>
                <c:pt idx="330">
                  <c:v>4.9636263361084116E-3</c:v>
                </c:pt>
                <c:pt idx="331">
                  <c:v>4.4121122987630327E-3</c:v>
                </c:pt>
                <c:pt idx="332">
                  <c:v>4.4646374451768785E-3</c:v>
                </c:pt>
                <c:pt idx="333">
                  <c:v>5.5151403734537913E-3</c:v>
                </c:pt>
                <c:pt idx="334">
                  <c:v>4.9636263361084116E-3</c:v>
                </c:pt>
                <c:pt idx="335">
                  <c:v>5.3313023610053311E-3</c:v>
                </c:pt>
                <c:pt idx="336">
                  <c:v>5.094939202143026E-3</c:v>
                </c:pt>
                <c:pt idx="337">
                  <c:v>5.4100900806260998E-3</c:v>
                </c:pt>
                <c:pt idx="338">
                  <c:v>5.3838275074191769E-3</c:v>
                </c:pt>
                <c:pt idx="339">
                  <c:v>5.4363526538330226E-3</c:v>
                </c:pt>
                <c:pt idx="340">
                  <c:v>5.2262520681776404E-3</c:v>
                </c:pt>
                <c:pt idx="341">
                  <c:v>5.9353415447645557E-3</c:v>
                </c:pt>
                <c:pt idx="342">
                  <c:v>6.0141292643853244E-3</c:v>
                </c:pt>
                <c:pt idx="343">
                  <c:v>5.620190666281482E-3</c:v>
                </c:pt>
                <c:pt idx="344">
                  <c:v>5.9616041179714786E-3</c:v>
                </c:pt>
                <c:pt idx="345">
                  <c:v>6.5656433017307033E-3</c:v>
                </c:pt>
                <c:pt idx="346">
                  <c:v>5.8302912519368651E-3</c:v>
                </c:pt>
                <c:pt idx="347">
                  <c:v>6.4605930089030126E-3</c:v>
                </c:pt>
                <c:pt idx="348">
                  <c:v>5.9090789715576329E-3</c:v>
                </c:pt>
                <c:pt idx="349">
                  <c:v>5.9878666911784015E-3</c:v>
                </c:pt>
                <c:pt idx="350">
                  <c:v>6.3030175696614753E-3</c:v>
                </c:pt>
                <c:pt idx="351">
                  <c:v>6.8020064605930092E-3</c:v>
                </c:pt>
                <c:pt idx="352">
                  <c:v>7.3009953515245423E-3</c:v>
                </c:pt>
                <c:pt idx="353">
                  <c:v>7.0383696194553143E-3</c:v>
                </c:pt>
                <c:pt idx="354">
                  <c:v>6.5393807285237804E-3</c:v>
                </c:pt>
                <c:pt idx="355">
                  <c:v>8.0363474013183805E-3</c:v>
                </c:pt>
                <c:pt idx="356">
                  <c:v>7.3535204979383881E-3</c:v>
                </c:pt>
                <c:pt idx="357">
                  <c:v>7.905034535283767E-3</c:v>
                </c:pt>
                <c:pt idx="358">
                  <c:v>7.3009953515245423E-3</c:v>
                </c:pt>
                <c:pt idx="359">
                  <c:v>7.5898836568006932E-3</c:v>
                </c:pt>
                <c:pt idx="360">
                  <c:v>8.5090737190429925E-3</c:v>
                </c:pt>
                <c:pt idx="361">
                  <c:v>8.3777608530083772E-3</c:v>
                </c:pt>
                <c:pt idx="362">
                  <c:v>8.2989731333876094E-3</c:v>
                </c:pt>
                <c:pt idx="363">
                  <c:v>8.3252357065945314E-3</c:v>
                </c:pt>
                <c:pt idx="364">
                  <c:v>8.6141240118706823E-3</c:v>
                </c:pt>
                <c:pt idx="365">
                  <c:v>9.5595766473199045E-3</c:v>
                </c:pt>
                <c:pt idx="366">
                  <c:v>9.3232134884575994E-3</c:v>
                </c:pt>
                <c:pt idx="367">
                  <c:v>1.0583817002389894E-2</c:v>
                </c:pt>
                <c:pt idx="368">
                  <c:v>9.13937547600914E-3</c:v>
                </c:pt>
                <c:pt idx="369">
                  <c:v>1.008482811145836E-2</c:v>
                </c:pt>
                <c:pt idx="370">
                  <c:v>1.0505029282769125E-2</c:v>
                </c:pt>
                <c:pt idx="371">
                  <c:v>9.5595766473199045E-3</c:v>
                </c:pt>
                <c:pt idx="372">
                  <c:v>1.0137353257872206E-2</c:v>
                </c:pt>
                <c:pt idx="373">
                  <c:v>1.1030280746907583E-2</c:v>
                </c:pt>
                <c:pt idx="374">
                  <c:v>1.1424219345011425E-2</c:v>
                </c:pt>
                <c:pt idx="375">
                  <c:v>1.0977755600493737E-2</c:v>
                </c:pt>
                <c:pt idx="376">
                  <c:v>1.2001995955563727E-2</c:v>
                </c:pt>
                <c:pt idx="377">
                  <c:v>1.268482285894372E-2</c:v>
                </c:pt>
                <c:pt idx="378">
                  <c:v>1.1739370223494498E-2</c:v>
                </c:pt>
                <c:pt idx="379">
                  <c:v>1.1949470809149881E-2</c:v>
                </c:pt>
                <c:pt idx="380">
                  <c:v>1.2343409407253723E-2</c:v>
                </c:pt>
                <c:pt idx="381">
                  <c:v>1.2422197126874491E-2</c:v>
                </c:pt>
                <c:pt idx="382">
                  <c:v>1.3078761457047561E-2</c:v>
                </c:pt>
                <c:pt idx="383">
                  <c:v>1.2894923444599101E-2</c:v>
                </c:pt>
                <c:pt idx="384">
                  <c:v>1.2868660871392179E-2</c:v>
                </c:pt>
                <c:pt idx="385">
                  <c:v>1.3840376080048324E-2</c:v>
                </c:pt>
                <c:pt idx="386">
                  <c:v>1.6098957375843687E-2</c:v>
                </c:pt>
                <c:pt idx="387">
                  <c:v>1.465451584946293E-2</c:v>
                </c:pt>
                <c:pt idx="388">
                  <c:v>1.5705018777739842E-2</c:v>
                </c:pt>
                <c:pt idx="389">
                  <c:v>1.6309057961499066E-2</c:v>
                </c:pt>
                <c:pt idx="390">
                  <c:v>1.6440370827533683E-2</c:v>
                </c:pt>
                <c:pt idx="391">
                  <c:v>1.7884812353914436E-2</c:v>
                </c:pt>
                <c:pt idx="392">
                  <c:v>1.6151482522257531E-2</c:v>
                </c:pt>
                <c:pt idx="393">
                  <c:v>1.9197941014260578E-2</c:v>
                </c:pt>
                <c:pt idx="394">
                  <c:v>1.7753499487879822E-2</c:v>
                </c:pt>
                <c:pt idx="395">
                  <c:v>1.8777739842949812E-2</c:v>
                </c:pt>
                <c:pt idx="396">
                  <c:v>1.8567639257294429E-2</c:v>
                </c:pt>
                <c:pt idx="397">
                  <c:v>1.9933293064054416E-2</c:v>
                </c:pt>
                <c:pt idx="398">
                  <c:v>2.0300969088951334E-2</c:v>
                </c:pt>
                <c:pt idx="399">
                  <c:v>2.2480762665125928E-2</c:v>
                </c:pt>
                <c:pt idx="400">
                  <c:v>2.2612075531160541E-2</c:v>
                </c:pt>
                <c:pt idx="401">
                  <c:v>2.2717125823988233E-2</c:v>
                </c:pt>
                <c:pt idx="402">
                  <c:v>2.4608031094886677E-2</c:v>
                </c:pt>
                <c:pt idx="403">
                  <c:v>2.4870656826955904E-2</c:v>
                </c:pt>
                <c:pt idx="404">
                  <c:v>2.4502980802058986E-2</c:v>
                </c:pt>
                <c:pt idx="405">
                  <c:v>2.5001969692990518E-2</c:v>
                </c:pt>
                <c:pt idx="406">
                  <c:v>2.5212070278645901E-2</c:v>
                </c:pt>
                <c:pt idx="407">
                  <c:v>2.4397930509231294E-2</c:v>
                </c:pt>
                <c:pt idx="408">
                  <c:v>2.9230243979305091E-2</c:v>
                </c:pt>
                <c:pt idx="409">
                  <c:v>2.7102975549544345E-2</c:v>
                </c:pt>
                <c:pt idx="410">
                  <c:v>2.9440344564960474E-2</c:v>
                </c:pt>
                <c:pt idx="411">
                  <c:v>3.1410037555479685E-2</c:v>
                </c:pt>
                <c:pt idx="412">
                  <c:v>3.1488825275100454E-2</c:v>
                </c:pt>
                <c:pt idx="413">
                  <c:v>3.348478083882659E-2</c:v>
                </c:pt>
                <c:pt idx="414">
                  <c:v>3.3222155106757363E-2</c:v>
                </c:pt>
                <c:pt idx="415">
                  <c:v>3.6163563305932712E-2</c:v>
                </c:pt>
                <c:pt idx="416">
                  <c:v>3.5270635816897343E-2</c:v>
                </c:pt>
                <c:pt idx="417">
                  <c:v>3.5717099561415028E-2</c:v>
                </c:pt>
                <c:pt idx="418">
                  <c:v>3.8317094308900387E-2</c:v>
                </c:pt>
                <c:pt idx="419">
                  <c:v>4.0444362738661137E-2</c:v>
                </c:pt>
                <c:pt idx="420">
                  <c:v>4.1442340520524201E-2</c:v>
                </c:pt>
                <c:pt idx="421">
                  <c:v>4.4383748719699558E-2</c:v>
                </c:pt>
                <c:pt idx="422">
                  <c:v>4.5513039367597236E-2</c:v>
                </c:pt>
                <c:pt idx="423">
                  <c:v>4.7614045224151059E-2</c:v>
                </c:pt>
                <c:pt idx="424">
                  <c:v>4.9636263361084121E-2</c:v>
                </c:pt>
                <c:pt idx="425">
                  <c:v>4.9951414239567192E-2</c:v>
                </c:pt>
                <c:pt idx="426">
                  <c:v>5.2157470388948711E-2</c:v>
                </c:pt>
                <c:pt idx="427">
                  <c:v>5.4757465136434071E-2</c:v>
                </c:pt>
                <c:pt idx="428">
                  <c:v>5.4783727709640989E-2</c:v>
                </c:pt>
                <c:pt idx="429">
                  <c:v>5.9957454631404783E-2</c:v>
                </c:pt>
                <c:pt idx="430">
                  <c:v>6.1034220132888624E-2</c:v>
                </c:pt>
                <c:pt idx="431">
                  <c:v>6.2925125403787058E-2</c:v>
                </c:pt>
                <c:pt idx="432">
                  <c:v>6.8230165191585465E-2</c:v>
                </c:pt>
                <c:pt idx="433">
                  <c:v>6.9989757596449306E-2</c:v>
                </c:pt>
                <c:pt idx="434">
                  <c:v>7.4585707907660795E-2</c:v>
                </c:pt>
                <c:pt idx="435">
                  <c:v>7.7500853533629219E-2</c:v>
                </c:pt>
                <c:pt idx="436">
                  <c:v>8.1177613782598412E-2</c:v>
                </c:pt>
                <c:pt idx="437">
                  <c:v>8.3357407358773006E-2</c:v>
                </c:pt>
                <c:pt idx="438">
                  <c:v>8.6377603277569132E-2</c:v>
                </c:pt>
                <c:pt idx="439">
                  <c:v>9.1971531370643692E-2</c:v>
                </c:pt>
                <c:pt idx="440">
                  <c:v>9.3468498043438292E-2</c:v>
                </c:pt>
                <c:pt idx="441">
                  <c:v>0.10024424193082439</c:v>
                </c:pt>
                <c:pt idx="442">
                  <c:v>0.10381595188696588</c:v>
                </c:pt>
                <c:pt idx="443">
                  <c:v>0.10954119284607505</c:v>
                </c:pt>
                <c:pt idx="444">
                  <c:v>0.11264017648449196</c:v>
                </c:pt>
                <c:pt idx="445">
                  <c:v>0.12264621687632954</c:v>
                </c:pt>
                <c:pt idx="446">
                  <c:v>0.12456338472043491</c:v>
                </c:pt>
                <c:pt idx="447">
                  <c:v>0.13217953095044252</c:v>
                </c:pt>
                <c:pt idx="448">
                  <c:v>0.13924416314310475</c:v>
                </c:pt>
                <c:pt idx="449">
                  <c:v>0.14609869475011161</c:v>
                </c:pt>
                <c:pt idx="450">
                  <c:v>0.15550069595818999</c:v>
                </c:pt>
                <c:pt idx="451">
                  <c:v>0.1590724059143315</c:v>
                </c:pt>
                <c:pt idx="452">
                  <c:v>0.16600572524095911</c:v>
                </c:pt>
                <c:pt idx="453">
                  <c:v>0.17519762586338208</c:v>
                </c:pt>
                <c:pt idx="454">
                  <c:v>0.17960973816214512</c:v>
                </c:pt>
                <c:pt idx="455">
                  <c:v>0.19662788560023112</c:v>
                </c:pt>
                <c:pt idx="456">
                  <c:v>0.20600362423510254</c:v>
                </c:pt>
                <c:pt idx="457">
                  <c:v>0.21256926753683325</c:v>
                </c:pt>
                <c:pt idx="458">
                  <c:v>0.22908842608398772</c:v>
                </c:pt>
                <c:pt idx="459">
                  <c:v>0.23631063371589148</c:v>
                </c:pt>
                <c:pt idx="460">
                  <c:v>0.2447409197153137</c:v>
                </c:pt>
                <c:pt idx="461">
                  <c:v>0.25842372035612049</c:v>
                </c:pt>
                <c:pt idx="462">
                  <c:v>0.27047824145809807</c:v>
                </c:pt>
                <c:pt idx="463">
                  <c:v>0.28169236021745409</c:v>
                </c:pt>
                <c:pt idx="464">
                  <c:v>0.29663576437219319</c:v>
                </c:pt>
                <c:pt idx="465">
                  <c:v>0.30929432465793</c:v>
                </c:pt>
                <c:pt idx="466">
                  <c:v>0.32415894109304827</c:v>
                </c:pt>
                <c:pt idx="467">
                  <c:v>0.34398718386427501</c:v>
                </c:pt>
                <c:pt idx="468">
                  <c:v>0.36111038159518871</c:v>
                </c:pt>
                <c:pt idx="469">
                  <c:v>0.37090632140137092</c:v>
                </c:pt>
                <c:pt idx="470">
                  <c:v>0.39438506184835992</c:v>
                </c:pt>
                <c:pt idx="471">
                  <c:v>0.41423956719279353</c:v>
                </c:pt>
                <c:pt idx="472">
                  <c:v>0.42574257425742573</c:v>
                </c:pt>
                <c:pt idx="473">
                  <c:v>0.44714657142106784</c:v>
                </c:pt>
                <c:pt idx="474">
                  <c:v>0.47246369199254146</c:v>
                </c:pt>
                <c:pt idx="475">
                  <c:v>0.49339496283845891</c:v>
                </c:pt>
                <c:pt idx="476">
                  <c:v>0.51078078630144186</c:v>
                </c:pt>
                <c:pt idx="477">
                  <c:v>0.5340494261627754</c:v>
                </c:pt>
                <c:pt idx="478">
                  <c:v>0.55521706016755523</c:v>
                </c:pt>
                <c:pt idx="479">
                  <c:v>0.57827559944323348</c:v>
                </c:pt>
                <c:pt idx="480">
                  <c:v>0.60041494865666933</c:v>
                </c:pt>
                <c:pt idx="481">
                  <c:v>0.62922499146466371</c:v>
                </c:pt>
                <c:pt idx="482">
                  <c:v>0.65047141318906432</c:v>
                </c:pt>
                <c:pt idx="483">
                  <c:v>0.67389762848963941</c:v>
                </c:pt>
                <c:pt idx="484">
                  <c:v>0.69892586075583685</c:v>
                </c:pt>
                <c:pt idx="485">
                  <c:v>0.73298841820521576</c:v>
                </c:pt>
                <c:pt idx="486">
                  <c:v>0.75273787325682173</c:v>
                </c:pt>
                <c:pt idx="487">
                  <c:v>0.78561861491188911</c:v>
                </c:pt>
                <c:pt idx="488">
                  <c:v>0.81794784252961106</c:v>
                </c:pt>
                <c:pt idx="489">
                  <c:v>0.82585287706489485</c:v>
                </c:pt>
                <c:pt idx="490">
                  <c:v>0.84825485201039996</c:v>
                </c:pt>
                <c:pt idx="491">
                  <c:v>0.88397195157181496</c:v>
                </c:pt>
                <c:pt idx="492">
                  <c:v>0.89368910365837639</c:v>
                </c:pt>
                <c:pt idx="493">
                  <c:v>0.91207290490322246</c:v>
                </c:pt>
                <c:pt idx="494">
                  <c:v>0.93381831551855454</c:v>
                </c:pt>
                <c:pt idx="495">
                  <c:v>0.95369908343619503</c:v>
                </c:pt>
                <c:pt idx="496">
                  <c:v>0.96801218583396798</c:v>
                </c:pt>
                <c:pt idx="497">
                  <c:v>0.97849095254353025</c:v>
                </c:pt>
                <c:pt idx="498">
                  <c:v>0.98946870814402399</c:v>
                </c:pt>
                <c:pt idx="499">
                  <c:v>1</c:v>
                </c:pt>
                <c:pt idx="500">
                  <c:v>0.98896971925309241</c:v>
                </c:pt>
                <c:pt idx="501">
                  <c:v>0.99138587598812933</c:v>
                </c:pt>
                <c:pt idx="502">
                  <c:v>0.98692123854295244</c:v>
                </c:pt>
                <c:pt idx="503">
                  <c:v>0.9767838852850802</c:v>
                </c:pt>
                <c:pt idx="504">
                  <c:v>0.95832129632061347</c:v>
                </c:pt>
                <c:pt idx="505">
                  <c:v>0.9419071880662867</c:v>
                </c:pt>
                <c:pt idx="506">
                  <c:v>0.91900622422985001</c:v>
                </c:pt>
                <c:pt idx="507">
                  <c:v>0.91026078735194471</c:v>
                </c:pt>
                <c:pt idx="508">
                  <c:v>0.87478005094939204</c:v>
                </c:pt>
                <c:pt idx="509">
                  <c:v>0.83126296714552095</c:v>
                </c:pt>
                <c:pt idx="510">
                  <c:v>0.78989941434461752</c:v>
                </c:pt>
                <c:pt idx="511">
                  <c:v>0.68658245134858309</c:v>
                </c:pt>
                <c:pt idx="512">
                  <c:v>0.64813404417364817</c:v>
                </c:pt>
                <c:pt idx="513">
                  <c:v>0.61457047561520073</c:v>
                </c:pt>
                <c:pt idx="514">
                  <c:v>0.57948367781075194</c:v>
                </c:pt>
                <c:pt idx="515">
                  <c:v>0.55647766368148754</c:v>
                </c:pt>
                <c:pt idx="516">
                  <c:v>0.52031410037555481</c:v>
                </c:pt>
                <c:pt idx="517">
                  <c:v>0.49357880085090738</c:v>
                </c:pt>
                <c:pt idx="518">
                  <c:v>0.46781521653491609</c:v>
                </c:pt>
                <c:pt idx="519">
                  <c:v>0.44793444861727549</c:v>
                </c:pt>
                <c:pt idx="520">
                  <c:v>0.42695065262494419</c:v>
                </c:pt>
                <c:pt idx="521">
                  <c:v>0.40386585077605902</c:v>
                </c:pt>
                <c:pt idx="522">
                  <c:v>0.37752448984951548</c:v>
                </c:pt>
                <c:pt idx="523">
                  <c:v>0.3635528009034325</c:v>
                </c:pt>
                <c:pt idx="524">
                  <c:v>0.3367387136591643</c:v>
                </c:pt>
                <c:pt idx="525">
                  <c:v>0.32148015862594215</c:v>
                </c:pt>
                <c:pt idx="526">
                  <c:v>0.30023373690154159</c:v>
                </c:pt>
                <c:pt idx="527">
                  <c:v>0.28802164036032252</c:v>
                </c:pt>
                <c:pt idx="528">
                  <c:v>0.27355096252330802</c:v>
                </c:pt>
                <c:pt idx="529">
                  <c:v>0.26181159229981354</c:v>
                </c:pt>
                <c:pt idx="530">
                  <c:v>0.24442576883683062</c:v>
                </c:pt>
                <c:pt idx="531">
                  <c:v>0.22990256585340232</c:v>
                </c:pt>
                <c:pt idx="532">
                  <c:v>0.21889854767970165</c:v>
                </c:pt>
                <c:pt idx="533">
                  <c:v>0.20109252304540798</c:v>
                </c:pt>
                <c:pt idx="534">
                  <c:v>0.18985214171284504</c:v>
                </c:pt>
                <c:pt idx="535">
                  <c:v>0.18165821887228512</c:v>
                </c:pt>
                <c:pt idx="536">
                  <c:v>0.17057541297896367</c:v>
                </c:pt>
                <c:pt idx="537">
                  <c:v>0.16001785854978071</c:v>
                </c:pt>
                <c:pt idx="538">
                  <c:v>0.15279565091787695</c:v>
                </c:pt>
                <c:pt idx="539">
                  <c:v>0.14192294561021088</c:v>
                </c:pt>
                <c:pt idx="540">
                  <c:v>0.13454316253906556</c:v>
                </c:pt>
                <c:pt idx="541">
                  <c:v>0.12753105549281718</c:v>
                </c:pt>
                <c:pt idx="542">
                  <c:v>0.12191086482653571</c:v>
                </c:pt>
                <c:pt idx="543">
                  <c:v>0.11316542794863041</c:v>
                </c:pt>
                <c:pt idx="544">
                  <c:v>0.10799170102686662</c:v>
                </c:pt>
                <c:pt idx="545">
                  <c:v>0.10242403550699898</c:v>
                </c:pt>
                <c:pt idx="546">
                  <c:v>9.8248286367098245E-2</c:v>
                </c:pt>
                <c:pt idx="547">
                  <c:v>9.2601833127609848E-2</c:v>
                </c:pt>
                <c:pt idx="548">
                  <c:v>8.5615988654568376E-2</c:v>
                </c:pt>
                <c:pt idx="549">
                  <c:v>8.0127110854321504E-2</c:v>
                </c:pt>
                <c:pt idx="550">
                  <c:v>7.7290752947973843E-2</c:v>
                </c:pt>
                <c:pt idx="551">
                  <c:v>7.1512986842450818E-2</c:v>
                </c:pt>
                <c:pt idx="552">
                  <c:v>6.8519053496861618E-2</c:v>
                </c:pt>
                <c:pt idx="553">
                  <c:v>6.5577645297686268E-2</c:v>
                </c:pt>
                <c:pt idx="554">
                  <c:v>5.9721091472542481E-2</c:v>
                </c:pt>
                <c:pt idx="555">
                  <c:v>5.5991806077159437E-2</c:v>
                </c:pt>
                <c:pt idx="556">
                  <c:v>5.5072616014917142E-2</c:v>
                </c:pt>
                <c:pt idx="557">
                  <c:v>4.9688788507497965E-2</c:v>
                </c:pt>
                <c:pt idx="558">
                  <c:v>4.7403944638495676E-2</c:v>
                </c:pt>
                <c:pt idx="559">
                  <c:v>4.7850408383013368E-2</c:v>
                </c:pt>
                <c:pt idx="560">
                  <c:v>4.2729206607663418E-2</c:v>
                </c:pt>
                <c:pt idx="561">
                  <c:v>4.159991595976574E-2</c:v>
                </c:pt>
                <c:pt idx="562">
                  <c:v>4.0523150458281899E-2</c:v>
                </c:pt>
                <c:pt idx="563">
                  <c:v>3.8212044016072692E-2</c:v>
                </c:pt>
                <c:pt idx="564">
                  <c:v>3.5296898390104262E-2</c:v>
                </c:pt>
                <c:pt idx="565">
                  <c:v>3.3327205399585051E-2</c:v>
                </c:pt>
                <c:pt idx="566">
                  <c:v>3.2591853349791214E-2</c:v>
                </c:pt>
                <c:pt idx="567">
                  <c:v>2.9203981406098169E-2</c:v>
                </c:pt>
                <c:pt idx="568">
                  <c:v>2.9834283163064319E-2</c:v>
                </c:pt>
                <c:pt idx="569">
                  <c:v>2.76282270136828E-2</c:v>
                </c:pt>
                <c:pt idx="570">
                  <c:v>2.8048428184993566E-2</c:v>
                </c:pt>
                <c:pt idx="571">
                  <c:v>2.7391863854820495E-2</c:v>
                </c:pt>
                <c:pt idx="572">
                  <c:v>2.4266617643196681E-2</c:v>
                </c:pt>
                <c:pt idx="573">
                  <c:v>2.3032276702471308E-2</c:v>
                </c:pt>
                <c:pt idx="574">
                  <c:v>2.053733224781364E-2</c:v>
                </c:pt>
                <c:pt idx="575">
                  <c:v>2.1377734590435172E-2</c:v>
                </c:pt>
                <c:pt idx="576">
                  <c:v>1.848885153767366E-2</c:v>
                </c:pt>
                <c:pt idx="577">
                  <c:v>1.9014103001812117E-2</c:v>
                </c:pt>
                <c:pt idx="578">
                  <c:v>1.8042387793155975E-2</c:v>
                </c:pt>
                <c:pt idx="579">
                  <c:v>1.7123197730913677E-2</c:v>
                </c:pt>
                <c:pt idx="580">
                  <c:v>1.678178427922368E-2</c:v>
                </c:pt>
                <c:pt idx="581">
                  <c:v>1.4890879008325236E-2</c:v>
                </c:pt>
                <c:pt idx="582">
                  <c:v>1.4155526958531396E-2</c:v>
                </c:pt>
                <c:pt idx="583">
                  <c:v>1.3525225201565249E-2</c:v>
                </c:pt>
                <c:pt idx="584">
                  <c:v>1.3210074323082176E-2</c:v>
                </c:pt>
                <c:pt idx="585">
                  <c:v>1.3315124615909868E-2</c:v>
                </c:pt>
                <c:pt idx="586">
                  <c:v>1.1266643905769888E-2</c:v>
                </c:pt>
                <c:pt idx="587">
                  <c:v>1.2159571394805262E-2</c:v>
                </c:pt>
                <c:pt idx="588">
                  <c:v>1.1581794784252961E-2</c:v>
                </c:pt>
                <c:pt idx="589">
                  <c:v>1.0715129868424508E-2</c:v>
                </c:pt>
                <c:pt idx="590">
                  <c:v>1.0216140977492974E-2</c:v>
                </c:pt>
                <c:pt idx="591">
                  <c:v>9.9272526722168231E-3</c:v>
                </c:pt>
                <c:pt idx="592">
                  <c:v>9.4020012080783671E-3</c:v>
                </c:pt>
                <c:pt idx="593">
                  <c:v>9.7434146597683638E-3</c:v>
                </c:pt>
                <c:pt idx="594">
                  <c:v>9.0868503295952942E-3</c:v>
                </c:pt>
                <c:pt idx="595">
                  <c:v>8.4040234262153009E-3</c:v>
                </c:pt>
                <c:pt idx="596">
                  <c:v>7.1696824854899279E-3</c:v>
                </c:pt>
                <c:pt idx="597">
                  <c:v>8.4565485726291467E-3</c:v>
                </c:pt>
                <c:pt idx="598">
                  <c:v>7.0908947658691601E-3</c:v>
                </c:pt>
                <c:pt idx="599">
                  <c:v>6.8545316070068541E-3</c:v>
                </c:pt>
                <c:pt idx="600">
                  <c:v>6.9595818998345457E-3</c:v>
                </c:pt>
                <c:pt idx="601">
                  <c:v>7.379783071145311E-3</c:v>
                </c:pt>
                <c:pt idx="602">
                  <c:v>6.1191795572130159E-3</c:v>
                </c:pt>
                <c:pt idx="603">
                  <c:v>6.0929169840060931E-3</c:v>
                </c:pt>
                <c:pt idx="604">
                  <c:v>5.4363526538330226E-3</c:v>
                </c:pt>
                <c:pt idx="605">
                  <c:v>6.0403918375922473E-3</c:v>
                </c:pt>
                <c:pt idx="606">
                  <c:v>5.7777661055230193E-3</c:v>
                </c:pt>
                <c:pt idx="607">
                  <c:v>5.5151403734537913E-3</c:v>
                </c:pt>
                <c:pt idx="608">
                  <c:v>4.7010006040391836E-3</c:v>
                </c:pt>
                <c:pt idx="609">
                  <c:v>5.094939202143026E-3</c:v>
                </c:pt>
                <c:pt idx="610">
                  <c:v>4.3070620059353412E-3</c:v>
                </c:pt>
                <c:pt idx="611">
                  <c:v>4.7535257504530293E-3</c:v>
                </c:pt>
                <c:pt idx="612">
                  <c:v>4.3070620059353412E-3</c:v>
                </c:pt>
                <c:pt idx="613">
                  <c:v>3.9656485542453454E-3</c:v>
                </c:pt>
                <c:pt idx="614">
                  <c:v>3.7818105417968852E-3</c:v>
                </c:pt>
                <c:pt idx="615">
                  <c:v>4.2282742863145734E-3</c:v>
                </c:pt>
                <c:pt idx="616">
                  <c:v>3.9919111274522674E-3</c:v>
                </c:pt>
                <c:pt idx="617">
                  <c:v>3.3878719436930432E-3</c:v>
                </c:pt>
                <c:pt idx="618">
                  <c:v>3.7030228221761169E-3</c:v>
                </c:pt>
                <c:pt idx="619">
                  <c:v>2.8363579063476639E-3</c:v>
                </c:pt>
                <c:pt idx="620">
                  <c:v>3.6767602489691941E-3</c:v>
                </c:pt>
                <c:pt idx="621">
                  <c:v>3.7030228221761169E-3</c:v>
                </c:pt>
                <c:pt idx="622">
                  <c:v>2.9151456259684325E-3</c:v>
                </c:pt>
                <c:pt idx="623">
                  <c:v>3.1252462116238148E-3</c:v>
                </c:pt>
                <c:pt idx="624">
                  <c:v>3.2040339312445834E-3</c:v>
                </c:pt>
                <c:pt idx="625">
                  <c:v>3.0464584920030465E-3</c:v>
                </c:pt>
                <c:pt idx="626">
                  <c:v>2.9151456259684325E-3</c:v>
                </c:pt>
                <c:pt idx="627">
                  <c:v>2.8363579063476639E-3</c:v>
                </c:pt>
                <c:pt idx="628">
                  <c:v>2.678782467106127E-3</c:v>
                </c:pt>
                <c:pt idx="629">
                  <c:v>2.8363579063476639E-3</c:v>
                </c:pt>
                <c:pt idx="630">
                  <c:v>2.9151456259684325E-3</c:v>
                </c:pt>
                <c:pt idx="631">
                  <c:v>2.416156735036899E-3</c:v>
                </c:pt>
                <c:pt idx="632">
                  <c:v>2.6262573206922812E-3</c:v>
                </c:pt>
                <c:pt idx="633">
                  <c:v>2.6262573206922812E-3</c:v>
                </c:pt>
                <c:pt idx="634">
                  <c:v>2.2060561493815163E-3</c:v>
                </c:pt>
                <c:pt idx="635">
                  <c:v>2.0747432833469024E-3</c:v>
                </c:pt>
                <c:pt idx="636">
                  <c:v>2.0222181369330566E-3</c:v>
                </c:pt>
                <c:pt idx="637">
                  <c:v>2.3373690154161303E-3</c:v>
                </c:pt>
                <c:pt idx="638">
                  <c:v>1.9171678441053655E-3</c:v>
                </c:pt>
                <c:pt idx="639">
                  <c:v>1.6282795388292146E-3</c:v>
                </c:pt>
                <c:pt idx="640">
                  <c:v>1.8909052708984426E-3</c:v>
                </c:pt>
                <c:pt idx="641">
                  <c:v>1.7333298316569057E-3</c:v>
                </c:pt>
                <c:pt idx="642">
                  <c:v>2.1535310029676706E-3</c:v>
                </c:pt>
                <c:pt idx="643">
                  <c:v>1.3131286603461406E-3</c:v>
                </c:pt>
                <c:pt idx="644">
                  <c:v>1.5757543924153688E-3</c:v>
                </c:pt>
                <c:pt idx="645">
                  <c:v>1.6545421120361373E-3</c:v>
                </c:pt>
                <c:pt idx="646">
                  <c:v>1.6282795388292146E-3</c:v>
                </c:pt>
                <c:pt idx="647">
                  <c:v>1.5757543924153688E-3</c:v>
                </c:pt>
                <c:pt idx="648">
                  <c:v>1.4969666727946004E-3</c:v>
                </c:pt>
                <c:pt idx="649">
                  <c:v>1.4707040995876775E-3</c:v>
                </c:pt>
                <c:pt idx="650">
                  <c:v>1.2868660871392179E-3</c:v>
                </c:pt>
                <c:pt idx="651">
                  <c:v>1.7333298316569057E-3</c:v>
                </c:pt>
                <c:pt idx="652">
                  <c:v>1.5232292460015233E-3</c:v>
                </c:pt>
                <c:pt idx="653">
                  <c:v>1.1818157943115266E-3</c:v>
                </c:pt>
                <c:pt idx="654">
                  <c:v>1.4707040995876775E-3</c:v>
                </c:pt>
                <c:pt idx="655">
                  <c:v>1.4969666727946004E-3</c:v>
                </c:pt>
                <c:pt idx="656">
                  <c:v>1.1555532211046037E-3</c:v>
                </c:pt>
                <c:pt idx="657">
                  <c:v>1.1030280746907582E-3</c:v>
                </c:pt>
                <c:pt idx="658">
                  <c:v>9.9797778186306685E-4</c:v>
                </c:pt>
                <c:pt idx="659">
                  <c:v>9.9797778186306685E-4</c:v>
                </c:pt>
                <c:pt idx="660">
                  <c:v>1.5757543924153688E-3</c:v>
                </c:pt>
                <c:pt idx="661">
                  <c:v>1.3393912335530635E-3</c:v>
                </c:pt>
                <c:pt idx="662">
                  <c:v>1.1555532211046037E-3</c:v>
                </c:pt>
                <c:pt idx="663">
                  <c:v>8.4040234262153007E-4</c:v>
                </c:pt>
                <c:pt idx="664">
                  <c:v>9.9797778186306685E-4</c:v>
                </c:pt>
                <c:pt idx="665">
                  <c:v>9.4545263544922129E-4</c:v>
                </c:pt>
                <c:pt idx="666">
                  <c:v>8.6666491582845285E-4</c:v>
                </c:pt>
                <c:pt idx="667">
                  <c:v>1.1818157943115266E-3</c:v>
                </c:pt>
                <c:pt idx="668">
                  <c:v>1.1818157943115266E-3</c:v>
                </c:pt>
                <c:pt idx="669">
                  <c:v>1.0242403550699897E-3</c:v>
                </c:pt>
                <c:pt idx="670">
                  <c:v>9.1919006224229851E-4</c:v>
                </c:pt>
                <c:pt idx="671">
                  <c:v>1.1818157943115266E-3</c:v>
                </c:pt>
                <c:pt idx="672">
                  <c:v>1.0242403550699897E-3</c:v>
                </c:pt>
                <c:pt idx="673">
                  <c:v>4.9898889093153342E-4</c:v>
                </c:pt>
                <c:pt idx="674">
                  <c:v>5.7777661055230186E-4</c:v>
                </c:pt>
                <c:pt idx="675">
                  <c:v>6.8282690337999319E-4</c:v>
                </c:pt>
                <c:pt idx="676">
                  <c:v>7.8787719620768441E-4</c:v>
                </c:pt>
                <c:pt idx="677">
                  <c:v>6.5656433017307031E-4</c:v>
                </c:pt>
                <c:pt idx="678">
                  <c:v>6.3030175696614753E-4</c:v>
                </c:pt>
                <c:pt idx="679">
                  <c:v>4.9898889093153342E-4</c:v>
                </c:pt>
                <c:pt idx="680">
                  <c:v>6.8282690337999319E-4</c:v>
                </c:pt>
                <c:pt idx="681">
                  <c:v>6.3030175696614753E-4</c:v>
                </c:pt>
                <c:pt idx="682">
                  <c:v>6.3030175696614753E-4</c:v>
                </c:pt>
                <c:pt idx="683">
                  <c:v>4.9898889093153342E-4</c:v>
                </c:pt>
                <c:pt idx="684">
                  <c:v>6.0403918375922475E-4</c:v>
                </c:pt>
                <c:pt idx="685">
                  <c:v>7.0908947658691597E-4</c:v>
                </c:pt>
                <c:pt idx="686">
                  <c:v>6.3030175696614753E-4</c:v>
                </c:pt>
                <c:pt idx="687">
                  <c:v>6.0403918375922475E-4</c:v>
                </c:pt>
                <c:pt idx="688">
                  <c:v>7.6161462300076163E-4</c:v>
                </c:pt>
                <c:pt idx="689">
                  <c:v>8.141397694146073E-4</c:v>
                </c:pt>
                <c:pt idx="690">
                  <c:v>6.8282690337999319E-4</c:v>
                </c:pt>
                <c:pt idx="691">
                  <c:v>6.5656433017307031E-4</c:v>
                </c:pt>
                <c:pt idx="692">
                  <c:v>5.7777661055230186E-4</c:v>
                </c:pt>
                <c:pt idx="693">
                  <c:v>3.6767602489691937E-4</c:v>
                </c:pt>
                <c:pt idx="694">
                  <c:v>5.5151403734537909E-4</c:v>
                </c:pt>
                <c:pt idx="695">
                  <c:v>6.0403918375922475E-4</c:v>
                </c:pt>
                <c:pt idx="696">
                  <c:v>4.9898889093153342E-4</c:v>
                </c:pt>
                <c:pt idx="697">
                  <c:v>5.7777661055230186E-4</c:v>
                </c:pt>
                <c:pt idx="698">
                  <c:v>6.0403918375922475E-4</c:v>
                </c:pt>
                <c:pt idx="699">
                  <c:v>5.2525146413845631E-4</c:v>
                </c:pt>
                <c:pt idx="700">
                  <c:v>4.2020117131076504E-4</c:v>
                </c:pt>
                <c:pt idx="701">
                  <c:v>4.7272631772461065E-4</c:v>
                </c:pt>
                <c:pt idx="702">
                  <c:v>4.4646374451768787E-4</c:v>
                </c:pt>
                <c:pt idx="703">
                  <c:v>4.7272631772461065E-4</c:v>
                </c:pt>
                <c:pt idx="704">
                  <c:v>4.7272631772461065E-4</c:v>
                </c:pt>
                <c:pt idx="705">
                  <c:v>3.6767602489691937E-4</c:v>
                </c:pt>
                <c:pt idx="706">
                  <c:v>3.6767602489691937E-4</c:v>
                </c:pt>
                <c:pt idx="707">
                  <c:v>3.939385981038422E-4</c:v>
                </c:pt>
                <c:pt idx="708">
                  <c:v>5.5151403734537909E-4</c:v>
                </c:pt>
                <c:pt idx="709">
                  <c:v>3.1515087848307376E-4</c:v>
                </c:pt>
                <c:pt idx="710">
                  <c:v>3.6767602489691937E-4</c:v>
                </c:pt>
                <c:pt idx="711">
                  <c:v>3.1515087848307376E-4</c:v>
                </c:pt>
                <c:pt idx="712">
                  <c:v>4.2020117131076504E-4</c:v>
                </c:pt>
                <c:pt idx="713">
                  <c:v>4.2020117131076504E-4</c:v>
                </c:pt>
                <c:pt idx="714">
                  <c:v>6.0403918375922475E-4</c:v>
                </c:pt>
                <c:pt idx="715">
                  <c:v>4.2020117131076504E-4</c:v>
                </c:pt>
                <c:pt idx="716">
                  <c:v>3.414134516899966E-4</c:v>
                </c:pt>
                <c:pt idx="717">
                  <c:v>3.414134516899966E-4</c:v>
                </c:pt>
                <c:pt idx="718">
                  <c:v>1.5757543924153688E-4</c:v>
                </c:pt>
                <c:pt idx="719">
                  <c:v>1.8383801244845969E-4</c:v>
                </c:pt>
                <c:pt idx="720">
                  <c:v>1.3131286603461408E-4</c:v>
                </c:pt>
                <c:pt idx="721">
                  <c:v>3.939385981038422E-4</c:v>
                </c:pt>
                <c:pt idx="722">
                  <c:v>3.939385981038422E-4</c:v>
                </c:pt>
                <c:pt idx="723">
                  <c:v>4.2020117131076504E-4</c:v>
                </c:pt>
                <c:pt idx="724">
                  <c:v>4.9898889093153342E-4</c:v>
                </c:pt>
                <c:pt idx="725">
                  <c:v>2.3636315886230532E-4</c:v>
                </c:pt>
                <c:pt idx="726">
                  <c:v>2.8888830527615093E-4</c:v>
                </c:pt>
                <c:pt idx="727">
                  <c:v>3.414134516899966E-4</c:v>
                </c:pt>
                <c:pt idx="728">
                  <c:v>1.5757543924153688E-4</c:v>
                </c:pt>
                <c:pt idx="729">
                  <c:v>3.1515087848307376E-4</c:v>
                </c:pt>
                <c:pt idx="730">
                  <c:v>4.2020117131076504E-4</c:v>
                </c:pt>
                <c:pt idx="731">
                  <c:v>7.8787719620768441E-5</c:v>
                </c:pt>
                <c:pt idx="732">
                  <c:v>2.8888830527615093E-4</c:v>
                </c:pt>
                <c:pt idx="733">
                  <c:v>4.2020117131076504E-4</c:v>
                </c:pt>
                <c:pt idx="734">
                  <c:v>2.8888830527615093E-4</c:v>
                </c:pt>
                <c:pt idx="735">
                  <c:v>3.414134516899966E-4</c:v>
                </c:pt>
                <c:pt idx="736">
                  <c:v>2.3636315886230532E-4</c:v>
                </c:pt>
                <c:pt idx="737">
                  <c:v>3.6767602489691937E-4</c:v>
                </c:pt>
                <c:pt idx="738">
                  <c:v>2.3636315886230532E-4</c:v>
                </c:pt>
                <c:pt idx="739">
                  <c:v>1.5757543924153688E-4</c:v>
                </c:pt>
                <c:pt idx="740">
                  <c:v>2.1010058565538252E-4</c:v>
                </c:pt>
                <c:pt idx="741">
                  <c:v>3.1515087848307376E-4</c:v>
                </c:pt>
                <c:pt idx="742">
                  <c:v>1.3131286603461408E-4</c:v>
                </c:pt>
                <c:pt idx="743">
                  <c:v>1.8383801244845969E-4</c:v>
                </c:pt>
                <c:pt idx="744">
                  <c:v>1.5757543924153688E-4</c:v>
                </c:pt>
                <c:pt idx="745">
                  <c:v>1.5757543924153688E-4</c:v>
                </c:pt>
                <c:pt idx="746">
                  <c:v>3.1515087848307376E-4</c:v>
                </c:pt>
                <c:pt idx="747">
                  <c:v>1.8383801244845969E-4</c:v>
                </c:pt>
                <c:pt idx="748">
                  <c:v>1.5757543924153688E-4</c:v>
                </c:pt>
                <c:pt idx="749">
                  <c:v>2.3636315886230532E-4</c:v>
                </c:pt>
                <c:pt idx="750">
                  <c:v>2.6262573206922815E-4</c:v>
                </c:pt>
                <c:pt idx="751">
                  <c:v>3.414134516899966E-4</c:v>
                </c:pt>
                <c:pt idx="752">
                  <c:v>1.3131286603461408E-4</c:v>
                </c:pt>
                <c:pt idx="753">
                  <c:v>2.6262573206922815E-4</c:v>
                </c:pt>
                <c:pt idx="754">
                  <c:v>2.6262573206922815E-4</c:v>
                </c:pt>
                <c:pt idx="755">
                  <c:v>2.1010058565538252E-4</c:v>
                </c:pt>
                <c:pt idx="756">
                  <c:v>7.8787719620768441E-5</c:v>
                </c:pt>
                <c:pt idx="757">
                  <c:v>3.414134516899966E-4</c:v>
                </c:pt>
                <c:pt idx="758">
                  <c:v>2.8888830527615093E-4</c:v>
                </c:pt>
                <c:pt idx="759">
                  <c:v>7.8787719620768441E-5</c:v>
                </c:pt>
                <c:pt idx="760">
                  <c:v>1.3131286603461408E-4</c:v>
                </c:pt>
                <c:pt idx="761">
                  <c:v>1.8383801244845969E-4</c:v>
                </c:pt>
                <c:pt idx="762">
                  <c:v>2.3636315886230532E-4</c:v>
                </c:pt>
                <c:pt idx="763">
                  <c:v>1.0505029282769126E-4</c:v>
                </c:pt>
                <c:pt idx="764">
                  <c:v>2.6262573206922815E-4</c:v>
                </c:pt>
                <c:pt idx="765">
                  <c:v>1.3131286603461408E-4</c:v>
                </c:pt>
                <c:pt idx="766">
                  <c:v>1.8383801244845969E-4</c:v>
                </c:pt>
                <c:pt idx="767">
                  <c:v>3.1515087848307376E-4</c:v>
                </c:pt>
                <c:pt idx="768">
                  <c:v>1.5757543924153688E-4</c:v>
                </c:pt>
                <c:pt idx="769">
                  <c:v>2.3636315886230532E-4</c:v>
                </c:pt>
                <c:pt idx="770">
                  <c:v>2.1010058565538252E-4</c:v>
                </c:pt>
                <c:pt idx="771">
                  <c:v>1.5757543924153688E-4</c:v>
                </c:pt>
                <c:pt idx="772">
                  <c:v>2.1010058565538252E-4</c:v>
                </c:pt>
                <c:pt idx="773">
                  <c:v>7.8787719620768441E-5</c:v>
                </c:pt>
                <c:pt idx="774">
                  <c:v>2.3636315886230532E-4</c:v>
                </c:pt>
                <c:pt idx="775">
                  <c:v>7.8787719620768441E-5</c:v>
                </c:pt>
                <c:pt idx="776">
                  <c:v>1.8383801244845969E-4</c:v>
                </c:pt>
                <c:pt idx="777">
                  <c:v>1.3131286603461408E-4</c:v>
                </c:pt>
                <c:pt idx="778">
                  <c:v>1.3131286603461408E-4</c:v>
                </c:pt>
                <c:pt idx="779">
                  <c:v>1.5757543924153688E-4</c:v>
                </c:pt>
                <c:pt idx="780">
                  <c:v>1.3131286603461408E-4</c:v>
                </c:pt>
                <c:pt idx="781">
                  <c:v>1.3131286603461408E-4</c:v>
                </c:pt>
                <c:pt idx="782">
                  <c:v>1.5757543924153688E-4</c:v>
                </c:pt>
                <c:pt idx="783">
                  <c:v>1.5757543924153688E-4</c:v>
                </c:pt>
                <c:pt idx="784">
                  <c:v>2.3636315886230532E-4</c:v>
                </c:pt>
                <c:pt idx="785">
                  <c:v>1.0505029282769126E-4</c:v>
                </c:pt>
                <c:pt idx="786">
                  <c:v>1.5757543924153688E-4</c:v>
                </c:pt>
                <c:pt idx="787">
                  <c:v>1.3131286603461408E-4</c:v>
                </c:pt>
                <c:pt idx="788">
                  <c:v>1.3131286603461408E-4</c:v>
                </c:pt>
                <c:pt idx="789">
                  <c:v>7.8787719620768441E-5</c:v>
                </c:pt>
                <c:pt idx="790">
                  <c:v>1.3131286603461408E-4</c:v>
                </c:pt>
                <c:pt idx="791">
                  <c:v>2.6262573206922815E-4</c:v>
                </c:pt>
                <c:pt idx="792">
                  <c:v>2.1010058565538252E-4</c:v>
                </c:pt>
                <c:pt idx="793">
                  <c:v>7.8787719620768441E-5</c:v>
                </c:pt>
                <c:pt idx="794">
                  <c:v>1.8383801244845969E-4</c:v>
                </c:pt>
                <c:pt idx="795">
                  <c:v>7.8787719620768441E-5</c:v>
                </c:pt>
                <c:pt idx="796">
                  <c:v>1.3131286603461408E-4</c:v>
                </c:pt>
                <c:pt idx="797">
                  <c:v>1.0505029282769126E-4</c:v>
                </c:pt>
                <c:pt idx="798">
                  <c:v>5.252514641384563E-5</c:v>
                </c:pt>
                <c:pt idx="799">
                  <c:v>5.252514641384563E-5</c:v>
                </c:pt>
                <c:pt idx="800">
                  <c:v>1.5757543924153688E-4</c:v>
                </c:pt>
                <c:pt idx="801">
                  <c:v>1.3131286603461408E-4</c:v>
                </c:pt>
                <c:pt idx="802">
                  <c:v>2.3636315886230532E-4</c:v>
                </c:pt>
                <c:pt idx="803">
                  <c:v>1.8383801244845969E-4</c:v>
                </c:pt>
                <c:pt idx="804">
                  <c:v>1.5757543924153688E-4</c:v>
                </c:pt>
                <c:pt idx="805">
                  <c:v>1.3131286603461408E-4</c:v>
                </c:pt>
                <c:pt idx="806">
                  <c:v>5.252514641384563E-5</c:v>
                </c:pt>
                <c:pt idx="807">
                  <c:v>7.8787719620768441E-5</c:v>
                </c:pt>
                <c:pt idx="808">
                  <c:v>2.3636315886230532E-4</c:v>
                </c:pt>
                <c:pt idx="809">
                  <c:v>1.0505029282769126E-4</c:v>
                </c:pt>
                <c:pt idx="810">
                  <c:v>1.0505029282769126E-4</c:v>
                </c:pt>
                <c:pt idx="811">
                  <c:v>1.0505029282769126E-4</c:v>
                </c:pt>
                <c:pt idx="812">
                  <c:v>1.5757543924153688E-4</c:v>
                </c:pt>
                <c:pt idx="813">
                  <c:v>1.3131286603461408E-4</c:v>
                </c:pt>
                <c:pt idx="814">
                  <c:v>1.0505029282769126E-4</c:v>
                </c:pt>
                <c:pt idx="815">
                  <c:v>5.252514641384563E-5</c:v>
                </c:pt>
                <c:pt idx="816">
                  <c:v>5.252514641384563E-5</c:v>
                </c:pt>
                <c:pt idx="817">
                  <c:v>7.8787719620768441E-5</c:v>
                </c:pt>
                <c:pt idx="818">
                  <c:v>2.6262573206922815E-5</c:v>
                </c:pt>
                <c:pt idx="819">
                  <c:v>2.6262573206922815E-5</c:v>
                </c:pt>
                <c:pt idx="820">
                  <c:v>1.0505029282769126E-4</c:v>
                </c:pt>
                <c:pt idx="821">
                  <c:v>7.8787719620768441E-5</c:v>
                </c:pt>
                <c:pt idx="822">
                  <c:v>1.3131286603461408E-4</c:v>
                </c:pt>
                <c:pt idx="823">
                  <c:v>5.252514641384563E-5</c:v>
                </c:pt>
                <c:pt idx="824">
                  <c:v>7.8787719620768441E-5</c:v>
                </c:pt>
                <c:pt idx="825">
                  <c:v>1.3131286603461408E-4</c:v>
                </c:pt>
                <c:pt idx="826">
                  <c:v>2.6262573206922815E-5</c:v>
                </c:pt>
                <c:pt idx="827">
                  <c:v>1.8383801244845969E-4</c:v>
                </c:pt>
                <c:pt idx="828">
                  <c:v>1.0505029282769126E-4</c:v>
                </c:pt>
                <c:pt idx="829">
                  <c:v>7.8787719620768441E-5</c:v>
                </c:pt>
                <c:pt idx="830">
                  <c:v>5.252514641384563E-5</c:v>
                </c:pt>
                <c:pt idx="831">
                  <c:v>1.0505029282769126E-4</c:v>
                </c:pt>
                <c:pt idx="832">
                  <c:v>5.252514641384563E-5</c:v>
                </c:pt>
                <c:pt idx="833">
                  <c:v>2.6262573206922815E-5</c:v>
                </c:pt>
                <c:pt idx="834">
                  <c:v>7.8787719620768441E-5</c:v>
                </c:pt>
                <c:pt idx="835">
                  <c:v>5.252514641384563E-5</c:v>
                </c:pt>
                <c:pt idx="836">
                  <c:v>5.252514641384563E-5</c:v>
                </c:pt>
                <c:pt idx="837">
                  <c:v>1.0505029282769126E-4</c:v>
                </c:pt>
                <c:pt idx="838">
                  <c:v>5.252514641384563E-5</c:v>
                </c:pt>
                <c:pt idx="839">
                  <c:v>1.0505029282769126E-4</c:v>
                </c:pt>
                <c:pt idx="840">
                  <c:v>1.5757543924153688E-4</c:v>
                </c:pt>
                <c:pt idx="841">
                  <c:v>1.3131286603461408E-4</c:v>
                </c:pt>
                <c:pt idx="842">
                  <c:v>7.8787719620768441E-5</c:v>
                </c:pt>
                <c:pt idx="843">
                  <c:v>5.252514641384563E-5</c:v>
                </c:pt>
                <c:pt idx="844">
                  <c:v>2.6262573206922815E-5</c:v>
                </c:pt>
                <c:pt idx="845">
                  <c:v>1.3131286603461408E-4</c:v>
                </c:pt>
                <c:pt idx="846">
                  <c:v>2.6262573206922815E-5</c:v>
                </c:pt>
                <c:pt idx="847">
                  <c:v>1.0505029282769126E-4</c:v>
                </c:pt>
                <c:pt idx="848">
                  <c:v>7.8787719620768441E-5</c:v>
                </c:pt>
                <c:pt idx="849">
                  <c:v>5.252514641384563E-5</c:v>
                </c:pt>
                <c:pt idx="850">
                  <c:v>1.0505029282769126E-4</c:v>
                </c:pt>
                <c:pt idx="851">
                  <c:v>1.5757543924153688E-4</c:v>
                </c:pt>
                <c:pt idx="852">
                  <c:v>5.252514641384563E-5</c:v>
                </c:pt>
                <c:pt idx="853">
                  <c:v>7.8787719620768441E-5</c:v>
                </c:pt>
                <c:pt idx="854">
                  <c:v>2.6262573206922815E-5</c:v>
                </c:pt>
                <c:pt idx="855">
                  <c:v>2.6262573206922815E-5</c:v>
                </c:pt>
                <c:pt idx="856">
                  <c:v>2.6262573206922815E-5</c:v>
                </c:pt>
                <c:pt idx="857">
                  <c:v>5.252514641384563E-5</c:v>
                </c:pt>
                <c:pt idx="858">
                  <c:v>7.8787719620768441E-5</c:v>
                </c:pt>
                <c:pt idx="859">
                  <c:v>5.252514641384563E-5</c:v>
                </c:pt>
                <c:pt idx="860">
                  <c:v>1.0505029282769126E-4</c:v>
                </c:pt>
                <c:pt idx="861">
                  <c:v>1.5757543924153688E-4</c:v>
                </c:pt>
                <c:pt idx="862">
                  <c:v>7.8787719620768441E-5</c:v>
                </c:pt>
                <c:pt idx="863">
                  <c:v>0</c:v>
                </c:pt>
                <c:pt idx="864">
                  <c:v>5.252514641384563E-5</c:v>
                </c:pt>
                <c:pt idx="865">
                  <c:v>5.252514641384563E-5</c:v>
                </c:pt>
                <c:pt idx="866">
                  <c:v>7.8787719620768441E-5</c:v>
                </c:pt>
                <c:pt idx="867">
                  <c:v>7.8787719620768441E-5</c:v>
                </c:pt>
                <c:pt idx="868">
                  <c:v>7.8787719620768441E-5</c:v>
                </c:pt>
                <c:pt idx="869">
                  <c:v>2.6262573206922815E-5</c:v>
                </c:pt>
                <c:pt idx="870">
                  <c:v>5.252514641384563E-5</c:v>
                </c:pt>
                <c:pt idx="871">
                  <c:v>5.252514641384563E-5</c:v>
                </c:pt>
                <c:pt idx="872">
                  <c:v>5.252514641384563E-5</c:v>
                </c:pt>
                <c:pt idx="873">
                  <c:v>5.252514641384563E-5</c:v>
                </c:pt>
                <c:pt idx="874">
                  <c:v>7.8787719620768441E-5</c:v>
                </c:pt>
                <c:pt idx="875">
                  <c:v>1.8383801244845969E-4</c:v>
                </c:pt>
                <c:pt idx="876">
                  <c:v>1.5757543924153688E-4</c:v>
                </c:pt>
                <c:pt idx="877">
                  <c:v>7.8787719620768441E-5</c:v>
                </c:pt>
                <c:pt idx="878">
                  <c:v>5.252514641384563E-5</c:v>
                </c:pt>
                <c:pt idx="879">
                  <c:v>5.252514641384563E-5</c:v>
                </c:pt>
                <c:pt idx="880">
                  <c:v>7.8787719620768441E-5</c:v>
                </c:pt>
                <c:pt idx="881">
                  <c:v>1.0505029282769126E-4</c:v>
                </c:pt>
                <c:pt idx="882">
                  <c:v>2.6262573206922815E-5</c:v>
                </c:pt>
                <c:pt idx="883">
                  <c:v>2.6262573206922815E-5</c:v>
                </c:pt>
                <c:pt idx="884">
                  <c:v>1.0505029282769126E-4</c:v>
                </c:pt>
                <c:pt idx="885">
                  <c:v>1.0505029282769126E-4</c:v>
                </c:pt>
                <c:pt idx="886">
                  <c:v>1.0505029282769126E-4</c:v>
                </c:pt>
                <c:pt idx="887">
                  <c:v>1.0505029282769126E-4</c:v>
                </c:pt>
                <c:pt idx="888">
                  <c:v>5.252514641384563E-5</c:v>
                </c:pt>
                <c:pt idx="889">
                  <c:v>1.0505029282769126E-4</c:v>
                </c:pt>
                <c:pt idx="890">
                  <c:v>7.8787719620768441E-5</c:v>
                </c:pt>
                <c:pt idx="891">
                  <c:v>0</c:v>
                </c:pt>
                <c:pt idx="892">
                  <c:v>1.0505029282769126E-4</c:v>
                </c:pt>
                <c:pt idx="893">
                  <c:v>0</c:v>
                </c:pt>
                <c:pt idx="894">
                  <c:v>5.252514641384563E-5</c:v>
                </c:pt>
                <c:pt idx="895">
                  <c:v>0</c:v>
                </c:pt>
                <c:pt idx="896">
                  <c:v>2.6262573206922815E-5</c:v>
                </c:pt>
                <c:pt idx="897">
                  <c:v>7.8787719620768441E-5</c:v>
                </c:pt>
                <c:pt idx="898">
                  <c:v>1.0505029282769126E-4</c:v>
                </c:pt>
                <c:pt idx="899">
                  <c:v>5.252514641384563E-5</c:v>
                </c:pt>
                <c:pt idx="900">
                  <c:v>0</c:v>
                </c:pt>
                <c:pt idx="901">
                  <c:v>2.6262573206922815E-5</c:v>
                </c:pt>
                <c:pt idx="902">
                  <c:v>5.252514641384563E-5</c:v>
                </c:pt>
                <c:pt idx="903">
                  <c:v>7.8787719620768441E-5</c:v>
                </c:pt>
                <c:pt idx="904">
                  <c:v>1.0505029282769126E-4</c:v>
                </c:pt>
                <c:pt idx="905">
                  <c:v>7.8787719620768441E-5</c:v>
                </c:pt>
                <c:pt idx="906">
                  <c:v>2.6262573206922815E-5</c:v>
                </c:pt>
                <c:pt idx="907">
                  <c:v>0</c:v>
                </c:pt>
                <c:pt idx="908">
                  <c:v>2.6262573206922815E-5</c:v>
                </c:pt>
                <c:pt idx="909">
                  <c:v>7.8787719620768441E-5</c:v>
                </c:pt>
                <c:pt idx="910">
                  <c:v>7.8787719620768441E-5</c:v>
                </c:pt>
                <c:pt idx="911">
                  <c:v>2.6262573206922815E-5</c:v>
                </c:pt>
                <c:pt idx="912">
                  <c:v>5.252514641384563E-5</c:v>
                </c:pt>
                <c:pt idx="913">
                  <c:v>5.252514641384563E-5</c:v>
                </c:pt>
                <c:pt idx="914">
                  <c:v>5.252514641384563E-5</c:v>
                </c:pt>
                <c:pt idx="915">
                  <c:v>1.0505029282769126E-4</c:v>
                </c:pt>
                <c:pt idx="916">
                  <c:v>2.6262573206922815E-5</c:v>
                </c:pt>
                <c:pt idx="917">
                  <c:v>5.252514641384563E-5</c:v>
                </c:pt>
                <c:pt idx="918">
                  <c:v>2.6262573206922815E-5</c:v>
                </c:pt>
                <c:pt idx="919">
                  <c:v>5.252514641384563E-5</c:v>
                </c:pt>
                <c:pt idx="920">
                  <c:v>2.6262573206922815E-5</c:v>
                </c:pt>
                <c:pt idx="921">
                  <c:v>7.8787719620768441E-5</c:v>
                </c:pt>
                <c:pt idx="922">
                  <c:v>7.8787719620768441E-5</c:v>
                </c:pt>
                <c:pt idx="923">
                  <c:v>2.6262573206922815E-5</c:v>
                </c:pt>
                <c:pt idx="924">
                  <c:v>2.6262573206922815E-5</c:v>
                </c:pt>
                <c:pt idx="925">
                  <c:v>7.8787719620768441E-5</c:v>
                </c:pt>
                <c:pt idx="926">
                  <c:v>7.8787719620768441E-5</c:v>
                </c:pt>
                <c:pt idx="927">
                  <c:v>7.8787719620768441E-5</c:v>
                </c:pt>
                <c:pt idx="928">
                  <c:v>5.252514641384563E-5</c:v>
                </c:pt>
                <c:pt idx="929">
                  <c:v>1.0505029282769126E-4</c:v>
                </c:pt>
                <c:pt idx="930">
                  <c:v>5.252514641384563E-5</c:v>
                </c:pt>
                <c:pt idx="931">
                  <c:v>2.6262573206922815E-5</c:v>
                </c:pt>
                <c:pt idx="932">
                  <c:v>5.252514641384563E-5</c:v>
                </c:pt>
                <c:pt idx="933">
                  <c:v>5.252514641384563E-5</c:v>
                </c:pt>
                <c:pt idx="934">
                  <c:v>0</c:v>
                </c:pt>
                <c:pt idx="935">
                  <c:v>0</c:v>
                </c:pt>
                <c:pt idx="936">
                  <c:v>5.252514641384563E-5</c:v>
                </c:pt>
                <c:pt idx="937">
                  <c:v>5.252514641384563E-5</c:v>
                </c:pt>
                <c:pt idx="938">
                  <c:v>1.0505029282769126E-4</c:v>
                </c:pt>
                <c:pt idx="939">
                  <c:v>2.6262573206922815E-5</c:v>
                </c:pt>
                <c:pt idx="940">
                  <c:v>1.0505029282769126E-4</c:v>
                </c:pt>
                <c:pt idx="941">
                  <c:v>7.8787719620768441E-5</c:v>
                </c:pt>
                <c:pt idx="942">
                  <c:v>0</c:v>
                </c:pt>
                <c:pt idx="943">
                  <c:v>0</c:v>
                </c:pt>
                <c:pt idx="944">
                  <c:v>2.6262573206922815E-5</c:v>
                </c:pt>
                <c:pt idx="945">
                  <c:v>2.6262573206922815E-5</c:v>
                </c:pt>
                <c:pt idx="946">
                  <c:v>5.252514641384563E-5</c:v>
                </c:pt>
                <c:pt idx="947">
                  <c:v>5.252514641384563E-5</c:v>
                </c:pt>
                <c:pt idx="948">
                  <c:v>7.8787719620768441E-5</c:v>
                </c:pt>
                <c:pt idx="949">
                  <c:v>5.252514641384563E-5</c:v>
                </c:pt>
                <c:pt idx="950">
                  <c:v>5.252514641384563E-5</c:v>
                </c:pt>
                <c:pt idx="951">
                  <c:v>0</c:v>
                </c:pt>
                <c:pt idx="952">
                  <c:v>2.6262573206922815E-5</c:v>
                </c:pt>
                <c:pt idx="953">
                  <c:v>1.0505029282769126E-4</c:v>
                </c:pt>
                <c:pt idx="954">
                  <c:v>7.8787719620768441E-5</c:v>
                </c:pt>
                <c:pt idx="955">
                  <c:v>0</c:v>
                </c:pt>
                <c:pt idx="956">
                  <c:v>5.252514641384563E-5</c:v>
                </c:pt>
                <c:pt idx="957">
                  <c:v>2.6262573206922815E-5</c:v>
                </c:pt>
                <c:pt idx="958">
                  <c:v>2.6262573206922815E-5</c:v>
                </c:pt>
                <c:pt idx="959">
                  <c:v>2.6262573206922815E-5</c:v>
                </c:pt>
                <c:pt idx="960">
                  <c:v>7.8787719620768441E-5</c:v>
                </c:pt>
                <c:pt idx="961">
                  <c:v>7.8787719620768441E-5</c:v>
                </c:pt>
                <c:pt idx="962">
                  <c:v>5.252514641384563E-5</c:v>
                </c:pt>
                <c:pt idx="963">
                  <c:v>2.6262573206922815E-5</c:v>
                </c:pt>
                <c:pt idx="964">
                  <c:v>0</c:v>
                </c:pt>
                <c:pt idx="965">
                  <c:v>0</c:v>
                </c:pt>
                <c:pt idx="966">
                  <c:v>5.252514641384563E-5</c:v>
                </c:pt>
                <c:pt idx="967">
                  <c:v>5.252514641384563E-5</c:v>
                </c:pt>
                <c:pt idx="968">
                  <c:v>2.6262573206922815E-5</c:v>
                </c:pt>
                <c:pt idx="969">
                  <c:v>5.252514641384563E-5</c:v>
                </c:pt>
                <c:pt idx="970">
                  <c:v>2.6262573206922815E-5</c:v>
                </c:pt>
                <c:pt idx="971">
                  <c:v>2.6262573206922815E-5</c:v>
                </c:pt>
                <c:pt idx="972">
                  <c:v>0</c:v>
                </c:pt>
                <c:pt idx="973">
                  <c:v>1.0505029282769126E-4</c:v>
                </c:pt>
                <c:pt idx="974">
                  <c:v>5.252514641384563E-5</c:v>
                </c:pt>
                <c:pt idx="975">
                  <c:v>7.8787719620768441E-5</c:v>
                </c:pt>
                <c:pt idx="976">
                  <c:v>5.252514641384563E-5</c:v>
                </c:pt>
                <c:pt idx="977">
                  <c:v>0</c:v>
                </c:pt>
                <c:pt idx="978">
                  <c:v>2.6262573206922815E-5</c:v>
                </c:pt>
                <c:pt idx="979">
                  <c:v>0</c:v>
                </c:pt>
                <c:pt idx="980">
                  <c:v>0</c:v>
                </c:pt>
                <c:pt idx="981">
                  <c:v>2.6262573206922815E-5</c:v>
                </c:pt>
                <c:pt idx="982">
                  <c:v>2.6262573206922815E-5</c:v>
                </c:pt>
                <c:pt idx="983">
                  <c:v>7.8787719620768441E-5</c:v>
                </c:pt>
                <c:pt idx="984">
                  <c:v>2.6262573206922815E-5</c:v>
                </c:pt>
                <c:pt idx="985">
                  <c:v>5.252514641384563E-5</c:v>
                </c:pt>
                <c:pt idx="986">
                  <c:v>0</c:v>
                </c:pt>
                <c:pt idx="987">
                  <c:v>2.6262573206922815E-5</c:v>
                </c:pt>
                <c:pt idx="988">
                  <c:v>2.6262573206922815E-5</c:v>
                </c:pt>
                <c:pt idx="989">
                  <c:v>0</c:v>
                </c:pt>
                <c:pt idx="990">
                  <c:v>5.252514641384563E-5</c:v>
                </c:pt>
                <c:pt idx="991">
                  <c:v>0</c:v>
                </c:pt>
                <c:pt idx="992">
                  <c:v>2.6262573206922815E-5</c:v>
                </c:pt>
                <c:pt idx="993">
                  <c:v>2.6262573206922815E-5</c:v>
                </c:pt>
                <c:pt idx="994">
                  <c:v>2.6262573206922815E-5</c:v>
                </c:pt>
                <c:pt idx="995">
                  <c:v>2.6262573206922815E-5</c:v>
                </c:pt>
                <c:pt idx="996">
                  <c:v>2.6262573206922815E-5</c:v>
                </c:pt>
                <c:pt idx="997">
                  <c:v>2.6262573206922815E-5</c:v>
                </c:pt>
                <c:pt idx="998">
                  <c:v>2.6262573206922815E-5</c:v>
                </c:pt>
                <c:pt idx="999">
                  <c:v>5.252514641384563E-5</c:v>
                </c:pt>
                <c:pt idx="1000">
                  <c:v>2.6262573206922815E-5</c:v>
                </c:pt>
                <c:pt idx="1001">
                  <c:v>0</c:v>
                </c:pt>
                <c:pt idx="1002">
                  <c:v>2.6262573206922815E-5</c:v>
                </c:pt>
                <c:pt idx="1003">
                  <c:v>0</c:v>
                </c:pt>
                <c:pt idx="1004">
                  <c:v>0</c:v>
                </c:pt>
                <c:pt idx="1005">
                  <c:v>0</c:v>
                </c:pt>
                <c:pt idx="1006">
                  <c:v>5.252514641384563E-5</c:v>
                </c:pt>
                <c:pt idx="1007">
                  <c:v>7.8787719620768441E-5</c:v>
                </c:pt>
                <c:pt idx="1008">
                  <c:v>5.252514641384563E-5</c:v>
                </c:pt>
                <c:pt idx="1009">
                  <c:v>2.6262573206922815E-5</c:v>
                </c:pt>
                <c:pt idx="1010">
                  <c:v>0</c:v>
                </c:pt>
                <c:pt idx="1011">
                  <c:v>5.252514641384563E-5</c:v>
                </c:pt>
                <c:pt idx="1012">
                  <c:v>2.6262573206922815E-5</c:v>
                </c:pt>
                <c:pt idx="1013">
                  <c:v>5.252514641384563E-5</c:v>
                </c:pt>
                <c:pt idx="1014">
                  <c:v>0</c:v>
                </c:pt>
                <c:pt idx="1015">
                  <c:v>5.252514641384563E-5</c:v>
                </c:pt>
                <c:pt idx="1016">
                  <c:v>0</c:v>
                </c:pt>
                <c:pt idx="1017">
                  <c:v>0</c:v>
                </c:pt>
                <c:pt idx="1018">
                  <c:v>2.6262573206922815E-5</c:v>
                </c:pt>
                <c:pt idx="1019">
                  <c:v>2.6262573206922815E-5</c:v>
                </c:pt>
                <c:pt idx="1020">
                  <c:v>0</c:v>
                </c:pt>
                <c:pt idx="1021">
                  <c:v>0</c:v>
                </c:pt>
                <c:pt idx="1022">
                  <c:v>0</c:v>
                </c:pt>
              </c:numCache>
            </c:numRef>
          </c:yVal>
          <c:smooth val="1"/>
          <c:extLst>
            <c:ext xmlns:c16="http://schemas.microsoft.com/office/drawing/2014/chart" uri="{C3380CC4-5D6E-409C-BE32-E72D297353CC}">
              <c16:uniqueId val="{00000003-B548-4B0F-9D46-C45125F7D8C8}"/>
            </c:ext>
          </c:extLst>
        </c:ser>
        <c:dLbls>
          <c:showLegendKey val="0"/>
          <c:showVal val="0"/>
          <c:showCatName val="0"/>
          <c:showSerName val="0"/>
          <c:showPercent val="0"/>
          <c:showBubbleSize val="0"/>
        </c:dLbls>
        <c:axId val="817506960"/>
        <c:axId val="817500480"/>
      </c:scatterChart>
      <c:valAx>
        <c:axId val="817506960"/>
        <c:scaling>
          <c:orientation val="minMax"/>
          <c:max val="0.30000000000000004"/>
          <c:min val="-0.300000000000000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lang="en-GB" sz="1400" dirty="0"/>
                  <a:t>Mean</a:t>
                </a:r>
                <a:r>
                  <a:rPr lang="en-GB" sz="1400" baseline="0" dirty="0"/>
                  <a:t> Curvature (</a:t>
                </a:r>
                <a:r>
                  <a:rPr lang="en-GB" sz="1400" dirty="0">
                    <a:effectLst/>
                  </a:rPr>
                  <a:t>mm</a:t>
                </a:r>
                <a:r>
                  <a:rPr lang="en-GB" sz="1400" baseline="30000" dirty="0">
                    <a:effectLst/>
                  </a:rPr>
                  <a:t>-1</a:t>
                </a:r>
                <a:r>
                  <a:rPr lang="en-GB" sz="1400" dirty="0"/>
                  <a:t>)</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00480"/>
        <c:crosses val="autoZero"/>
        <c:crossBetween val="midCat"/>
      </c:valAx>
      <c:valAx>
        <c:axId val="817500480"/>
        <c:scaling>
          <c:orientation val="minMax"/>
          <c:max val="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t>Normalized Frequency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75069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Decane!$K$25:$N$25</c:f>
              <c:strCache>
                <c:ptCount val="4"/>
                <c:pt idx="0">
                  <c:v>Decane</c:v>
                </c:pt>
                <c:pt idx="1">
                  <c:v>1PV</c:v>
                </c:pt>
                <c:pt idx="2">
                  <c:v>2PV</c:v>
                </c:pt>
                <c:pt idx="3">
                  <c:v>3PV</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Decane!$K$27:$N$27</c:f>
              <c:numCache>
                <c:formatCode>General</c:formatCode>
                <c:ptCount val="4"/>
                <c:pt idx="0">
                  <c:v>0.06</c:v>
                </c:pt>
                <c:pt idx="1">
                  <c:v>0.64</c:v>
                </c:pt>
                <c:pt idx="2">
                  <c:v>0.78</c:v>
                </c:pt>
                <c:pt idx="3">
                  <c:v>0.81</c:v>
                </c:pt>
              </c:numCache>
            </c:numRef>
          </c:xVal>
          <c:yVal>
            <c:numRef>
              <c:f>Decane!$K$26:$N$26</c:f>
              <c:numCache>
                <c:formatCode>General</c:formatCode>
                <c:ptCount val="4"/>
                <c:pt idx="0">
                  <c:v>-171</c:v>
                </c:pt>
                <c:pt idx="1">
                  <c:v>-60</c:v>
                </c:pt>
                <c:pt idx="2">
                  <c:v>-109</c:v>
                </c:pt>
                <c:pt idx="3">
                  <c:v>-94</c:v>
                </c:pt>
              </c:numCache>
            </c:numRef>
          </c:yVal>
          <c:smooth val="0"/>
          <c:extLst>
            <c:ext xmlns:c16="http://schemas.microsoft.com/office/drawing/2014/chart" uri="{C3380CC4-5D6E-409C-BE32-E72D297353CC}">
              <c16:uniqueId val="{00000000-B90A-47B9-8749-2894AE0F54D8}"/>
            </c:ext>
          </c:extLst>
        </c:ser>
        <c:dLbls>
          <c:showLegendKey val="0"/>
          <c:showVal val="0"/>
          <c:showCatName val="0"/>
          <c:showSerName val="0"/>
          <c:showPercent val="0"/>
          <c:showBubbleSize val="0"/>
        </c:dLbls>
        <c:axId val="744221304"/>
        <c:axId val="743255400"/>
      </c:scatterChart>
      <c:valAx>
        <c:axId val="7442213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600" dirty="0"/>
                  <a:t>Water Saturation</a:t>
                </a:r>
                <a:r>
                  <a:rPr lang="en-GB" sz="1600" baseline="0" dirty="0"/>
                  <a:t> </a:t>
                </a:r>
                <a:endParaRPr lang="en-GB" sz="16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3255400"/>
        <c:crosses val="autoZero"/>
        <c:crossBetween val="midCat"/>
      </c:valAx>
      <c:valAx>
        <c:axId val="74325540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t>Pc</a:t>
                </a:r>
                <a:r>
                  <a:rPr lang="en-GB" sz="1400" baseline="0" dirty="0"/>
                  <a:t> (Pa)</a:t>
                </a:r>
                <a:endParaRPr lang="en-GB" sz="14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2213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Plotting!$I$1</c:f>
              <c:strCache>
                <c:ptCount val="1"/>
                <c:pt idx="0">
                  <c:v>Before surfactant flooding</c:v>
                </c:pt>
              </c:strCache>
            </c:strRef>
          </c:tx>
          <c:spPr>
            <a:ln w="19050" cap="rnd">
              <a:solidFill>
                <a:schemeClr val="accent1"/>
              </a:solidFill>
              <a:round/>
            </a:ln>
            <a:effectLst/>
          </c:spPr>
          <c:marker>
            <c:symbol val="none"/>
          </c:marker>
          <c:xVal>
            <c:numRef>
              <c:f>Plotting!$H$2:$H$3546</c:f>
              <c:numCache>
                <c:formatCode>0</c:formatCode>
                <c:ptCount val="3545"/>
                <c:pt idx="0">
                  <c:v>12</c:v>
                </c:pt>
                <c:pt idx="1">
                  <c:v>11.996613995485328</c:v>
                </c:pt>
                <c:pt idx="2">
                  <c:v>11.993227990970654</c:v>
                </c:pt>
                <c:pt idx="3">
                  <c:v>11.989841986455982</c:v>
                </c:pt>
                <c:pt idx="4">
                  <c:v>11.98645598194131</c:v>
                </c:pt>
                <c:pt idx="5">
                  <c:v>11.983069977426636</c:v>
                </c:pt>
                <c:pt idx="6">
                  <c:v>11.979683972911964</c:v>
                </c:pt>
                <c:pt idx="7">
                  <c:v>11.97629796839729</c:v>
                </c:pt>
                <c:pt idx="8">
                  <c:v>11.972911963882618</c:v>
                </c:pt>
                <c:pt idx="9">
                  <c:v>11.969525959367946</c:v>
                </c:pt>
                <c:pt idx="10">
                  <c:v>11.966139954853272</c:v>
                </c:pt>
                <c:pt idx="11">
                  <c:v>11.9627539503386</c:v>
                </c:pt>
                <c:pt idx="12">
                  <c:v>11.959367945823928</c:v>
                </c:pt>
                <c:pt idx="13">
                  <c:v>11.955981941309254</c:v>
                </c:pt>
                <c:pt idx="14">
                  <c:v>11.952595936794582</c:v>
                </c:pt>
                <c:pt idx="15">
                  <c:v>11.94920993227991</c:v>
                </c:pt>
                <c:pt idx="16">
                  <c:v>11.945823927765236</c:v>
                </c:pt>
                <c:pt idx="17">
                  <c:v>11.942437923250564</c:v>
                </c:pt>
                <c:pt idx="18">
                  <c:v>11.939051918735892</c:v>
                </c:pt>
                <c:pt idx="19">
                  <c:v>11.935665914221218</c:v>
                </c:pt>
                <c:pt idx="20">
                  <c:v>11.932279909706546</c:v>
                </c:pt>
                <c:pt idx="21">
                  <c:v>11.928893905191874</c:v>
                </c:pt>
                <c:pt idx="22">
                  <c:v>11.9255079006772</c:v>
                </c:pt>
                <c:pt idx="23">
                  <c:v>11.922121896162528</c:v>
                </c:pt>
                <c:pt idx="24">
                  <c:v>11.918735891647856</c:v>
                </c:pt>
                <c:pt idx="25">
                  <c:v>11.915349887133182</c:v>
                </c:pt>
                <c:pt idx="26">
                  <c:v>11.91196388261851</c:v>
                </c:pt>
                <c:pt idx="27">
                  <c:v>11.908577878103838</c:v>
                </c:pt>
                <c:pt idx="28">
                  <c:v>11.905191873589164</c:v>
                </c:pt>
                <c:pt idx="29">
                  <c:v>11.901805869074492</c:v>
                </c:pt>
                <c:pt idx="30">
                  <c:v>11.89841986455982</c:v>
                </c:pt>
                <c:pt idx="31">
                  <c:v>11.895033860045146</c:v>
                </c:pt>
                <c:pt idx="32">
                  <c:v>11.891647855530474</c:v>
                </c:pt>
                <c:pt idx="33">
                  <c:v>11.888261851015802</c:v>
                </c:pt>
                <c:pt idx="34">
                  <c:v>11.884875846501128</c:v>
                </c:pt>
                <c:pt idx="35">
                  <c:v>11.881489841986456</c:v>
                </c:pt>
                <c:pt idx="36">
                  <c:v>11.878103837471784</c:v>
                </c:pt>
                <c:pt idx="37">
                  <c:v>11.87471783295711</c:v>
                </c:pt>
                <c:pt idx="38">
                  <c:v>11.871331828442438</c:v>
                </c:pt>
                <c:pt idx="39">
                  <c:v>11.867945823927766</c:v>
                </c:pt>
                <c:pt idx="40">
                  <c:v>11.864559819413092</c:v>
                </c:pt>
                <c:pt idx="41">
                  <c:v>11.86117381489842</c:v>
                </c:pt>
                <c:pt idx="42">
                  <c:v>11.857787810383748</c:v>
                </c:pt>
                <c:pt idx="43">
                  <c:v>11.854401805869074</c:v>
                </c:pt>
                <c:pt idx="44">
                  <c:v>11.851015801354402</c:v>
                </c:pt>
                <c:pt idx="45">
                  <c:v>11.84762979683973</c:v>
                </c:pt>
                <c:pt idx="46">
                  <c:v>11.844243792325056</c:v>
                </c:pt>
                <c:pt idx="47">
                  <c:v>11.840857787810384</c:v>
                </c:pt>
                <c:pt idx="48">
                  <c:v>11.837471783295712</c:v>
                </c:pt>
                <c:pt idx="49">
                  <c:v>11.834085778781038</c:v>
                </c:pt>
                <c:pt idx="50">
                  <c:v>11.830699774266366</c:v>
                </c:pt>
                <c:pt idx="51">
                  <c:v>11.827313769751692</c:v>
                </c:pt>
                <c:pt idx="52">
                  <c:v>11.82392776523702</c:v>
                </c:pt>
                <c:pt idx="53">
                  <c:v>11.820541760722348</c:v>
                </c:pt>
                <c:pt idx="54">
                  <c:v>11.817155756207674</c:v>
                </c:pt>
                <c:pt idx="55">
                  <c:v>11.813769751693002</c:v>
                </c:pt>
                <c:pt idx="56">
                  <c:v>11.81038374717833</c:v>
                </c:pt>
                <c:pt idx="57">
                  <c:v>11.806997742663656</c:v>
                </c:pt>
                <c:pt idx="58">
                  <c:v>11.803611738148984</c:v>
                </c:pt>
                <c:pt idx="59">
                  <c:v>11.800225733634312</c:v>
                </c:pt>
                <c:pt idx="60">
                  <c:v>11.796839729119638</c:v>
                </c:pt>
                <c:pt idx="61">
                  <c:v>11.793453724604966</c:v>
                </c:pt>
                <c:pt idx="62">
                  <c:v>11.790067720090294</c:v>
                </c:pt>
                <c:pt idx="63">
                  <c:v>11.78668171557562</c:v>
                </c:pt>
                <c:pt idx="64">
                  <c:v>11.783295711060948</c:v>
                </c:pt>
                <c:pt idx="65">
                  <c:v>11.779909706546276</c:v>
                </c:pt>
                <c:pt idx="66">
                  <c:v>11.776523702031602</c:v>
                </c:pt>
                <c:pt idx="67">
                  <c:v>11.77313769751693</c:v>
                </c:pt>
                <c:pt idx="68">
                  <c:v>11.769751693002258</c:v>
                </c:pt>
                <c:pt idx="69">
                  <c:v>11.766365688487584</c:v>
                </c:pt>
                <c:pt idx="70">
                  <c:v>11.762979683972912</c:v>
                </c:pt>
                <c:pt idx="71">
                  <c:v>11.75959367945824</c:v>
                </c:pt>
                <c:pt idx="72">
                  <c:v>11.756207674943566</c:v>
                </c:pt>
                <c:pt idx="73">
                  <c:v>11.752821670428894</c:v>
                </c:pt>
                <c:pt idx="74">
                  <c:v>11.749435665914222</c:v>
                </c:pt>
                <c:pt idx="75">
                  <c:v>11.746049661399548</c:v>
                </c:pt>
                <c:pt idx="76">
                  <c:v>11.742663656884876</c:v>
                </c:pt>
                <c:pt idx="77">
                  <c:v>11.739277652370204</c:v>
                </c:pt>
                <c:pt idx="78">
                  <c:v>11.73589164785553</c:v>
                </c:pt>
                <c:pt idx="79">
                  <c:v>11.732505643340858</c:v>
                </c:pt>
                <c:pt idx="80">
                  <c:v>11.729119638826186</c:v>
                </c:pt>
                <c:pt idx="81">
                  <c:v>11.725733634311512</c:v>
                </c:pt>
                <c:pt idx="82">
                  <c:v>11.72234762979684</c:v>
                </c:pt>
                <c:pt idx="83">
                  <c:v>11.718961625282168</c:v>
                </c:pt>
                <c:pt idx="84">
                  <c:v>11.715575620767494</c:v>
                </c:pt>
                <c:pt idx="85">
                  <c:v>11.712189616252822</c:v>
                </c:pt>
                <c:pt idx="86">
                  <c:v>11.70880361173815</c:v>
                </c:pt>
                <c:pt idx="87">
                  <c:v>11.705417607223476</c:v>
                </c:pt>
                <c:pt idx="88">
                  <c:v>11.702031602708804</c:v>
                </c:pt>
                <c:pt idx="89">
                  <c:v>11.698645598194132</c:v>
                </c:pt>
                <c:pt idx="90">
                  <c:v>11.695259593679458</c:v>
                </c:pt>
                <c:pt idx="91">
                  <c:v>11.691873589164786</c:v>
                </c:pt>
                <c:pt idx="92">
                  <c:v>11.688487584650114</c:v>
                </c:pt>
                <c:pt idx="93">
                  <c:v>11.68510158013544</c:v>
                </c:pt>
                <c:pt idx="94">
                  <c:v>11.681715575620768</c:v>
                </c:pt>
                <c:pt idx="95">
                  <c:v>11.678329571106094</c:v>
                </c:pt>
                <c:pt idx="96">
                  <c:v>11.674943566591422</c:v>
                </c:pt>
                <c:pt idx="97">
                  <c:v>11.67155756207675</c:v>
                </c:pt>
                <c:pt idx="98">
                  <c:v>11.668171557562076</c:v>
                </c:pt>
                <c:pt idx="99">
                  <c:v>11.664785553047404</c:v>
                </c:pt>
                <c:pt idx="100">
                  <c:v>11.661399548532732</c:v>
                </c:pt>
                <c:pt idx="101">
                  <c:v>11.658013544018058</c:v>
                </c:pt>
                <c:pt idx="102">
                  <c:v>11.654627539503386</c:v>
                </c:pt>
                <c:pt idx="103">
                  <c:v>11.651241534988714</c:v>
                </c:pt>
                <c:pt idx="104">
                  <c:v>11.64785553047404</c:v>
                </c:pt>
                <c:pt idx="105">
                  <c:v>11.644469525959368</c:v>
                </c:pt>
                <c:pt idx="106">
                  <c:v>11.641083521444695</c:v>
                </c:pt>
                <c:pt idx="107">
                  <c:v>11.637697516930022</c:v>
                </c:pt>
                <c:pt idx="108">
                  <c:v>11.63431151241535</c:v>
                </c:pt>
                <c:pt idx="109">
                  <c:v>11.630925507900677</c:v>
                </c:pt>
                <c:pt idx="110">
                  <c:v>11.627539503386004</c:v>
                </c:pt>
                <c:pt idx="111">
                  <c:v>11.624153498871332</c:v>
                </c:pt>
                <c:pt idx="112">
                  <c:v>11.620767494356659</c:v>
                </c:pt>
                <c:pt idx="113">
                  <c:v>11.617381489841986</c:v>
                </c:pt>
                <c:pt idx="114">
                  <c:v>11.613995485327314</c:v>
                </c:pt>
                <c:pt idx="115">
                  <c:v>11.610609480812641</c:v>
                </c:pt>
                <c:pt idx="116">
                  <c:v>11.607223476297968</c:v>
                </c:pt>
                <c:pt idx="117">
                  <c:v>11.603837471783295</c:v>
                </c:pt>
                <c:pt idx="118">
                  <c:v>11.600451467268623</c:v>
                </c:pt>
                <c:pt idx="119">
                  <c:v>11.59706546275395</c:v>
                </c:pt>
                <c:pt idx="120">
                  <c:v>11.593679458239277</c:v>
                </c:pt>
                <c:pt idx="121">
                  <c:v>11.590293453724605</c:v>
                </c:pt>
                <c:pt idx="122">
                  <c:v>11.586907449209932</c:v>
                </c:pt>
                <c:pt idx="123">
                  <c:v>11.583521444695259</c:v>
                </c:pt>
                <c:pt idx="124">
                  <c:v>11.580135440180587</c:v>
                </c:pt>
                <c:pt idx="125">
                  <c:v>11.576749435665914</c:v>
                </c:pt>
                <c:pt idx="126">
                  <c:v>11.573363431151241</c:v>
                </c:pt>
                <c:pt idx="127">
                  <c:v>11.569977426636569</c:v>
                </c:pt>
                <c:pt idx="128">
                  <c:v>11.566591422121896</c:v>
                </c:pt>
                <c:pt idx="129">
                  <c:v>11.563205417607223</c:v>
                </c:pt>
                <c:pt idx="130">
                  <c:v>11.559819413092551</c:v>
                </c:pt>
                <c:pt idx="131">
                  <c:v>11.556433408577877</c:v>
                </c:pt>
                <c:pt idx="132">
                  <c:v>11.553047404063205</c:v>
                </c:pt>
                <c:pt idx="133">
                  <c:v>11.549661399548533</c:v>
                </c:pt>
                <c:pt idx="134">
                  <c:v>11.546275395033859</c:v>
                </c:pt>
                <c:pt idx="135">
                  <c:v>11.542889390519187</c:v>
                </c:pt>
                <c:pt idx="136">
                  <c:v>11.539503386004515</c:v>
                </c:pt>
                <c:pt idx="137">
                  <c:v>11.536117381489841</c:v>
                </c:pt>
                <c:pt idx="138">
                  <c:v>11.532731376975169</c:v>
                </c:pt>
                <c:pt idx="139">
                  <c:v>11.529345372460496</c:v>
                </c:pt>
                <c:pt idx="140">
                  <c:v>11.525959367945823</c:v>
                </c:pt>
                <c:pt idx="141">
                  <c:v>11.522573363431151</c:v>
                </c:pt>
                <c:pt idx="142">
                  <c:v>11.519187358916477</c:v>
                </c:pt>
                <c:pt idx="143">
                  <c:v>11.515801354401805</c:v>
                </c:pt>
                <c:pt idx="144">
                  <c:v>11.512415349887133</c:v>
                </c:pt>
                <c:pt idx="145">
                  <c:v>11.509029345372459</c:v>
                </c:pt>
                <c:pt idx="146">
                  <c:v>11.505643340857787</c:v>
                </c:pt>
                <c:pt idx="147">
                  <c:v>11.502257336343115</c:v>
                </c:pt>
                <c:pt idx="148">
                  <c:v>11.498871331828441</c:v>
                </c:pt>
                <c:pt idx="149">
                  <c:v>11.495485327313769</c:v>
                </c:pt>
                <c:pt idx="150">
                  <c:v>11.492099322799097</c:v>
                </c:pt>
                <c:pt idx="151">
                  <c:v>11.488713318284423</c:v>
                </c:pt>
                <c:pt idx="152">
                  <c:v>11.485327313769751</c:v>
                </c:pt>
                <c:pt idx="153">
                  <c:v>11.481941309255079</c:v>
                </c:pt>
                <c:pt idx="154">
                  <c:v>11.478555304740405</c:v>
                </c:pt>
                <c:pt idx="155">
                  <c:v>11.475169300225733</c:v>
                </c:pt>
                <c:pt idx="156">
                  <c:v>11.471783295711061</c:v>
                </c:pt>
                <c:pt idx="157">
                  <c:v>11.468397291196387</c:v>
                </c:pt>
                <c:pt idx="158">
                  <c:v>11.465011286681715</c:v>
                </c:pt>
                <c:pt idx="159">
                  <c:v>11.461625282167043</c:v>
                </c:pt>
                <c:pt idx="160">
                  <c:v>11.458239277652369</c:v>
                </c:pt>
                <c:pt idx="161">
                  <c:v>11.454853273137697</c:v>
                </c:pt>
                <c:pt idx="162">
                  <c:v>11.451467268623025</c:v>
                </c:pt>
                <c:pt idx="163">
                  <c:v>11.448081264108351</c:v>
                </c:pt>
                <c:pt idx="164">
                  <c:v>11.444695259593679</c:v>
                </c:pt>
                <c:pt idx="165">
                  <c:v>11.441309255079007</c:v>
                </c:pt>
                <c:pt idx="166">
                  <c:v>11.437923250564333</c:v>
                </c:pt>
                <c:pt idx="167">
                  <c:v>11.434537246049661</c:v>
                </c:pt>
                <c:pt idx="168">
                  <c:v>11.431151241534989</c:v>
                </c:pt>
                <c:pt idx="169">
                  <c:v>11.427765237020315</c:v>
                </c:pt>
                <c:pt idx="170">
                  <c:v>11.424379232505643</c:v>
                </c:pt>
                <c:pt idx="171">
                  <c:v>11.420993227990971</c:v>
                </c:pt>
                <c:pt idx="172">
                  <c:v>11.417607223476297</c:v>
                </c:pt>
                <c:pt idx="173">
                  <c:v>11.414221218961625</c:v>
                </c:pt>
                <c:pt idx="174">
                  <c:v>11.410835214446953</c:v>
                </c:pt>
                <c:pt idx="175">
                  <c:v>11.407449209932279</c:v>
                </c:pt>
                <c:pt idx="176">
                  <c:v>11.404063205417607</c:v>
                </c:pt>
                <c:pt idx="177">
                  <c:v>11.400677200902935</c:v>
                </c:pt>
                <c:pt idx="178">
                  <c:v>11.397291196388261</c:v>
                </c:pt>
                <c:pt idx="179">
                  <c:v>11.393905191873589</c:v>
                </c:pt>
                <c:pt idx="180">
                  <c:v>11.390519187358917</c:v>
                </c:pt>
                <c:pt idx="181">
                  <c:v>11.387133182844243</c:v>
                </c:pt>
                <c:pt idx="182">
                  <c:v>11.383747178329571</c:v>
                </c:pt>
                <c:pt idx="183">
                  <c:v>11.380361173814897</c:v>
                </c:pt>
                <c:pt idx="184">
                  <c:v>11.376975169300225</c:v>
                </c:pt>
                <c:pt idx="185">
                  <c:v>11.373589164785553</c:v>
                </c:pt>
                <c:pt idx="186">
                  <c:v>11.370203160270879</c:v>
                </c:pt>
                <c:pt idx="187">
                  <c:v>11.366817155756207</c:v>
                </c:pt>
                <c:pt idx="188">
                  <c:v>11.363431151241535</c:v>
                </c:pt>
                <c:pt idx="189">
                  <c:v>11.360045146726861</c:v>
                </c:pt>
                <c:pt idx="190">
                  <c:v>11.356659142212189</c:v>
                </c:pt>
                <c:pt idx="191">
                  <c:v>11.353273137697517</c:v>
                </c:pt>
                <c:pt idx="192">
                  <c:v>11.349887133182843</c:v>
                </c:pt>
                <c:pt idx="193">
                  <c:v>11.346501128668171</c:v>
                </c:pt>
                <c:pt idx="194">
                  <c:v>11.343115124153499</c:v>
                </c:pt>
                <c:pt idx="195">
                  <c:v>11.339729119638825</c:v>
                </c:pt>
                <c:pt idx="196">
                  <c:v>11.336343115124153</c:v>
                </c:pt>
                <c:pt idx="197">
                  <c:v>11.332957110609481</c:v>
                </c:pt>
                <c:pt idx="198">
                  <c:v>11.329571106094807</c:v>
                </c:pt>
                <c:pt idx="199">
                  <c:v>11.326185101580135</c:v>
                </c:pt>
                <c:pt idx="200">
                  <c:v>11.322799097065463</c:v>
                </c:pt>
                <c:pt idx="201">
                  <c:v>11.319413092550789</c:v>
                </c:pt>
                <c:pt idx="202">
                  <c:v>11.316027088036117</c:v>
                </c:pt>
                <c:pt idx="203">
                  <c:v>11.312641083521445</c:v>
                </c:pt>
                <c:pt idx="204">
                  <c:v>11.309255079006771</c:v>
                </c:pt>
                <c:pt idx="205">
                  <c:v>11.305869074492099</c:v>
                </c:pt>
                <c:pt idx="206">
                  <c:v>11.302483069977427</c:v>
                </c:pt>
                <c:pt idx="207">
                  <c:v>11.299097065462753</c:v>
                </c:pt>
                <c:pt idx="208">
                  <c:v>11.295711060948081</c:v>
                </c:pt>
                <c:pt idx="209">
                  <c:v>11.292325056433409</c:v>
                </c:pt>
                <c:pt idx="210">
                  <c:v>11.288939051918735</c:v>
                </c:pt>
                <c:pt idx="211">
                  <c:v>11.285553047404063</c:v>
                </c:pt>
                <c:pt idx="212">
                  <c:v>11.282167042889391</c:v>
                </c:pt>
                <c:pt idx="213">
                  <c:v>11.278781038374717</c:v>
                </c:pt>
                <c:pt idx="214">
                  <c:v>11.275395033860045</c:v>
                </c:pt>
                <c:pt idx="215">
                  <c:v>11.272009029345373</c:v>
                </c:pt>
                <c:pt idx="216">
                  <c:v>11.268623024830699</c:v>
                </c:pt>
                <c:pt idx="217">
                  <c:v>11.265237020316027</c:v>
                </c:pt>
                <c:pt idx="218">
                  <c:v>11.261851015801355</c:v>
                </c:pt>
                <c:pt idx="219">
                  <c:v>11.258465011286681</c:v>
                </c:pt>
                <c:pt idx="220">
                  <c:v>11.255079006772009</c:v>
                </c:pt>
                <c:pt idx="221">
                  <c:v>11.251693002257337</c:v>
                </c:pt>
                <c:pt idx="222">
                  <c:v>11.248306997742663</c:v>
                </c:pt>
                <c:pt idx="223">
                  <c:v>11.244920993227991</c:v>
                </c:pt>
                <c:pt idx="224">
                  <c:v>11.241534988713319</c:v>
                </c:pt>
                <c:pt idx="225">
                  <c:v>11.238148984198645</c:v>
                </c:pt>
                <c:pt idx="226">
                  <c:v>11.234762979683973</c:v>
                </c:pt>
                <c:pt idx="227">
                  <c:v>11.231376975169301</c:v>
                </c:pt>
                <c:pt idx="228">
                  <c:v>11.227990970654627</c:v>
                </c:pt>
                <c:pt idx="229">
                  <c:v>11.224604966139955</c:v>
                </c:pt>
                <c:pt idx="230">
                  <c:v>11.221218961625281</c:v>
                </c:pt>
                <c:pt idx="231">
                  <c:v>11.217832957110609</c:v>
                </c:pt>
                <c:pt idx="232">
                  <c:v>11.214446952595937</c:v>
                </c:pt>
                <c:pt idx="233">
                  <c:v>11.211060948081263</c:v>
                </c:pt>
                <c:pt idx="234">
                  <c:v>11.207674943566591</c:v>
                </c:pt>
                <c:pt idx="235">
                  <c:v>11.204288939051919</c:v>
                </c:pt>
                <c:pt idx="236">
                  <c:v>11.200902934537245</c:v>
                </c:pt>
                <c:pt idx="237">
                  <c:v>11.197516930022573</c:v>
                </c:pt>
                <c:pt idx="238">
                  <c:v>11.194130925507901</c:v>
                </c:pt>
                <c:pt idx="239">
                  <c:v>11.190744920993227</c:v>
                </c:pt>
                <c:pt idx="240">
                  <c:v>11.187358916478555</c:v>
                </c:pt>
                <c:pt idx="241">
                  <c:v>11.183972911963883</c:v>
                </c:pt>
                <c:pt idx="242">
                  <c:v>11.180586907449209</c:v>
                </c:pt>
                <c:pt idx="243">
                  <c:v>11.177200902934537</c:v>
                </c:pt>
                <c:pt idx="244">
                  <c:v>11.173814898419865</c:v>
                </c:pt>
                <c:pt idx="245">
                  <c:v>11.170428893905191</c:v>
                </c:pt>
                <c:pt idx="246">
                  <c:v>11.167042889390519</c:v>
                </c:pt>
                <c:pt idx="247">
                  <c:v>11.163656884875847</c:v>
                </c:pt>
                <c:pt idx="248">
                  <c:v>11.160270880361173</c:v>
                </c:pt>
                <c:pt idx="249">
                  <c:v>11.156884875846501</c:v>
                </c:pt>
                <c:pt idx="250">
                  <c:v>11.153498871331829</c:v>
                </c:pt>
                <c:pt idx="251">
                  <c:v>11.150112866817155</c:v>
                </c:pt>
                <c:pt idx="252">
                  <c:v>11.146726862302483</c:v>
                </c:pt>
                <c:pt idx="253">
                  <c:v>11.143340857787811</c:v>
                </c:pt>
                <c:pt idx="254">
                  <c:v>11.139954853273137</c:v>
                </c:pt>
                <c:pt idx="255">
                  <c:v>11.136568848758465</c:v>
                </c:pt>
                <c:pt idx="256">
                  <c:v>11.133182844243793</c:v>
                </c:pt>
                <c:pt idx="257">
                  <c:v>11.129796839729119</c:v>
                </c:pt>
                <c:pt idx="258">
                  <c:v>11.126410835214447</c:v>
                </c:pt>
                <c:pt idx="259">
                  <c:v>11.123024830699775</c:v>
                </c:pt>
                <c:pt idx="260">
                  <c:v>11.119638826185101</c:v>
                </c:pt>
                <c:pt idx="261">
                  <c:v>11.116252821670429</c:v>
                </c:pt>
                <c:pt idx="262">
                  <c:v>11.112866817155757</c:v>
                </c:pt>
                <c:pt idx="263">
                  <c:v>11.109480812641083</c:v>
                </c:pt>
                <c:pt idx="264">
                  <c:v>11.106094808126411</c:v>
                </c:pt>
                <c:pt idx="265">
                  <c:v>11.102708803611739</c:v>
                </c:pt>
                <c:pt idx="266">
                  <c:v>11.099322799097065</c:v>
                </c:pt>
                <c:pt idx="267">
                  <c:v>11.095936794582393</c:v>
                </c:pt>
                <c:pt idx="268">
                  <c:v>11.092550790067721</c:v>
                </c:pt>
                <c:pt idx="269">
                  <c:v>11.089164785553047</c:v>
                </c:pt>
                <c:pt idx="270">
                  <c:v>11.085778781038375</c:v>
                </c:pt>
                <c:pt idx="271">
                  <c:v>11.082392776523703</c:v>
                </c:pt>
                <c:pt idx="272">
                  <c:v>11.079006772009029</c:v>
                </c:pt>
                <c:pt idx="273">
                  <c:v>11.075620767494357</c:v>
                </c:pt>
                <c:pt idx="274">
                  <c:v>11.072234762979683</c:v>
                </c:pt>
                <c:pt idx="275">
                  <c:v>11.068848758465011</c:v>
                </c:pt>
                <c:pt idx="276">
                  <c:v>11.065462753950339</c:v>
                </c:pt>
                <c:pt idx="277">
                  <c:v>11.062076749435665</c:v>
                </c:pt>
                <c:pt idx="278">
                  <c:v>11.058690744920993</c:v>
                </c:pt>
                <c:pt idx="279">
                  <c:v>11.055304740406321</c:v>
                </c:pt>
                <c:pt idx="280">
                  <c:v>11.051918735891647</c:v>
                </c:pt>
                <c:pt idx="281">
                  <c:v>11.048532731376975</c:v>
                </c:pt>
                <c:pt idx="282">
                  <c:v>11.045146726862303</c:v>
                </c:pt>
                <c:pt idx="283">
                  <c:v>11.041760722347629</c:v>
                </c:pt>
                <c:pt idx="284">
                  <c:v>11.038374717832957</c:v>
                </c:pt>
                <c:pt idx="285">
                  <c:v>11.034988713318285</c:v>
                </c:pt>
                <c:pt idx="286">
                  <c:v>11.031602708803611</c:v>
                </c:pt>
                <c:pt idx="287">
                  <c:v>11.028216704288939</c:v>
                </c:pt>
                <c:pt idx="288">
                  <c:v>11.024830699774267</c:v>
                </c:pt>
                <c:pt idx="289">
                  <c:v>11.021444695259593</c:v>
                </c:pt>
                <c:pt idx="290">
                  <c:v>11.018058690744921</c:v>
                </c:pt>
                <c:pt idx="291">
                  <c:v>11.014672686230249</c:v>
                </c:pt>
                <c:pt idx="292">
                  <c:v>11.011286681715575</c:v>
                </c:pt>
                <c:pt idx="293">
                  <c:v>11.007900677200903</c:v>
                </c:pt>
                <c:pt idx="294">
                  <c:v>11.004514672686231</c:v>
                </c:pt>
                <c:pt idx="295">
                  <c:v>11.001128668171557</c:v>
                </c:pt>
                <c:pt idx="296">
                  <c:v>10.997742663656885</c:v>
                </c:pt>
                <c:pt idx="297">
                  <c:v>10.994356659142213</c:v>
                </c:pt>
                <c:pt idx="298">
                  <c:v>10.990970654627539</c:v>
                </c:pt>
                <c:pt idx="299">
                  <c:v>10.987584650112867</c:v>
                </c:pt>
                <c:pt idx="300">
                  <c:v>10.984198645598195</c:v>
                </c:pt>
                <c:pt idx="301">
                  <c:v>10.980812641083521</c:v>
                </c:pt>
                <c:pt idx="302">
                  <c:v>10.977426636568849</c:v>
                </c:pt>
                <c:pt idx="303">
                  <c:v>10.974040632054177</c:v>
                </c:pt>
                <c:pt idx="304">
                  <c:v>10.970654627539503</c:v>
                </c:pt>
                <c:pt idx="305">
                  <c:v>10.967268623024831</c:v>
                </c:pt>
                <c:pt idx="306">
                  <c:v>10.963882618510159</c:v>
                </c:pt>
                <c:pt idx="307">
                  <c:v>10.960496613995485</c:v>
                </c:pt>
                <c:pt idx="308">
                  <c:v>10.957110609480813</c:v>
                </c:pt>
                <c:pt idx="309">
                  <c:v>10.953724604966141</c:v>
                </c:pt>
                <c:pt idx="310">
                  <c:v>10.950338600451467</c:v>
                </c:pt>
                <c:pt idx="311">
                  <c:v>10.946952595936795</c:v>
                </c:pt>
                <c:pt idx="312">
                  <c:v>10.943566591422123</c:v>
                </c:pt>
                <c:pt idx="313">
                  <c:v>10.940180586907449</c:v>
                </c:pt>
                <c:pt idx="314">
                  <c:v>10.936794582392777</c:v>
                </c:pt>
                <c:pt idx="315">
                  <c:v>10.933408577878104</c:v>
                </c:pt>
                <c:pt idx="316">
                  <c:v>10.930022573363431</c:v>
                </c:pt>
                <c:pt idx="317">
                  <c:v>10.926636568848759</c:v>
                </c:pt>
                <c:pt idx="318">
                  <c:v>10.923250564334085</c:v>
                </c:pt>
                <c:pt idx="319">
                  <c:v>10.919864559819413</c:v>
                </c:pt>
                <c:pt idx="320">
                  <c:v>10.916478555304741</c:v>
                </c:pt>
                <c:pt idx="321">
                  <c:v>10.913092550790067</c:v>
                </c:pt>
                <c:pt idx="322">
                  <c:v>10.909706546275395</c:v>
                </c:pt>
                <c:pt idx="323">
                  <c:v>10.906320541760723</c:v>
                </c:pt>
                <c:pt idx="324">
                  <c:v>10.902934537246049</c:v>
                </c:pt>
                <c:pt idx="325">
                  <c:v>10.899548532731377</c:v>
                </c:pt>
                <c:pt idx="326">
                  <c:v>10.896162528216705</c:v>
                </c:pt>
                <c:pt idx="327">
                  <c:v>10.892776523702031</c:v>
                </c:pt>
                <c:pt idx="328">
                  <c:v>10.889390519187359</c:v>
                </c:pt>
                <c:pt idx="329">
                  <c:v>10.886004514672686</c:v>
                </c:pt>
                <c:pt idx="330">
                  <c:v>10.882618510158013</c:v>
                </c:pt>
                <c:pt idx="331">
                  <c:v>10.879232505643341</c:v>
                </c:pt>
                <c:pt idx="332">
                  <c:v>10.875846501128668</c:v>
                </c:pt>
                <c:pt idx="333">
                  <c:v>10.872460496613995</c:v>
                </c:pt>
                <c:pt idx="334">
                  <c:v>10.869074492099323</c:v>
                </c:pt>
                <c:pt idx="335">
                  <c:v>10.86568848758465</c:v>
                </c:pt>
                <c:pt idx="336">
                  <c:v>10.862302483069977</c:v>
                </c:pt>
                <c:pt idx="337">
                  <c:v>10.858916478555305</c:v>
                </c:pt>
                <c:pt idx="338">
                  <c:v>10.855530474040632</c:v>
                </c:pt>
                <c:pt idx="339">
                  <c:v>10.852144469525959</c:v>
                </c:pt>
                <c:pt idx="340">
                  <c:v>10.848758465011286</c:v>
                </c:pt>
                <c:pt idx="341">
                  <c:v>10.845372460496614</c:v>
                </c:pt>
                <c:pt idx="342">
                  <c:v>10.841986455981941</c:v>
                </c:pt>
                <c:pt idx="343">
                  <c:v>10.838600451467268</c:v>
                </c:pt>
                <c:pt idx="344">
                  <c:v>10.835214446952596</c:v>
                </c:pt>
                <c:pt idx="345">
                  <c:v>10.831828442437923</c:v>
                </c:pt>
                <c:pt idx="346">
                  <c:v>10.82844243792325</c:v>
                </c:pt>
                <c:pt idx="347">
                  <c:v>10.825056433408578</c:v>
                </c:pt>
                <c:pt idx="348">
                  <c:v>10.821670428893905</c:v>
                </c:pt>
                <c:pt idx="349">
                  <c:v>10.818284424379232</c:v>
                </c:pt>
                <c:pt idx="350">
                  <c:v>10.81489841986456</c:v>
                </c:pt>
                <c:pt idx="351">
                  <c:v>10.811512415349886</c:v>
                </c:pt>
                <c:pt idx="352">
                  <c:v>10.808126410835214</c:v>
                </c:pt>
                <c:pt idx="353">
                  <c:v>10.804740406320542</c:v>
                </c:pt>
                <c:pt idx="354">
                  <c:v>10.801354401805868</c:v>
                </c:pt>
                <c:pt idx="355">
                  <c:v>10.797968397291196</c:v>
                </c:pt>
                <c:pt idx="356">
                  <c:v>10.794582392776524</c:v>
                </c:pt>
                <c:pt idx="357">
                  <c:v>10.79119638826185</c:v>
                </c:pt>
                <c:pt idx="358">
                  <c:v>10.787810383747178</c:v>
                </c:pt>
                <c:pt idx="359">
                  <c:v>10.784424379232506</c:v>
                </c:pt>
                <c:pt idx="360">
                  <c:v>10.781038374717832</c:v>
                </c:pt>
                <c:pt idx="361">
                  <c:v>10.77765237020316</c:v>
                </c:pt>
                <c:pt idx="362">
                  <c:v>10.774266365688487</c:v>
                </c:pt>
                <c:pt idx="363">
                  <c:v>10.770880361173814</c:v>
                </c:pt>
                <c:pt idx="364">
                  <c:v>10.767494356659142</c:v>
                </c:pt>
                <c:pt idx="365">
                  <c:v>10.764108352144468</c:v>
                </c:pt>
                <c:pt idx="366">
                  <c:v>10.760722347629796</c:v>
                </c:pt>
                <c:pt idx="367">
                  <c:v>10.757336343115124</c:v>
                </c:pt>
                <c:pt idx="368">
                  <c:v>10.75395033860045</c:v>
                </c:pt>
                <c:pt idx="369">
                  <c:v>10.750564334085778</c:v>
                </c:pt>
                <c:pt idx="370">
                  <c:v>10.747178329571106</c:v>
                </c:pt>
                <c:pt idx="371">
                  <c:v>10.743792325056432</c:v>
                </c:pt>
                <c:pt idx="372">
                  <c:v>10.74040632054176</c:v>
                </c:pt>
                <c:pt idx="373">
                  <c:v>10.737020316027088</c:v>
                </c:pt>
                <c:pt idx="374">
                  <c:v>10.733634311512414</c:v>
                </c:pt>
                <c:pt idx="375">
                  <c:v>10.730248306997742</c:v>
                </c:pt>
                <c:pt idx="376">
                  <c:v>10.72686230248307</c:v>
                </c:pt>
                <c:pt idx="377">
                  <c:v>10.723476297968396</c:v>
                </c:pt>
                <c:pt idx="378">
                  <c:v>10.720090293453724</c:v>
                </c:pt>
                <c:pt idx="379">
                  <c:v>10.716704288939052</c:v>
                </c:pt>
                <c:pt idx="380">
                  <c:v>10.713318284424378</c:v>
                </c:pt>
                <c:pt idx="381">
                  <c:v>10.709932279909706</c:v>
                </c:pt>
                <c:pt idx="382">
                  <c:v>10.706546275395034</c:v>
                </c:pt>
                <c:pt idx="383">
                  <c:v>10.70316027088036</c:v>
                </c:pt>
                <c:pt idx="384">
                  <c:v>10.699774266365688</c:v>
                </c:pt>
                <c:pt idx="385">
                  <c:v>10.696388261851016</c:v>
                </c:pt>
                <c:pt idx="386">
                  <c:v>10.693002257336342</c:v>
                </c:pt>
                <c:pt idx="387">
                  <c:v>10.68961625282167</c:v>
                </c:pt>
                <c:pt idx="388">
                  <c:v>10.686230248306998</c:v>
                </c:pt>
                <c:pt idx="389">
                  <c:v>10.682844243792324</c:v>
                </c:pt>
                <c:pt idx="390">
                  <c:v>10.679458239277652</c:v>
                </c:pt>
                <c:pt idx="391">
                  <c:v>10.67607223476298</c:v>
                </c:pt>
                <c:pt idx="392">
                  <c:v>10.672686230248306</c:v>
                </c:pt>
                <c:pt idx="393">
                  <c:v>10.669300225733634</c:v>
                </c:pt>
                <c:pt idx="394">
                  <c:v>10.665914221218962</c:v>
                </c:pt>
                <c:pt idx="395">
                  <c:v>10.662528216704288</c:v>
                </c:pt>
                <c:pt idx="396">
                  <c:v>10.659142212189616</c:v>
                </c:pt>
                <c:pt idx="397">
                  <c:v>10.655756207674944</c:v>
                </c:pt>
                <c:pt idx="398">
                  <c:v>10.65237020316027</c:v>
                </c:pt>
                <c:pt idx="399">
                  <c:v>10.648984198645598</c:v>
                </c:pt>
                <c:pt idx="400">
                  <c:v>10.645598194130926</c:v>
                </c:pt>
                <c:pt idx="401">
                  <c:v>10.642212189616252</c:v>
                </c:pt>
                <c:pt idx="402">
                  <c:v>10.63882618510158</c:v>
                </c:pt>
                <c:pt idx="403">
                  <c:v>10.635440180586908</c:v>
                </c:pt>
                <c:pt idx="404">
                  <c:v>10.632054176072234</c:v>
                </c:pt>
                <c:pt idx="405">
                  <c:v>10.628668171557562</c:v>
                </c:pt>
                <c:pt idx="406">
                  <c:v>10.625282167042888</c:v>
                </c:pt>
                <c:pt idx="407">
                  <c:v>10.621896162528216</c:v>
                </c:pt>
                <c:pt idx="408">
                  <c:v>10.618510158013544</c:v>
                </c:pt>
                <c:pt idx="409">
                  <c:v>10.61512415349887</c:v>
                </c:pt>
                <c:pt idx="410">
                  <c:v>10.611738148984198</c:v>
                </c:pt>
                <c:pt idx="411">
                  <c:v>10.608352144469526</c:v>
                </c:pt>
                <c:pt idx="412">
                  <c:v>10.604966139954852</c:v>
                </c:pt>
                <c:pt idx="413">
                  <c:v>10.60158013544018</c:v>
                </c:pt>
                <c:pt idx="414">
                  <c:v>10.598194130925508</c:v>
                </c:pt>
                <c:pt idx="415">
                  <c:v>10.594808126410834</c:v>
                </c:pt>
                <c:pt idx="416">
                  <c:v>10.591422121896162</c:v>
                </c:pt>
                <c:pt idx="417">
                  <c:v>10.58803611738149</c:v>
                </c:pt>
                <c:pt idx="418">
                  <c:v>10.584650112866816</c:v>
                </c:pt>
                <c:pt idx="419">
                  <c:v>10.581264108352144</c:v>
                </c:pt>
                <c:pt idx="420">
                  <c:v>10.577878103837472</c:v>
                </c:pt>
                <c:pt idx="421">
                  <c:v>10.574492099322798</c:v>
                </c:pt>
                <c:pt idx="422">
                  <c:v>10.571106094808126</c:v>
                </c:pt>
                <c:pt idx="423">
                  <c:v>10.567720090293454</c:v>
                </c:pt>
                <c:pt idx="424">
                  <c:v>10.56433408577878</c:v>
                </c:pt>
                <c:pt idx="425">
                  <c:v>10.560948081264108</c:v>
                </c:pt>
                <c:pt idx="426">
                  <c:v>10.557562076749436</c:v>
                </c:pt>
                <c:pt idx="427">
                  <c:v>10.554176072234762</c:v>
                </c:pt>
                <c:pt idx="428">
                  <c:v>10.55079006772009</c:v>
                </c:pt>
                <c:pt idx="429">
                  <c:v>10.547404063205418</c:v>
                </c:pt>
                <c:pt idx="430">
                  <c:v>10.544018058690744</c:v>
                </c:pt>
                <c:pt idx="431">
                  <c:v>10.540632054176072</c:v>
                </c:pt>
                <c:pt idx="432">
                  <c:v>10.5372460496614</c:v>
                </c:pt>
                <c:pt idx="433">
                  <c:v>10.533860045146726</c:v>
                </c:pt>
                <c:pt idx="434">
                  <c:v>10.530474040632054</c:v>
                </c:pt>
                <c:pt idx="435">
                  <c:v>10.527088036117382</c:v>
                </c:pt>
                <c:pt idx="436">
                  <c:v>10.523702031602708</c:v>
                </c:pt>
                <c:pt idx="437">
                  <c:v>10.520316027088036</c:v>
                </c:pt>
                <c:pt idx="438">
                  <c:v>10.516930022573364</c:v>
                </c:pt>
                <c:pt idx="439">
                  <c:v>10.51354401805869</c:v>
                </c:pt>
                <c:pt idx="440">
                  <c:v>10.510158013544018</c:v>
                </c:pt>
                <c:pt idx="441">
                  <c:v>10.506772009029346</c:v>
                </c:pt>
                <c:pt idx="442">
                  <c:v>10.503386004514672</c:v>
                </c:pt>
                <c:pt idx="443">
                  <c:v>10.5</c:v>
                </c:pt>
                <c:pt idx="444">
                  <c:v>10.496613995485328</c:v>
                </c:pt>
                <c:pt idx="445">
                  <c:v>10.493227990970654</c:v>
                </c:pt>
                <c:pt idx="446">
                  <c:v>10.489841986455982</c:v>
                </c:pt>
                <c:pt idx="447">
                  <c:v>10.48645598194131</c:v>
                </c:pt>
                <c:pt idx="448">
                  <c:v>10.483069977426636</c:v>
                </c:pt>
                <c:pt idx="449">
                  <c:v>10.479683972911964</c:v>
                </c:pt>
                <c:pt idx="450">
                  <c:v>10.47629796839729</c:v>
                </c:pt>
                <c:pt idx="451">
                  <c:v>10.472911963882618</c:v>
                </c:pt>
                <c:pt idx="452">
                  <c:v>10.469525959367946</c:v>
                </c:pt>
                <c:pt idx="453">
                  <c:v>10.466139954853272</c:v>
                </c:pt>
                <c:pt idx="454">
                  <c:v>10.4627539503386</c:v>
                </c:pt>
                <c:pt idx="455">
                  <c:v>10.459367945823928</c:v>
                </c:pt>
                <c:pt idx="456">
                  <c:v>10.455981941309254</c:v>
                </c:pt>
                <c:pt idx="457">
                  <c:v>10.452595936794582</c:v>
                </c:pt>
                <c:pt idx="458">
                  <c:v>10.44920993227991</c:v>
                </c:pt>
                <c:pt idx="459">
                  <c:v>10.445823927765236</c:v>
                </c:pt>
                <c:pt idx="460">
                  <c:v>10.442437923250564</c:v>
                </c:pt>
                <c:pt idx="461">
                  <c:v>10.439051918735892</c:v>
                </c:pt>
                <c:pt idx="462">
                  <c:v>10.435665914221218</c:v>
                </c:pt>
                <c:pt idx="463">
                  <c:v>10.432279909706546</c:v>
                </c:pt>
                <c:pt idx="464">
                  <c:v>10.428893905191874</c:v>
                </c:pt>
                <c:pt idx="465">
                  <c:v>10.4255079006772</c:v>
                </c:pt>
                <c:pt idx="466">
                  <c:v>10.422121896162528</c:v>
                </c:pt>
                <c:pt idx="467">
                  <c:v>10.418735891647856</c:v>
                </c:pt>
                <c:pt idx="468">
                  <c:v>10.415349887133182</c:v>
                </c:pt>
                <c:pt idx="469">
                  <c:v>10.41196388261851</c:v>
                </c:pt>
                <c:pt idx="470">
                  <c:v>10.408577878103838</c:v>
                </c:pt>
                <c:pt idx="471">
                  <c:v>10.405191873589164</c:v>
                </c:pt>
                <c:pt idx="472">
                  <c:v>10.401805869074492</c:v>
                </c:pt>
                <c:pt idx="473">
                  <c:v>10.39841986455982</c:v>
                </c:pt>
                <c:pt idx="474">
                  <c:v>10.395033860045146</c:v>
                </c:pt>
                <c:pt idx="475">
                  <c:v>10.391647855530474</c:v>
                </c:pt>
                <c:pt idx="476">
                  <c:v>10.388261851015802</c:v>
                </c:pt>
                <c:pt idx="477">
                  <c:v>10.384875846501128</c:v>
                </c:pt>
                <c:pt idx="478">
                  <c:v>10.381489841986456</c:v>
                </c:pt>
                <c:pt idx="479">
                  <c:v>10.378103837471784</c:v>
                </c:pt>
                <c:pt idx="480">
                  <c:v>10.37471783295711</c:v>
                </c:pt>
                <c:pt idx="481">
                  <c:v>10.371331828442438</c:v>
                </c:pt>
                <c:pt idx="482">
                  <c:v>10.367945823927766</c:v>
                </c:pt>
                <c:pt idx="483">
                  <c:v>10.364559819413092</c:v>
                </c:pt>
                <c:pt idx="484">
                  <c:v>10.36117381489842</c:v>
                </c:pt>
                <c:pt idx="485">
                  <c:v>10.357787810383748</c:v>
                </c:pt>
                <c:pt idx="486">
                  <c:v>10.354401805869074</c:v>
                </c:pt>
                <c:pt idx="487">
                  <c:v>10.351015801354402</c:v>
                </c:pt>
                <c:pt idx="488">
                  <c:v>10.34762979683973</c:v>
                </c:pt>
                <c:pt idx="489">
                  <c:v>10.344243792325056</c:v>
                </c:pt>
                <c:pt idx="490">
                  <c:v>10.340857787810384</c:v>
                </c:pt>
                <c:pt idx="491">
                  <c:v>10.337471783295712</c:v>
                </c:pt>
                <c:pt idx="492">
                  <c:v>10.334085778781038</c:v>
                </c:pt>
                <c:pt idx="493">
                  <c:v>10.330699774266366</c:v>
                </c:pt>
                <c:pt idx="494">
                  <c:v>10.327313769751694</c:v>
                </c:pt>
                <c:pt idx="495">
                  <c:v>10.32392776523702</c:v>
                </c:pt>
                <c:pt idx="496">
                  <c:v>10.320541760722348</c:v>
                </c:pt>
                <c:pt idx="497">
                  <c:v>10.317155756207674</c:v>
                </c:pt>
                <c:pt idx="498">
                  <c:v>10.313769751693002</c:v>
                </c:pt>
                <c:pt idx="499">
                  <c:v>10.31038374717833</c:v>
                </c:pt>
                <c:pt idx="500">
                  <c:v>10.306997742663656</c:v>
                </c:pt>
                <c:pt idx="501">
                  <c:v>10.303611738148984</c:v>
                </c:pt>
                <c:pt idx="502">
                  <c:v>10.300225733634312</c:v>
                </c:pt>
                <c:pt idx="503">
                  <c:v>10.296839729119638</c:v>
                </c:pt>
                <c:pt idx="504">
                  <c:v>10.293453724604966</c:v>
                </c:pt>
                <c:pt idx="505">
                  <c:v>10.290067720090294</c:v>
                </c:pt>
                <c:pt idx="506">
                  <c:v>10.28668171557562</c:v>
                </c:pt>
                <c:pt idx="507">
                  <c:v>10.283295711060948</c:v>
                </c:pt>
                <c:pt idx="508">
                  <c:v>10.279909706546276</c:v>
                </c:pt>
                <c:pt idx="509">
                  <c:v>10.276523702031602</c:v>
                </c:pt>
                <c:pt idx="510">
                  <c:v>10.27313769751693</c:v>
                </c:pt>
                <c:pt idx="511">
                  <c:v>10.269751693002258</c:v>
                </c:pt>
                <c:pt idx="512">
                  <c:v>10.266365688487584</c:v>
                </c:pt>
                <c:pt idx="513">
                  <c:v>10.262979683972912</c:v>
                </c:pt>
                <c:pt idx="514">
                  <c:v>10.25959367945824</c:v>
                </c:pt>
                <c:pt idx="515">
                  <c:v>10.256207674943566</c:v>
                </c:pt>
                <c:pt idx="516">
                  <c:v>10.252821670428894</c:v>
                </c:pt>
                <c:pt idx="517">
                  <c:v>10.249435665914222</c:v>
                </c:pt>
                <c:pt idx="518">
                  <c:v>10.246049661399548</c:v>
                </c:pt>
                <c:pt idx="519">
                  <c:v>10.242663656884876</c:v>
                </c:pt>
                <c:pt idx="520">
                  <c:v>10.239277652370204</c:v>
                </c:pt>
                <c:pt idx="521">
                  <c:v>10.23589164785553</c:v>
                </c:pt>
                <c:pt idx="522">
                  <c:v>10.232505643340858</c:v>
                </c:pt>
                <c:pt idx="523">
                  <c:v>10.229119638826186</c:v>
                </c:pt>
                <c:pt idx="524">
                  <c:v>10.225733634311512</c:v>
                </c:pt>
                <c:pt idx="525">
                  <c:v>10.22234762979684</c:v>
                </c:pt>
                <c:pt idx="526">
                  <c:v>10.218961625282168</c:v>
                </c:pt>
                <c:pt idx="527">
                  <c:v>10.215575620767494</c:v>
                </c:pt>
                <c:pt idx="528">
                  <c:v>10.212189616252822</c:v>
                </c:pt>
                <c:pt idx="529">
                  <c:v>10.20880361173815</c:v>
                </c:pt>
                <c:pt idx="530">
                  <c:v>10.205417607223476</c:v>
                </c:pt>
                <c:pt idx="531">
                  <c:v>10.202031602708804</c:v>
                </c:pt>
                <c:pt idx="532">
                  <c:v>10.198645598194132</c:v>
                </c:pt>
                <c:pt idx="533">
                  <c:v>10.195259593679458</c:v>
                </c:pt>
                <c:pt idx="534">
                  <c:v>10.191873589164786</c:v>
                </c:pt>
                <c:pt idx="535">
                  <c:v>10.188487584650114</c:v>
                </c:pt>
                <c:pt idx="536">
                  <c:v>10.18510158013544</c:v>
                </c:pt>
                <c:pt idx="537">
                  <c:v>10.181715575620768</c:v>
                </c:pt>
                <c:pt idx="538">
                  <c:v>10.178329571106095</c:v>
                </c:pt>
                <c:pt idx="539">
                  <c:v>10.174943566591422</c:v>
                </c:pt>
                <c:pt idx="540">
                  <c:v>10.17155756207675</c:v>
                </c:pt>
                <c:pt idx="541">
                  <c:v>10.168171557562076</c:v>
                </c:pt>
                <c:pt idx="542">
                  <c:v>10.164785553047404</c:v>
                </c:pt>
                <c:pt idx="543">
                  <c:v>10.161399548532732</c:v>
                </c:pt>
                <c:pt idx="544">
                  <c:v>10.158013544018058</c:v>
                </c:pt>
                <c:pt idx="545">
                  <c:v>10.154627539503386</c:v>
                </c:pt>
                <c:pt idx="546">
                  <c:v>10.151241534988714</c:v>
                </c:pt>
                <c:pt idx="547">
                  <c:v>10.14785553047404</c:v>
                </c:pt>
                <c:pt idx="548">
                  <c:v>10.144469525959368</c:v>
                </c:pt>
                <c:pt idx="549">
                  <c:v>10.141083521444695</c:v>
                </c:pt>
                <c:pt idx="550">
                  <c:v>10.137697516930022</c:v>
                </c:pt>
                <c:pt idx="551">
                  <c:v>10.13431151241535</c:v>
                </c:pt>
                <c:pt idx="552">
                  <c:v>10.130925507900677</c:v>
                </c:pt>
                <c:pt idx="553">
                  <c:v>10.127539503386004</c:v>
                </c:pt>
                <c:pt idx="554">
                  <c:v>10.124153498871332</c:v>
                </c:pt>
                <c:pt idx="555">
                  <c:v>10.120767494356659</c:v>
                </c:pt>
                <c:pt idx="556">
                  <c:v>10.117381489841986</c:v>
                </c:pt>
                <c:pt idx="557">
                  <c:v>10.113995485327314</c:v>
                </c:pt>
                <c:pt idx="558">
                  <c:v>10.110609480812641</c:v>
                </c:pt>
                <c:pt idx="559">
                  <c:v>10.107223476297968</c:v>
                </c:pt>
                <c:pt idx="560">
                  <c:v>10.103837471783295</c:v>
                </c:pt>
                <c:pt idx="561">
                  <c:v>10.100451467268623</c:v>
                </c:pt>
                <c:pt idx="562">
                  <c:v>10.09706546275395</c:v>
                </c:pt>
                <c:pt idx="563">
                  <c:v>10.093679458239277</c:v>
                </c:pt>
                <c:pt idx="564">
                  <c:v>10.090293453724605</c:v>
                </c:pt>
                <c:pt idx="565">
                  <c:v>10.086907449209932</c:v>
                </c:pt>
                <c:pt idx="566">
                  <c:v>10.083521444695259</c:v>
                </c:pt>
                <c:pt idx="567">
                  <c:v>10.080135440180587</c:v>
                </c:pt>
                <c:pt idx="568">
                  <c:v>10.076749435665914</c:v>
                </c:pt>
                <c:pt idx="569">
                  <c:v>10.073363431151241</c:v>
                </c:pt>
                <c:pt idx="570">
                  <c:v>10.069977426636569</c:v>
                </c:pt>
                <c:pt idx="571">
                  <c:v>10.066591422121896</c:v>
                </c:pt>
                <c:pt idx="572">
                  <c:v>10.063205417607223</c:v>
                </c:pt>
                <c:pt idx="573">
                  <c:v>10.059819413092551</c:v>
                </c:pt>
                <c:pt idx="574">
                  <c:v>10.056433408577877</c:v>
                </c:pt>
                <c:pt idx="575">
                  <c:v>10.053047404063205</c:v>
                </c:pt>
                <c:pt idx="576">
                  <c:v>10.049661399548533</c:v>
                </c:pt>
                <c:pt idx="577">
                  <c:v>10.046275395033859</c:v>
                </c:pt>
                <c:pt idx="578">
                  <c:v>10.042889390519187</c:v>
                </c:pt>
                <c:pt idx="579">
                  <c:v>10.039503386004515</c:v>
                </c:pt>
                <c:pt idx="580">
                  <c:v>10.036117381489841</c:v>
                </c:pt>
                <c:pt idx="581">
                  <c:v>10.032731376975169</c:v>
                </c:pt>
                <c:pt idx="582">
                  <c:v>10.029345372460497</c:v>
                </c:pt>
                <c:pt idx="583">
                  <c:v>10.025959367945823</c:v>
                </c:pt>
                <c:pt idx="584">
                  <c:v>10.022573363431151</c:v>
                </c:pt>
                <c:pt idx="585">
                  <c:v>10.019187358916477</c:v>
                </c:pt>
                <c:pt idx="586">
                  <c:v>10.015801354401805</c:v>
                </c:pt>
                <c:pt idx="587">
                  <c:v>10.012415349887133</c:v>
                </c:pt>
                <c:pt idx="588">
                  <c:v>10.009029345372459</c:v>
                </c:pt>
                <c:pt idx="589">
                  <c:v>10.005643340857787</c:v>
                </c:pt>
                <c:pt idx="590">
                  <c:v>10.002257336343115</c:v>
                </c:pt>
                <c:pt idx="591">
                  <c:v>9.9988713318284415</c:v>
                </c:pt>
                <c:pt idx="592">
                  <c:v>9.9954853273137694</c:v>
                </c:pt>
                <c:pt idx="593">
                  <c:v>9.9920993227990973</c:v>
                </c:pt>
                <c:pt idx="594">
                  <c:v>9.9887133182844234</c:v>
                </c:pt>
                <c:pt idx="595">
                  <c:v>9.9853273137697514</c:v>
                </c:pt>
                <c:pt idx="596">
                  <c:v>9.9819413092550793</c:v>
                </c:pt>
                <c:pt idx="597">
                  <c:v>9.9785553047404054</c:v>
                </c:pt>
                <c:pt idx="598">
                  <c:v>9.9751693002257333</c:v>
                </c:pt>
                <c:pt idx="599">
                  <c:v>9.9717832957110613</c:v>
                </c:pt>
                <c:pt idx="600">
                  <c:v>9.9683972911963874</c:v>
                </c:pt>
                <c:pt idx="601">
                  <c:v>9.9650112866817153</c:v>
                </c:pt>
                <c:pt idx="602">
                  <c:v>9.9616252821670432</c:v>
                </c:pt>
                <c:pt idx="603">
                  <c:v>9.9582392776523694</c:v>
                </c:pt>
                <c:pt idx="604">
                  <c:v>9.9548532731376973</c:v>
                </c:pt>
                <c:pt idx="605">
                  <c:v>9.9514672686230252</c:v>
                </c:pt>
                <c:pt idx="606">
                  <c:v>9.9480812641083514</c:v>
                </c:pt>
                <c:pt idx="607">
                  <c:v>9.9446952595936793</c:v>
                </c:pt>
                <c:pt idx="608">
                  <c:v>9.9413092550790072</c:v>
                </c:pt>
                <c:pt idx="609">
                  <c:v>9.9379232505643333</c:v>
                </c:pt>
                <c:pt idx="610">
                  <c:v>9.9345372460496613</c:v>
                </c:pt>
                <c:pt idx="611">
                  <c:v>9.9311512415349892</c:v>
                </c:pt>
                <c:pt idx="612">
                  <c:v>9.9277652370203153</c:v>
                </c:pt>
                <c:pt idx="613">
                  <c:v>9.9243792325056432</c:v>
                </c:pt>
                <c:pt idx="614">
                  <c:v>9.9209932279909712</c:v>
                </c:pt>
                <c:pt idx="615">
                  <c:v>9.9176072234762973</c:v>
                </c:pt>
                <c:pt idx="616">
                  <c:v>9.9142212189616252</c:v>
                </c:pt>
                <c:pt idx="617">
                  <c:v>9.9108352144469531</c:v>
                </c:pt>
                <c:pt idx="618">
                  <c:v>9.9074492099322793</c:v>
                </c:pt>
                <c:pt idx="619">
                  <c:v>9.9040632054176072</c:v>
                </c:pt>
                <c:pt idx="620">
                  <c:v>9.9006772009029351</c:v>
                </c:pt>
                <c:pt idx="621">
                  <c:v>9.8972911963882613</c:v>
                </c:pt>
                <c:pt idx="622">
                  <c:v>9.8939051918735892</c:v>
                </c:pt>
                <c:pt idx="623">
                  <c:v>9.8905191873589171</c:v>
                </c:pt>
                <c:pt idx="624">
                  <c:v>9.8871331828442433</c:v>
                </c:pt>
                <c:pt idx="625">
                  <c:v>9.8837471783295712</c:v>
                </c:pt>
                <c:pt idx="626">
                  <c:v>9.8803611738148991</c:v>
                </c:pt>
                <c:pt idx="627">
                  <c:v>9.8769751693002252</c:v>
                </c:pt>
                <c:pt idx="628">
                  <c:v>9.8735891647855532</c:v>
                </c:pt>
                <c:pt idx="629">
                  <c:v>9.8702031602708793</c:v>
                </c:pt>
                <c:pt idx="630">
                  <c:v>9.8668171557562072</c:v>
                </c:pt>
                <c:pt idx="631">
                  <c:v>9.8634311512415351</c:v>
                </c:pt>
                <c:pt idx="632">
                  <c:v>9.8600451467268613</c:v>
                </c:pt>
                <c:pt idx="633">
                  <c:v>9.8566591422121892</c:v>
                </c:pt>
                <c:pt idx="634">
                  <c:v>9.8532731376975171</c:v>
                </c:pt>
                <c:pt idx="635">
                  <c:v>9.8498871331828433</c:v>
                </c:pt>
                <c:pt idx="636">
                  <c:v>9.8465011286681712</c:v>
                </c:pt>
                <c:pt idx="637">
                  <c:v>9.8431151241534991</c:v>
                </c:pt>
                <c:pt idx="638">
                  <c:v>9.8397291196388252</c:v>
                </c:pt>
                <c:pt idx="639">
                  <c:v>9.8363431151241532</c:v>
                </c:pt>
                <c:pt idx="640">
                  <c:v>9.8329571106094811</c:v>
                </c:pt>
                <c:pt idx="641">
                  <c:v>9.8295711060948072</c:v>
                </c:pt>
                <c:pt idx="642">
                  <c:v>9.8261851015801351</c:v>
                </c:pt>
                <c:pt idx="643">
                  <c:v>9.8227990970654631</c:v>
                </c:pt>
                <c:pt idx="644">
                  <c:v>9.8194130925507892</c:v>
                </c:pt>
                <c:pt idx="645">
                  <c:v>9.8160270880361171</c:v>
                </c:pt>
                <c:pt idx="646">
                  <c:v>9.812641083521445</c:v>
                </c:pt>
                <c:pt idx="647">
                  <c:v>9.8092550790067712</c:v>
                </c:pt>
                <c:pt idx="648">
                  <c:v>9.8058690744920991</c:v>
                </c:pt>
                <c:pt idx="649">
                  <c:v>9.802483069977427</c:v>
                </c:pt>
                <c:pt idx="650">
                  <c:v>9.7990970654627532</c:v>
                </c:pt>
                <c:pt idx="651">
                  <c:v>9.7957110609480811</c:v>
                </c:pt>
                <c:pt idx="652">
                  <c:v>9.792325056433409</c:v>
                </c:pt>
                <c:pt idx="653">
                  <c:v>9.7889390519187351</c:v>
                </c:pt>
                <c:pt idx="654">
                  <c:v>9.7855530474040631</c:v>
                </c:pt>
                <c:pt idx="655">
                  <c:v>9.782167042889391</c:v>
                </c:pt>
                <c:pt idx="656">
                  <c:v>9.7787810383747171</c:v>
                </c:pt>
                <c:pt idx="657">
                  <c:v>9.775395033860045</c:v>
                </c:pt>
                <c:pt idx="658">
                  <c:v>9.772009029345373</c:v>
                </c:pt>
                <c:pt idx="659">
                  <c:v>9.7686230248306991</c:v>
                </c:pt>
                <c:pt idx="660">
                  <c:v>9.765237020316027</c:v>
                </c:pt>
                <c:pt idx="661">
                  <c:v>9.7618510158013549</c:v>
                </c:pt>
                <c:pt idx="662">
                  <c:v>9.7584650112866811</c:v>
                </c:pt>
                <c:pt idx="663">
                  <c:v>9.755079006772009</c:v>
                </c:pt>
                <c:pt idx="664">
                  <c:v>9.7516930022573369</c:v>
                </c:pt>
                <c:pt idx="665">
                  <c:v>9.7483069977426631</c:v>
                </c:pt>
                <c:pt idx="666">
                  <c:v>9.744920993227991</c:v>
                </c:pt>
                <c:pt idx="667">
                  <c:v>9.7415349887133189</c:v>
                </c:pt>
                <c:pt idx="668">
                  <c:v>9.7381489841986451</c:v>
                </c:pt>
                <c:pt idx="669">
                  <c:v>9.734762979683973</c:v>
                </c:pt>
                <c:pt idx="670">
                  <c:v>9.7313769751693009</c:v>
                </c:pt>
                <c:pt idx="671">
                  <c:v>9.727990970654627</c:v>
                </c:pt>
                <c:pt idx="672">
                  <c:v>9.724604966139955</c:v>
                </c:pt>
                <c:pt idx="673">
                  <c:v>9.7212189616252811</c:v>
                </c:pt>
                <c:pt idx="674">
                  <c:v>9.717832957110609</c:v>
                </c:pt>
                <c:pt idx="675">
                  <c:v>9.7144469525959369</c:v>
                </c:pt>
                <c:pt idx="676">
                  <c:v>9.7110609480812631</c:v>
                </c:pt>
                <c:pt idx="677">
                  <c:v>9.707674943566591</c:v>
                </c:pt>
                <c:pt idx="678">
                  <c:v>9.7042889390519189</c:v>
                </c:pt>
                <c:pt idx="679">
                  <c:v>9.7009029345372451</c:v>
                </c:pt>
                <c:pt idx="680">
                  <c:v>9.697516930022573</c:v>
                </c:pt>
                <c:pt idx="681">
                  <c:v>9.6941309255079009</c:v>
                </c:pt>
                <c:pt idx="682">
                  <c:v>9.690744920993227</c:v>
                </c:pt>
                <c:pt idx="683">
                  <c:v>9.687358916478555</c:v>
                </c:pt>
                <c:pt idx="684">
                  <c:v>9.6839729119638829</c:v>
                </c:pt>
                <c:pt idx="685">
                  <c:v>9.680586907449209</c:v>
                </c:pt>
                <c:pt idx="686">
                  <c:v>9.6772009029345369</c:v>
                </c:pt>
                <c:pt idx="687">
                  <c:v>9.6738148984198649</c:v>
                </c:pt>
                <c:pt idx="688">
                  <c:v>9.670428893905191</c:v>
                </c:pt>
                <c:pt idx="689">
                  <c:v>9.6670428893905189</c:v>
                </c:pt>
                <c:pt idx="690">
                  <c:v>9.6636568848758468</c:v>
                </c:pt>
                <c:pt idx="691">
                  <c:v>9.660270880361173</c:v>
                </c:pt>
                <c:pt idx="692">
                  <c:v>9.6568848758465009</c:v>
                </c:pt>
                <c:pt idx="693">
                  <c:v>9.6534988713318288</c:v>
                </c:pt>
                <c:pt idx="694">
                  <c:v>9.650112866817155</c:v>
                </c:pt>
                <c:pt idx="695">
                  <c:v>9.6467268623024829</c:v>
                </c:pt>
                <c:pt idx="696">
                  <c:v>9.6433408577878108</c:v>
                </c:pt>
                <c:pt idx="697">
                  <c:v>9.6399548532731369</c:v>
                </c:pt>
                <c:pt idx="698">
                  <c:v>9.6365688487584649</c:v>
                </c:pt>
                <c:pt idx="699">
                  <c:v>9.6331828442437928</c:v>
                </c:pt>
                <c:pt idx="700">
                  <c:v>9.6297968397291189</c:v>
                </c:pt>
                <c:pt idx="701">
                  <c:v>9.6264108352144468</c:v>
                </c:pt>
                <c:pt idx="702">
                  <c:v>9.6230248306997748</c:v>
                </c:pt>
                <c:pt idx="703">
                  <c:v>9.6196388261851009</c:v>
                </c:pt>
                <c:pt idx="704">
                  <c:v>9.6162528216704288</c:v>
                </c:pt>
                <c:pt idx="705">
                  <c:v>9.6128668171557567</c:v>
                </c:pt>
                <c:pt idx="706">
                  <c:v>9.6094808126410829</c:v>
                </c:pt>
                <c:pt idx="707">
                  <c:v>9.6060948081264108</c:v>
                </c:pt>
                <c:pt idx="708">
                  <c:v>9.6027088036117387</c:v>
                </c:pt>
                <c:pt idx="709">
                  <c:v>9.5993227990970649</c:v>
                </c:pt>
                <c:pt idx="710">
                  <c:v>9.5959367945823928</c:v>
                </c:pt>
                <c:pt idx="711">
                  <c:v>9.5925507900677207</c:v>
                </c:pt>
                <c:pt idx="712">
                  <c:v>9.5891647855530469</c:v>
                </c:pt>
                <c:pt idx="713">
                  <c:v>9.5857787810383748</c:v>
                </c:pt>
                <c:pt idx="714">
                  <c:v>9.5823927765237027</c:v>
                </c:pt>
                <c:pt idx="715">
                  <c:v>9.5790067720090288</c:v>
                </c:pt>
                <c:pt idx="716">
                  <c:v>9.5756207674943568</c:v>
                </c:pt>
                <c:pt idx="717">
                  <c:v>9.5722347629796829</c:v>
                </c:pt>
                <c:pt idx="718">
                  <c:v>9.5688487584650108</c:v>
                </c:pt>
                <c:pt idx="719">
                  <c:v>9.5654627539503387</c:v>
                </c:pt>
                <c:pt idx="720">
                  <c:v>9.5620767494356649</c:v>
                </c:pt>
                <c:pt idx="721">
                  <c:v>9.5586907449209928</c:v>
                </c:pt>
                <c:pt idx="722">
                  <c:v>9.5553047404063207</c:v>
                </c:pt>
                <c:pt idx="723">
                  <c:v>9.5519187358916469</c:v>
                </c:pt>
                <c:pt idx="724">
                  <c:v>9.5485327313769748</c:v>
                </c:pt>
                <c:pt idx="725">
                  <c:v>9.5451467268623027</c:v>
                </c:pt>
                <c:pt idx="726">
                  <c:v>9.5417607223476288</c:v>
                </c:pt>
                <c:pt idx="727">
                  <c:v>9.5383747178329568</c:v>
                </c:pt>
                <c:pt idx="728">
                  <c:v>9.5349887133182847</c:v>
                </c:pt>
                <c:pt idx="729">
                  <c:v>9.5316027088036108</c:v>
                </c:pt>
                <c:pt idx="730">
                  <c:v>9.5282167042889387</c:v>
                </c:pt>
                <c:pt idx="731">
                  <c:v>9.5248306997742667</c:v>
                </c:pt>
                <c:pt idx="732">
                  <c:v>9.5214446952595928</c:v>
                </c:pt>
                <c:pt idx="733">
                  <c:v>9.5180586907449207</c:v>
                </c:pt>
                <c:pt idx="734">
                  <c:v>9.5146726862302486</c:v>
                </c:pt>
                <c:pt idx="735">
                  <c:v>9.5112866817155748</c:v>
                </c:pt>
                <c:pt idx="736">
                  <c:v>9.5079006772009027</c:v>
                </c:pt>
                <c:pt idx="737">
                  <c:v>9.5045146726862306</c:v>
                </c:pt>
                <c:pt idx="738">
                  <c:v>9.5011286681715568</c:v>
                </c:pt>
                <c:pt idx="739">
                  <c:v>9.4977426636568847</c:v>
                </c:pt>
                <c:pt idx="740">
                  <c:v>9.4943566591422126</c:v>
                </c:pt>
                <c:pt idx="741">
                  <c:v>9.4909706546275387</c:v>
                </c:pt>
                <c:pt idx="742">
                  <c:v>9.4875846501128667</c:v>
                </c:pt>
                <c:pt idx="743">
                  <c:v>9.4841986455981946</c:v>
                </c:pt>
                <c:pt idx="744">
                  <c:v>9.4808126410835207</c:v>
                </c:pt>
                <c:pt idx="745">
                  <c:v>9.4774266365688487</c:v>
                </c:pt>
                <c:pt idx="746">
                  <c:v>9.4740406320541766</c:v>
                </c:pt>
                <c:pt idx="747">
                  <c:v>9.4706546275395027</c:v>
                </c:pt>
                <c:pt idx="748">
                  <c:v>9.4672686230248306</c:v>
                </c:pt>
                <c:pt idx="749">
                  <c:v>9.4638826185101586</c:v>
                </c:pt>
                <c:pt idx="750">
                  <c:v>9.4604966139954847</c:v>
                </c:pt>
                <c:pt idx="751">
                  <c:v>9.4571106094808126</c:v>
                </c:pt>
                <c:pt idx="752">
                  <c:v>9.4537246049661405</c:v>
                </c:pt>
                <c:pt idx="753">
                  <c:v>9.4503386004514667</c:v>
                </c:pt>
                <c:pt idx="754">
                  <c:v>9.4469525959367946</c:v>
                </c:pt>
                <c:pt idx="755">
                  <c:v>9.4435665914221225</c:v>
                </c:pt>
                <c:pt idx="756">
                  <c:v>9.4401805869074487</c:v>
                </c:pt>
                <c:pt idx="757">
                  <c:v>9.4367945823927766</c:v>
                </c:pt>
                <c:pt idx="758">
                  <c:v>9.4334085778781045</c:v>
                </c:pt>
                <c:pt idx="759">
                  <c:v>9.4300225733634306</c:v>
                </c:pt>
                <c:pt idx="760">
                  <c:v>9.4266365688487586</c:v>
                </c:pt>
                <c:pt idx="761">
                  <c:v>9.4232505643340865</c:v>
                </c:pt>
                <c:pt idx="762">
                  <c:v>9.4198645598194126</c:v>
                </c:pt>
                <c:pt idx="763">
                  <c:v>9.4164785553047405</c:v>
                </c:pt>
                <c:pt idx="764">
                  <c:v>9.4130925507900667</c:v>
                </c:pt>
                <c:pt idx="765">
                  <c:v>9.4097065462753946</c:v>
                </c:pt>
                <c:pt idx="766">
                  <c:v>9.4063205417607225</c:v>
                </c:pt>
                <c:pt idx="767">
                  <c:v>9.4029345372460487</c:v>
                </c:pt>
                <c:pt idx="768">
                  <c:v>9.3995485327313766</c:v>
                </c:pt>
                <c:pt idx="769">
                  <c:v>9.3961625282167045</c:v>
                </c:pt>
                <c:pt idx="770">
                  <c:v>9.3927765237020306</c:v>
                </c:pt>
                <c:pt idx="771">
                  <c:v>9.3893905191873586</c:v>
                </c:pt>
                <c:pt idx="772">
                  <c:v>9.3860045146726865</c:v>
                </c:pt>
                <c:pt idx="773">
                  <c:v>9.3826185101580126</c:v>
                </c:pt>
                <c:pt idx="774">
                  <c:v>9.3792325056433405</c:v>
                </c:pt>
                <c:pt idx="775">
                  <c:v>9.3758465011286685</c:v>
                </c:pt>
                <c:pt idx="776">
                  <c:v>9.3724604966139946</c:v>
                </c:pt>
                <c:pt idx="777">
                  <c:v>9.3690744920993225</c:v>
                </c:pt>
                <c:pt idx="778">
                  <c:v>9.3656884875846504</c:v>
                </c:pt>
                <c:pt idx="779">
                  <c:v>9.3623024830699766</c:v>
                </c:pt>
                <c:pt idx="780">
                  <c:v>9.3589164785553045</c:v>
                </c:pt>
                <c:pt idx="781">
                  <c:v>9.3555304740406324</c:v>
                </c:pt>
                <c:pt idx="782">
                  <c:v>9.3521444695259586</c:v>
                </c:pt>
                <c:pt idx="783">
                  <c:v>9.3487584650112865</c:v>
                </c:pt>
                <c:pt idx="784">
                  <c:v>9.3453724604966144</c:v>
                </c:pt>
                <c:pt idx="785">
                  <c:v>9.3419864559819406</c:v>
                </c:pt>
                <c:pt idx="786">
                  <c:v>9.3386004514672685</c:v>
                </c:pt>
                <c:pt idx="787">
                  <c:v>9.3352144469525964</c:v>
                </c:pt>
                <c:pt idx="788">
                  <c:v>9.3318284424379225</c:v>
                </c:pt>
                <c:pt idx="789">
                  <c:v>9.3284424379232505</c:v>
                </c:pt>
                <c:pt idx="790">
                  <c:v>9.3250564334085784</c:v>
                </c:pt>
                <c:pt idx="791">
                  <c:v>9.3216704288939045</c:v>
                </c:pt>
                <c:pt idx="792">
                  <c:v>9.3182844243792324</c:v>
                </c:pt>
                <c:pt idx="793">
                  <c:v>9.3148984198645604</c:v>
                </c:pt>
                <c:pt idx="794">
                  <c:v>9.3115124153498865</c:v>
                </c:pt>
                <c:pt idx="795">
                  <c:v>9.3081264108352144</c:v>
                </c:pt>
                <c:pt idx="796">
                  <c:v>9.3047404063205423</c:v>
                </c:pt>
                <c:pt idx="797">
                  <c:v>9.3013544018058685</c:v>
                </c:pt>
                <c:pt idx="798">
                  <c:v>9.2979683972911964</c:v>
                </c:pt>
                <c:pt idx="799">
                  <c:v>9.2945823927765243</c:v>
                </c:pt>
                <c:pt idx="800">
                  <c:v>9.2911963882618505</c:v>
                </c:pt>
                <c:pt idx="801">
                  <c:v>9.2878103837471784</c:v>
                </c:pt>
                <c:pt idx="802">
                  <c:v>9.2844243792325063</c:v>
                </c:pt>
                <c:pt idx="803">
                  <c:v>9.2810383747178324</c:v>
                </c:pt>
                <c:pt idx="804">
                  <c:v>9.2776523702031604</c:v>
                </c:pt>
                <c:pt idx="805">
                  <c:v>9.2742663656884883</c:v>
                </c:pt>
                <c:pt idx="806">
                  <c:v>9.2708803611738144</c:v>
                </c:pt>
                <c:pt idx="807">
                  <c:v>9.2674943566591423</c:v>
                </c:pt>
                <c:pt idx="808">
                  <c:v>9.2641083521444685</c:v>
                </c:pt>
                <c:pt idx="809">
                  <c:v>9.2607223476297964</c:v>
                </c:pt>
                <c:pt idx="810">
                  <c:v>9.2573363431151243</c:v>
                </c:pt>
                <c:pt idx="811">
                  <c:v>9.2539503386004505</c:v>
                </c:pt>
                <c:pt idx="812">
                  <c:v>9.2505643340857784</c:v>
                </c:pt>
                <c:pt idx="813">
                  <c:v>9.2471783295711063</c:v>
                </c:pt>
                <c:pt idx="814">
                  <c:v>9.2437923250564324</c:v>
                </c:pt>
                <c:pt idx="815">
                  <c:v>9.2404063205417604</c:v>
                </c:pt>
                <c:pt idx="816">
                  <c:v>9.2370203160270883</c:v>
                </c:pt>
                <c:pt idx="817">
                  <c:v>9.2336343115124144</c:v>
                </c:pt>
                <c:pt idx="818">
                  <c:v>9.2302483069977423</c:v>
                </c:pt>
                <c:pt idx="819">
                  <c:v>9.2268623024830703</c:v>
                </c:pt>
                <c:pt idx="820">
                  <c:v>9.2234762979683964</c:v>
                </c:pt>
                <c:pt idx="821">
                  <c:v>9.2200902934537243</c:v>
                </c:pt>
                <c:pt idx="822">
                  <c:v>9.2167042889390522</c:v>
                </c:pt>
                <c:pt idx="823">
                  <c:v>9.2133182844243784</c:v>
                </c:pt>
                <c:pt idx="824">
                  <c:v>9.2099322799097063</c:v>
                </c:pt>
                <c:pt idx="825">
                  <c:v>9.2065462753950342</c:v>
                </c:pt>
                <c:pt idx="826">
                  <c:v>9.2031602708803604</c:v>
                </c:pt>
                <c:pt idx="827">
                  <c:v>9.1997742663656883</c:v>
                </c:pt>
                <c:pt idx="828">
                  <c:v>9.1963882618510162</c:v>
                </c:pt>
                <c:pt idx="829">
                  <c:v>9.1930022573363424</c:v>
                </c:pt>
                <c:pt idx="830">
                  <c:v>9.1896162528216703</c:v>
                </c:pt>
                <c:pt idx="831">
                  <c:v>9.1862302483069982</c:v>
                </c:pt>
                <c:pt idx="832">
                  <c:v>9.1828442437923243</c:v>
                </c:pt>
                <c:pt idx="833">
                  <c:v>9.1794582392776523</c:v>
                </c:pt>
                <c:pt idx="834">
                  <c:v>9.1760722347629802</c:v>
                </c:pt>
                <c:pt idx="835">
                  <c:v>9.1726862302483063</c:v>
                </c:pt>
                <c:pt idx="836">
                  <c:v>9.1693002257336342</c:v>
                </c:pt>
                <c:pt idx="837">
                  <c:v>9.1659142212189622</c:v>
                </c:pt>
                <c:pt idx="838">
                  <c:v>9.1625282167042883</c:v>
                </c:pt>
                <c:pt idx="839">
                  <c:v>9.1591422121896162</c:v>
                </c:pt>
                <c:pt idx="840">
                  <c:v>9.1557562076749441</c:v>
                </c:pt>
                <c:pt idx="841">
                  <c:v>9.1523702031602703</c:v>
                </c:pt>
                <c:pt idx="842">
                  <c:v>9.1489841986455982</c:v>
                </c:pt>
                <c:pt idx="843">
                  <c:v>9.1455981941309261</c:v>
                </c:pt>
                <c:pt idx="844">
                  <c:v>9.1422121896162523</c:v>
                </c:pt>
                <c:pt idx="845">
                  <c:v>9.1388261851015802</c:v>
                </c:pt>
                <c:pt idx="846">
                  <c:v>9.1354401805869081</c:v>
                </c:pt>
                <c:pt idx="847">
                  <c:v>9.1320541760722342</c:v>
                </c:pt>
                <c:pt idx="848">
                  <c:v>9.1286681715575622</c:v>
                </c:pt>
                <c:pt idx="849">
                  <c:v>9.1252821670428901</c:v>
                </c:pt>
                <c:pt idx="850">
                  <c:v>9.1218961625282162</c:v>
                </c:pt>
                <c:pt idx="851">
                  <c:v>9.1185101580135441</c:v>
                </c:pt>
                <c:pt idx="852">
                  <c:v>9.1151241534988703</c:v>
                </c:pt>
                <c:pt idx="853">
                  <c:v>9.1117381489841982</c:v>
                </c:pt>
                <c:pt idx="854">
                  <c:v>9.1083521444695261</c:v>
                </c:pt>
                <c:pt idx="855">
                  <c:v>9.1049661399548523</c:v>
                </c:pt>
                <c:pt idx="856">
                  <c:v>9.1015801354401802</c:v>
                </c:pt>
                <c:pt idx="857">
                  <c:v>9.0981941309255081</c:v>
                </c:pt>
                <c:pt idx="858">
                  <c:v>9.0948081264108342</c:v>
                </c:pt>
                <c:pt idx="859">
                  <c:v>9.0914221218961622</c:v>
                </c:pt>
                <c:pt idx="860">
                  <c:v>9.0880361173814901</c:v>
                </c:pt>
                <c:pt idx="861">
                  <c:v>9.0846501128668162</c:v>
                </c:pt>
                <c:pt idx="862">
                  <c:v>9.0812641083521441</c:v>
                </c:pt>
                <c:pt idx="863">
                  <c:v>9.0778781038374721</c:v>
                </c:pt>
                <c:pt idx="864">
                  <c:v>9.0744920993227982</c:v>
                </c:pt>
                <c:pt idx="865">
                  <c:v>9.0711060948081261</c:v>
                </c:pt>
                <c:pt idx="866">
                  <c:v>9.067720090293454</c:v>
                </c:pt>
                <c:pt idx="867">
                  <c:v>9.0643340857787802</c:v>
                </c:pt>
                <c:pt idx="868">
                  <c:v>9.0609480812641081</c:v>
                </c:pt>
                <c:pt idx="869">
                  <c:v>9.057562076749436</c:v>
                </c:pt>
                <c:pt idx="870">
                  <c:v>9.0541760722347622</c:v>
                </c:pt>
                <c:pt idx="871">
                  <c:v>9.0507900677200901</c:v>
                </c:pt>
                <c:pt idx="872">
                  <c:v>9.047404063205418</c:v>
                </c:pt>
                <c:pt idx="873">
                  <c:v>9.0440180586907442</c:v>
                </c:pt>
                <c:pt idx="874">
                  <c:v>9.0406320541760721</c:v>
                </c:pt>
                <c:pt idx="875">
                  <c:v>9.0372460496614</c:v>
                </c:pt>
                <c:pt idx="876">
                  <c:v>9.0338600451467261</c:v>
                </c:pt>
                <c:pt idx="877">
                  <c:v>9.0304740406320541</c:v>
                </c:pt>
                <c:pt idx="878">
                  <c:v>9.027088036117382</c:v>
                </c:pt>
                <c:pt idx="879">
                  <c:v>9.0237020316027081</c:v>
                </c:pt>
                <c:pt idx="880">
                  <c:v>9.020316027088036</c:v>
                </c:pt>
                <c:pt idx="881">
                  <c:v>9.016930022573364</c:v>
                </c:pt>
                <c:pt idx="882">
                  <c:v>9.0135440180586901</c:v>
                </c:pt>
                <c:pt idx="883">
                  <c:v>9.010158013544018</c:v>
                </c:pt>
                <c:pt idx="884">
                  <c:v>9.0067720090293459</c:v>
                </c:pt>
                <c:pt idx="885">
                  <c:v>9.0033860045146721</c:v>
                </c:pt>
                <c:pt idx="886">
                  <c:v>9</c:v>
                </c:pt>
                <c:pt idx="887">
                  <c:v>8.9966139954853279</c:v>
                </c:pt>
                <c:pt idx="888">
                  <c:v>8.9932279909706541</c:v>
                </c:pt>
                <c:pt idx="889">
                  <c:v>8.989841986455982</c:v>
                </c:pt>
                <c:pt idx="890">
                  <c:v>8.9864559819413099</c:v>
                </c:pt>
                <c:pt idx="891">
                  <c:v>8.983069977426636</c:v>
                </c:pt>
                <c:pt idx="892">
                  <c:v>8.979683972911964</c:v>
                </c:pt>
                <c:pt idx="893">
                  <c:v>8.9762979683972919</c:v>
                </c:pt>
                <c:pt idx="894">
                  <c:v>8.972911963882618</c:v>
                </c:pt>
                <c:pt idx="895">
                  <c:v>8.9695259593679459</c:v>
                </c:pt>
                <c:pt idx="896">
                  <c:v>8.9661399548532721</c:v>
                </c:pt>
                <c:pt idx="897">
                  <c:v>8.9627539503386</c:v>
                </c:pt>
                <c:pt idx="898">
                  <c:v>8.9593679458239279</c:v>
                </c:pt>
                <c:pt idx="899">
                  <c:v>8.9559819413092541</c:v>
                </c:pt>
                <c:pt idx="900">
                  <c:v>8.952595936794582</c:v>
                </c:pt>
                <c:pt idx="901">
                  <c:v>8.9492099322799099</c:v>
                </c:pt>
                <c:pt idx="902">
                  <c:v>8.945823927765236</c:v>
                </c:pt>
                <c:pt idx="903">
                  <c:v>8.942437923250564</c:v>
                </c:pt>
                <c:pt idx="904">
                  <c:v>8.9390519187358919</c:v>
                </c:pt>
                <c:pt idx="905">
                  <c:v>8.935665914221218</c:v>
                </c:pt>
                <c:pt idx="906">
                  <c:v>8.932279909706546</c:v>
                </c:pt>
                <c:pt idx="907">
                  <c:v>8.9288939051918739</c:v>
                </c:pt>
                <c:pt idx="908">
                  <c:v>8.9255079006772</c:v>
                </c:pt>
                <c:pt idx="909">
                  <c:v>8.9221218961625279</c:v>
                </c:pt>
                <c:pt idx="910">
                  <c:v>8.9187358916478559</c:v>
                </c:pt>
                <c:pt idx="911">
                  <c:v>8.915349887133182</c:v>
                </c:pt>
                <c:pt idx="912">
                  <c:v>8.9119638826185099</c:v>
                </c:pt>
                <c:pt idx="913">
                  <c:v>8.9085778781038378</c:v>
                </c:pt>
                <c:pt idx="914">
                  <c:v>8.905191873589164</c:v>
                </c:pt>
                <c:pt idx="915">
                  <c:v>8.9018058690744919</c:v>
                </c:pt>
                <c:pt idx="916">
                  <c:v>8.8984198645598198</c:v>
                </c:pt>
                <c:pt idx="917">
                  <c:v>8.895033860045146</c:v>
                </c:pt>
                <c:pt idx="918">
                  <c:v>8.8916478555304739</c:v>
                </c:pt>
                <c:pt idx="919">
                  <c:v>8.8882618510158018</c:v>
                </c:pt>
                <c:pt idx="920">
                  <c:v>8.8848758465011279</c:v>
                </c:pt>
                <c:pt idx="921">
                  <c:v>8.8814898419864559</c:v>
                </c:pt>
                <c:pt idx="922">
                  <c:v>8.8781038374717838</c:v>
                </c:pt>
                <c:pt idx="923">
                  <c:v>8.8747178329571099</c:v>
                </c:pt>
                <c:pt idx="924">
                  <c:v>8.8713318284424378</c:v>
                </c:pt>
                <c:pt idx="925">
                  <c:v>8.8679458239277658</c:v>
                </c:pt>
                <c:pt idx="926">
                  <c:v>8.8645598194130919</c:v>
                </c:pt>
                <c:pt idx="927">
                  <c:v>8.8611738148984198</c:v>
                </c:pt>
                <c:pt idx="928">
                  <c:v>8.8577878103837477</c:v>
                </c:pt>
                <c:pt idx="929">
                  <c:v>8.8544018058690739</c:v>
                </c:pt>
                <c:pt idx="930">
                  <c:v>8.8510158013544018</c:v>
                </c:pt>
                <c:pt idx="931">
                  <c:v>8.8476297968397297</c:v>
                </c:pt>
                <c:pt idx="932">
                  <c:v>8.8442437923250559</c:v>
                </c:pt>
                <c:pt idx="933">
                  <c:v>8.8408577878103838</c:v>
                </c:pt>
                <c:pt idx="934">
                  <c:v>8.8374717832957117</c:v>
                </c:pt>
                <c:pt idx="935">
                  <c:v>8.8340857787810378</c:v>
                </c:pt>
                <c:pt idx="936">
                  <c:v>8.8306997742663658</c:v>
                </c:pt>
                <c:pt idx="937">
                  <c:v>8.8273137697516937</c:v>
                </c:pt>
                <c:pt idx="938">
                  <c:v>8.8239277652370198</c:v>
                </c:pt>
                <c:pt idx="939">
                  <c:v>8.8205417607223477</c:v>
                </c:pt>
                <c:pt idx="940">
                  <c:v>8.8171557562076739</c:v>
                </c:pt>
                <c:pt idx="941">
                  <c:v>8.8137697516930018</c:v>
                </c:pt>
                <c:pt idx="942">
                  <c:v>8.8103837471783297</c:v>
                </c:pt>
                <c:pt idx="943">
                  <c:v>8.8069977426636559</c:v>
                </c:pt>
                <c:pt idx="944">
                  <c:v>8.8036117381489838</c:v>
                </c:pt>
                <c:pt idx="945">
                  <c:v>8.8002257336343117</c:v>
                </c:pt>
                <c:pt idx="946">
                  <c:v>8.7968397291196379</c:v>
                </c:pt>
                <c:pt idx="947">
                  <c:v>8.7934537246049658</c:v>
                </c:pt>
                <c:pt idx="948">
                  <c:v>8.7900677200902937</c:v>
                </c:pt>
                <c:pt idx="949">
                  <c:v>8.7866817155756198</c:v>
                </c:pt>
                <c:pt idx="950">
                  <c:v>8.7832957110609478</c:v>
                </c:pt>
                <c:pt idx="951">
                  <c:v>8.7799097065462757</c:v>
                </c:pt>
                <c:pt idx="952">
                  <c:v>8.7765237020316018</c:v>
                </c:pt>
                <c:pt idx="953">
                  <c:v>8.7731376975169297</c:v>
                </c:pt>
                <c:pt idx="954">
                  <c:v>8.7697516930022577</c:v>
                </c:pt>
                <c:pt idx="955">
                  <c:v>8.7663656884875838</c:v>
                </c:pt>
                <c:pt idx="956">
                  <c:v>8.7629796839729117</c:v>
                </c:pt>
                <c:pt idx="957">
                  <c:v>8.7595936794582396</c:v>
                </c:pt>
                <c:pt idx="958">
                  <c:v>8.7562076749435658</c:v>
                </c:pt>
                <c:pt idx="959">
                  <c:v>8.7528216704288937</c:v>
                </c:pt>
                <c:pt idx="960">
                  <c:v>8.7494356659142216</c:v>
                </c:pt>
                <c:pt idx="961">
                  <c:v>8.7460496613995478</c:v>
                </c:pt>
                <c:pt idx="962">
                  <c:v>8.7426636568848757</c:v>
                </c:pt>
                <c:pt idx="963">
                  <c:v>8.7392776523702036</c:v>
                </c:pt>
                <c:pt idx="964">
                  <c:v>8.7358916478555297</c:v>
                </c:pt>
                <c:pt idx="965">
                  <c:v>8.7325056433408577</c:v>
                </c:pt>
                <c:pt idx="966">
                  <c:v>8.7291196388261856</c:v>
                </c:pt>
                <c:pt idx="967">
                  <c:v>8.7257336343115117</c:v>
                </c:pt>
                <c:pt idx="968">
                  <c:v>8.7223476297968396</c:v>
                </c:pt>
                <c:pt idx="969">
                  <c:v>8.7189616252821676</c:v>
                </c:pt>
                <c:pt idx="970">
                  <c:v>8.7155756207674937</c:v>
                </c:pt>
                <c:pt idx="971">
                  <c:v>8.7121896162528216</c:v>
                </c:pt>
                <c:pt idx="972">
                  <c:v>8.7088036117381495</c:v>
                </c:pt>
                <c:pt idx="973">
                  <c:v>8.7054176072234757</c:v>
                </c:pt>
                <c:pt idx="974">
                  <c:v>8.7020316027088036</c:v>
                </c:pt>
                <c:pt idx="975">
                  <c:v>8.6986455981941315</c:v>
                </c:pt>
                <c:pt idx="976">
                  <c:v>8.6952595936794577</c:v>
                </c:pt>
                <c:pt idx="977">
                  <c:v>8.6918735891647856</c:v>
                </c:pt>
                <c:pt idx="978">
                  <c:v>8.6884875846501135</c:v>
                </c:pt>
                <c:pt idx="979">
                  <c:v>8.6851015801354396</c:v>
                </c:pt>
                <c:pt idx="980">
                  <c:v>8.6817155756207676</c:v>
                </c:pt>
                <c:pt idx="981">
                  <c:v>8.6783295711060955</c:v>
                </c:pt>
                <c:pt idx="982">
                  <c:v>8.6749435665914216</c:v>
                </c:pt>
                <c:pt idx="983">
                  <c:v>8.6715575620767495</c:v>
                </c:pt>
                <c:pt idx="984">
                  <c:v>8.6681715575620757</c:v>
                </c:pt>
                <c:pt idx="985">
                  <c:v>8.6647855530474036</c:v>
                </c:pt>
                <c:pt idx="986">
                  <c:v>8.6613995485327315</c:v>
                </c:pt>
                <c:pt idx="987">
                  <c:v>8.6580135440180577</c:v>
                </c:pt>
                <c:pt idx="988">
                  <c:v>8.6546275395033856</c:v>
                </c:pt>
                <c:pt idx="989">
                  <c:v>8.6512415349887135</c:v>
                </c:pt>
                <c:pt idx="990">
                  <c:v>8.6478555304740397</c:v>
                </c:pt>
                <c:pt idx="991">
                  <c:v>8.6444695259593676</c:v>
                </c:pt>
                <c:pt idx="992">
                  <c:v>8.6410835214446955</c:v>
                </c:pt>
                <c:pt idx="993">
                  <c:v>8.6376975169300216</c:v>
                </c:pt>
                <c:pt idx="994">
                  <c:v>8.6343115124153496</c:v>
                </c:pt>
                <c:pt idx="995">
                  <c:v>8.6309255079006775</c:v>
                </c:pt>
                <c:pt idx="996">
                  <c:v>8.6275395033860036</c:v>
                </c:pt>
                <c:pt idx="997">
                  <c:v>8.6241534988713315</c:v>
                </c:pt>
                <c:pt idx="998">
                  <c:v>8.6207674943566595</c:v>
                </c:pt>
                <c:pt idx="999">
                  <c:v>8.6173814898419856</c:v>
                </c:pt>
                <c:pt idx="1000">
                  <c:v>8.6139954853273135</c:v>
                </c:pt>
                <c:pt idx="1001">
                  <c:v>8.6106094808126414</c:v>
                </c:pt>
                <c:pt idx="1002">
                  <c:v>8.6072234762979676</c:v>
                </c:pt>
                <c:pt idx="1003">
                  <c:v>8.6038374717832955</c:v>
                </c:pt>
                <c:pt idx="1004">
                  <c:v>8.6004514672686234</c:v>
                </c:pt>
                <c:pt idx="1005">
                  <c:v>8.5970654627539496</c:v>
                </c:pt>
                <c:pt idx="1006">
                  <c:v>8.5936794582392775</c:v>
                </c:pt>
                <c:pt idx="1007">
                  <c:v>8.5902934537246054</c:v>
                </c:pt>
                <c:pt idx="1008">
                  <c:v>8.5869074492099315</c:v>
                </c:pt>
                <c:pt idx="1009">
                  <c:v>8.5835214446952595</c:v>
                </c:pt>
                <c:pt idx="1010">
                  <c:v>8.5801354401805874</c:v>
                </c:pt>
                <c:pt idx="1011">
                  <c:v>8.5767494356659135</c:v>
                </c:pt>
                <c:pt idx="1012">
                  <c:v>8.5733634311512414</c:v>
                </c:pt>
                <c:pt idx="1013">
                  <c:v>8.5699774266365694</c:v>
                </c:pt>
                <c:pt idx="1014">
                  <c:v>8.5665914221218955</c:v>
                </c:pt>
                <c:pt idx="1015">
                  <c:v>8.5632054176072234</c:v>
                </c:pt>
                <c:pt idx="1016">
                  <c:v>8.5598194130925513</c:v>
                </c:pt>
                <c:pt idx="1017">
                  <c:v>8.5564334085778775</c:v>
                </c:pt>
                <c:pt idx="1018">
                  <c:v>8.5530474040632054</c:v>
                </c:pt>
                <c:pt idx="1019">
                  <c:v>8.5496613995485333</c:v>
                </c:pt>
                <c:pt idx="1020">
                  <c:v>8.5462753950338595</c:v>
                </c:pt>
                <c:pt idx="1021">
                  <c:v>8.5428893905191874</c:v>
                </c:pt>
                <c:pt idx="1022">
                  <c:v>8.5395033860045153</c:v>
                </c:pt>
                <c:pt idx="1023">
                  <c:v>8.5361173814898414</c:v>
                </c:pt>
                <c:pt idx="1024">
                  <c:v>8.5327313769751694</c:v>
                </c:pt>
                <c:pt idx="1025">
                  <c:v>8.5293453724604973</c:v>
                </c:pt>
                <c:pt idx="1026">
                  <c:v>8.5259593679458234</c:v>
                </c:pt>
                <c:pt idx="1027">
                  <c:v>8.5225733634311513</c:v>
                </c:pt>
                <c:pt idx="1028">
                  <c:v>8.5191873589164793</c:v>
                </c:pt>
                <c:pt idx="1029">
                  <c:v>8.5158013544018054</c:v>
                </c:pt>
                <c:pt idx="1030">
                  <c:v>8.5124153498871333</c:v>
                </c:pt>
                <c:pt idx="1031">
                  <c:v>8.5090293453724595</c:v>
                </c:pt>
                <c:pt idx="1032">
                  <c:v>8.5056433408577874</c:v>
                </c:pt>
                <c:pt idx="1033">
                  <c:v>8.5022573363431153</c:v>
                </c:pt>
                <c:pt idx="1034">
                  <c:v>8.4988713318284415</c:v>
                </c:pt>
                <c:pt idx="1035">
                  <c:v>8.4954853273137694</c:v>
                </c:pt>
                <c:pt idx="1036">
                  <c:v>8.4920993227990973</c:v>
                </c:pt>
                <c:pt idx="1037">
                  <c:v>8.4887133182844234</c:v>
                </c:pt>
                <c:pt idx="1038">
                  <c:v>8.4853273137697514</c:v>
                </c:pt>
                <c:pt idx="1039">
                  <c:v>8.4819413092550793</c:v>
                </c:pt>
                <c:pt idx="1040">
                  <c:v>8.4785553047404054</c:v>
                </c:pt>
                <c:pt idx="1041">
                  <c:v>8.4751693002257333</c:v>
                </c:pt>
                <c:pt idx="1042">
                  <c:v>8.4717832957110613</c:v>
                </c:pt>
                <c:pt idx="1043">
                  <c:v>8.4683972911963874</c:v>
                </c:pt>
                <c:pt idx="1044">
                  <c:v>8.4650112866817153</c:v>
                </c:pt>
                <c:pt idx="1045">
                  <c:v>8.4616252821670432</c:v>
                </c:pt>
                <c:pt idx="1046">
                  <c:v>8.4582392776523694</c:v>
                </c:pt>
                <c:pt idx="1047">
                  <c:v>8.4548532731376973</c:v>
                </c:pt>
                <c:pt idx="1048">
                  <c:v>8.4514672686230252</c:v>
                </c:pt>
                <c:pt idx="1049">
                  <c:v>8.4480812641083514</c:v>
                </c:pt>
                <c:pt idx="1050">
                  <c:v>8.4446952595936793</c:v>
                </c:pt>
                <c:pt idx="1051">
                  <c:v>8.4413092550790072</c:v>
                </c:pt>
                <c:pt idx="1052">
                  <c:v>8.4379232505643333</c:v>
                </c:pt>
                <c:pt idx="1053">
                  <c:v>8.4345372460496613</c:v>
                </c:pt>
                <c:pt idx="1054">
                  <c:v>8.4311512415349892</c:v>
                </c:pt>
                <c:pt idx="1055">
                  <c:v>8.4277652370203153</c:v>
                </c:pt>
                <c:pt idx="1056">
                  <c:v>8.4243792325056432</c:v>
                </c:pt>
                <c:pt idx="1057">
                  <c:v>8.4209932279909712</c:v>
                </c:pt>
                <c:pt idx="1058">
                  <c:v>8.4176072234762973</c:v>
                </c:pt>
                <c:pt idx="1059">
                  <c:v>8.4142212189616252</c:v>
                </c:pt>
                <c:pt idx="1060">
                  <c:v>8.4108352144469531</c:v>
                </c:pt>
                <c:pt idx="1061">
                  <c:v>8.4074492099322793</c:v>
                </c:pt>
                <c:pt idx="1062">
                  <c:v>8.4040632054176072</c:v>
                </c:pt>
                <c:pt idx="1063">
                  <c:v>8.4006772009029351</c:v>
                </c:pt>
                <c:pt idx="1064">
                  <c:v>8.3972911963882613</c:v>
                </c:pt>
                <c:pt idx="1065">
                  <c:v>8.3939051918735892</c:v>
                </c:pt>
                <c:pt idx="1066">
                  <c:v>8.3905191873589171</c:v>
                </c:pt>
                <c:pt idx="1067">
                  <c:v>8.3871331828442433</c:v>
                </c:pt>
                <c:pt idx="1068">
                  <c:v>8.3837471783295712</c:v>
                </c:pt>
                <c:pt idx="1069">
                  <c:v>8.3803611738148991</c:v>
                </c:pt>
                <c:pt idx="1070">
                  <c:v>8.3769751693002252</c:v>
                </c:pt>
                <c:pt idx="1071">
                  <c:v>8.3735891647855532</c:v>
                </c:pt>
                <c:pt idx="1072">
                  <c:v>8.3702031602708811</c:v>
                </c:pt>
                <c:pt idx="1073">
                  <c:v>8.3668171557562072</c:v>
                </c:pt>
                <c:pt idx="1074">
                  <c:v>8.3634311512415351</c:v>
                </c:pt>
                <c:pt idx="1075">
                  <c:v>8.3600451467268613</c:v>
                </c:pt>
                <c:pt idx="1076">
                  <c:v>8.3566591422121892</c:v>
                </c:pt>
                <c:pt idx="1077">
                  <c:v>8.3532731376975171</c:v>
                </c:pt>
                <c:pt idx="1078">
                  <c:v>8.3498871331828433</c:v>
                </c:pt>
                <c:pt idx="1079">
                  <c:v>8.3465011286681712</c:v>
                </c:pt>
                <c:pt idx="1080">
                  <c:v>8.3431151241534991</c:v>
                </c:pt>
                <c:pt idx="1081">
                  <c:v>8.3397291196388252</c:v>
                </c:pt>
                <c:pt idx="1082">
                  <c:v>8.3363431151241532</c:v>
                </c:pt>
                <c:pt idx="1083">
                  <c:v>8.3329571106094811</c:v>
                </c:pt>
                <c:pt idx="1084">
                  <c:v>8.3295711060948072</c:v>
                </c:pt>
                <c:pt idx="1085">
                  <c:v>8.3261851015801351</c:v>
                </c:pt>
                <c:pt idx="1086">
                  <c:v>8.3227990970654631</c:v>
                </c:pt>
                <c:pt idx="1087">
                  <c:v>8.3194130925507892</c:v>
                </c:pt>
                <c:pt idx="1088">
                  <c:v>8.3160270880361171</c:v>
                </c:pt>
                <c:pt idx="1089">
                  <c:v>8.312641083521445</c:v>
                </c:pt>
                <c:pt idx="1090">
                  <c:v>8.3092550790067712</c:v>
                </c:pt>
                <c:pt idx="1091">
                  <c:v>8.3058690744920991</c:v>
                </c:pt>
                <c:pt idx="1092">
                  <c:v>8.302483069977427</c:v>
                </c:pt>
                <c:pt idx="1093">
                  <c:v>8.2990970654627532</c:v>
                </c:pt>
                <c:pt idx="1094">
                  <c:v>8.2957110609480811</c:v>
                </c:pt>
                <c:pt idx="1095">
                  <c:v>8.292325056433409</c:v>
                </c:pt>
                <c:pt idx="1096">
                  <c:v>8.2889390519187351</c:v>
                </c:pt>
                <c:pt idx="1097">
                  <c:v>8.2855530474040631</c:v>
                </c:pt>
                <c:pt idx="1098">
                  <c:v>8.282167042889391</c:v>
                </c:pt>
                <c:pt idx="1099">
                  <c:v>8.2787810383747171</c:v>
                </c:pt>
                <c:pt idx="1100">
                  <c:v>8.275395033860045</c:v>
                </c:pt>
                <c:pt idx="1101">
                  <c:v>8.272009029345373</c:v>
                </c:pt>
                <c:pt idx="1102">
                  <c:v>8.2686230248306991</c:v>
                </c:pt>
                <c:pt idx="1103">
                  <c:v>8.265237020316027</c:v>
                </c:pt>
                <c:pt idx="1104">
                  <c:v>8.2618510158013549</c:v>
                </c:pt>
                <c:pt idx="1105">
                  <c:v>8.2584650112866811</c:v>
                </c:pt>
                <c:pt idx="1106">
                  <c:v>8.255079006772009</c:v>
                </c:pt>
                <c:pt idx="1107">
                  <c:v>8.2516930022573369</c:v>
                </c:pt>
                <c:pt idx="1108">
                  <c:v>8.2483069977426631</c:v>
                </c:pt>
                <c:pt idx="1109">
                  <c:v>8.244920993227991</c:v>
                </c:pt>
                <c:pt idx="1110">
                  <c:v>8.2415349887133189</c:v>
                </c:pt>
                <c:pt idx="1111">
                  <c:v>8.2381489841986451</c:v>
                </c:pt>
                <c:pt idx="1112">
                  <c:v>8.234762979683973</c:v>
                </c:pt>
                <c:pt idx="1113">
                  <c:v>8.2313769751693009</c:v>
                </c:pt>
                <c:pt idx="1114">
                  <c:v>8.227990970654627</c:v>
                </c:pt>
                <c:pt idx="1115">
                  <c:v>8.224604966139955</c:v>
                </c:pt>
                <c:pt idx="1116">
                  <c:v>8.2212189616252829</c:v>
                </c:pt>
                <c:pt idx="1117">
                  <c:v>8.217832957110609</c:v>
                </c:pt>
                <c:pt idx="1118">
                  <c:v>8.2144469525959369</c:v>
                </c:pt>
                <c:pt idx="1119">
                  <c:v>8.2110609480812631</c:v>
                </c:pt>
                <c:pt idx="1120">
                  <c:v>8.207674943566591</c:v>
                </c:pt>
                <c:pt idx="1121">
                  <c:v>8.2042889390519189</c:v>
                </c:pt>
                <c:pt idx="1122">
                  <c:v>8.2009029345372451</c:v>
                </c:pt>
                <c:pt idx="1123">
                  <c:v>8.197516930022573</c:v>
                </c:pt>
                <c:pt idx="1124">
                  <c:v>8.1941309255079009</c:v>
                </c:pt>
                <c:pt idx="1125">
                  <c:v>8.190744920993227</c:v>
                </c:pt>
                <c:pt idx="1126">
                  <c:v>8.187358916478555</c:v>
                </c:pt>
                <c:pt idx="1127">
                  <c:v>8.1839729119638829</c:v>
                </c:pt>
                <c:pt idx="1128">
                  <c:v>8.180586907449209</c:v>
                </c:pt>
                <c:pt idx="1129">
                  <c:v>8.1772009029345369</c:v>
                </c:pt>
                <c:pt idx="1130">
                  <c:v>8.1738148984198649</c:v>
                </c:pt>
                <c:pt idx="1131">
                  <c:v>8.170428893905191</c:v>
                </c:pt>
                <c:pt idx="1132">
                  <c:v>8.1670428893905189</c:v>
                </c:pt>
                <c:pt idx="1133">
                  <c:v>8.1636568848758468</c:v>
                </c:pt>
                <c:pt idx="1134">
                  <c:v>8.160270880361173</c:v>
                </c:pt>
                <c:pt idx="1135">
                  <c:v>8.1568848758465009</c:v>
                </c:pt>
                <c:pt idx="1136">
                  <c:v>8.1534988713318288</c:v>
                </c:pt>
                <c:pt idx="1137">
                  <c:v>8.150112866817155</c:v>
                </c:pt>
                <c:pt idx="1138">
                  <c:v>8.1467268623024829</c:v>
                </c:pt>
                <c:pt idx="1139">
                  <c:v>8.1433408577878108</c:v>
                </c:pt>
                <c:pt idx="1140">
                  <c:v>8.1399548532731369</c:v>
                </c:pt>
                <c:pt idx="1141">
                  <c:v>8.1365688487584649</c:v>
                </c:pt>
                <c:pt idx="1142">
                  <c:v>8.1331828442437928</c:v>
                </c:pt>
                <c:pt idx="1143">
                  <c:v>8.1297968397291189</c:v>
                </c:pt>
                <c:pt idx="1144">
                  <c:v>8.1264108352144468</c:v>
                </c:pt>
                <c:pt idx="1145">
                  <c:v>8.1230248306997748</c:v>
                </c:pt>
                <c:pt idx="1146">
                  <c:v>8.1196388261851009</c:v>
                </c:pt>
                <c:pt idx="1147">
                  <c:v>8.1162528216704288</c:v>
                </c:pt>
                <c:pt idx="1148">
                  <c:v>8.1128668171557567</c:v>
                </c:pt>
                <c:pt idx="1149">
                  <c:v>8.1094808126410829</c:v>
                </c:pt>
                <c:pt idx="1150">
                  <c:v>8.1060948081264108</c:v>
                </c:pt>
                <c:pt idx="1151">
                  <c:v>8.1027088036117387</c:v>
                </c:pt>
                <c:pt idx="1152">
                  <c:v>8.0993227990970649</c:v>
                </c:pt>
                <c:pt idx="1153">
                  <c:v>8.0959367945823928</c:v>
                </c:pt>
                <c:pt idx="1154">
                  <c:v>8.0925507900677207</c:v>
                </c:pt>
                <c:pt idx="1155">
                  <c:v>8.0891647855530469</c:v>
                </c:pt>
                <c:pt idx="1156">
                  <c:v>8.0857787810383748</c:v>
                </c:pt>
                <c:pt idx="1157">
                  <c:v>8.0823927765237027</c:v>
                </c:pt>
                <c:pt idx="1158">
                  <c:v>8.0790067720090288</c:v>
                </c:pt>
                <c:pt idx="1159">
                  <c:v>8.0756207674943568</c:v>
                </c:pt>
                <c:pt idx="1160">
                  <c:v>8.0722347629796847</c:v>
                </c:pt>
                <c:pt idx="1161">
                  <c:v>8.0688487584650108</c:v>
                </c:pt>
                <c:pt idx="1162">
                  <c:v>8.0654627539503387</c:v>
                </c:pt>
                <c:pt idx="1163">
                  <c:v>8.0620767494356649</c:v>
                </c:pt>
                <c:pt idx="1164">
                  <c:v>8.0586907449209928</c:v>
                </c:pt>
                <c:pt idx="1165">
                  <c:v>8.0553047404063207</c:v>
                </c:pt>
                <c:pt idx="1166">
                  <c:v>8.0519187358916469</c:v>
                </c:pt>
                <c:pt idx="1167">
                  <c:v>8.0485327313769748</c:v>
                </c:pt>
                <c:pt idx="1168">
                  <c:v>8.0451467268623027</c:v>
                </c:pt>
                <c:pt idx="1169">
                  <c:v>8.0417607223476288</c:v>
                </c:pt>
                <c:pt idx="1170">
                  <c:v>8.0383747178329568</c:v>
                </c:pt>
                <c:pt idx="1171">
                  <c:v>8.0349887133182847</c:v>
                </c:pt>
                <c:pt idx="1172">
                  <c:v>8.0316027088036108</c:v>
                </c:pt>
                <c:pt idx="1173">
                  <c:v>8.0282167042889387</c:v>
                </c:pt>
                <c:pt idx="1174">
                  <c:v>8.0248306997742667</c:v>
                </c:pt>
                <c:pt idx="1175">
                  <c:v>8.0214446952595928</c:v>
                </c:pt>
                <c:pt idx="1176">
                  <c:v>8.0180586907449207</c:v>
                </c:pt>
                <c:pt idx="1177">
                  <c:v>8.0146726862302486</c:v>
                </c:pt>
                <c:pt idx="1178">
                  <c:v>8.0112866817155748</c:v>
                </c:pt>
                <c:pt idx="1179">
                  <c:v>8.0079006772009027</c:v>
                </c:pt>
                <c:pt idx="1180">
                  <c:v>8.0045146726862306</c:v>
                </c:pt>
                <c:pt idx="1181">
                  <c:v>8.0011286681715568</c:v>
                </c:pt>
                <c:pt idx="1182">
                  <c:v>7.9977426636568847</c:v>
                </c:pt>
                <c:pt idx="1183">
                  <c:v>7.9943566591422117</c:v>
                </c:pt>
                <c:pt idx="1184">
                  <c:v>7.9909706546275396</c:v>
                </c:pt>
                <c:pt idx="1185">
                  <c:v>7.9875846501128667</c:v>
                </c:pt>
                <c:pt idx="1186">
                  <c:v>7.9841986455981937</c:v>
                </c:pt>
                <c:pt idx="1187">
                  <c:v>7.9808126410835216</c:v>
                </c:pt>
                <c:pt idx="1188">
                  <c:v>7.9774266365688487</c:v>
                </c:pt>
                <c:pt idx="1189">
                  <c:v>7.9740406320541757</c:v>
                </c:pt>
                <c:pt idx="1190">
                  <c:v>7.9706546275395036</c:v>
                </c:pt>
                <c:pt idx="1191">
                  <c:v>7.9672686230248306</c:v>
                </c:pt>
                <c:pt idx="1192">
                  <c:v>7.9638826185101577</c:v>
                </c:pt>
                <c:pt idx="1193">
                  <c:v>7.9604966139954856</c:v>
                </c:pt>
                <c:pt idx="1194">
                  <c:v>7.9571106094808126</c:v>
                </c:pt>
                <c:pt idx="1195">
                  <c:v>7.9537246049661396</c:v>
                </c:pt>
                <c:pt idx="1196">
                  <c:v>7.9503386004514667</c:v>
                </c:pt>
                <c:pt idx="1197">
                  <c:v>7.9469525959367946</c:v>
                </c:pt>
                <c:pt idx="1198">
                  <c:v>7.9435665914221216</c:v>
                </c:pt>
                <c:pt idx="1199">
                  <c:v>7.9401805869074487</c:v>
                </c:pt>
                <c:pt idx="1200">
                  <c:v>7.9367945823927766</c:v>
                </c:pt>
                <c:pt idx="1201">
                  <c:v>7.9334085778781036</c:v>
                </c:pt>
                <c:pt idx="1202">
                  <c:v>7.9300225733634306</c:v>
                </c:pt>
                <c:pt idx="1203">
                  <c:v>7.9266365688487586</c:v>
                </c:pt>
                <c:pt idx="1204">
                  <c:v>7.9232505643340856</c:v>
                </c:pt>
                <c:pt idx="1205">
                  <c:v>7.9198645598194126</c:v>
                </c:pt>
                <c:pt idx="1206">
                  <c:v>7.9164785553047405</c:v>
                </c:pt>
                <c:pt idx="1207">
                  <c:v>7.9130925507900676</c:v>
                </c:pt>
                <c:pt idx="1208">
                  <c:v>7.9097065462753946</c:v>
                </c:pt>
                <c:pt idx="1209">
                  <c:v>7.9063205417607225</c:v>
                </c:pt>
                <c:pt idx="1210">
                  <c:v>7.9029345372460496</c:v>
                </c:pt>
                <c:pt idx="1211">
                  <c:v>7.8995485327313766</c:v>
                </c:pt>
                <c:pt idx="1212">
                  <c:v>7.8961625282167045</c:v>
                </c:pt>
                <c:pt idx="1213">
                  <c:v>7.8927765237020315</c:v>
                </c:pt>
                <c:pt idx="1214">
                  <c:v>7.8893905191873586</c:v>
                </c:pt>
                <c:pt idx="1215">
                  <c:v>7.8860045146726865</c:v>
                </c:pt>
                <c:pt idx="1216">
                  <c:v>7.8826185101580135</c:v>
                </c:pt>
                <c:pt idx="1217">
                  <c:v>7.8792325056433405</c:v>
                </c:pt>
                <c:pt idx="1218">
                  <c:v>7.8758465011286676</c:v>
                </c:pt>
                <c:pt idx="1219">
                  <c:v>7.8724604966139955</c:v>
                </c:pt>
                <c:pt idx="1220">
                  <c:v>7.8690744920993225</c:v>
                </c:pt>
                <c:pt idx="1221">
                  <c:v>7.8656884875846496</c:v>
                </c:pt>
                <c:pt idx="1222">
                  <c:v>7.8623024830699775</c:v>
                </c:pt>
                <c:pt idx="1223">
                  <c:v>7.8589164785553045</c:v>
                </c:pt>
                <c:pt idx="1224">
                  <c:v>7.8555304740406315</c:v>
                </c:pt>
                <c:pt idx="1225">
                  <c:v>7.8521444695259595</c:v>
                </c:pt>
                <c:pt idx="1226">
                  <c:v>7.8487584650112865</c:v>
                </c:pt>
                <c:pt idx="1227">
                  <c:v>7.8453724604966135</c:v>
                </c:pt>
                <c:pt idx="1228">
                  <c:v>7.8419864559819414</c:v>
                </c:pt>
                <c:pt idx="1229">
                  <c:v>7.8386004514672685</c:v>
                </c:pt>
                <c:pt idx="1230">
                  <c:v>7.8352144469525955</c:v>
                </c:pt>
                <c:pt idx="1231">
                  <c:v>7.8318284424379234</c:v>
                </c:pt>
                <c:pt idx="1232">
                  <c:v>7.8284424379232505</c:v>
                </c:pt>
                <c:pt idx="1233">
                  <c:v>7.8250564334085775</c:v>
                </c:pt>
                <c:pt idx="1234">
                  <c:v>7.8216704288939054</c:v>
                </c:pt>
                <c:pt idx="1235">
                  <c:v>7.8182844243792324</c:v>
                </c:pt>
                <c:pt idx="1236">
                  <c:v>7.8148984198645595</c:v>
                </c:pt>
                <c:pt idx="1237">
                  <c:v>7.8115124153498874</c:v>
                </c:pt>
                <c:pt idx="1238">
                  <c:v>7.8081264108352144</c:v>
                </c:pt>
                <c:pt idx="1239">
                  <c:v>7.8047404063205414</c:v>
                </c:pt>
                <c:pt idx="1240">
                  <c:v>7.8013544018058685</c:v>
                </c:pt>
                <c:pt idx="1241">
                  <c:v>7.7979683972911964</c:v>
                </c:pt>
                <c:pt idx="1242">
                  <c:v>7.7945823927765234</c:v>
                </c:pt>
                <c:pt idx="1243">
                  <c:v>7.7911963882618505</c:v>
                </c:pt>
                <c:pt idx="1244">
                  <c:v>7.7878103837471784</c:v>
                </c:pt>
                <c:pt idx="1245">
                  <c:v>7.7844243792325054</c:v>
                </c:pt>
                <c:pt idx="1246">
                  <c:v>7.7810383747178324</c:v>
                </c:pt>
                <c:pt idx="1247">
                  <c:v>7.7776523702031604</c:v>
                </c:pt>
                <c:pt idx="1248">
                  <c:v>7.7742663656884874</c:v>
                </c:pt>
                <c:pt idx="1249">
                  <c:v>7.7708803611738144</c:v>
                </c:pt>
                <c:pt idx="1250">
                  <c:v>7.7674943566591423</c:v>
                </c:pt>
                <c:pt idx="1251">
                  <c:v>7.7641083521444694</c:v>
                </c:pt>
                <c:pt idx="1252">
                  <c:v>7.7607223476297964</c:v>
                </c:pt>
                <c:pt idx="1253">
                  <c:v>7.7573363431151243</c:v>
                </c:pt>
                <c:pt idx="1254">
                  <c:v>7.7539503386004514</c:v>
                </c:pt>
                <c:pt idx="1255">
                  <c:v>7.7505643340857784</c:v>
                </c:pt>
                <c:pt idx="1256">
                  <c:v>7.7471783295711063</c:v>
                </c:pt>
                <c:pt idx="1257">
                  <c:v>7.7437923250564333</c:v>
                </c:pt>
                <c:pt idx="1258">
                  <c:v>7.7404063205417604</c:v>
                </c:pt>
                <c:pt idx="1259">
                  <c:v>7.7370203160270883</c:v>
                </c:pt>
                <c:pt idx="1260">
                  <c:v>7.7336343115124153</c:v>
                </c:pt>
                <c:pt idx="1261">
                  <c:v>7.7302483069977423</c:v>
                </c:pt>
                <c:pt idx="1262">
                  <c:v>7.7268623024830703</c:v>
                </c:pt>
                <c:pt idx="1263">
                  <c:v>7.7234762979683973</c:v>
                </c:pt>
                <c:pt idx="1264">
                  <c:v>7.7200902934537243</c:v>
                </c:pt>
                <c:pt idx="1265">
                  <c:v>7.7167042889390514</c:v>
                </c:pt>
                <c:pt idx="1266">
                  <c:v>7.7133182844243793</c:v>
                </c:pt>
                <c:pt idx="1267">
                  <c:v>7.7099322799097063</c:v>
                </c:pt>
                <c:pt idx="1268">
                  <c:v>7.7065462753950333</c:v>
                </c:pt>
                <c:pt idx="1269">
                  <c:v>7.7031602708803613</c:v>
                </c:pt>
                <c:pt idx="1270">
                  <c:v>7.6997742663656883</c:v>
                </c:pt>
                <c:pt idx="1271">
                  <c:v>7.6963882618510153</c:v>
                </c:pt>
                <c:pt idx="1272">
                  <c:v>7.6930022573363432</c:v>
                </c:pt>
                <c:pt idx="1273">
                  <c:v>7.6896162528216703</c:v>
                </c:pt>
                <c:pt idx="1274">
                  <c:v>7.6862302483069973</c:v>
                </c:pt>
                <c:pt idx="1275">
                  <c:v>7.6828442437923252</c:v>
                </c:pt>
                <c:pt idx="1276">
                  <c:v>7.6794582392776523</c:v>
                </c:pt>
                <c:pt idx="1277">
                  <c:v>7.6760722347629793</c:v>
                </c:pt>
                <c:pt idx="1278">
                  <c:v>7.6726862302483072</c:v>
                </c:pt>
                <c:pt idx="1279">
                  <c:v>7.6693002257336342</c:v>
                </c:pt>
                <c:pt idx="1280">
                  <c:v>7.6659142212189613</c:v>
                </c:pt>
                <c:pt idx="1281">
                  <c:v>7.6625282167042892</c:v>
                </c:pt>
                <c:pt idx="1282">
                  <c:v>7.6591422121896162</c:v>
                </c:pt>
                <c:pt idx="1283">
                  <c:v>7.6557562076749432</c:v>
                </c:pt>
                <c:pt idx="1284">
                  <c:v>7.6523702031602712</c:v>
                </c:pt>
                <c:pt idx="1285">
                  <c:v>7.6489841986455982</c:v>
                </c:pt>
                <c:pt idx="1286">
                  <c:v>7.6455981941309252</c:v>
                </c:pt>
                <c:pt idx="1287">
                  <c:v>7.6422121896162523</c:v>
                </c:pt>
                <c:pt idx="1288">
                  <c:v>7.6388261851015802</c:v>
                </c:pt>
                <c:pt idx="1289">
                  <c:v>7.6354401805869072</c:v>
                </c:pt>
                <c:pt idx="1290">
                  <c:v>7.6320541760722342</c:v>
                </c:pt>
                <c:pt idx="1291">
                  <c:v>7.6286681715575622</c:v>
                </c:pt>
                <c:pt idx="1292">
                  <c:v>7.6252821670428892</c:v>
                </c:pt>
                <c:pt idx="1293">
                  <c:v>7.6218961625282162</c:v>
                </c:pt>
                <c:pt idx="1294">
                  <c:v>7.6185101580135441</c:v>
                </c:pt>
                <c:pt idx="1295">
                  <c:v>7.6151241534988712</c:v>
                </c:pt>
                <c:pt idx="1296">
                  <c:v>7.6117381489841982</c:v>
                </c:pt>
                <c:pt idx="1297">
                  <c:v>7.6083521444695261</c:v>
                </c:pt>
                <c:pt idx="1298">
                  <c:v>7.6049661399548532</c:v>
                </c:pt>
                <c:pt idx="1299">
                  <c:v>7.6015801354401802</c:v>
                </c:pt>
                <c:pt idx="1300">
                  <c:v>7.5981941309255081</c:v>
                </c:pt>
                <c:pt idx="1301">
                  <c:v>7.5948081264108351</c:v>
                </c:pt>
                <c:pt idx="1302">
                  <c:v>7.5914221218961622</c:v>
                </c:pt>
                <c:pt idx="1303">
                  <c:v>7.5880361173814901</c:v>
                </c:pt>
                <c:pt idx="1304">
                  <c:v>7.5846501128668171</c:v>
                </c:pt>
                <c:pt idx="1305">
                  <c:v>7.5812641083521441</c:v>
                </c:pt>
                <c:pt idx="1306">
                  <c:v>7.5778781038374721</c:v>
                </c:pt>
                <c:pt idx="1307">
                  <c:v>7.5744920993227991</c:v>
                </c:pt>
                <c:pt idx="1308">
                  <c:v>7.5711060948081261</c:v>
                </c:pt>
                <c:pt idx="1309">
                  <c:v>7.5677200902934532</c:v>
                </c:pt>
                <c:pt idx="1310">
                  <c:v>7.5643340857787811</c:v>
                </c:pt>
                <c:pt idx="1311">
                  <c:v>7.5609480812641081</c:v>
                </c:pt>
                <c:pt idx="1312">
                  <c:v>7.5575620767494351</c:v>
                </c:pt>
                <c:pt idx="1313">
                  <c:v>7.5541760722347631</c:v>
                </c:pt>
                <c:pt idx="1314">
                  <c:v>7.5507900677200901</c:v>
                </c:pt>
                <c:pt idx="1315">
                  <c:v>7.5474040632054171</c:v>
                </c:pt>
                <c:pt idx="1316">
                  <c:v>7.544018058690745</c:v>
                </c:pt>
                <c:pt idx="1317">
                  <c:v>7.5406320541760721</c:v>
                </c:pt>
                <c:pt idx="1318">
                  <c:v>7.5372460496613991</c:v>
                </c:pt>
                <c:pt idx="1319">
                  <c:v>7.533860045146727</c:v>
                </c:pt>
                <c:pt idx="1320">
                  <c:v>7.5304740406320541</c:v>
                </c:pt>
                <c:pt idx="1321">
                  <c:v>7.5270880361173811</c:v>
                </c:pt>
                <c:pt idx="1322">
                  <c:v>7.523702031602709</c:v>
                </c:pt>
                <c:pt idx="1323">
                  <c:v>7.520316027088036</c:v>
                </c:pt>
                <c:pt idx="1324">
                  <c:v>7.5169300225733631</c:v>
                </c:pt>
                <c:pt idx="1325">
                  <c:v>7.513544018058691</c:v>
                </c:pt>
                <c:pt idx="1326">
                  <c:v>7.510158013544018</c:v>
                </c:pt>
                <c:pt idx="1327">
                  <c:v>7.506772009029345</c:v>
                </c:pt>
                <c:pt idx="1328">
                  <c:v>7.503386004514673</c:v>
                </c:pt>
                <c:pt idx="1329">
                  <c:v>7.5</c:v>
                </c:pt>
                <c:pt idx="1330">
                  <c:v>7.496613995485327</c:v>
                </c:pt>
                <c:pt idx="1331">
                  <c:v>7.4932279909706541</c:v>
                </c:pt>
                <c:pt idx="1332">
                  <c:v>7.489841986455982</c:v>
                </c:pt>
                <c:pt idx="1333">
                  <c:v>7.486455981941309</c:v>
                </c:pt>
                <c:pt idx="1334">
                  <c:v>7.483069977426636</c:v>
                </c:pt>
                <c:pt idx="1335">
                  <c:v>7.479683972911964</c:v>
                </c:pt>
                <c:pt idx="1336">
                  <c:v>7.476297968397291</c:v>
                </c:pt>
                <c:pt idx="1337">
                  <c:v>7.472911963882618</c:v>
                </c:pt>
                <c:pt idx="1338">
                  <c:v>7.4695259593679459</c:v>
                </c:pt>
                <c:pt idx="1339">
                  <c:v>7.466139954853273</c:v>
                </c:pt>
                <c:pt idx="1340">
                  <c:v>7.4627539503386</c:v>
                </c:pt>
                <c:pt idx="1341">
                  <c:v>7.4593679458239279</c:v>
                </c:pt>
                <c:pt idx="1342">
                  <c:v>7.455981941309255</c:v>
                </c:pt>
                <c:pt idx="1343">
                  <c:v>7.452595936794582</c:v>
                </c:pt>
                <c:pt idx="1344">
                  <c:v>7.4492099322799099</c:v>
                </c:pt>
                <c:pt idx="1345">
                  <c:v>7.4458239277652369</c:v>
                </c:pt>
                <c:pt idx="1346">
                  <c:v>7.442437923250564</c:v>
                </c:pt>
                <c:pt idx="1347">
                  <c:v>7.4390519187358919</c:v>
                </c:pt>
                <c:pt idx="1348">
                  <c:v>7.4356659142212189</c:v>
                </c:pt>
                <c:pt idx="1349">
                  <c:v>7.432279909706546</c:v>
                </c:pt>
                <c:pt idx="1350">
                  <c:v>7.4288939051918739</c:v>
                </c:pt>
                <c:pt idx="1351">
                  <c:v>7.4255079006772009</c:v>
                </c:pt>
                <c:pt idx="1352">
                  <c:v>7.4221218961625279</c:v>
                </c:pt>
                <c:pt idx="1353">
                  <c:v>7.418735891647855</c:v>
                </c:pt>
                <c:pt idx="1354">
                  <c:v>7.4153498871331829</c:v>
                </c:pt>
                <c:pt idx="1355">
                  <c:v>7.4119638826185099</c:v>
                </c:pt>
                <c:pt idx="1356">
                  <c:v>7.4085778781038369</c:v>
                </c:pt>
                <c:pt idx="1357">
                  <c:v>7.4051918735891649</c:v>
                </c:pt>
                <c:pt idx="1358">
                  <c:v>7.4018058690744919</c:v>
                </c:pt>
                <c:pt idx="1359">
                  <c:v>7.3984198645598189</c:v>
                </c:pt>
                <c:pt idx="1360">
                  <c:v>7.3950338600451468</c:v>
                </c:pt>
                <c:pt idx="1361">
                  <c:v>7.3916478555304739</c:v>
                </c:pt>
                <c:pt idx="1362">
                  <c:v>7.3882618510158009</c:v>
                </c:pt>
                <c:pt idx="1363">
                  <c:v>7.3848758465011288</c:v>
                </c:pt>
                <c:pt idx="1364">
                  <c:v>7.3814898419864559</c:v>
                </c:pt>
                <c:pt idx="1365">
                  <c:v>7.3781038374717829</c:v>
                </c:pt>
                <c:pt idx="1366">
                  <c:v>7.3747178329571108</c:v>
                </c:pt>
                <c:pt idx="1367">
                  <c:v>7.3713318284424378</c:v>
                </c:pt>
                <c:pt idx="1368">
                  <c:v>7.3679458239277649</c:v>
                </c:pt>
                <c:pt idx="1369">
                  <c:v>7.3645598194130928</c:v>
                </c:pt>
                <c:pt idx="1370">
                  <c:v>7.3611738148984198</c:v>
                </c:pt>
                <c:pt idx="1371">
                  <c:v>7.3577878103837469</c:v>
                </c:pt>
                <c:pt idx="1372">
                  <c:v>7.3544018058690748</c:v>
                </c:pt>
                <c:pt idx="1373">
                  <c:v>7.3510158013544018</c:v>
                </c:pt>
                <c:pt idx="1374">
                  <c:v>7.3476297968397288</c:v>
                </c:pt>
                <c:pt idx="1375">
                  <c:v>7.3442437923250559</c:v>
                </c:pt>
                <c:pt idx="1376">
                  <c:v>7.3408577878103838</c:v>
                </c:pt>
                <c:pt idx="1377">
                  <c:v>7.3374717832957108</c:v>
                </c:pt>
                <c:pt idx="1378">
                  <c:v>7.3340857787810378</c:v>
                </c:pt>
                <c:pt idx="1379">
                  <c:v>7.3306997742663658</c:v>
                </c:pt>
                <c:pt idx="1380">
                  <c:v>7.3273137697516928</c:v>
                </c:pt>
                <c:pt idx="1381">
                  <c:v>7.3239277652370198</c:v>
                </c:pt>
                <c:pt idx="1382">
                  <c:v>7.3205417607223477</c:v>
                </c:pt>
                <c:pt idx="1383">
                  <c:v>7.3171557562076748</c:v>
                </c:pt>
                <c:pt idx="1384">
                  <c:v>7.3137697516930018</c:v>
                </c:pt>
                <c:pt idx="1385">
                  <c:v>7.3103837471783297</c:v>
                </c:pt>
                <c:pt idx="1386">
                  <c:v>7.3069977426636568</c:v>
                </c:pt>
                <c:pt idx="1387">
                  <c:v>7.3036117381489838</c:v>
                </c:pt>
                <c:pt idx="1388">
                  <c:v>7.3002257336343117</c:v>
                </c:pt>
                <c:pt idx="1389">
                  <c:v>7.2968397291196387</c:v>
                </c:pt>
                <c:pt idx="1390">
                  <c:v>7.2934537246049658</c:v>
                </c:pt>
                <c:pt idx="1391">
                  <c:v>7.2900677200902937</c:v>
                </c:pt>
                <c:pt idx="1392">
                  <c:v>7.2866817155756207</c:v>
                </c:pt>
                <c:pt idx="1393">
                  <c:v>7.2832957110609478</c:v>
                </c:pt>
                <c:pt idx="1394">
                  <c:v>7.2799097065462757</c:v>
                </c:pt>
                <c:pt idx="1395">
                  <c:v>7.2765237020316027</c:v>
                </c:pt>
                <c:pt idx="1396">
                  <c:v>7.2731376975169297</c:v>
                </c:pt>
                <c:pt idx="1397">
                  <c:v>7.2697516930022568</c:v>
                </c:pt>
                <c:pt idx="1398">
                  <c:v>7.2663656884875847</c:v>
                </c:pt>
                <c:pt idx="1399">
                  <c:v>7.2629796839729117</c:v>
                </c:pt>
                <c:pt idx="1400">
                  <c:v>7.2595936794582387</c:v>
                </c:pt>
                <c:pt idx="1401">
                  <c:v>7.2562076749435667</c:v>
                </c:pt>
                <c:pt idx="1402">
                  <c:v>7.2528216704288937</c:v>
                </c:pt>
                <c:pt idx="1403">
                  <c:v>7.2494356659142207</c:v>
                </c:pt>
                <c:pt idx="1404">
                  <c:v>7.2460496613995486</c:v>
                </c:pt>
                <c:pt idx="1405">
                  <c:v>7.2426636568848757</c:v>
                </c:pt>
                <c:pt idx="1406">
                  <c:v>7.2392776523702027</c:v>
                </c:pt>
                <c:pt idx="1407">
                  <c:v>7.2358916478555306</c:v>
                </c:pt>
                <c:pt idx="1408">
                  <c:v>7.2325056433408577</c:v>
                </c:pt>
                <c:pt idx="1409">
                  <c:v>7.2291196388261847</c:v>
                </c:pt>
                <c:pt idx="1410">
                  <c:v>7.2257336343115126</c:v>
                </c:pt>
                <c:pt idx="1411">
                  <c:v>7.2223476297968396</c:v>
                </c:pt>
                <c:pt idx="1412">
                  <c:v>7.2189616252821667</c:v>
                </c:pt>
                <c:pt idx="1413">
                  <c:v>7.2155756207674946</c:v>
                </c:pt>
                <c:pt idx="1414">
                  <c:v>7.2121896162528216</c:v>
                </c:pt>
                <c:pt idx="1415">
                  <c:v>7.2088036117381487</c:v>
                </c:pt>
                <c:pt idx="1416">
                  <c:v>7.2054176072234766</c:v>
                </c:pt>
                <c:pt idx="1417">
                  <c:v>7.2020316027088036</c:v>
                </c:pt>
                <c:pt idx="1418">
                  <c:v>7.1986455981941306</c:v>
                </c:pt>
                <c:pt idx="1419">
                  <c:v>7.1952595936794577</c:v>
                </c:pt>
                <c:pt idx="1420">
                  <c:v>7.1918735891647856</c:v>
                </c:pt>
                <c:pt idx="1421">
                  <c:v>7.1884875846501126</c:v>
                </c:pt>
                <c:pt idx="1422">
                  <c:v>7.1851015801354396</c:v>
                </c:pt>
                <c:pt idx="1423">
                  <c:v>7.1817155756207676</c:v>
                </c:pt>
                <c:pt idx="1424">
                  <c:v>7.1783295711060946</c:v>
                </c:pt>
                <c:pt idx="1425">
                  <c:v>7.1749435665914216</c:v>
                </c:pt>
                <c:pt idx="1426">
                  <c:v>7.1715575620767495</c:v>
                </c:pt>
                <c:pt idx="1427">
                  <c:v>7.1681715575620766</c:v>
                </c:pt>
                <c:pt idx="1428">
                  <c:v>7.1647855530474036</c:v>
                </c:pt>
                <c:pt idx="1429">
                  <c:v>7.1613995485327315</c:v>
                </c:pt>
                <c:pt idx="1430">
                  <c:v>7.1580135440180586</c:v>
                </c:pt>
                <c:pt idx="1431">
                  <c:v>7.1546275395033856</c:v>
                </c:pt>
                <c:pt idx="1432">
                  <c:v>7.1512415349887135</c:v>
                </c:pt>
                <c:pt idx="1433">
                  <c:v>7.1478555304740405</c:v>
                </c:pt>
                <c:pt idx="1434">
                  <c:v>7.1444695259593676</c:v>
                </c:pt>
                <c:pt idx="1435">
                  <c:v>7.1410835214446955</c:v>
                </c:pt>
                <c:pt idx="1436">
                  <c:v>7.1376975169300225</c:v>
                </c:pt>
                <c:pt idx="1437">
                  <c:v>7.1343115124153496</c:v>
                </c:pt>
                <c:pt idx="1438">
                  <c:v>7.1309255079006775</c:v>
                </c:pt>
                <c:pt idx="1439">
                  <c:v>7.1275395033860045</c:v>
                </c:pt>
                <c:pt idx="1440">
                  <c:v>7.1241534988713315</c:v>
                </c:pt>
                <c:pt idx="1441">
                  <c:v>7.1207674943566586</c:v>
                </c:pt>
                <c:pt idx="1442">
                  <c:v>7.1173814898419865</c:v>
                </c:pt>
                <c:pt idx="1443">
                  <c:v>7.1139954853273135</c:v>
                </c:pt>
                <c:pt idx="1444">
                  <c:v>7.1106094808126405</c:v>
                </c:pt>
                <c:pt idx="1445">
                  <c:v>7.1072234762979685</c:v>
                </c:pt>
                <c:pt idx="1446">
                  <c:v>7.1038374717832955</c:v>
                </c:pt>
                <c:pt idx="1447">
                  <c:v>7.1004514672686225</c:v>
                </c:pt>
                <c:pt idx="1448">
                  <c:v>7.0970654627539504</c:v>
                </c:pt>
                <c:pt idx="1449">
                  <c:v>7.0936794582392775</c:v>
                </c:pt>
                <c:pt idx="1450">
                  <c:v>7.0902934537246045</c:v>
                </c:pt>
                <c:pt idx="1451">
                  <c:v>7.0869074492099324</c:v>
                </c:pt>
                <c:pt idx="1452">
                  <c:v>7.0835214446952595</c:v>
                </c:pt>
                <c:pt idx="1453">
                  <c:v>7.0801354401805865</c:v>
                </c:pt>
                <c:pt idx="1454">
                  <c:v>7.0767494356659144</c:v>
                </c:pt>
                <c:pt idx="1455">
                  <c:v>7.0733634311512414</c:v>
                </c:pt>
                <c:pt idx="1456">
                  <c:v>7.0699774266365685</c:v>
                </c:pt>
                <c:pt idx="1457">
                  <c:v>7.0665914221218964</c:v>
                </c:pt>
                <c:pt idx="1458">
                  <c:v>7.0632054176072234</c:v>
                </c:pt>
                <c:pt idx="1459">
                  <c:v>7.0598194130925505</c:v>
                </c:pt>
                <c:pt idx="1460">
                  <c:v>7.0564334085778784</c:v>
                </c:pt>
                <c:pt idx="1461">
                  <c:v>7.0530474040632054</c:v>
                </c:pt>
                <c:pt idx="1462">
                  <c:v>7.0496613995485324</c:v>
                </c:pt>
                <c:pt idx="1463">
                  <c:v>7.0462753950338595</c:v>
                </c:pt>
                <c:pt idx="1464">
                  <c:v>7.0428893905191874</c:v>
                </c:pt>
                <c:pt idx="1465">
                  <c:v>7.0395033860045144</c:v>
                </c:pt>
                <c:pt idx="1466">
                  <c:v>7.0361173814898414</c:v>
                </c:pt>
                <c:pt idx="1467">
                  <c:v>7.0327313769751694</c:v>
                </c:pt>
                <c:pt idx="1468">
                  <c:v>7.0293453724604964</c:v>
                </c:pt>
                <c:pt idx="1469">
                  <c:v>7.0259593679458234</c:v>
                </c:pt>
                <c:pt idx="1470">
                  <c:v>7.0225733634311513</c:v>
                </c:pt>
                <c:pt idx="1471">
                  <c:v>7.0191873589164784</c:v>
                </c:pt>
                <c:pt idx="1472">
                  <c:v>7.0158013544018054</c:v>
                </c:pt>
                <c:pt idx="1473">
                  <c:v>7.0124153498871333</c:v>
                </c:pt>
                <c:pt idx="1474">
                  <c:v>7.0090293453724604</c:v>
                </c:pt>
                <c:pt idx="1475">
                  <c:v>7.0056433408577874</c:v>
                </c:pt>
                <c:pt idx="1476">
                  <c:v>7.0022573363431153</c:v>
                </c:pt>
                <c:pt idx="1477">
                  <c:v>6.9988713318284423</c:v>
                </c:pt>
                <c:pt idx="1478">
                  <c:v>6.9954853273137694</c:v>
                </c:pt>
                <c:pt idx="1479">
                  <c:v>6.9920993227990973</c:v>
                </c:pt>
                <c:pt idx="1480">
                  <c:v>6.9887133182844243</c:v>
                </c:pt>
                <c:pt idx="1481">
                  <c:v>6.9853273137697514</c:v>
                </c:pt>
                <c:pt idx="1482">
                  <c:v>6.9819413092550793</c:v>
                </c:pt>
                <c:pt idx="1483">
                  <c:v>6.9785553047404063</c:v>
                </c:pt>
                <c:pt idx="1484">
                  <c:v>6.9751693002257333</c:v>
                </c:pt>
                <c:pt idx="1485">
                  <c:v>6.9717832957110604</c:v>
                </c:pt>
                <c:pt idx="1486">
                  <c:v>6.9683972911963883</c:v>
                </c:pt>
                <c:pt idx="1487">
                  <c:v>6.9650112866817153</c:v>
                </c:pt>
                <c:pt idx="1488">
                  <c:v>6.9616252821670424</c:v>
                </c:pt>
                <c:pt idx="1489">
                  <c:v>6.9582392776523703</c:v>
                </c:pt>
                <c:pt idx="1490">
                  <c:v>6.9548532731376973</c:v>
                </c:pt>
                <c:pt idx="1491">
                  <c:v>6.9514672686230243</c:v>
                </c:pt>
                <c:pt idx="1492">
                  <c:v>6.9480812641083523</c:v>
                </c:pt>
                <c:pt idx="1493">
                  <c:v>6.9446952595936793</c:v>
                </c:pt>
                <c:pt idx="1494">
                  <c:v>6.9413092550790063</c:v>
                </c:pt>
                <c:pt idx="1495">
                  <c:v>6.9379232505643342</c:v>
                </c:pt>
                <c:pt idx="1496">
                  <c:v>6.9345372460496613</c:v>
                </c:pt>
                <c:pt idx="1497">
                  <c:v>6.9311512415349883</c:v>
                </c:pt>
                <c:pt idx="1498">
                  <c:v>6.9277652370203162</c:v>
                </c:pt>
                <c:pt idx="1499">
                  <c:v>6.9243792325056432</c:v>
                </c:pt>
                <c:pt idx="1500">
                  <c:v>6.9209932279909703</c:v>
                </c:pt>
                <c:pt idx="1501">
                  <c:v>6.9176072234762982</c:v>
                </c:pt>
                <c:pt idx="1502">
                  <c:v>6.9142212189616252</c:v>
                </c:pt>
                <c:pt idx="1503">
                  <c:v>6.9108352144469523</c:v>
                </c:pt>
                <c:pt idx="1504">
                  <c:v>6.9074492099322802</c:v>
                </c:pt>
                <c:pt idx="1505">
                  <c:v>6.9040632054176072</c:v>
                </c:pt>
                <c:pt idx="1506">
                  <c:v>6.9006772009029342</c:v>
                </c:pt>
                <c:pt idx="1507">
                  <c:v>6.8972911963882622</c:v>
                </c:pt>
                <c:pt idx="1508">
                  <c:v>6.8939051918735892</c:v>
                </c:pt>
                <c:pt idx="1509">
                  <c:v>6.8905191873589162</c:v>
                </c:pt>
                <c:pt idx="1510">
                  <c:v>6.8871331828442433</c:v>
                </c:pt>
                <c:pt idx="1511">
                  <c:v>6.8837471783295712</c:v>
                </c:pt>
                <c:pt idx="1512">
                  <c:v>6.8803611738148982</c:v>
                </c:pt>
                <c:pt idx="1513">
                  <c:v>6.8769751693002252</c:v>
                </c:pt>
                <c:pt idx="1514">
                  <c:v>6.8735891647855532</c:v>
                </c:pt>
                <c:pt idx="1515">
                  <c:v>6.8702031602708802</c:v>
                </c:pt>
                <c:pt idx="1516">
                  <c:v>6.8668171557562072</c:v>
                </c:pt>
                <c:pt idx="1517">
                  <c:v>6.8634311512415351</c:v>
                </c:pt>
                <c:pt idx="1518">
                  <c:v>6.8600451467268622</c:v>
                </c:pt>
                <c:pt idx="1519">
                  <c:v>6.8566591422121892</c:v>
                </c:pt>
                <c:pt idx="1520">
                  <c:v>6.8532731376975171</c:v>
                </c:pt>
                <c:pt idx="1521">
                  <c:v>6.8498871331828441</c:v>
                </c:pt>
                <c:pt idx="1522">
                  <c:v>6.8465011286681712</c:v>
                </c:pt>
                <c:pt idx="1523">
                  <c:v>6.8431151241534991</c:v>
                </c:pt>
                <c:pt idx="1524">
                  <c:v>6.8397291196388261</c:v>
                </c:pt>
                <c:pt idx="1525">
                  <c:v>6.8363431151241532</c:v>
                </c:pt>
                <c:pt idx="1526">
                  <c:v>6.8329571106094811</c:v>
                </c:pt>
                <c:pt idx="1527">
                  <c:v>6.8295711060948081</c:v>
                </c:pt>
                <c:pt idx="1528">
                  <c:v>6.8261851015801351</c:v>
                </c:pt>
                <c:pt idx="1529">
                  <c:v>6.8227990970654631</c:v>
                </c:pt>
                <c:pt idx="1530">
                  <c:v>6.8194130925507901</c:v>
                </c:pt>
                <c:pt idx="1531">
                  <c:v>6.8160270880361171</c:v>
                </c:pt>
                <c:pt idx="1532">
                  <c:v>6.8126410835214442</c:v>
                </c:pt>
                <c:pt idx="1533">
                  <c:v>6.8092550790067721</c:v>
                </c:pt>
                <c:pt idx="1534">
                  <c:v>6.8058690744920991</c:v>
                </c:pt>
                <c:pt idx="1535">
                  <c:v>6.8024830699774261</c:v>
                </c:pt>
                <c:pt idx="1536">
                  <c:v>6.7990970654627541</c:v>
                </c:pt>
                <c:pt idx="1537">
                  <c:v>6.7957110609480811</c:v>
                </c:pt>
                <c:pt idx="1538">
                  <c:v>6.7923250564334081</c:v>
                </c:pt>
                <c:pt idx="1539">
                  <c:v>6.788939051918736</c:v>
                </c:pt>
                <c:pt idx="1540">
                  <c:v>6.7855530474040631</c:v>
                </c:pt>
                <c:pt idx="1541">
                  <c:v>6.7821670428893901</c:v>
                </c:pt>
                <c:pt idx="1542">
                  <c:v>6.778781038374718</c:v>
                </c:pt>
                <c:pt idx="1543">
                  <c:v>6.775395033860045</c:v>
                </c:pt>
                <c:pt idx="1544">
                  <c:v>6.7720090293453721</c:v>
                </c:pt>
                <c:pt idx="1545">
                  <c:v>6.7686230248307</c:v>
                </c:pt>
                <c:pt idx="1546">
                  <c:v>6.765237020316027</c:v>
                </c:pt>
                <c:pt idx="1547">
                  <c:v>6.7618510158013541</c:v>
                </c:pt>
                <c:pt idx="1548">
                  <c:v>6.758465011286682</c:v>
                </c:pt>
                <c:pt idx="1549">
                  <c:v>6.755079006772009</c:v>
                </c:pt>
                <c:pt idx="1550">
                  <c:v>6.751693002257336</c:v>
                </c:pt>
                <c:pt idx="1551">
                  <c:v>6.748306997742664</c:v>
                </c:pt>
                <c:pt idx="1552">
                  <c:v>6.744920993227991</c:v>
                </c:pt>
                <c:pt idx="1553">
                  <c:v>6.741534988713318</c:v>
                </c:pt>
                <c:pt idx="1554">
                  <c:v>6.7381489841986451</c:v>
                </c:pt>
                <c:pt idx="1555">
                  <c:v>6.734762979683973</c:v>
                </c:pt>
                <c:pt idx="1556">
                  <c:v>6.7313769751693</c:v>
                </c:pt>
                <c:pt idx="1557">
                  <c:v>6.727990970654627</c:v>
                </c:pt>
                <c:pt idx="1558">
                  <c:v>6.724604966139955</c:v>
                </c:pt>
                <c:pt idx="1559">
                  <c:v>6.721218961625282</c:v>
                </c:pt>
                <c:pt idx="1560">
                  <c:v>6.717832957110609</c:v>
                </c:pt>
                <c:pt idx="1561">
                  <c:v>6.7144469525959369</c:v>
                </c:pt>
                <c:pt idx="1562">
                  <c:v>6.711060948081264</c:v>
                </c:pt>
                <c:pt idx="1563">
                  <c:v>6.707674943566591</c:v>
                </c:pt>
                <c:pt idx="1564">
                  <c:v>6.7042889390519189</c:v>
                </c:pt>
                <c:pt idx="1565">
                  <c:v>6.7009029345372459</c:v>
                </c:pt>
                <c:pt idx="1566">
                  <c:v>6.697516930022573</c:v>
                </c:pt>
                <c:pt idx="1567">
                  <c:v>6.6941309255079009</c:v>
                </c:pt>
                <c:pt idx="1568">
                  <c:v>6.6907449209932279</c:v>
                </c:pt>
                <c:pt idx="1569">
                  <c:v>6.687358916478555</c:v>
                </c:pt>
                <c:pt idx="1570">
                  <c:v>6.6839729119638829</c:v>
                </c:pt>
                <c:pt idx="1571">
                  <c:v>6.6805869074492099</c:v>
                </c:pt>
                <c:pt idx="1572">
                  <c:v>6.6772009029345369</c:v>
                </c:pt>
                <c:pt idx="1573">
                  <c:v>6.6738148984198649</c:v>
                </c:pt>
                <c:pt idx="1574">
                  <c:v>6.6704288939051919</c:v>
                </c:pt>
                <c:pt idx="1575">
                  <c:v>6.6670428893905189</c:v>
                </c:pt>
                <c:pt idx="1576">
                  <c:v>6.663656884875846</c:v>
                </c:pt>
                <c:pt idx="1577">
                  <c:v>6.6602708803611739</c:v>
                </c:pt>
                <c:pt idx="1578">
                  <c:v>6.6568848758465009</c:v>
                </c:pt>
                <c:pt idx="1579">
                  <c:v>6.6534988713318279</c:v>
                </c:pt>
                <c:pt idx="1580">
                  <c:v>6.6501128668171559</c:v>
                </c:pt>
                <c:pt idx="1581">
                  <c:v>6.6467268623024829</c:v>
                </c:pt>
                <c:pt idx="1582">
                  <c:v>6.6433408577878099</c:v>
                </c:pt>
                <c:pt idx="1583">
                  <c:v>6.6399548532731378</c:v>
                </c:pt>
                <c:pt idx="1584">
                  <c:v>6.6365688487584649</c:v>
                </c:pt>
                <c:pt idx="1585">
                  <c:v>6.6331828442437919</c:v>
                </c:pt>
                <c:pt idx="1586">
                  <c:v>6.6297968397291198</c:v>
                </c:pt>
                <c:pt idx="1587">
                  <c:v>6.6264108352144468</c:v>
                </c:pt>
                <c:pt idx="1588">
                  <c:v>6.6230248306997739</c:v>
                </c:pt>
                <c:pt idx="1589">
                  <c:v>6.6196388261851018</c:v>
                </c:pt>
                <c:pt idx="1590">
                  <c:v>6.6162528216704288</c:v>
                </c:pt>
                <c:pt idx="1591">
                  <c:v>6.6128668171557559</c:v>
                </c:pt>
                <c:pt idx="1592">
                  <c:v>6.6094808126410838</c:v>
                </c:pt>
                <c:pt idx="1593">
                  <c:v>6.6060948081264108</c:v>
                </c:pt>
                <c:pt idx="1594">
                  <c:v>6.6027088036117378</c:v>
                </c:pt>
                <c:pt idx="1595">
                  <c:v>6.5993227990970658</c:v>
                </c:pt>
                <c:pt idx="1596">
                  <c:v>6.5959367945823928</c:v>
                </c:pt>
                <c:pt idx="1597">
                  <c:v>6.5925507900677198</c:v>
                </c:pt>
                <c:pt idx="1598">
                  <c:v>6.5891647855530469</c:v>
                </c:pt>
                <c:pt idx="1599">
                  <c:v>6.5857787810383748</c:v>
                </c:pt>
                <c:pt idx="1600">
                  <c:v>6.5823927765237018</c:v>
                </c:pt>
                <c:pt idx="1601">
                  <c:v>6.5790067720090288</c:v>
                </c:pt>
                <c:pt idx="1602">
                  <c:v>6.5756207674943568</c:v>
                </c:pt>
                <c:pt idx="1603">
                  <c:v>6.5722347629796838</c:v>
                </c:pt>
                <c:pt idx="1604">
                  <c:v>6.5688487584650108</c:v>
                </c:pt>
                <c:pt idx="1605">
                  <c:v>6.5654627539503387</c:v>
                </c:pt>
                <c:pt idx="1606">
                  <c:v>6.5620767494356658</c:v>
                </c:pt>
                <c:pt idx="1607">
                  <c:v>6.5586907449209928</c:v>
                </c:pt>
                <c:pt idx="1608">
                  <c:v>6.5553047404063207</c:v>
                </c:pt>
                <c:pt idx="1609">
                  <c:v>6.5519187358916477</c:v>
                </c:pt>
                <c:pt idx="1610">
                  <c:v>6.5485327313769748</c:v>
                </c:pt>
                <c:pt idx="1611">
                  <c:v>6.5451467268623027</c:v>
                </c:pt>
                <c:pt idx="1612">
                  <c:v>6.5417607223476297</c:v>
                </c:pt>
                <c:pt idx="1613">
                  <c:v>6.5383747178329568</c:v>
                </c:pt>
                <c:pt idx="1614">
                  <c:v>6.5349887133182847</c:v>
                </c:pt>
                <c:pt idx="1615">
                  <c:v>6.5316027088036117</c:v>
                </c:pt>
                <c:pt idx="1616">
                  <c:v>6.5282167042889387</c:v>
                </c:pt>
                <c:pt idx="1617">
                  <c:v>6.5248306997742667</c:v>
                </c:pt>
                <c:pt idx="1618">
                  <c:v>6.5214446952595937</c:v>
                </c:pt>
                <c:pt idx="1619">
                  <c:v>6.5180586907449207</c:v>
                </c:pt>
                <c:pt idx="1620">
                  <c:v>6.5146726862302478</c:v>
                </c:pt>
                <c:pt idx="1621">
                  <c:v>6.5112866817155757</c:v>
                </c:pt>
                <c:pt idx="1622">
                  <c:v>6.5079006772009027</c:v>
                </c:pt>
                <c:pt idx="1623">
                  <c:v>6.5045146726862297</c:v>
                </c:pt>
                <c:pt idx="1624">
                  <c:v>6.5011286681715577</c:v>
                </c:pt>
                <c:pt idx="1625">
                  <c:v>6.4977426636568847</c:v>
                </c:pt>
                <c:pt idx="1626">
                  <c:v>6.4943566591422117</c:v>
                </c:pt>
                <c:pt idx="1627">
                  <c:v>6.4909706546275396</c:v>
                </c:pt>
                <c:pt idx="1628">
                  <c:v>6.4875846501128667</c:v>
                </c:pt>
                <c:pt idx="1629">
                  <c:v>6.4841986455981937</c:v>
                </c:pt>
                <c:pt idx="1630">
                  <c:v>6.4808126410835216</c:v>
                </c:pt>
                <c:pt idx="1631">
                  <c:v>6.4774266365688487</c:v>
                </c:pt>
                <c:pt idx="1632">
                  <c:v>6.4740406320541757</c:v>
                </c:pt>
                <c:pt idx="1633">
                  <c:v>6.4706546275395036</c:v>
                </c:pt>
                <c:pt idx="1634">
                  <c:v>6.4672686230248306</c:v>
                </c:pt>
                <c:pt idx="1635">
                  <c:v>6.4638826185101577</c:v>
                </c:pt>
                <c:pt idx="1636">
                  <c:v>6.4604966139954856</c:v>
                </c:pt>
                <c:pt idx="1637">
                  <c:v>6.4571106094808126</c:v>
                </c:pt>
                <c:pt idx="1638">
                  <c:v>6.4537246049661396</c:v>
                </c:pt>
                <c:pt idx="1639">
                  <c:v>6.4503386004514676</c:v>
                </c:pt>
                <c:pt idx="1640">
                  <c:v>6.4469525959367946</c:v>
                </c:pt>
                <c:pt idx="1641">
                  <c:v>6.4435665914221216</c:v>
                </c:pt>
                <c:pt idx="1642">
                  <c:v>6.4401805869074487</c:v>
                </c:pt>
                <c:pt idx="1643">
                  <c:v>6.4367945823927766</c:v>
                </c:pt>
                <c:pt idx="1644">
                  <c:v>6.4334085778781036</c:v>
                </c:pt>
                <c:pt idx="1645">
                  <c:v>6.4300225733634306</c:v>
                </c:pt>
                <c:pt idx="1646">
                  <c:v>6.4266365688487586</c:v>
                </c:pt>
                <c:pt idx="1647">
                  <c:v>6.4232505643340856</c:v>
                </c:pt>
                <c:pt idx="1648">
                  <c:v>6.4198645598194126</c:v>
                </c:pt>
                <c:pt idx="1649">
                  <c:v>6.4164785553047405</c:v>
                </c:pt>
                <c:pt idx="1650">
                  <c:v>6.4130925507900676</c:v>
                </c:pt>
                <c:pt idx="1651">
                  <c:v>6.4097065462753946</c:v>
                </c:pt>
                <c:pt idx="1652">
                  <c:v>6.4063205417607225</c:v>
                </c:pt>
                <c:pt idx="1653">
                  <c:v>6.4029345372460496</c:v>
                </c:pt>
                <c:pt idx="1654">
                  <c:v>6.3995485327313766</c:v>
                </c:pt>
                <c:pt idx="1655">
                  <c:v>6.3961625282167045</c:v>
                </c:pt>
                <c:pt idx="1656">
                  <c:v>6.3927765237020315</c:v>
                </c:pt>
                <c:pt idx="1657">
                  <c:v>6.3893905191873586</c:v>
                </c:pt>
                <c:pt idx="1658">
                  <c:v>6.3860045146726865</c:v>
                </c:pt>
                <c:pt idx="1659">
                  <c:v>6.3826185101580135</c:v>
                </c:pt>
                <c:pt idx="1660">
                  <c:v>6.3792325056433405</c:v>
                </c:pt>
                <c:pt idx="1661">
                  <c:v>6.3758465011286685</c:v>
                </c:pt>
                <c:pt idx="1662">
                  <c:v>6.3724604966139955</c:v>
                </c:pt>
                <c:pt idx="1663">
                  <c:v>6.3690744920993225</c:v>
                </c:pt>
                <c:pt idx="1664">
                  <c:v>6.3656884875846496</c:v>
                </c:pt>
                <c:pt idx="1665">
                  <c:v>6.3623024830699775</c:v>
                </c:pt>
                <c:pt idx="1666">
                  <c:v>6.3589164785553045</c:v>
                </c:pt>
                <c:pt idx="1667">
                  <c:v>6.3555304740406315</c:v>
                </c:pt>
                <c:pt idx="1668">
                  <c:v>6.3521444695259595</c:v>
                </c:pt>
                <c:pt idx="1669">
                  <c:v>6.3487584650112865</c:v>
                </c:pt>
                <c:pt idx="1670">
                  <c:v>6.3453724604966135</c:v>
                </c:pt>
                <c:pt idx="1671">
                  <c:v>6.3419864559819414</c:v>
                </c:pt>
                <c:pt idx="1672">
                  <c:v>6.3386004514672685</c:v>
                </c:pt>
                <c:pt idx="1673">
                  <c:v>6.3352144469525955</c:v>
                </c:pt>
                <c:pt idx="1674">
                  <c:v>6.3318284424379234</c:v>
                </c:pt>
                <c:pt idx="1675">
                  <c:v>6.3284424379232505</c:v>
                </c:pt>
                <c:pt idx="1676">
                  <c:v>6.3250564334085775</c:v>
                </c:pt>
                <c:pt idx="1677">
                  <c:v>6.3216704288939054</c:v>
                </c:pt>
                <c:pt idx="1678">
                  <c:v>6.3182844243792324</c:v>
                </c:pt>
                <c:pt idx="1679">
                  <c:v>6.3148984198645595</c:v>
                </c:pt>
                <c:pt idx="1680">
                  <c:v>6.3115124153498874</c:v>
                </c:pt>
                <c:pt idx="1681">
                  <c:v>6.3081264108352144</c:v>
                </c:pt>
                <c:pt idx="1682">
                  <c:v>6.3047404063205414</c:v>
                </c:pt>
                <c:pt idx="1683">
                  <c:v>6.3013544018058694</c:v>
                </c:pt>
                <c:pt idx="1684">
                  <c:v>6.2979683972911964</c:v>
                </c:pt>
                <c:pt idx="1685">
                  <c:v>6.2945823927765234</c:v>
                </c:pt>
                <c:pt idx="1686">
                  <c:v>6.2911963882618505</c:v>
                </c:pt>
                <c:pt idx="1687">
                  <c:v>6.2878103837471784</c:v>
                </c:pt>
                <c:pt idx="1688">
                  <c:v>6.2844243792325054</c:v>
                </c:pt>
                <c:pt idx="1689">
                  <c:v>6.2810383747178324</c:v>
                </c:pt>
                <c:pt idx="1690">
                  <c:v>6.2776523702031604</c:v>
                </c:pt>
                <c:pt idx="1691">
                  <c:v>6.2742663656884874</c:v>
                </c:pt>
                <c:pt idx="1692">
                  <c:v>6.2708803611738144</c:v>
                </c:pt>
                <c:pt idx="1693">
                  <c:v>6.2674943566591423</c:v>
                </c:pt>
                <c:pt idx="1694">
                  <c:v>6.2641083521444694</c:v>
                </c:pt>
                <c:pt idx="1695">
                  <c:v>6.2607223476297964</c:v>
                </c:pt>
                <c:pt idx="1696">
                  <c:v>6.2573363431151243</c:v>
                </c:pt>
                <c:pt idx="1697">
                  <c:v>6.2539503386004514</c:v>
                </c:pt>
                <c:pt idx="1698">
                  <c:v>6.2505643340857784</c:v>
                </c:pt>
                <c:pt idx="1699">
                  <c:v>6.2471783295711063</c:v>
                </c:pt>
                <c:pt idx="1700">
                  <c:v>6.2437923250564333</c:v>
                </c:pt>
                <c:pt idx="1701">
                  <c:v>6.2404063205417604</c:v>
                </c:pt>
                <c:pt idx="1702">
                  <c:v>6.2370203160270883</c:v>
                </c:pt>
                <c:pt idx="1703">
                  <c:v>6.2336343115124153</c:v>
                </c:pt>
                <c:pt idx="1704">
                  <c:v>6.2302483069977423</c:v>
                </c:pt>
                <c:pt idx="1705">
                  <c:v>6.2268623024830703</c:v>
                </c:pt>
                <c:pt idx="1706">
                  <c:v>6.2234762979683973</c:v>
                </c:pt>
                <c:pt idx="1707">
                  <c:v>6.2200902934537243</c:v>
                </c:pt>
                <c:pt idx="1708">
                  <c:v>6.2167042889390514</c:v>
                </c:pt>
                <c:pt idx="1709">
                  <c:v>6.2133182844243793</c:v>
                </c:pt>
                <c:pt idx="1710">
                  <c:v>6.2099322799097063</c:v>
                </c:pt>
                <c:pt idx="1711">
                  <c:v>6.2065462753950333</c:v>
                </c:pt>
                <c:pt idx="1712">
                  <c:v>6.2031602708803613</c:v>
                </c:pt>
                <c:pt idx="1713">
                  <c:v>6.1997742663656883</c:v>
                </c:pt>
                <c:pt idx="1714">
                  <c:v>6.1963882618510153</c:v>
                </c:pt>
                <c:pt idx="1715">
                  <c:v>6.1930022573363432</c:v>
                </c:pt>
                <c:pt idx="1716">
                  <c:v>6.1896162528216703</c:v>
                </c:pt>
                <c:pt idx="1717">
                  <c:v>6.1862302483069973</c:v>
                </c:pt>
                <c:pt idx="1718">
                  <c:v>6.1828442437923252</c:v>
                </c:pt>
                <c:pt idx="1719">
                  <c:v>6.1794582392776523</c:v>
                </c:pt>
                <c:pt idx="1720">
                  <c:v>6.1760722347629793</c:v>
                </c:pt>
                <c:pt idx="1721">
                  <c:v>6.1726862302483072</c:v>
                </c:pt>
                <c:pt idx="1722">
                  <c:v>6.1693002257336342</c:v>
                </c:pt>
                <c:pt idx="1723">
                  <c:v>6.1659142212189613</c:v>
                </c:pt>
                <c:pt idx="1724">
                  <c:v>6.1625282167042892</c:v>
                </c:pt>
                <c:pt idx="1725">
                  <c:v>6.1591422121896162</c:v>
                </c:pt>
                <c:pt idx="1726">
                  <c:v>6.1557562076749432</c:v>
                </c:pt>
                <c:pt idx="1727">
                  <c:v>6.1523702031602712</c:v>
                </c:pt>
                <c:pt idx="1728">
                  <c:v>6.1489841986455982</c:v>
                </c:pt>
                <c:pt idx="1729">
                  <c:v>6.1455981941309252</c:v>
                </c:pt>
                <c:pt idx="1730">
                  <c:v>6.1422121896162523</c:v>
                </c:pt>
                <c:pt idx="1731">
                  <c:v>6.1388261851015802</c:v>
                </c:pt>
                <c:pt idx="1732">
                  <c:v>6.1354401805869072</c:v>
                </c:pt>
                <c:pt idx="1733">
                  <c:v>6.1320541760722342</c:v>
                </c:pt>
                <c:pt idx="1734">
                  <c:v>6.1286681715575622</c:v>
                </c:pt>
                <c:pt idx="1735">
                  <c:v>6.1252821670428892</c:v>
                </c:pt>
                <c:pt idx="1736">
                  <c:v>6.1218961625282162</c:v>
                </c:pt>
                <c:pt idx="1737">
                  <c:v>6.1185101580135441</c:v>
                </c:pt>
                <c:pt idx="1738">
                  <c:v>6.1151241534988712</c:v>
                </c:pt>
                <c:pt idx="1739">
                  <c:v>6.1117381489841982</c:v>
                </c:pt>
                <c:pt idx="1740">
                  <c:v>6.1083521444695261</c:v>
                </c:pt>
                <c:pt idx="1741">
                  <c:v>6.1049661399548532</c:v>
                </c:pt>
                <c:pt idx="1742">
                  <c:v>6.1015801354401802</c:v>
                </c:pt>
                <c:pt idx="1743">
                  <c:v>6.0981941309255081</c:v>
                </c:pt>
                <c:pt idx="1744">
                  <c:v>6.0948081264108351</c:v>
                </c:pt>
                <c:pt idx="1745">
                  <c:v>6.0914221218961622</c:v>
                </c:pt>
                <c:pt idx="1746">
                  <c:v>6.0880361173814901</c:v>
                </c:pt>
                <c:pt idx="1747">
                  <c:v>6.0846501128668171</c:v>
                </c:pt>
                <c:pt idx="1748">
                  <c:v>6.0812641083521441</c:v>
                </c:pt>
                <c:pt idx="1749">
                  <c:v>6.0778781038374721</c:v>
                </c:pt>
                <c:pt idx="1750">
                  <c:v>6.0744920993227991</c:v>
                </c:pt>
                <c:pt idx="1751">
                  <c:v>6.0711060948081261</c:v>
                </c:pt>
                <c:pt idx="1752">
                  <c:v>6.067720090293454</c:v>
                </c:pt>
                <c:pt idx="1753">
                  <c:v>6.0643340857787811</c:v>
                </c:pt>
                <c:pt idx="1754">
                  <c:v>6.0609480812641081</c:v>
                </c:pt>
                <c:pt idx="1755">
                  <c:v>6.0575620767494351</c:v>
                </c:pt>
                <c:pt idx="1756">
                  <c:v>6.0541760722347631</c:v>
                </c:pt>
                <c:pt idx="1757">
                  <c:v>6.0507900677200901</c:v>
                </c:pt>
                <c:pt idx="1758">
                  <c:v>6.0474040632054171</c:v>
                </c:pt>
                <c:pt idx="1759">
                  <c:v>6.044018058690745</c:v>
                </c:pt>
                <c:pt idx="1760">
                  <c:v>6.0406320541760721</c:v>
                </c:pt>
                <c:pt idx="1761">
                  <c:v>6.0372460496613991</c:v>
                </c:pt>
                <c:pt idx="1762">
                  <c:v>6.033860045146727</c:v>
                </c:pt>
                <c:pt idx="1763">
                  <c:v>6.0304740406320541</c:v>
                </c:pt>
                <c:pt idx="1764">
                  <c:v>6.0270880361173811</c:v>
                </c:pt>
                <c:pt idx="1765">
                  <c:v>6.023702031602709</c:v>
                </c:pt>
                <c:pt idx="1766">
                  <c:v>6.020316027088036</c:v>
                </c:pt>
                <c:pt idx="1767">
                  <c:v>6.0169300225733631</c:v>
                </c:pt>
                <c:pt idx="1768">
                  <c:v>6.013544018058691</c:v>
                </c:pt>
                <c:pt idx="1769">
                  <c:v>6.010158013544018</c:v>
                </c:pt>
                <c:pt idx="1770">
                  <c:v>6.006772009029345</c:v>
                </c:pt>
                <c:pt idx="1771">
                  <c:v>6.003386004514673</c:v>
                </c:pt>
                <c:pt idx="1772">
                  <c:v>6</c:v>
                </c:pt>
                <c:pt idx="1773">
                  <c:v>5.996613995485327</c:v>
                </c:pt>
                <c:pt idx="1774">
                  <c:v>5.993227990970655</c:v>
                </c:pt>
                <c:pt idx="1775">
                  <c:v>5.989841986455982</c:v>
                </c:pt>
                <c:pt idx="1776">
                  <c:v>5.986455981941309</c:v>
                </c:pt>
                <c:pt idx="1777">
                  <c:v>5.983069977426636</c:v>
                </c:pt>
                <c:pt idx="1778">
                  <c:v>5.979683972911964</c:v>
                </c:pt>
                <c:pt idx="1779">
                  <c:v>5.976297968397291</c:v>
                </c:pt>
                <c:pt idx="1780">
                  <c:v>5.972911963882618</c:v>
                </c:pt>
                <c:pt idx="1781">
                  <c:v>5.9695259593679459</c:v>
                </c:pt>
                <c:pt idx="1782">
                  <c:v>5.966139954853273</c:v>
                </c:pt>
                <c:pt idx="1783">
                  <c:v>5.9627539503386</c:v>
                </c:pt>
                <c:pt idx="1784">
                  <c:v>5.9593679458239279</c:v>
                </c:pt>
                <c:pt idx="1785">
                  <c:v>5.955981941309255</c:v>
                </c:pt>
                <c:pt idx="1786">
                  <c:v>5.952595936794582</c:v>
                </c:pt>
                <c:pt idx="1787">
                  <c:v>5.9492099322799099</c:v>
                </c:pt>
                <c:pt idx="1788">
                  <c:v>5.9458239277652369</c:v>
                </c:pt>
                <c:pt idx="1789">
                  <c:v>5.942437923250564</c:v>
                </c:pt>
                <c:pt idx="1790">
                  <c:v>5.9390519187358919</c:v>
                </c:pt>
                <c:pt idx="1791">
                  <c:v>5.9356659142212189</c:v>
                </c:pt>
                <c:pt idx="1792">
                  <c:v>5.932279909706546</c:v>
                </c:pt>
                <c:pt idx="1793">
                  <c:v>5.9288939051918739</c:v>
                </c:pt>
                <c:pt idx="1794">
                  <c:v>5.9255079006772009</c:v>
                </c:pt>
                <c:pt idx="1795">
                  <c:v>5.9221218961625279</c:v>
                </c:pt>
                <c:pt idx="1796">
                  <c:v>5.9187358916478559</c:v>
                </c:pt>
                <c:pt idx="1797">
                  <c:v>5.9153498871331829</c:v>
                </c:pt>
                <c:pt idx="1798">
                  <c:v>5.9119638826185099</c:v>
                </c:pt>
                <c:pt idx="1799">
                  <c:v>5.9085778781038369</c:v>
                </c:pt>
                <c:pt idx="1800">
                  <c:v>5.9051918735891649</c:v>
                </c:pt>
                <c:pt idx="1801">
                  <c:v>5.9018058690744919</c:v>
                </c:pt>
                <c:pt idx="1802">
                  <c:v>5.8984198645598189</c:v>
                </c:pt>
                <c:pt idx="1803">
                  <c:v>5.8950338600451468</c:v>
                </c:pt>
                <c:pt idx="1804">
                  <c:v>5.8916478555304739</c:v>
                </c:pt>
                <c:pt idx="1805">
                  <c:v>5.8882618510158009</c:v>
                </c:pt>
                <c:pt idx="1806">
                  <c:v>5.8848758465011288</c:v>
                </c:pt>
                <c:pt idx="1807">
                  <c:v>5.8814898419864559</c:v>
                </c:pt>
                <c:pt idx="1808">
                  <c:v>5.8781038374717829</c:v>
                </c:pt>
                <c:pt idx="1809">
                  <c:v>5.8747178329571108</c:v>
                </c:pt>
                <c:pt idx="1810">
                  <c:v>5.8713318284424378</c:v>
                </c:pt>
                <c:pt idx="1811">
                  <c:v>5.8679458239277649</c:v>
                </c:pt>
                <c:pt idx="1812">
                  <c:v>5.8645598194130928</c:v>
                </c:pt>
                <c:pt idx="1813">
                  <c:v>5.8611738148984198</c:v>
                </c:pt>
                <c:pt idx="1814">
                  <c:v>5.8577878103837469</c:v>
                </c:pt>
                <c:pt idx="1815">
                  <c:v>5.8544018058690748</c:v>
                </c:pt>
                <c:pt idx="1816">
                  <c:v>5.8510158013544018</c:v>
                </c:pt>
                <c:pt idx="1817">
                  <c:v>5.8476297968397288</c:v>
                </c:pt>
                <c:pt idx="1818">
                  <c:v>5.8442437923250568</c:v>
                </c:pt>
                <c:pt idx="1819">
                  <c:v>5.8408577878103838</c:v>
                </c:pt>
                <c:pt idx="1820">
                  <c:v>5.8374717832957108</c:v>
                </c:pt>
                <c:pt idx="1821">
                  <c:v>5.8340857787810378</c:v>
                </c:pt>
                <c:pt idx="1822">
                  <c:v>5.8306997742663658</c:v>
                </c:pt>
                <c:pt idx="1823">
                  <c:v>5.8273137697516928</c:v>
                </c:pt>
                <c:pt idx="1824">
                  <c:v>5.8239277652370198</c:v>
                </c:pt>
                <c:pt idx="1825">
                  <c:v>5.8205417607223477</c:v>
                </c:pt>
                <c:pt idx="1826">
                  <c:v>5.8171557562076748</c:v>
                </c:pt>
                <c:pt idx="1827">
                  <c:v>5.8137697516930018</c:v>
                </c:pt>
                <c:pt idx="1828">
                  <c:v>5.8103837471783297</c:v>
                </c:pt>
                <c:pt idx="1829">
                  <c:v>5.8069977426636568</c:v>
                </c:pt>
                <c:pt idx="1830">
                  <c:v>5.8036117381489838</c:v>
                </c:pt>
                <c:pt idx="1831">
                  <c:v>5.8002257336343117</c:v>
                </c:pt>
                <c:pt idx="1832">
                  <c:v>5.7968397291196387</c:v>
                </c:pt>
                <c:pt idx="1833">
                  <c:v>5.7934537246049658</c:v>
                </c:pt>
                <c:pt idx="1834">
                  <c:v>5.7900677200902937</c:v>
                </c:pt>
                <c:pt idx="1835">
                  <c:v>5.7866817155756207</c:v>
                </c:pt>
                <c:pt idx="1836">
                  <c:v>5.7832957110609478</c:v>
                </c:pt>
                <c:pt idx="1837">
                  <c:v>5.7799097065462757</c:v>
                </c:pt>
                <c:pt idx="1838">
                  <c:v>5.7765237020316027</c:v>
                </c:pt>
                <c:pt idx="1839">
                  <c:v>5.7731376975169297</c:v>
                </c:pt>
                <c:pt idx="1840">
                  <c:v>5.7697516930022577</c:v>
                </c:pt>
                <c:pt idx="1841">
                  <c:v>5.7663656884875847</c:v>
                </c:pt>
                <c:pt idx="1842">
                  <c:v>5.7629796839729117</c:v>
                </c:pt>
                <c:pt idx="1843">
                  <c:v>5.7595936794582387</c:v>
                </c:pt>
                <c:pt idx="1844">
                  <c:v>5.7562076749435667</c:v>
                </c:pt>
                <c:pt idx="1845">
                  <c:v>5.7528216704288937</c:v>
                </c:pt>
                <c:pt idx="1846">
                  <c:v>5.7494356659142207</c:v>
                </c:pt>
                <c:pt idx="1847">
                  <c:v>5.7460496613995486</c:v>
                </c:pt>
                <c:pt idx="1848">
                  <c:v>5.7426636568848757</c:v>
                </c:pt>
                <c:pt idx="1849">
                  <c:v>5.7392776523702027</c:v>
                </c:pt>
                <c:pt idx="1850">
                  <c:v>5.7358916478555306</c:v>
                </c:pt>
                <c:pt idx="1851">
                  <c:v>5.7325056433408577</c:v>
                </c:pt>
                <c:pt idx="1852">
                  <c:v>5.7291196388261847</c:v>
                </c:pt>
                <c:pt idx="1853">
                  <c:v>5.7257336343115126</c:v>
                </c:pt>
                <c:pt idx="1854">
                  <c:v>5.7223476297968396</c:v>
                </c:pt>
                <c:pt idx="1855">
                  <c:v>5.7189616252821667</c:v>
                </c:pt>
                <c:pt idx="1856">
                  <c:v>5.7155756207674946</c:v>
                </c:pt>
                <c:pt idx="1857">
                  <c:v>5.7121896162528216</c:v>
                </c:pt>
                <c:pt idx="1858">
                  <c:v>5.7088036117381487</c:v>
                </c:pt>
                <c:pt idx="1859">
                  <c:v>5.7054176072234766</c:v>
                </c:pt>
                <c:pt idx="1860">
                  <c:v>5.7020316027088036</c:v>
                </c:pt>
                <c:pt idx="1861">
                  <c:v>5.6986455981941306</c:v>
                </c:pt>
                <c:pt idx="1862">
                  <c:v>5.6952595936794586</c:v>
                </c:pt>
                <c:pt idx="1863">
                  <c:v>5.6918735891647856</c:v>
                </c:pt>
                <c:pt idx="1864">
                  <c:v>5.6884875846501126</c:v>
                </c:pt>
                <c:pt idx="1865">
                  <c:v>5.6851015801354396</c:v>
                </c:pt>
                <c:pt idx="1866">
                  <c:v>5.6817155756207676</c:v>
                </c:pt>
                <c:pt idx="1867">
                  <c:v>5.6783295711060946</c:v>
                </c:pt>
                <c:pt idx="1868">
                  <c:v>5.6749435665914216</c:v>
                </c:pt>
                <c:pt idx="1869">
                  <c:v>5.6715575620767495</c:v>
                </c:pt>
                <c:pt idx="1870">
                  <c:v>5.6681715575620766</c:v>
                </c:pt>
                <c:pt idx="1871">
                  <c:v>5.6647855530474036</c:v>
                </c:pt>
                <c:pt idx="1872">
                  <c:v>5.6613995485327315</c:v>
                </c:pt>
                <c:pt idx="1873">
                  <c:v>5.6580135440180586</c:v>
                </c:pt>
                <c:pt idx="1874">
                  <c:v>5.6546275395033856</c:v>
                </c:pt>
                <c:pt idx="1875">
                  <c:v>5.6512415349887135</c:v>
                </c:pt>
                <c:pt idx="1876">
                  <c:v>5.6478555304740405</c:v>
                </c:pt>
                <c:pt idx="1877">
                  <c:v>5.6444695259593676</c:v>
                </c:pt>
                <c:pt idx="1878">
                  <c:v>5.6410835214446955</c:v>
                </c:pt>
                <c:pt idx="1879">
                  <c:v>5.6376975169300225</c:v>
                </c:pt>
                <c:pt idx="1880">
                  <c:v>5.6343115124153496</c:v>
                </c:pt>
                <c:pt idx="1881">
                  <c:v>5.6309255079006775</c:v>
                </c:pt>
                <c:pt idx="1882">
                  <c:v>5.6275395033860045</c:v>
                </c:pt>
                <c:pt idx="1883">
                  <c:v>5.6241534988713315</c:v>
                </c:pt>
                <c:pt idx="1884">
                  <c:v>5.6207674943566595</c:v>
                </c:pt>
                <c:pt idx="1885">
                  <c:v>5.6173814898419865</c:v>
                </c:pt>
                <c:pt idx="1886">
                  <c:v>5.6139954853273135</c:v>
                </c:pt>
                <c:pt idx="1887">
                  <c:v>5.6106094808126405</c:v>
                </c:pt>
                <c:pt idx="1888">
                  <c:v>5.6072234762979685</c:v>
                </c:pt>
                <c:pt idx="1889">
                  <c:v>5.6038374717832955</c:v>
                </c:pt>
                <c:pt idx="1890">
                  <c:v>5.6004514672686225</c:v>
                </c:pt>
                <c:pt idx="1891">
                  <c:v>5.5970654627539504</c:v>
                </c:pt>
                <c:pt idx="1892">
                  <c:v>5.5936794582392775</c:v>
                </c:pt>
                <c:pt idx="1893">
                  <c:v>5.5902934537246045</c:v>
                </c:pt>
                <c:pt idx="1894">
                  <c:v>5.5869074492099324</c:v>
                </c:pt>
                <c:pt idx="1895">
                  <c:v>5.5835214446952595</c:v>
                </c:pt>
                <c:pt idx="1896">
                  <c:v>5.5801354401805865</c:v>
                </c:pt>
                <c:pt idx="1897">
                  <c:v>5.5767494356659144</c:v>
                </c:pt>
                <c:pt idx="1898">
                  <c:v>5.5733634311512414</c:v>
                </c:pt>
                <c:pt idx="1899">
                  <c:v>5.5699774266365685</c:v>
                </c:pt>
                <c:pt idx="1900">
                  <c:v>5.5665914221218964</c:v>
                </c:pt>
                <c:pt idx="1901">
                  <c:v>5.5632054176072234</c:v>
                </c:pt>
                <c:pt idx="1902">
                  <c:v>5.5598194130925505</c:v>
                </c:pt>
                <c:pt idx="1903">
                  <c:v>5.5564334085778784</c:v>
                </c:pt>
                <c:pt idx="1904">
                  <c:v>5.5530474040632054</c:v>
                </c:pt>
                <c:pt idx="1905">
                  <c:v>5.5496613995485324</c:v>
                </c:pt>
                <c:pt idx="1906">
                  <c:v>5.5462753950338604</c:v>
                </c:pt>
                <c:pt idx="1907">
                  <c:v>5.5428893905191874</c:v>
                </c:pt>
                <c:pt idx="1908">
                  <c:v>5.5395033860045144</c:v>
                </c:pt>
                <c:pt idx="1909">
                  <c:v>5.5361173814898414</c:v>
                </c:pt>
                <c:pt idx="1910">
                  <c:v>5.5327313769751694</c:v>
                </c:pt>
                <c:pt idx="1911">
                  <c:v>5.5293453724604964</c:v>
                </c:pt>
                <c:pt idx="1912">
                  <c:v>5.5259593679458234</c:v>
                </c:pt>
                <c:pt idx="1913">
                  <c:v>5.5225733634311513</c:v>
                </c:pt>
                <c:pt idx="1914">
                  <c:v>5.5191873589164784</c:v>
                </c:pt>
                <c:pt idx="1915">
                  <c:v>5.5158013544018054</c:v>
                </c:pt>
                <c:pt idx="1916">
                  <c:v>5.5124153498871333</c:v>
                </c:pt>
                <c:pt idx="1917">
                  <c:v>5.5090293453724604</c:v>
                </c:pt>
                <c:pt idx="1918">
                  <c:v>5.5056433408577874</c:v>
                </c:pt>
                <c:pt idx="1919">
                  <c:v>5.5022573363431153</c:v>
                </c:pt>
                <c:pt idx="1920">
                  <c:v>5.4988713318284423</c:v>
                </c:pt>
                <c:pt idx="1921">
                  <c:v>5.4954853273137694</c:v>
                </c:pt>
                <c:pt idx="1922">
                  <c:v>5.4920993227990973</c:v>
                </c:pt>
                <c:pt idx="1923">
                  <c:v>5.4887133182844243</c:v>
                </c:pt>
                <c:pt idx="1924">
                  <c:v>5.4853273137697514</c:v>
                </c:pt>
                <c:pt idx="1925">
                  <c:v>5.4819413092550793</c:v>
                </c:pt>
                <c:pt idx="1926">
                  <c:v>5.4785553047404063</c:v>
                </c:pt>
                <c:pt idx="1927">
                  <c:v>5.4751693002257333</c:v>
                </c:pt>
                <c:pt idx="1928">
                  <c:v>5.4717832957110613</c:v>
                </c:pt>
                <c:pt idx="1929">
                  <c:v>5.4683972911963883</c:v>
                </c:pt>
                <c:pt idx="1930">
                  <c:v>5.4650112866817153</c:v>
                </c:pt>
                <c:pt idx="1931">
                  <c:v>5.4616252821670424</c:v>
                </c:pt>
                <c:pt idx="1932">
                  <c:v>5.4582392776523703</c:v>
                </c:pt>
                <c:pt idx="1933">
                  <c:v>5.4548532731376973</c:v>
                </c:pt>
                <c:pt idx="1934">
                  <c:v>5.4514672686230243</c:v>
                </c:pt>
                <c:pt idx="1935">
                  <c:v>5.4480812641083523</c:v>
                </c:pt>
                <c:pt idx="1936">
                  <c:v>5.4446952595936793</c:v>
                </c:pt>
                <c:pt idx="1937">
                  <c:v>5.4413092550790063</c:v>
                </c:pt>
                <c:pt idx="1938">
                  <c:v>5.4379232505643342</c:v>
                </c:pt>
                <c:pt idx="1939">
                  <c:v>5.4345372460496613</c:v>
                </c:pt>
                <c:pt idx="1940">
                  <c:v>5.4311512415349883</c:v>
                </c:pt>
                <c:pt idx="1941">
                  <c:v>5.4277652370203162</c:v>
                </c:pt>
                <c:pt idx="1942">
                  <c:v>5.4243792325056432</c:v>
                </c:pt>
                <c:pt idx="1943">
                  <c:v>5.4209932279909703</c:v>
                </c:pt>
                <c:pt idx="1944">
                  <c:v>5.4176072234762982</c:v>
                </c:pt>
                <c:pt idx="1945">
                  <c:v>5.4142212189616252</c:v>
                </c:pt>
                <c:pt idx="1946">
                  <c:v>5.4108352144469523</c:v>
                </c:pt>
                <c:pt idx="1947">
                  <c:v>5.4074492099322802</c:v>
                </c:pt>
                <c:pt idx="1948">
                  <c:v>5.4040632054176072</c:v>
                </c:pt>
                <c:pt idx="1949">
                  <c:v>5.4006772009029342</c:v>
                </c:pt>
                <c:pt idx="1950">
                  <c:v>5.3972911963882622</c:v>
                </c:pt>
                <c:pt idx="1951">
                  <c:v>5.3939051918735892</c:v>
                </c:pt>
                <c:pt idx="1952">
                  <c:v>5.3905191873589162</c:v>
                </c:pt>
                <c:pt idx="1953">
                  <c:v>5.3871331828442433</c:v>
                </c:pt>
                <c:pt idx="1954">
                  <c:v>5.3837471783295712</c:v>
                </c:pt>
                <c:pt idx="1955">
                  <c:v>5.3803611738148982</c:v>
                </c:pt>
                <c:pt idx="1956">
                  <c:v>5.3769751693002252</c:v>
                </c:pt>
                <c:pt idx="1957">
                  <c:v>5.3735891647855532</c:v>
                </c:pt>
                <c:pt idx="1958">
                  <c:v>5.3702031602708802</c:v>
                </c:pt>
                <c:pt idx="1959">
                  <c:v>5.3668171557562072</c:v>
                </c:pt>
                <c:pt idx="1960">
                  <c:v>5.3634311512415351</c:v>
                </c:pt>
                <c:pt idx="1961">
                  <c:v>5.3600451467268622</c:v>
                </c:pt>
                <c:pt idx="1962">
                  <c:v>5.3566591422121892</c:v>
                </c:pt>
                <c:pt idx="1963">
                  <c:v>5.3532731376975171</c:v>
                </c:pt>
                <c:pt idx="1964">
                  <c:v>5.3498871331828441</c:v>
                </c:pt>
                <c:pt idx="1965">
                  <c:v>5.3465011286681712</c:v>
                </c:pt>
                <c:pt idx="1966">
                  <c:v>5.3431151241534991</c:v>
                </c:pt>
                <c:pt idx="1967">
                  <c:v>5.3397291196388261</c:v>
                </c:pt>
                <c:pt idx="1968">
                  <c:v>5.3363431151241532</c:v>
                </c:pt>
                <c:pt idx="1969">
                  <c:v>5.3329571106094811</c:v>
                </c:pt>
                <c:pt idx="1970">
                  <c:v>5.3295711060948081</c:v>
                </c:pt>
                <c:pt idx="1971">
                  <c:v>5.3261851015801351</c:v>
                </c:pt>
                <c:pt idx="1972">
                  <c:v>5.3227990970654631</c:v>
                </c:pt>
                <c:pt idx="1973">
                  <c:v>5.3194130925507901</c:v>
                </c:pt>
                <c:pt idx="1974">
                  <c:v>5.3160270880361171</c:v>
                </c:pt>
                <c:pt idx="1975">
                  <c:v>5.3126410835214442</c:v>
                </c:pt>
                <c:pt idx="1976">
                  <c:v>5.3092550790067721</c:v>
                </c:pt>
                <c:pt idx="1977">
                  <c:v>5.3058690744920991</c:v>
                </c:pt>
                <c:pt idx="1978">
                  <c:v>5.3024830699774261</c:v>
                </c:pt>
                <c:pt idx="1979">
                  <c:v>5.2990970654627541</c:v>
                </c:pt>
                <c:pt idx="1980">
                  <c:v>5.2957110609480811</c:v>
                </c:pt>
                <c:pt idx="1981">
                  <c:v>5.2923250564334081</c:v>
                </c:pt>
                <c:pt idx="1982">
                  <c:v>5.288939051918736</c:v>
                </c:pt>
                <c:pt idx="1983">
                  <c:v>5.2855530474040631</c:v>
                </c:pt>
                <c:pt idx="1984">
                  <c:v>5.2821670428893901</c:v>
                </c:pt>
                <c:pt idx="1985">
                  <c:v>5.278781038374718</c:v>
                </c:pt>
                <c:pt idx="1986">
                  <c:v>5.275395033860045</c:v>
                </c:pt>
                <c:pt idx="1987">
                  <c:v>5.2720090293453721</c:v>
                </c:pt>
                <c:pt idx="1988">
                  <c:v>5.2686230248307</c:v>
                </c:pt>
                <c:pt idx="1989">
                  <c:v>5.265237020316027</c:v>
                </c:pt>
                <c:pt idx="1990">
                  <c:v>5.2618510158013541</c:v>
                </c:pt>
                <c:pt idx="1991">
                  <c:v>5.258465011286682</c:v>
                </c:pt>
                <c:pt idx="1992">
                  <c:v>5.255079006772009</c:v>
                </c:pt>
                <c:pt idx="1993">
                  <c:v>5.251693002257336</c:v>
                </c:pt>
                <c:pt idx="1994">
                  <c:v>5.248306997742664</c:v>
                </c:pt>
                <c:pt idx="1995">
                  <c:v>5.244920993227991</c:v>
                </c:pt>
                <c:pt idx="1996">
                  <c:v>5.241534988713318</c:v>
                </c:pt>
                <c:pt idx="1997">
                  <c:v>5.2381489841986451</c:v>
                </c:pt>
                <c:pt idx="1998">
                  <c:v>5.234762979683973</c:v>
                </c:pt>
                <c:pt idx="1999">
                  <c:v>5.2313769751693</c:v>
                </c:pt>
                <c:pt idx="2000">
                  <c:v>5.227990970654627</c:v>
                </c:pt>
                <c:pt idx="2001">
                  <c:v>5.224604966139955</c:v>
                </c:pt>
                <c:pt idx="2002">
                  <c:v>5.221218961625282</c:v>
                </c:pt>
                <c:pt idx="2003">
                  <c:v>5.217832957110609</c:v>
                </c:pt>
                <c:pt idx="2004">
                  <c:v>5.2144469525959369</c:v>
                </c:pt>
                <c:pt idx="2005">
                  <c:v>5.211060948081264</c:v>
                </c:pt>
                <c:pt idx="2006">
                  <c:v>5.207674943566591</c:v>
                </c:pt>
                <c:pt idx="2007">
                  <c:v>5.2042889390519189</c:v>
                </c:pt>
                <c:pt idx="2008">
                  <c:v>5.2009029345372459</c:v>
                </c:pt>
                <c:pt idx="2009">
                  <c:v>5.197516930022573</c:v>
                </c:pt>
                <c:pt idx="2010">
                  <c:v>5.1941309255079009</c:v>
                </c:pt>
                <c:pt idx="2011">
                  <c:v>5.1907449209932279</c:v>
                </c:pt>
                <c:pt idx="2012">
                  <c:v>5.187358916478555</c:v>
                </c:pt>
                <c:pt idx="2013">
                  <c:v>5.1839729119638829</c:v>
                </c:pt>
                <c:pt idx="2014">
                  <c:v>5.1805869074492099</c:v>
                </c:pt>
                <c:pt idx="2015">
                  <c:v>5.1772009029345369</c:v>
                </c:pt>
                <c:pt idx="2016">
                  <c:v>5.1738148984198649</c:v>
                </c:pt>
                <c:pt idx="2017">
                  <c:v>5.1704288939051919</c:v>
                </c:pt>
                <c:pt idx="2018">
                  <c:v>5.1670428893905189</c:v>
                </c:pt>
                <c:pt idx="2019">
                  <c:v>5.1636568848758468</c:v>
                </c:pt>
                <c:pt idx="2020">
                  <c:v>5.1602708803611739</c:v>
                </c:pt>
                <c:pt idx="2021">
                  <c:v>5.1568848758465009</c:v>
                </c:pt>
                <c:pt idx="2022">
                  <c:v>5.1534988713318279</c:v>
                </c:pt>
                <c:pt idx="2023">
                  <c:v>5.1501128668171559</c:v>
                </c:pt>
                <c:pt idx="2024">
                  <c:v>5.1467268623024829</c:v>
                </c:pt>
                <c:pt idx="2025">
                  <c:v>5.1433408577878099</c:v>
                </c:pt>
                <c:pt idx="2026">
                  <c:v>5.1399548532731378</c:v>
                </c:pt>
                <c:pt idx="2027">
                  <c:v>5.1365688487584649</c:v>
                </c:pt>
                <c:pt idx="2028">
                  <c:v>5.1331828442437919</c:v>
                </c:pt>
                <c:pt idx="2029">
                  <c:v>5.1297968397291198</c:v>
                </c:pt>
                <c:pt idx="2030">
                  <c:v>5.1264108352144468</c:v>
                </c:pt>
                <c:pt idx="2031">
                  <c:v>5.1230248306997739</c:v>
                </c:pt>
                <c:pt idx="2032">
                  <c:v>5.1196388261851018</c:v>
                </c:pt>
                <c:pt idx="2033">
                  <c:v>5.1162528216704288</c:v>
                </c:pt>
                <c:pt idx="2034">
                  <c:v>5.1128668171557559</c:v>
                </c:pt>
                <c:pt idx="2035">
                  <c:v>5.1094808126410838</c:v>
                </c:pt>
                <c:pt idx="2036">
                  <c:v>5.1060948081264108</c:v>
                </c:pt>
                <c:pt idx="2037">
                  <c:v>5.1027088036117378</c:v>
                </c:pt>
                <c:pt idx="2038">
                  <c:v>5.0993227990970658</c:v>
                </c:pt>
                <c:pt idx="2039">
                  <c:v>5.0959367945823928</c:v>
                </c:pt>
                <c:pt idx="2040">
                  <c:v>5.0925507900677198</c:v>
                </c:pt>
                <c:pt idx="2041">
                  <c:v>5.0891647855530477</c:v>
                </c:pt>
                <c:pt idx="2042">
                  <c:v>5.0857787810383748</c:v>
                </c:pt>
                <c:pt idx="2043">
                  <c:v>5.0823927765237018</c:v>
                </c:pt>
                <c:pt idx="2044">
                  <c:v>5.0790067720090288</c:v>
                </c:pt>
                <c:pt idx="2045">
                  <c:v>5.0756207674943568</c:v>
                </c:pt>
                <c:pt idx="2046">
                  <c:v>5.0722347629796838</c:v>
                </c:pt>
                <c:pt idx="2047">
                  <c:v>5.0688487584650108</c:v>
                </c:pt>
                <c:pt idx="2048">
                  <c:v>5.0654627539503387</c:v>
                </c:pt>
                <c:pt idx="2049">
                  <c:v>5.0620767494356658</c:v>
                </c:pt>
                <c:pt idx="2050">
                  <c:v>5.0586907449209928</c:v>
                </c:pt>
                <c:pt idx="2051">
                  <c:v>5.0553047404063207</c:v>
                </c:pt>
                <c:pt idx="2052">
                  <c:v>5.0519187358916477</c:v>
                </c:pt>
                <c:pt idx="2053">
                  <c:v>5.0485327313769748</c:v>
                </c:pt>
                <c:pt idx="2054">
                  <c:v>5.0451467268623027</c:v>
                </c:pt>
                <c:pt idx="2055">
                  <c:v>5.0417607223476297</c:v>
                </c:pt>
                <c:pt idx="2056">
                  <c:v>5.0383747178329568</c:v>
                </c:pt>
                <c:pt idx="2057">
                  <c:v>5.0349887133182847</c:v>
                </c:pt>
                <c:pt idx="2058">
                  <c:v>5.0316027088036117</c:v>
                </c:pt>
                <c:pt idx="2059">
                  <c:v>5.0282167042889387</c:v>
                </c:pt>
                <c:pt idx="2060">
                  <c:v>5.0248306997742667</c:v>
                </c:pt>
                <c:pt idx="2061">
                  <c:v>5.0214446952595937</c:v>
                </c:pt>
                <c:pt idx="2062">
                  <c:v>5.0180586907449207</c:v>
                </c:pt>
                <c:pt idx="2063">
                  <c:v>5.0146726862302486</c:v>
                </c:pt>
                <c:pt idx="2064">
                  <c:v>5.0112866817155757</c:v>
                </c:pt>
                <c:pt idx="2065">
                  <c:v>5.0079006772009027</c:v>
                </c:pt>
                <c:pt idx="2066">
                  <c:v>5.0045146726862297</c:v>
                </c:pt>
                <c:pt idx="2067">
                  <c:v>5.0011286681715577</c:v>
                </c:pt>
                <c:pt idx="2068">
                  <c:v>4.9977426636568847</c:v>
                </c:pt>
                <c:pt idx="2069">
                  <c:v>4.9943566591422117</c:v>
                </c:pt>
                <c:pt idx="2070">
                  <c:v>4.9909706546275396</c:v>
                </c:pt>
                <c:pt idx="2071">
                  <c:v>4.9875846501128667</c:v>
                </c:pt>
                <c:pt idx="2072">
                  <c:v>4.9841986455981937</c:v>
                </c:pt>
                <c:pt idx="2073">
                  <c:v>4.9808126410835216</c:v>
                </c:pt>
                <c:pt idx="2074">
                  <c:v>4.9774266365688487</c:v>
                </c:pt>
                <c:pt idx="2075">
                  <c:v>4.9740406320541757</c:v>
                </c:pt>
                <c:pt idx="2076">
                  <c:v>4.9706546275395036</c:v>
                </c:pt>
                <c:pt idx="2077">
                  <c:v>4.9672686230248306</c:v>
                </c:pt>
                <c:pt idx="2078">
                  <c:v>4.9638826185101577</c:v>
                </c:pt>
                <c:pt idx="2079">
                  <c:v>4.9604966139954856</c:v>
                </c:pt>
                <c:pt idx="2080">
                  <c:v>4.9571106094808126</c:v>
                </c:pt>
                <c:pt idx="2081">
                  <c:v>4.9537246049661396</c:v>
                </c:pt>
                <c:pt idx="2082">
                  <c:v>4.9503386004514676</c:v>
                </c:pt>
                <c:pt idx="2083">
                  <c:v>4.9469525959367946</c:v>
                </c:pt>
                <c:pt idx="2084">
                  <c:v>4.9435665914221216</c:v>
                </c:pt>
                <c:pt idx="2085">
                  <c:v>4.9401805869074495</c:v>
                </c:pt>
                <c:pt idx="2086">
                  <c:v>4.9367945823927766</c:v>
                </c:pt>
                <c:pt idx="2087">
                  <c:v>4.9334085778781036</c:v>
                </c:pt>
                <c:pt idx="2088">
                  <c:v>4.9300225733634306</c:v>
                </c:pt>
                <c:pt idx="2089">
                  <c:v>4.9266365688487586</c:v>
                </c:pt>
                <c:pt idx="2090">
                  <c:v>4.9232505643340856</c:v>
                </c:pt>
                <c:pt idx="2091">
                  <c:v>4.9198645598194126</c:v>
                </c:pt>
                <c:pt idx="2092">
                  <c:v>4.9164785553047405</c:v>
                </c:pt>
                <c:pt idx="2093">
                  <c:v>4.9130925507900676</c:v>
                </c:pt>
                <c:pt idx="2094">
                  <c:v>4.9097065462753946</c:v>
                </c:pt>
                <c:pt idx="2095">
                  <c:v>4.9063205417607225</c:v>
                </c:pt>
                <c:pt idx="2096">
                  <c:v>4.9029345372460496</c:v>
                </c:pt>
                <c:pt idx="2097">
                  <c:v>4.8995485327313766</c:v>
                </c:pt>
                <c:pt idx="2098">
                  <c:v>4.8961625282167045</c:v>
                </c:pt>
                <c:pt idx="2099">
                  <c:v>4.8927765237020315</c:v>
                </c:pt>
                <c:pt idx="2100">
                  <c:v>4.8893905191873586</c:v>
                </c:pt>
                <c:pt idx="2101">
                  <c:v>4.8860045146726865</c:v>
                </c:pt>
                <c:pt idx="2102">
                  <c:v>4.8826185101580135</c:v>
                </c:pt>
                <c:pt idx="2103">
                  <c:v>4.8792325056433405</c:v>
                </c:pt>
                <c:pt idx="2104">
                  <c:v>4.8758465011286685</c:v>
                </c:pt>
                <c:pt idx="2105">
                  <c:v>4.8724604966139955</c:v>
                </c:pt>
                <c:pt idx="2106">
                  <c:v>4.8690744920993225</c:v>
                </c:pt>
                <c:pt idx="2107">
                  <c:v>4.8656884875846504</c:v>
                </c:pt>
                <c:pt idx="2108">
                  <c:v>4.8623024830699775</c:v>
                </c:pt>
                <c:pt idx="2109">
                  <c:v>4.8589164785553045</c:v>
                </c:pt>
                <c:pt idx="2110">
                  <c:v>4.8555304740406315</c:v>
                </c:pt>
                <c:pt idx="2111">
                  <c:v>4.8521444695259595</c:v>
                </c:pt>
                <c:pt idx="2112">
                  <c:v>4.8487584650112865</c:v>
                </c:pt>
                <c:pt idx="2113">
                  <c:v>4.8453724604966135</c:v>
                </c:pt>
                <c:pt idx="2114">
                  <c:v>4.8419864559819414</c:v>
                </c:pt>
                <c:pt idx="2115">
                  <c:v>4.8386004514672685</c:v>
                </c:pt>
                <c:pt idx="2116">
                  <c:v>4.8352144469525955</c:v>
                </c:pt>
                <c:pt idx="2117">
                  <c:v>4.8318284424379234</c:v>
                </c:pt>
                <c:pt idx="2118">
                  <c:v>4.8284424379232505</c:v>
                </c:pt>
                <c:pt idx="2119">
                  <c:v>4.8250564334085775</c:v>
                </c:pt>
                <c:pt idx="2120">
                  <c:v>4.8216704288939054</c:v>
                </c:pt>
                <c:pt idx="2121">
                  <c:v>4.8182844243792324</c:v>
                </c:pt>
                <c:pt idx="2122">
                  <c:v>4.8148984198645595</c:v>
                </c:pt>
                <c:pt idx="2123">
                  <c:v>4.8115124153498874</c:v>
                </c:pt>
                <c:pt idx="2124">
                  <c:v>4.8081264108352144</c:v>
                </c:pt>
                <c:pt idx="2125">
                  <c:v>4.8047404063205414</c:v>
                </c:pt>
                <c:pt idx="2126">
                  <c:v>4.8013544018058694</c:v>
                </c:pt>
                <c:pt idx="2127">
                  <c:v>4.7979683972911964</c:v>
                </c:pt>
                <c:pt idx="2128">
                  <c:v>4.7945823927765234</c:v>
                </c:pt>
                <c:pt idx="2129">
                  <c:v>4.7911963882618513</c:v>
                </c:pt>
                <c:pt idx="2130">
                  <c:v>4.7878103837471784</c:v>
                </c:pt>
                <c:pt idx="2131">
                  <c:v>4.7844243792325054</c:v>
                </c:pt>
                <c:pt idx="2132">
                  <c:v>4.7810383747178324</c:v>
                </c:pt>
                <c:pt idx="2133">
                  <c:v>4.7776523702031604</c:v>
                </c:pt>
                <c:pt idx="2134">
                  <c:v>4.7742663656884874</c:v>
                </c:pt>
                <c:pt idx="2135">
                  <c:v>4.7708803611738144</c:v>
                </c:pt>
                <c:pt idx="2136">
                  <c:v>4.7674943566591423</c:v>
                </c:pt>
                <c:pt idx="2137">
                  <c:v>4.7641083521444694</c:v>
                </c:pt>
                <c:pt idx="2138">
                  <c:v>4.7607223476297964</c:v>
                </c:pt>
                <c:pt idx="2139">
                  <c:v>4.7573363431151243</c:v>
                </c:pt>
                <c:pt idx="2140">
                  <c:v>4.7539503386004514</c:v>
                </c:pt>
                <c:pt idx="2141">
                  <c:v>4.7505643340857784</c:v>
                </c:pt>
                <c:pt idx="2142">
                  <c:v>4.7471783295711063</c:v>
                </c:pt>
                <c:pt idx="2143">
                  <c:v>4.7437923250564333</c:v>
                </c:pt>
                <c:pt idx="2144">
                  <c:v>4.7404063205417604</c:v>
                </c:pt>
                <c:pt idx="2145">
                  <c:v>4.7370203160270883</c:v>
                </c:pt>
                <c:pt idx="2146">
                  <c:v>4.7336343115124153</c:v>
                </c:pt>
                <c:pt idx="2147">
                  <c:v>4.7302483069977423</c:v>
                </c:pt>
                <c:pt idx="2148">
                  <c:v>4.7268623024830703</c:v>
                </c:pt>
                <c:pt idx="2149">
                  <c:v>4.7234762979683973</c:v>
                </c:pt>
                <c:pt idx="2150">
                  <c:v>4.7200902934537243</c:v>
                </c:pt>
                <c:pt idx="2151">
                  <c:v>4.7167042889390522</c:v>
                </c:pt>
                <c:pt idx="2152">
                  <c:v>4.7133182844243793</c:v>
                </c:pt>
                <c:pt idx="2153">
                  <c:v>4.7099322799097063</c:v>
                </c:pt>
                <c:pt idx="2154">
                  <c:v>4.7065462753950333</c:v>
                </c:pt>
                <c:pt idx="2155">
                  <c:v>4.7031602708803613</c:v>
                </c:pt>
                <c:pt idx="2156">
                  <c:v>4.6997742663656883</c:v>
                </c:pt>
                <c:pt idx="2157">
                  <c:v>4.6963882618510153</c:v>
                </c:pt>
                <c:pt idx="2158">
                  <c:v>4.6930022573363432</c:v>
                </c:pt>
                <c:pt idx="2159">
                  <c:v>4.6896162528216703</c:v>
                </c:pt>
                <c:pt idx="2160">
                  <c:v>4.6862302483069973</c:v>
                </c:pt>
                <c:pt idx="2161">
                  <c:v>4.6828442437923252</c:v>
                </c:pt>
                <c:pt idx="2162">
                  <c:v>4.6794582392776523</c:v>
                </c:pt>
                <c:pt idx="2163">
                  <c:v>4.6760722347629793</c:v>
                </c:pt>
                <c:pt idx="2164">
                  <c:v>4.6726862302483072</c:v>
                </c:pt>
                <c:pt idx="2165">
                  <c:v>4.6693002257336342</c:v>
                </c:pt>
                <c:pt idx="2166">
                  <c:v>4.6659142212189613</c:v>
                </c:pt>
                <c:pt idx="2167">
                  <c:v>4.6625282167042892</c:v>
                </c:pt>
                <c:pt idx="2168">
                  <c:v>4.6591422121896162</c:v>
                </c:pt>
                <c:pt idx="2169">
                  <c:v>4.6557562076749432</c:v>
                </c:pt>
                <c:pt idx="2170">
                  <c:v>4.6523702031602712</c:v>
                </c:pt>
                <c:pt idx="2171">
                  <c:v>4.6489841986455982</c:v>
                </c:pt>
                <c:pt idx="2172">
                  <c:v>4.6455981941309252</c:v>
                </c:pt>
                <c:pt idx="2173">
                  <c:v>4.6422121896162531</c:v>
                </c:pt>
                <c:pt idx="2174">
                  <c:v>4.6388261851015802</c:v>
                </c:pt>
                <c:pt idx="2175">
                  <c:v>4.6354401805869072</c:v>
                </c:pt>
                <c:pt idx="2176">
                  <c:v>4.6320541760722342</c:v>
                </c:pt>
                <c:pt idx="2177">
                  <c:v>4.6286681715575622</c:v>
                </c:pt>
                <c:pt idx="2178">
                  <c:v>4.6252821670428892</c:v>
                </c:pt>
                <c:pt idx="2179">
                  <c:v>4.6218961625282162</c:v>
                </c:pt>
                <c:pt idx="2180">
                  <c:v>4.6185101580135441</c:v>
                </c:pt>
                <c:pt idx="2181">
                  <c:v>4.6151241534988712</c:v>
                </c:pt>
                <c:pt idx="2182">
                  <c:v>4.6117381489841982</c:v>
                </c:pt>
                <c:pt idx="2183">
                  <c:v>4.6083521444695261</c:v>
                </c:pt>
                <c:pt idx="2184">
                  <c:v>4.6049661399548532</c:v>
                </c:pt>
                <c:pt idx="2185">
                  <c:v>4.6015801354401802</c:v>
                </c:pt>
                <c:pt idx="2186">
                  <c:v>4.5981941309255081</c:v>
                </c:pt>
                <c:pt idx="2187">
                  <c:v>4.5948081264108351</c:v>
                </c:pt>
                <c:pt idx="2188">
                  <c:v>4.5914221218961622</c:v>
                </c:pt>
                <c:pt idx="2189">
                  <c:v>4.5880361173814901</c:v>
                </c:pt>
                <c:pt idx="2190">
                  <c:v>4.5846501128668171</c:v>
                </c:pt>
                <c:pt idx="2191">
                  <c:v>4.5812641083521441</c:v>
                </c:pt>
                <c:pt idx="2192">
                  <c:v>4.5778781038374721</c:v>
                </c:pt>
                <c:pt idx="2193">
                  <c:v>4.5744920993227991</c:v>
                </c:pt>
                <c:pt idx="2194">
                  <c:v>4.5711060948081261</c:v>
                </c:pt>
                <c:pt idx="2195">
                  <c:v>4.567720090293454</c:v>
                </c:pt>
                <c:pt idx="2196">
                  <c:v>4.5643340857787811</c:v>
                </c:pt>
                <c:pt idx="2197">
                  <c:v>4.5609480812641081</c:v>
                </c:pt>
                <c:pt idx="2198">
                  <c:v>4.5575620767494351</c:v>
                </c:pt>
                <c:pt idx="2199">
                  <c:v>4.5541760722347631</c:v>
                </c:pt>
                <c:pt idx="2200">
                  <c:v>4.5507900677200901</c:v>
                </c:pt>
                <c:pt idx="2201">
                  <c:v>4.5474040632054171</c:v>
                </c:pt>
                <c:pt idx="2202">
                  <c:v>4.544018058690745</c:v>
                </c:pt>
                <c:pt idx="2203">
                  <c:v>4.5406320541760721</c:v>
                </c:pt>
                <c:pt idx="2204">
                  <c:v>4.5372460496613991</c:v>
                </c:pt>
                <c:pt idx="2205">
                  <c:v>4.533860045146727</c:v>
                </c:pt>
                <c:pt idx="2206">
                  <c:v>4.5304740406320541</c:v>
                </c:pt>
                <c:pt idx="2207">
                  <c:v>4.5270880361173811</c:v>
                </c:pt>
                <c:pt idx="2208">
                  <c:v>4.523702031602709</c:v>
                </c:pt>
                <c:pt idx="2209">
                  <c:v>4.520316027088036</c:v>
                </c:pt>
                <c:pt idx="2210">
                  <c:v>4.5169300225733631</c:v>
                </c:pt>
                <c:pt idx="2211">
                  <c:v>4.513544018058691</c:v>
                </c:pt>
                <c:pt idx="2212">
                  <c:v>4.510158013544018</c:v>
                </c:pt>
                <c:pt idx="2213">
                  <c:v>4.506772009029345</c:v>
                </c:pt>
                <c:pt idx="2214">
                  <c:v>4.503386004514673</c:v>
                </c:pt>
                <c:pt idx="2215">
                  <c:v>4.5</c:v>
                </c:pt>
                <c:pt idx="2216">
                  <c:v>4.496613995485327</c:v>
                </c:pt>
                <c:pt idx="2217">
                  <c:v>4.493227990970655</c:v>
                </c:pt>
                <c:pt idx="2218">
                  <c:v>4.489841986455982</c:v>
                </c:pt>
                <c:pt idx="2219">
                  <c:v>4.486455981941309</c:v>
                </c:pt>
                <c:pt idx="2220">
                  <c:v>4.483069977426636</c:v>
                </c:pt>
                <c:pt idx="2221">
                  <c:v>4.479683972911964</c:v>
                </c:pt>
                <c:pt idx="2222">
                  <c:v>4.476297968397291</c:v>
                </c:pt>
                <c:pt idx="2223">
                  <c:v>4.472911963882618</c:v>
                </c:pt>
                <c:pt idx="2224">
                  <c:v>4.4695259593679459</c:v>
                </c:pt>
                <c:pt idx="2225">
                  <c:v>4.466139954853273</c:v>
                </c:pt>
                <c:pt idx="2226">
                  <c:v>4.4627539503386</c:v>
                </c:pt>
                <c:pt idx="2227">
                  <c:v>4.4593679458239279</c:v>
                </c:pt>
                <c:pt idx="2228">
                  <c:v>4.455981941309255</c:v>
                </c:pt>
                <c:pt idx="2229">
                  <c:v>4.452595936794582</c:v>
                </c:pt>
                <c:pt idx="2230">
                  <c:v>4.4492099322799099</c:v>
                </c:pt>
                <c:pt idx="2231">
                  <c:v>4.4458239277652369</c:v>
                </c:pt>
                <c:pt idx="2232">
                  <c:v>4.442437923250564</c:v>
                </c:pt>
                <c:pt idx="2233">
                  <c:v>4.4390519187358919</c:v>
                </c:pt>
                <c:pt idx="2234">
                  <c:v>4.4356659142212189</c:v>
                </c:pt>
                <c:pt idx="2235">
                  <c:v>4.432279909706546</c:v>
                </c:pt>
                <c:pt idx="2236">
                  <c:v>4.4288939051918739</c:v>
                </c:pt>
                <c:pt idx="2237">
                  <c:v>4.4255079006772009</c:v>
                </c:pt>
                <c:pt idx="2238">
                  <c:v>4.4221218961625279</c:v>
                </c:pt>
                <c:pt idx="2239">
                  <c:v>4.4187358916478559</c:v>
                </c:pt>
                <c:pt idx="2240">
                  <c:v>4.4153498871331829</c:v>
                </c:pt>
                <c:pt idx="2241">
                  <c:v>4.4119638826185099</c:v>
                </c:pt>
                <c:pt idx="2242">
                  <c:v>4.4085778781038369</c:v>
                </c:pt>
                <c:pt idx="2243">
                  <c:v>4.4051918735891649</c:v>
                </c:pt>
                <c:pt idx="2244">
                  <c:v>4.4018058690744919</c:v>
                </c:pt>
                <c:pt idx="2245">
                  <c:v>4.3984198645598189</c:v>
                </c:pt>
                <c:pt idx="2246">
                  <c:v>4.3950338600451468</c:v>
                </c:pt>
                <c:pt idx="2247">
                  <c:v>4.3916478555304739</c:v>
                </c:pt>
                <c:pt idx="2248">
                  <c:v>4.3882618510158009</c:v>
                </c:pt>
                <c:pt idx="2249">
                  <c:v>4.3848758465011288</c:v>
                </c:pt>
                <c:pt idx="2250">
                  <c:v>4.3814898419864559</c:v>
                </c:pt>
                <c:pt idx="2251">
                  <c:v>4.3781038374717829</c:v>
                </c:pt>
                <c:pt idx="2252">
                  <c:v>4.3747178329571108</c:v>
                </c:pt>
                <c:pt idx="2253">
                  <c:v>4.3713318284424378</c:v>
                </c:pt>
                <c:pt idx="2254">
                  <c:v>4.3679458239277649</c:v>
                </c:pt>
                <c:pt idx="2255">
                  <c:v>4.3645598194130928</c:v>
                </c:pt>
                <c:pt idx="2256">
                  <c:v>4.3611738148984198</c:v>
                </c:pt>
                <c:pt idx="2257">
                  <c:v>4.3577878103837469</c:v>
                </c:pt>
                <c:pt idx="2258">
                  <c:v>4.3544018058690748</c:v>
                </c:pt>
                <c:pt idx="2259">
                  <c:v>4.3510158013544018</c:v>
                </c:pt>
                <c:pt idx="2260">
                  <c:v>4.3476297968397288</c:v>
                </c:pt>
                <c:pt idx="2261">
                  <c:v>4.3442437923250568</c:v>
                </c:pt>
                <c:pt idx="2262">
                  <c:v>4.3408577878103838</c:v>
                </c:pt>
                <c:pt idx="2263">
                  <c:v>4.3374717832957108</c:v>
                </c:pt>
                <c:pt idx="2264">
                  <c:v>4.3340857787810378</c:v>
                </c:pt>
                <c:pt idx="2265">
                  <c:v>4.3306997742663658</c:v>
                </c:pt>
                <c:pt idx="2266">
                  <c:v>4.3273137697516928</c:v>
                </c:pt>
                <c:pt idx="2267">
                  <c:v>4.3239277652370198</c:v>
                </c:pt>
                <c:pt idx="2268">
                  <c:v>4.3205417607223477</c:v>
                </c:pt>
                <c:pt idx="2269">
                  <c:v>4.3171557562076748</c:v>
                </c:pt>
                <c:pt idx="2270">
                  <c:v>4.3137697516930018</c:v>
                </c:pt>
                <c:pt idx="2271">
                  <c:v>4.3103837471783297</c:v>
                </c:pt>
                <c:pt idx="2272">
                  <c:v>4.3069977426636568</c:v>
                </c:pt>
                <c:pt idx="2273">
                  <c:v>4.3036117381489838</c:v>
                </c:pt>
                <c:pt idx="2274">
                  <c:v>4.3002257336343117</c:v>
                </c:pt>
                <c:pt idx="2275">
                  <c:v>4.2968397291196387</c:v>
                </c:pt>
                <c:pt idx="2276">
                  <c:v>4.2934537246049658</c:v>
                </c:pt>
                <c:pt idx="2277">
                  <c:v>4.2900677200902937</c:v>
                </c:pt>
                <c:pt idx="2278">
                  <c:v>4.2866817155756207</c:v>
                </c:pt>
                <c:pt idx="2279">
                  <c:v>4.2832957110609478</c:v>
                </c:pt>
                <c:pt idx="2280">
                  <c:v>4.2799097065462757</c:v>
                </c:pt>
                <c:pt idx="2281">
                  <c:v>4.2765237020316027</c:v>
                </c:pt>
                <c:pt idx="2282">
                  <c:v>4.2731376975169297</c:v>
                </c:pt>
                <c:pt idx="2283">
                  <c:v>4.2697516930022577</c:v>
                </c:pt>
                <c:pt idx="2284">
                  <c:v>4.2663656884875847</c:v>
                </c:pt>
                <c:pt idx="2285">
                  <c:v>4.2629796839729117</c:v>
                </c:pt>
                <c:pt idx="2286">
                  <c:v>4.2595936794582396</c:v>
                </c:pt>
                <c:pt idx="2287">
                  <c:v>4.2562076749435667</c:v>
                </c:pt>
                <c:pt idx="2288">
                  <c:v>4.2528216704288937</c:v>
                </c:pt>
                <c:pt idx="2289">
                  <c:v>4.2494356659142207</c:v>
                </c:pt>
                <c:pt idx="2290">
                  <c:v>4.2460496613995486</c:v>
                </c:pt>
                <c:pt idx="2291">
                  <c:v>4.2426636568848757</c:v>
                </c:pt>
                <c:pt idx="2292">
                  <c:v>4.2392776523702027</c:v>
                </c:pt>
                <c:pt idx="2293">
                  <c:v>4.2358916478555306</c:v>
                </c:pt>
                <c:pt idx="2294">
                  <c:v>4.2325056433408577</c:v>
                </c:pt>
                <c:pt idx="2295">
                  <c:v>4.2291196388261847</c:v>
                </c:pt>
                <c:pt idx="2296">
                  <c:v>4.2257336343115126</c:v>
                </c:pt>
                <c:pt idx="2297">
                  <c:v>4.2223476297968396</c:v>
                </c:pt>
                <c:pt idx="2298">
                  <c:v>4.2189616252821667</c:v>
                </c:pt>
                <c:pt idx="2299">
                  <c:v>4.2155756207674946</c:v>
                </c:pt>
                <c:pt idx="2300">
                  <c:v>4.2121896162528216</c:v>
                </c:pt>
                <c:pt idx="2301">
                  <c:v>4.2088036117381487</c:v>
                </c:pt>
                <c:pt idx="2302">
                  <c:v>4.2054176072234766</c:v>
                </c:pt>
                <c:pt idx="2303">
                  <c:v>4.2020316027088036</c:v>
                </c:pt>
                <c:pt idx="2304">
                  <c:v>4.1986455981941306</c:v>
                </c:pt>
                <c:pt idx="2305">
                  <c:v>4.1952595936794586</c:v>
                </c:pt>
                <c:pt idx="2306">
                  <c:v>4.1918735891647856</c:v>
                </c:pt>
                <c:pt idx="2307">
                  <c:v>4.1884875846501126</c:v>
                </c:pt>
                <c:pt idx="2308">
                  <c:v>4.1851015801354405</c:v>
                </c:pt>
                <c:pt idx="2309">
                  <c:v>4.1817155756207676</c:v>
                </c:pt>
                <c:pt idx="2310">
                  <c:v>4.1783295711060946</c:v>
                </c:pt>
                <c:pt idx="2311">
                  <c:v>4.1749435665914216</c:v>
                </c:pt>
                <c:pt idx="2312">
                  <c:v>4.1715575620767495</c:v>
                </c:pt>
                <c:pt idx="2313">
                  <c:v>4.1681715575620766</c:v>
                </c:pt>
                <c:pt idx="2314">
                  <c:v>4.1647855530474036</c:v>
                </c:pt>
                <c:pt idx="2315">
                  <c:v>4.1613995485327315</c:v>
                </c:pt>
                <c:pt idx="2316">
                  <c:v>4.1580135440180586</c:v>
                </c:pt>
                <c:pt idx="2317">
                  <c:v>4.1546275395033856</c:v>
                </c:pt>
                <c:pt idx="2318">
                  <c:v>4.1512415349887135</c:v>
                </c:pt>
                <c:pt idx="2319">
                  <c:v>4.1478555304740405</c:v>
                </c:pt>
                <c:pt idx="2320">
                  <c:v>4.1444695259593676</c:v>
                </c:pt>
                <c:pt idx="2321">
                  <c:v>4.1410835214446955</c:v>
                </c:pt>
                <c:pt idx="2322">
                  <c:v>4.1376975169300225</c:v>
                </c:pt>
                <c:pt idx="2323">
                  <c:v>4.1343115124153496</c:v>
                </c:pt>
                <c:pt idx="2324">
                  <c:v>4.1309255079006775</c:v>
                </c:pt>
                <c:pt idx="2325">
                  <c:v>4.1275395033860045</c:v>
                </c:pt>
                <c:pt idx="2326">
                  <c:v>4.1241534988713315</c:v>
                </c:pt>
                <c:pt idx="2327">
                  <c:v>4.1207674943566595</c:v>
                </c:pt>
                <c:pt idx="2328">
                  <c:v>4.1173814898419865</c:v>
                </c:pt>
                <c:pt idx="2329">
                  <c:v>4.1139954853273135</c:v>
                </c:pt>
                <c:pt idx="2330">
                  <c:v>4.1106094808126414</c:v>
                </c:pt>
                <c:pt idx="2331">
                  <c:v>4.1072234762979685</c:v>
                </c:pt>
                <c:pt idx="2332">
                  <c:v>4.1038374717832955</c:v>
                </c:pt>
                <c:pt idx="2333">
                  <c:v>4.1004514672686225</c:v>
                </c:pt>
                <c:pt idx="2334">
                  <c:v>4.0970654627539504</c:v>
                </c:pt>
                <c:pt idx="2335">
                  <c:v>4.0936794582392775</c:v>
                </c:pt>
                <c:pt idx="2336">
                  <c:v>4.0902934537246045</c:v>
                </c:pt>
                <c:pt idx="2337">
                  <c:v>4.0869074492099324</c:v>
                </c:pt>
                <c:pt idx="2338">
                  <c:v>4.0835214446952595</c:v>
                </c:pt>
                <c:pt idx="2339">
                  <c:v>4.0801354401805865</c:v>
                </c:pt>
                <c:pt idx="2340">
                  <c:v>4.0767494356659144</c:v>
                </c:pt>
                <c:pt idx="2341">
                  <c:v>4.0733634311512414</c:v>
                </c:pt>
                <c:pt idx="2342">
                  <c:v>4.0699774266365685</c:v>
                </c:pt>
                <c:pt idx="2343">
                  <c:v>4.0665914221218964</c:v>
                </c:pt>
                <c:pt idx="2344">
                  <c:v>4.0632054176072234</c:v>
                </c:pt>
                <c:pt idx="2345">
                  <c:v>4.0598194130925505</c:v>
                </c:pt>
                <c:pt idx="2346">
                  <c:v>4.0564334085778784</c:v>
                </c:pt>
                <c:pt idx="2347">
                  <c:v>4.0530474040632054</c:v>
                </c:pt>
                <c:pt idx="2348">
                  <c:v>4.0496613995485324</c:v>
                </c:pt>
                <c:pt idx="2349">
                  <c:v>4.0462753950338604</c:v>
                </c:pt>
                <c:pt idx="2350">
                  <c:v>4.0428893905191874</c:v>
                </c:pt>
                <c:pt idx="2351">
                  <c:v>4.0395033860045144</c:v>
                </c:pt>
                <c:pt idx="2352">
                  <c:v>4.0361173814898423</c:v>
                </c:pt>
                <c:pt idx="2353">
                  <c:v>4.0327313769751694</c:v>
                </c:pt>
                <c:pt idx="2354">
                  <c:v>4.0293453724604964</c:v>
                </c:pt>
                <c:pt idx="2355">
                  <c:v>4.0259593679458234</c:v>
                </c:pt>
                <c:pt idx="2356">
                  <c:v>4.0225733634311513</c:v>
                </c:pt>
                <c:pt idx="2357">
                  <c:v>4.0191873589164784</c:v>
                </c:pt>
                <c:pt idx="2358">
                  <c:v>4.0158013544018054</c:v>
                </c:pt>
                <c:pt idx="2359">
                  <c:v>4.0124153498871333</c:v>
                </c:pt>
                <c:pt idx="2360">
                  <c:v>4.0090293453724604</c:v>
                </c:pt>
                <c:pt idx="2361">
                  <c:v>4.0056433408577874</c:v>
                </c:pt>
                <c:pt idx="2362">
                  <c:v>4.0022573363431153</c:v>
                </c:pt>
                <c:pt idx="2363">
                  <c:v>3.9988713318284423</c:v>
                </c:pt>
                <c:pt idx="2364">
                  <c:v>3.9954853273137698</c:v>
                </c:pt>
                <c:pt idx="2365">
                  <c:v>3.9920993227990968</c:v>
                </c:pt>
                <c:pt idx="2366">
                  <c:v>3.9887133182844243</c:v>
                </c:pt>
                <c:pt idx="2367">
                  <c:v>3.9853273137697518</c:v>
                </c:pt>
                <c:pt idx="2368">
                  <c:v>3.9819413092550788</c:v>
                </c:pt>
                <c:pt idx="2369">
                  <c:v>3.9785553047404063</c:v>
                </c:pt>
                <c:pt idx="2370">
                  <c:v>3.9751693002257333</c:v>
                </c:pt>
                <c:pt idx="2371">
                  <c:v>3.9717832957110608</c:v>
                </c:pt>
                <c:pt idx="2372">
                  <c:v>3.9683972911963883</c:v>
                </c:pt>
                <c:pt idx="2373">
                  <c:v>3.9650112866817153</c:v>
                </c:pt>
                <c:pt idx="2374">
                  <c:v>3.9616252821670428</c:v>
                </c:pt>
                <c:pt idx="2375">
                  <c:v>3.9582392776523703</c:v>
                </c:pt>
                <c:pt idx="2376">
                  <c:v>3.9548532731376973</c:v>
                </c:pt>
                <c:pt idx="2377">
                  <c:v>3.9514672686230248</c:v>
                </c:pt>
                <c:pt idx="2378">
                  <c:v>3.9480812641083523</c:v>
                </c:pt>
                <c:pt idx="2379">
                  <c:v>3.9446952595936793</c:v>
                </c:pt>
                <c:pt idx="2380">
                  <c:v>3.9413092550790068</c:v>
                </c:pt>
                <c:pt idx="2381">
                  <c:v>3.9379232505643338</c:v>
                </c:pt>
                <c:pt idx="2382">
                  <c:v>3.9345372460496613</c:v>
                </c:pt>
                <c:pt idx="2383">
                  <c:v>3.9311512415349887</c:v>
                </c:pt>
                <c:pt idx="2384">
                  <c:v>3.9277652370203158</c:v>
                </c:pt>
                <c:pt idx="2385">
                  <c:v>3.9243792325056432</c:v>
                </c:pt>
                <c:pt idx="2386">
                  <c:v>3.9209932279909707</c:v>
                </c:pt>
                <c:pt idx="2387">
                  <c:v>3.9176072234762978</c:v>
                </c:pt>
                <c:pt idx="2388">
                  <c:v>3.9142212189616252</c:v>
                </c:pt>
                <c:pt idx="2389">
                  <c:v>3.9108352144469527</c:v>
                </c:pt>
                <c:pt idx="2390">
                  <c:v>3.9074492099322797</c:v>
                </c:pt>
                <c:pt idx="2391">
                  <c:v>3.9040632054176072</c:v>
                </c:pt>
                <c:pt idx="2392">
                  <c:v>3.9006772009029342</c:v>
                </c:pt>
                <c:pt idx="2393">
                  <c:v>3.8972911963882617</c:v>
                </c:pt>
                <c:pt idx="2394">
                  <c:v>3.8939051918735892</c:v>
                </c:pt>
                <c:pt idx="2395">
                  <c:v>3.8905191873589162</c:v>
                </c:pt>
                <c:pt idx="2396">
                  <c:v>3.8871331828442437</c:v>
                </c:pt>
                <c:pt idx="2397">
                  <c:v>3.8837471783295712</c:v>
                </c:pt>
                <c:pt idx="2398">
                  <c:v>3.8803611738148982</c:v>
                </c:pt>
                <c:pt idx="2399">
                  <c:v>3.8769751693002257</c:v>
                </c:pt>
                <c:pt idx="2400">
                  <c:v>3.8735891647855532</c:v>
                </c:pt>
                <c:pt idx="2401">
                  <c:v>3.8702031602708802</c:v>
                </c:pt>
                <c:pt idx="2402">
                  <c:v>3.8668171557562077</c:v>
                </c:pt>
                <c:pt idx="2403">
                  <c:v>3.8634311512415351</c:v>
                </c:pt>
                <c:pt idx="2404">
                  <c:v>3.8600451467268622</c:v>
                </c:pt>
                <c:pt idx="2405">
                  <c:v>3.8566591422121896</c:v>
                </c:pt>
                <c:pt idx="2406">
                  <c:v>3.8532731376975167</c:v>
                </c:pt>
                <c:pt idx="2407">
                  <c:v>3.8498871331828441</c:v>
                </c:pt>
                <c:pt idx="2408">
                  <c:v>3.8465011286681716</c:v>
                </c:pt>
                <c:pt idx="2409">
                  <c:v>3.8431151241534987</c:v>
                </c:pt>
                <c:pt idx="2410">
                  <c:v>3.8397291196388261</c:v>
                </c:pt>
                <c:pt idx="2411">
                  <c:v>3.8363431151241536</c:v>
                </c:pt>
                <c:pt idx="2412">
                  <c:v>3.8329571106094806</c:v>
                </c:pt>
                <c:pt idx="2413">
                  <c:v>3.8295711060948081</c:v>
                </c:pt>
                <c:pt idx="2414">
                  <c:v>3.8261851015801356</c:v>
                </c:pt>
                <c:pt idx="2415">
                  <c:v>3.8227990970654626</c:v>
                </c:pt>
                <c:pt idx="2416">
                  <c:v>3.8194130925507901</c:v>
                </c:pt>
                <c:pt idx="2417">
                  <c:v>3.8160270880361171</c:v>
                </c:pt>
                <c:pt idx="2418">
                  <c:v>3.8126410835214446</c:v>
                </c:pt>
                <c:pt idx="2419">
                  <c:v>3.8092550790067721</c:v>
                </c:pt>
                <c:pt idx="2420">
                  <c:v>3.8058690744920991</c:v>
                </c:pt>
                <c:pt idx="2421">
                  <c:v>3.8024830699774266</c:v>
                </c:pt>
                <c:pt idx="2422">
                  <c:v>3.7990970654627541</c:v>
                </c:pt>
                <c:pt idx="2423">
                  <c:v>3.7957110609480811</c:v>
                </c:pt>
                <c:pt idx="2424">
                  <c:v>3.7923250564334086</c:v>
                </c:pt>
                <c:pt idx="2425">
                  <c:v>3.788939051918736</c:v>
                </c:pt>
                <c:pt idx="2426">
                  <c:v>3.7855530474040631</c:v>
                </c:pt>
                <c:pt idx="2427">
                  <c:v>3.7821670428893905</c:v>
                </c:pt>
                <c:pt idx="2428">
                  <c:v>3.7787810383747176</c:v>
                </c:pt>
                <c:pt idx="2429">
                  <c:v>3.775395033860045</c:v>
                </c:pt>
                <c:pt idx="2430">
                  <c:v>3.7720090293453725</c:v>
                </c:pt>
                <c:pt idx="2431">
                  <c:v>3.7686230248306996</c:v>
                </c:pt>
                <c:pt idx="2432">
                  <c:v>3.765237020316027</c:v>
                </c:pt>
                <c:pt idx="2433">
                  <c:v>3.7618510158013545</c:v>
                </c:pt>
                <c:pt idx="2434">
                  <c:v>3.7584650112866815</c:v>
                </c:pt>
                <c:pt idx="2435">
                  <c:v>3.755079006772009</c:v>
                </c:pt>
                <c:pt idx="2436">
                  <c:v>3.7516930022573365</c:v>
                </c:pt>
                <c:pt idx="2437">
                  <c:v>3.7483069977426635</c:v>
                </c:pt>
                <c:pt idx="2438">
                  <c:v>3.744920993227991</c:v>
                </c:pt>
                <c:pt idx="2439">
                  <c:v>3.741534988713318</c:v>
                </c:pt>
                <c:pt idx="2440">
                  <c:v>3.7381489841986455</c:v>
                </c:pt>
                <c:pt idx="2441">
                  <c:v>3.734762979683973</c:v>
                </c:pt>
                <c:pt idx="2442">
                  <c:v>3.7313769751693</c:v>
                </c:pt>
                <c:pt idx="2443">
                  <c:v>3.7279909706546275</c:v>
                </c:pt>
                <c:pt idx="2444">
                  <c:v>3.724604966139955</c:v>
                </c:pt>
                <c:pt idx="2445">
                  <c:v>3.721218961625282</c:v>
                </c:pt>
                <c:pt idx="2446">
                  <c:v>3.7178329571106095</c:v>
                </c:pt>
                <c:pt idx="2447">
                  <c:v>3.7144469525959369</c:v>
                </c:pt>
                <c:pt idx="2448">
                  <c:v>3.711060948081264</c:v>
                </c:pt>
                <c:pt idx="2449">
                  <c:v>3.7076749435665914</c:v>
                </c:pt>
                <c:pt idx="2450">
                  <c:v>3.7042889390519185</c:v>
                </c:pt>
                <c:pt idx="2451">
                  <c:v>3.7009029345372459</c:v>
                </c:pt>
                <c:pt idx="2452">
                  <c:v>3.6975169300225734</c:v>
                </c:pt>
                <c:pt idx="2453">
                  <c:v>3.6941309255079005</c:v>
                </c:pt>
                <c:pt idx="2454">
                  <c:v>3.6907449209932279</c:v>
                </c:pt>
                <c:pt idx="2455">
                  <c:v>3.6873589164785554</c:v>
                </c:pt>
                <c:pt idx="2456">
                  <c:v>3.6839729119638824</c:v>
                </c:pt>
                <c:pt idx="2457">
                  <c:v>3.6805869074492099</c:v>
                </c:pt>
                <c:pt idx="2458">
                  <c:v>3.6772009029345374</c:v>
                </c:pt>
                <c:pt idx="2459">
                  <c:v>3.6738148984198644</c:v>
                </c:pt>
                <c:pt idx="2460">
                  <c:v>3.6704288939051919</c:v>
                </c:pt>
                <c:pt idx="2461">
                  <c:v>3.6670428893905189</c:v>
                </c:pt>
                <c:pt idx="2462">
                  <c:v>3.6636568848758464</c:v>
                </c:pt>
                <c:pt idx="2463">
                  <c:v>3.6602708803611739</c:v>
                </c:pt>
                <c:pt idx="2464">
                  <c:v>3.6568848758465009</c:v>
                </c:pt>
                <c:pt idx="2465">
                  <c:v>3.6534988713318284</c:v>
                </c:pt>
                <c:pt idx="2466">
                  <c:v>3.6501128668171559</c:v>
                </c:pt>
                <c:pt idx="2467">
                  <c:v>3.6467268623024829</c:v>
                </c:pt>
                <c:pt idx="2468">
                  <c:v>3.6433408577878104</c:v>
                </c:pt>
                <c:pt idx="2469">
                  <c:v>3.6399548532731378</c:v>
                </c:pt>
                <c:pt idx="2470">
                  <c:v>3.6365688487584649</c:v>
                </c:pt>
                <c:pt idx="2471">
                  <c:v>3.6331828442437923</c:v>
                </c:pt>
                <c:pt idx="2472">
                  <c:v>3.6297968397291194</c:v>
                </c:pt>
                <c:pt idx="2473">
                  <c:v>3.6264108352144468</c:v>
                </c:pt>
                <c:pt idx="2474">
                  <c:v>3.6230248306997743</c:v>
                </c:pt>
                <c:pt idx="2475">
                  <c:v>3.6196388261851014</c:v>
                </c:pt>
                <c:pt idx="2476">
                  <c:v>3.6162528216704288</c:v>
                </c:pt>
                <c:pt idx="2477">
                  <c:v>3.6128668171557563</c:v>
                </c:pt>
                <c:pt idx="2478">
                  <c:v>3.6094808126410833</c:v>
                </c:pt>
                <c:pt idx="2479">
                  <c:v>3.6060948081264108</c:v>
                </c:pt>
                <c:pt idx="2480">
                  <c:v>3.6027088036117383</c:v>
                </c:pt>
                <c:pt idx="2481">
                  <c:v>3.5993227990970653</c:v>
                </c:pt>
                <c:pt idx="2482">
                  <c:v>3.5959367945823928</c:v>
                </c:pt>
                <c:pt idx="2483">
                  <c:v>3.5925507900677198</c:v>
                </c:pt>
                <c:pt idx="2484">
                  <c:v>3.5891647855530473</c:v>
                </c:pt>
                <c:pt idx="2485">
                  <c:v>3.5857787810383748</c:v>
                </c:pt>
                <c:pt idx="2486">
                  <c:v>3.5823927765237018</c:v>
                </c:pt>
                <c:pt idx="2487">
                  <c:v>3.5790067720090293</c:v>
                </c:pt>
                <c:pt idx="2488">
                  <c:v>3.5756207674943568</c:v>
                </c:pt>
                <c:pt idx="2489">
                  <c:v>3.5722347629796838</c:v>
                </c:pt>
                <c:pt idx="2490">
                  <c:v>3.5688487584650113</c:v>
                </c:pt>
                <c:pt idx="2491">
                  <c:v>3.5654627539503387</c:v>
                </c:pt>
                <c:pt idx="2492">
                  <c:v>3.5620767494356658</c:v>
                </c:pt>
                <c:pt idx="2493">
                  <c:v>3.5586907449209932</c:v>
                </c:pt>
                <c:pt idx="2494">
                  <c:v>3.5553047404063203</c:v>
                </c:pt>
                <c:pt idx="2495">
                  <c:v>3.5519187358916477</c:v>
                </c:pt>
                <c:pt idx="2496">
                  <c:v>3.5485327313769752</c:v>
                </c:pt>
                <c:pt idx="2497">
                  <c:v>3.5451467268623023</c:v>
                </c:pt>
                <c:pt idx="2498">
                  <c:v>3.5417607223476297</c:v>
                </c:pt>
                <c:pt idx="2499">
                  <c:v>3.5383747178329572</c:v>
                </c:pt>
                <c:pt idx="2500">
                  <c:v>3.5349887133182842</c:v>
                </c:pt>
                <c:pt idx="2501">
                  <c:v>3.5316027088036117</c:v>
                </c:pt>
                <c:pt idx="2502">
                  <c:v>3.5282167042889392</c:v>
                </c:pt>
                <c:pt idx="2503">
                  <c:v>3.5248306997742662</c:v>
                </c:pt>
                <c:pt idx="2504">
                  <c:v>3.5214446952595937</c:v>
                </c:pt>
                <c:pt idx="2505">
                  <c:v>3.5180586907449207</c:v>
                </c:pt>
                <c:pt idx="2506">
                  <c:v>3.5146726862302482</c:v>
                </c:pt>
                <c:pt idx="2507">
                  <c:v>3.5112866817155757</c:v>
                </c:pt>
                <c:pt idx="2508">
                  <c:v>3.5079006772009027</c:v>
                </c:pt>
                <c:pt idx="2509">
                  <c:v>3.5045146726862302</c:v>
                </c:pt>
                <c:pt idx="2510">
                  <c:v>3.5011286681715577</c:v>
                </c:pt>
                <c:pt idx="2511">
                  <c:v>3.4977426636568847</c:v>
                </c:pt>
                <c:pt idx="2512">
                  <c:v>3.4943566591422122</c:v>
                </c:pt>
                <c:pt idx="2513">
                  <c:v>3.4909706546275396</c:v>
                </c:pt>
                <c:pt idx="2514">
                  <c:v>3.4875846501128667</c:v>
                </c:pt>
                <c:pt idx="2515">
                  <c:v>3.4841986455981941</c:v>
                </c:pt>
                <c:pt idx="2516">
                  <c:v>3.4808126410835212</c:v>
                </c:pt>
                <c:pt idx="2517">
                  <c:v>3.4774266365688487</c:v>
                </c:pt>
                <c:pt idx="2518">
                  <c:v>3.4740406320541761</c:v>
                </c:pt>
                <c:pt idx="2519">
                  <c:v>3.4706546275395032</c:v>
                </c:pt>
                <c:pt idx="2520">
                  <c:v>3.4672686230248306</c:v>
                </c:pt>
                <c:pt idx="2521">
                  <c:v>3.4638826185101581</c:v>
                </c:pt>
                <c:pt idx="2522">
                  <c:v>3.4604966139954851</c:v>
                </c:pt>
                <c:pt idx="2523">
                  <c:v>3.4571106094808126</c:v>
                </c:pt>
                <c:pt idx="2524">
                  <c:v>3.4537246049661401</c:v>
                </c:pt>
                <c:pt idx="2525">
                  <c:v>3.4503386004514671</c:v>
                </c:pt>
                <c:pt idx="2526">
                  <c:v>3.4469525959367946</c:v>
                </c:pt>
                <c:pt idx="2527">
                  <c:v>3.4435665914221216</c:v>
                </c:pt>
                <c:pt idx="2528">
                  <c:v>3.4401805869074491</c:v>
                </c:pt>
                <c:pt idx="2529">
                  <c:v>3.4367945823927766</c:v>
                </c:pt>
                <c:pt idx="2530">
                  <c:v>3.4334085778781036</c:v>
                </c:pt>
                <c:pt idx="2531">
                  <c:v>3.4300225733634311</c:v>
                </c:pt>
                <c:pt idx="2532">
                  <c:v>3.4266365688487586</c:v>
                </c:pt>
                <c:pt idx="2533">
                  <c:v>3.4232505643340856</c:v>
                </c:pt>
                <c:pt idx="2534">
                  <c:v>3.4198645598194131</c:v>
                </c:pt>
                <c:pt idx="2535">
                  <c:v>3.4164785553047405</c:v>
                </c:pt>
                <c:pt idx="2536">
                  <c:v>3.4130925507900676</c:v>
                </c:pt>
                <c:pt idx="2537">
                  <c:v>3.409706546275395</c:v>
                </c:pt>
                <c:pt idx="2538">
                  <c:v>3.4063205417607221</c:v>
                </c:pt>
                <c:pt idx="2539">
                  <c:v>3.4029345372460496</c:v>
                </c:pt>
                <c:pt idx="2540">
                  <c:v>3.399548532731377</c:v>
                </c:pt>
                <c:pt idx="2541">
                  <c:v>3.3961625282167041</c:v>
                </c:pt>
                <c:pt idx="2542">
                  <c:v>3.3927765237020315</c:v>
                </c:pt>
                <c:pt idx="2543">
                  <c:v>3.389390519187359</c:v>
                </c:pt>
                <c:pt idx="2544">
                  <c:v>3.386004514672686</c:v>
                </c:pt>
                <c:pt idx="2545">
                  <c:v>3.3826185101580135</c:v>
                </c:pt>
                <c:pt idx="2546">
                  <c:v>3.379232505643341</c:v>
                </c:pt>
                <c:pt idx="2547">
                  <c:v>3.375846501128668</c:v>
                </c:pt>
                <c:pt idx="2548">
                  <c:v>3.3724604966139955</c:v>
                </c:pt>
                <c:pt idx="2549">
                  <c:v>3.3690744920993225</c:v>
                </c:pt>
                <c:pt idx="2550">
                  <c:v>3.36568848758465</c:v>
                </c:pt>
                <c:pt idx="2551">
                  <c:v>3.3623024830699775</c:v>
                </c:pt>
                <c:pt idx="2552">
                  <c:v>3.3589164785553045</c:v>
                </c:pt>
                <c:pt idx="2553">
                  <c:v>3.355530474040632</c:v>
                </c:pt>
                <c:pt idx="2554">
                  <c:v>3.3521444695259595</c:v>
                </c:pt>
                <c:pt idx="2555">
                  <c:v>3.3487584650112865</c:v>
                </c:pt>
                <c:pt idx="2556">
                  <c:v>3.345372460496614</c:v>
                </c:pt>
                <c:pt idx="2557">
                  <c:v>3.3419864559819414</c:v>
                </c:pt>
                <c:pt idx="2558">
                  <c:v>3.3386004514672685</c:v>
                </c:pt>
                <c:pt idx="2559">
                  <c:v>3.3352144469525959</c:v>
                </c:pt>
                <c:pt idx="2560">
                  <c:v>3.331828442437923</c:v>
                </c:pt>
                <c:pt idx="2561">
                  <c:v>3.3284424379232505</c:v>
                </c:pt>
                <c:pt idx="2562">
                  <c:v>3.3250564334085779</c:v>
                </c:pt>
                <c:pt idx="2563">
                  <c:v>3.321670428893905</c:v>
                </c:pt>
                <c:pt idx="2564">
                  <c:v>3.3182844243792324</c:v>
                </c:pt>
                <c:pt idx="2565">
                  <c:v>3.3148984198645599</c:v>
                </c:pt>
                <c:pt idx="2566">
                  <c:v>3.3115124153498869</c:v>
                </c:pt>
                <c:pt idx="2567">
                  <c:v>3.3081264108352144</c:v>
                </c:pt>
                <c:pt idx="2568">
                  <c:v>3.3047404063205419</c:v>
                </c:pt>
                <c:pt idx="2569">
                  <c:v>3.3013544018058689</c:v>
                </c:pt>
                <c:pt idx="2570">
                  <c:v>3.2979683972911964</c:v>
                </c:pt>
                <c:pt idx="2571">
                  <c:v>3.2945823927765234</c:v>
                </c:pt>
                <c:pt idx="2572">
                  <c:v>3.2911963882618509</c:v>
                </c:pt>
                <c:pt idx="2573">
                  <c:v>3.2878103837471784</c:v>
                </c:pt>
                <c:pt idx="2574">
                  <c:v>3.2844243792325054</c:v>
                </c:pt>
                <c:pt idx="2575">
                  <c:v>3.2810383747178329</c:v>
                </c:pt>
                <c:pt idx="2576">
                  <c:v>3.2776523702031604</c:v>
                </c:pt>
                <c:pt idx="2577">
                  <c:v>3.2742663656884874</c:v>
                </c:pt>
                <c:pt idx="2578">
                  <c:v>3.2708803611738149</c:v>
                </c:pt>
                <c:pt idx="2579">
                  <c:v>3.2674943566591423</c:v>
                </c:pt>
                <c:pt idx="2580">
                  <c:v>3.2641083521444694</c:v>
                </c:pt>
                <c:pt idx="2581">
                  <c:v>3.2607223476297968</c:v>
                </c:pt>
                <c:pt idx="2582">
                  <c:v>3.2573363431151239</c:v>
                </c:pt>
                <c:pt idx="2583">
                  <c:v>3.2539503386004514</c:v>
                </c:pt>
                <c:pt idx="2584">
                  <c:v>3.2505643340857788</c:v>
                </c:pt>
                <c:pt idx="2585">
                  <c:v>3.2471783295711059</c:v>
                </c:pt>
                <c:pt idx="2586">
                  <c:v>3.2437923250564333</c:v>
                </c:pt>
                <c:pt idx="2587">
                  <c:v>3.2404063205417608</c:v>
                </c:pt>
                <c:pt idx="2588">
                  <c:v>3.2370203160270878</c:v>
                </c:pt>
                <c:pt idx="2589">
                  <c:v>3.2336343115124153</c:v>
                </c:pt>
                <c:pt idx="2590">
                  <c:v>3.2302483069977428</c:v>
                </c:pt>
                <c:pt idx="2591">
                  <c:v>3.2268623024830698</c:v>
                </c:pt>
                <c:pt idx="2592">
                  <c:v>3.2234762979683973</c:v>
                </c:pt>
                <c:pt idx="2593">
                  <c:v>3.2200902934537243</c:v>
                </c:pt>
                <c:pt idx="2594">
                  <c:v>3.2167042889390518</c:v>
                </c:pt>
                <c:pt idx="2595">
                  <c:v>3.2133182844243793</c:v>
                </c:pt>
                <c:pt idx="2596">
                  <c:v>3.2099322799097063</c:v>
                </c:pt>
                <c:pt idx="2597">
                  <c:v>3.2065462753950338</c:v>
                </c:pt>
                <c:pt idx="2598">
                  <c:v>3.2031602708803613</c:v>
                </c:pt>
                <c:pt idx="2599">
                  <c:v>3.1997742663656883</c:v>
                </c:pt>
                <c:pt idx="2600">
                  <c:v>3.1963882618510158</c:v>
                </c:pt>
                <c:pt idx="2601">
                  <c:v>3.1930022573363432</c:v>
                </c:pt>
                <c:pt idx="2602">
                  <c:v>3.1896162528216703</c:v>
                </c:pt>
                <c:pt idx="2603">
                  <c:v>3.1862302483069977</c:v>
                </c:pt>
                <c:pt idx="2604">
                  <c:v>3.1828442437923248</c:v>
                </c:pt>
                <c:pt idx="2605">
                  <c:v>3.1794582392776523</c:v>
                </c:pt>
                <c:pt idx="2606">
                  <c:v>3.1760722347629797</c:v>
                </c:pt>
                <c:pt idx="2607">
                  <c:v>3.1726862302483068</c:v>
                </c:pt>
                <c:pt idx="2608">
                  <c:v>3.1693002257336342</c:v>
                </c:pt>
                <c:pt idx="2609">
                  <c:v>3.1659142212189617</c:v>
                </c:pt>
                <c:pt idx="2610">
                  <c:v>3.1625282167042887</c:v>
                </c:pt>
                <c:pt idx="2611">
                  <c:v>3.1591422121896162</c:v>
                </c:pt>
                <c:pt idx="2612">
                  <c:v>3.1557562076749437</c:v>
                </c:pt>
                <c:pt idx="2613">
                  <c:v>3.1523702031602707</c:v>
                </c:pt>
                <c:pt idx="2614">
                  <c:v>3.1489841986455982</c:v>
                </c:pt>
                <c:pt idx="2615">
                  <c:v>3.1455981941309252</c:v>
                </c:pt>
                <c:pt idx="2616">
                  <c:v>3.1422121896162527</c:v>
                </c:pt>
                <c:pt idx="2617">
                  <c:v>3.1388261851015802</c:v>
                </c:pt>
                <c:pt idx="2618">
                  <c:v>3.1354401805869072</c:v>
                </c:pt>
                <c:pt idx="2619">
                  <c:v>3.1320541760722347</c:v>
                </c:pt>
                <c:pt idx="2620">
                  <c:v>3.1286681715575622</c:v>
                </c:pt>
                <c:pt idx="2621">
                  <c:v>3.1252821670428892</c:v>
                </c:pt>
                <c:pt idx="2622">
                  <c:v>3.1218961625282167</c:v>
                </c:pt>
                <c:pt idx="2623">
                  <c:v>3.1185101580135441</c:v>
                </c:pt>
                <c:pt idx="2624">
                  <c:v>3.1151241534988712</c:v>
                </c:pt>
                <c:pt idx="2625">
                  <c:v>3.1117381489841986</c:v>
                </c:pt>
                <c:pt idx="2626">
                  <c:v>3.1083521444695257</c:v>
                </c:pt>
                <c:pt idx="2627">
                  <c:v>3.1049661399548532</c:v>
                </c:pt>
                <c:pt idx="2628">
                  <c:v>3.1015801354401806</c:v>
                </c:pt>
                <c:pt idx="2629">
                  <c:v>3.0981941309255077</c:v>
                </c:pt>
                <c:pt idx="2630">
                  <c:v>3.0948081264108351</c:v>
                </c:pt>
                <c:pt idx="2631">
                  <c:v>3.0914221218961626</c:v>
                </c:pt>
                <c:pt idx="2632">
                  <c:v>3.0880361173814896</c:v>
                </c:pt>
                <c:pt idx="2633">
                  <c:v>3.0846501128668171</c:v>
                </c:pt>
                <c:pt idx="2634">
                  <c:v>3.0812641083521446</c:v>
                </c:pt>
                <c:pt idx="2635">
                  <c:v>3.0778781038374716</c:v>
                </c:pt>
                <c:pt idx="2636">
                  <c:v>3.0744920993227991</c:v>
                </c:pt>
                <c:pt idx="2637">
                  <c:v>3.0711060948081261</c:v>
                </c:pt>
                <c:pt idx="2638">
                  <c:v>3.0677200902934536</c:v>
                </c:pt>
                <c:pt idx="2639">
                  <c:v>3.0643340857787811</c:v>
                </c:pt>
                <c:pt idx="2640">
                  <c:v>3.0609480812641081</c:v>
                </c:pt>
                <c:pt idx="2641">
                  <c:v>3.0575620767494356</c:v>
                </c:pt>
                <c:pt idx="2642">
                  <c:v>3.0541760722347631</c:v>
                </c:pt>
                <c:pt idx="2643">
                  <c:v>3.0507900677200901</c:v>
                </c:pt>
                <c:pt idx="2644">
                  <c:v>3.0474040632054176</c:v>
                </c:pt>
                <c:pt idx="2645">
                  <c:v>3.044018058690745</c:v>
                </c:pt>
                <c:pt idx="2646">
                  <c:v>3.0406320541760721</c:v>
                </c:pt>
                <c:pt idx="2647">
                  <c:v>3.0372460496613995</c:v>
                </c:pt>
                <c:pt idx="2648">
                  <c:v>3.033860045146727</c:v>
                </c:pt>
                <c:pt idx="2649">
                  <c:v>3.0304740406320541</c:v>
                </c:pt>
                <c:pt idx="2650">
                  <c:v>3.0270880361173815</c:v>
                </c:pt>
                <c:pt idx="2651">
                  <c:v>3.0237020316027086</c:v>
                </c:pt>
                <c:pt idx="2652">
                  <c:v>3.020316027088036</c:v>
                </c:pt>
                <c:pt idx="2653">
                  <c:v>3.0169300225733635</c:v>
                </c:pt>
                <c:pt idx="2654">
                  <c:v>3.0135440180586905</c:v>
                </c:pt>
                <c:pt idx="2655">
                  <c:v>3.010158013544018</c:v>
                </c:pt>
                <c:pt idx="2656">
                  <c:v>3.0067720090293455</c:v>
                </c:pt>
                <c:pt idx="2657">
                  <c:v>3.0033860045146725</c:v>
                </c:pt>
                <c:pt idx="2658">
                  <c:v>3</c:v>
                </c:pt>
                <c:pt idx="2659">
                  <c:v>2.9966139954853275</c:v>
                </c:pt>
                <c:pt idx="2660">
                  <c:v>2.9932279909706545</c:v>
                </c:pt>
                <c:pt idx="2661">
                  <c:v>2.989841986455982</c:v>
                </c:pt>
                <c:pt idx="2662">
                  <c:v>2.986455981941309</c:v>
                </c:pt>
                <c:pt idx="2663">
                  <c:v>2.9830699774266365</c:v>
                </c:pt>
                <c:pt idx="2664">
                  <c:v>2.979683972911964</c:v>
                </c:pt>
                <c:pt idx="2665">
                  <c:v>2.976297968397291</c:v>
                </c:pt>
                <c:pt idx="2666">
                  <c:v>2.9729119638826185</c:v>
                </c:pt>
                <c:pt idx="2667">
                  <c:v>2.9695259593679459</c:v>
                </c:pt>
                <c:pt idx="2668">
                  <c:v>2.966139954853273</c:v>
                </c:pt>
                <c:pt idx="2669">
                  <c:v>2.9627539503386005</c:v>
                </c:pt>
                <c:pt idx="2670">
                  <c:v>2.9593679458239279</c:v>
                </c:pt>
                <c:pt idx="2671">
                  <c:v>2.955981941309255</c:v>
                </c:pt>
                <c:pt idx="2672">
                  <c:v>2.9525959367945824</c:v>
                </c:pt>
                <c:pt idx="2673">
                  <c:v>2.9492099322799095</c:v>
                </c:pt>
                <c:pt idx="2674">
                  <c:v>2.9458239277652369</c:v>
                </c:pt>
                <c:pt idx="2675">
                  <c:v>2.9424379232505644</c:v>
                </c:pt>
                <c:pt idx="2676">
                  <c:v>2.9390519187358914</c:v>
                </c:pt>
                <c:pt idx="2677">
                  <c:v>2.9356659142212189</c:v>
                </c:pt>
                <c:pt idx="2678">
                  <c:v>2.9322799097065464</c:v>
                </c:pt>
                <c:pt idx="2679">
                  <c:v>2.9288939051918734</c:v>
                </c:pt>
                <c:pt idx="2680">
                  <c:v>2.9255079006772009</c:v>
                </c:pt>
                <c:pt idx="2681">
                  <c:v>2.9221218961625284</c:v>
                </c:pt>
                <c:pt idx="2682">
                  <c:v>2.9187358916478554</c:v>
                </c:pt>
                <c:pt idx="2683">
                  <c:v>2.9153498871331829</c:v>
                </c:pt>
                <c:pt idx="2684">
                  <c:v>2.9119638826185099</c:v>
                </c:pt>
                <c:pt idx="2685">
                  <c:v>2.9085778781038374</c:v>
                </c:pt>
                <c:pt idx="2686">
                  <c:v>2.9051918735891649</c:v>
                </c:pt>
                <c:pt idx="2687">
                  <c:v>2.9018058690744919</c:v>
                </c:pt>
                <c:pt idx="2688">
                  <c:v>2.8984198645598194</c:v>
                </c:pt>
                <c:pt idx="2689">
                  <c:v>2.8950338600451468</c:v>
                </c:pt>
                <c:pt idx="2690">
                  <c:v>2.8916478555304739</c:v>
                </c:pt>
                <c:pt idx="2691">
                  <c:v>2.8882618510158014</c:v>
                </c:pt>
                <c:pt idx="2692">
                  <c:v>2.8848758465011288</c:v>
                </c:pt>
                <c:pt idx="2693">
                  <c:v>2.8814898419864559</c:v>
                </c:pt>
                <c:pt idx="2694">
                  <c:v>2.8781038374717833</c:v>
                </c:pt>
                <c:pt idx="2695">
                  <c:v>2.8747178329571104</c:v>
                </c:pt>
                <c:pt idx="2696">
                  <c:v>2.8713318284424378</c:v>
                </c:pt>
                <c:pt idx="2697">
                  <c:v>2.8679458239277653</c:v>
                </c:pt>
                <c:pt idx="2698">
                  <c:v>2.8645598194130923</c:v>
                </c:pt>
                <c:pt idx="2699">
                  <c:v>2.8611738148984198</c:v>
                </c:pt>
                <c:pt idx="2700">
                  <c:v>2.8577878103837473</c:v>
                </c:pt>
                <c:pt idx="2701">
                  <c:v>2.8544018058690743</c:v>
                </c:pt>
                <c:pt idx="2702">
                  <c:v>2.8510158013544018</c:v>
                </c:pt>
                <c:pt idx="2703">
                  <c:v>2.8476297968397293</c:v>
                </c:pt>
                <c:pt idx="2704">
                  <c:v>2.8442437923250563</c:v>
                </c:pt>
                <c:pt idx="2705">
                  <c:v>2.8408577878103838</c:v>
                </c:pt>
                <c:pt idx="2706">
                  <c:v>2.8374717832957108</c:v>
                </c:pt>
                <c:pt idx="2707">
                  <c:v>2.8340857787810383</c:v>
                </c:pt>
                <c:pt idx="2708">
                  <c:v>2.8306997742663658</c:v>
                </c:pt>
                <c:pt idx="2709">
                  <c:v>2.8273137697516928</c:v>
                </c:pt>
                <c:pt idx="2710">
                  <c:v>2.8239277652370203</c:v>
                </c:pt>
                <c:pt idx="2711">
                  <c:v>2.8205417607223477</c:v>
                </c:pt>
                <c:pt idx="2712">
                  <c:v>2.8171557562076748</c:v>
                </c:pt>
                <c:pt idx="2713">
                  <c:v>2.8137697516930023</c:v>
                </c:pt>
                <c:pt idx="2714">
                  <c:v>2.8103837471783297</c:v>
                </c:pt>
                <c:pt idx="2715">
                  <c:v>2.8069977426636568</c:v>
                </c:pt>
                <c:pt idx="2716">
                  <c:v>2.8036117381489842</c:v>
                </c:pt>
                <c:pt idx="2717">
                  <c:v>2.8002257336343113</c:v>
                </c:pt>
                <c:pt idx="2718">
                  <c:v>2.7968397291196387</c:v>
                </c:pt>
                <c:pt idx="2719">
                  <c:v>2.7934537246049662</c:v>
                </c:pt>
                <c:pt idx="2720">
                  <c:v>2.7900677200902932</c:v>
                </c:pt>
                <c:pt idx="2721">
                  <c:v>2.7866817155756207</c:v>
                </c:pt>
                <c:pt idx="2722">
                  <c:v>2.7832957110609482</c:v>
                </c:pt>
                <c:pt idx="2723">
                  <c:v>2.7799097065462752</c:v>
                </c:pt>
                <c:pt idx="2724">
                  <c:v>2.7765237020316027</c:v>
                </c:pt>
                <c:pt idx="2725">
                  <c:v>2.7731376975169302</c:v>
                </c:pt>
                <c:pt idx="2726">
                  <c:v>2.7697516930022572</c:v>
                </c:pt>
                <c:pt idx="2727">
                  <c:v>2.7663656884875847</c:v>
                </c:pt>
                <c:pt idx="2728">
                  <c:v>2.7629796839729117</c:v>
                </c:pt>
                <c:pt idx="2729">
                  <c:v>2.7595936794582392</c:v>
                </c:pt>
                <c:pt idx="2730">
                  <c:v>2.7562076749435667</c:v>
                </c:pt>
                <c:pt idx="2731">
                  <c:v>2.7528216704288937</c:v>
                </c:pt>
                <c:pt idx="2732">
                  <c:v>2.7494356659142212</c:v>
                </c:pt>
                <c:pt idx="2733">
                  <c:v>2.7460496613995486</c:v>
                </c:pt>
                <c:pt idx="2734">
                  <c:v>2.7426636568848757</c:v>
                </c:pt>
                <c:pt idx="2735">
                  <c:v>2.7392776523702032</c:v>
                </c:pt>
                <c:pt idx="2736">
                  <c:v>2.7358916478555306</c:v>
                </c:pt>
                <c:pt idx="2737">
                  <c:v>2.7325056433408577</c:v>
                </c:pt>
                <c:pt idx="2738">
                  <c:v>2.7291196388261851</c:v>
                </c:pt>
                <c:pt idx="2739">
                  <c:v>2.7257336343115122</c:v>
                </c:pt>
                <c:pt idx="2740">
                  <c:v>2.7223476297968396</c:v>
                </c:pt>
                <c:pt idx="2741">
                  <c:v>2.7189616252821671</c:v>
                </c:pt>
                <c:pt idx="2742">
                  <c:v>2.7155756207674941</c:v>
                </c:pt>
                <c:pt idx="2743">
                  <c:v>2.7121896162528216</c:v>
                </c:pt>
                <c:pt idx="2744">
                  <c:v>2.7088036117381491</c:v>
                </c:pt>
                <c:pt idx="2745">
                  <c:v>2.7054176072234761</c:v>
                </c:pt>
                <c:pt idx="2746">
                  <c:v>2.7020316027088036</c:v>
                </c:pt>
                <c:pt idx="2747">
                  <c:v>2.6986455981941311</c:v>
                </c:pt>
                <c:pt idx="2748">
                  <c:v>2.6952595936794581</c:v>
                </c:pt>
                <c:pt idx="2749">
                  <c:v>2.6918735891647856</c:v>
                </c:pt>
                <c:pt idx="2750">
                  <c:v>2.6884875846501126</c:v>
                </c:pt>
                <c:pt idx="2751">
                  <c:v>2.6851015801354401</c:v>
                </c:pt>
                <c:pt idx="2752">
                  <c:v>2.6817155756207676</c:v>
                </c:pt>
                <c:pt idx="2753">
                  <c:v>2.6783295711060946</c:v>
                </c:pt>
                <c:pt idx="2754">
                  <c:v>2.6749435665914221</c:v>
                </c:pt>
                <c:pt idx="2755">
                  <c:v>2.6715575620767495</c:v>
                </c:pt>
                <c:pt idx="2756">
                  <c:v>2.6681715575620766</c:v>
                </c:pt>
                <c:pt idx="2757">
                  <c:v>2.6647855530474041</c:v>
                </c:pt>
                <c:pt idx="2758">
                  <c:v>2.6613995485327315</c:v>
                </c:pt>
                <c:pt idx="2759">
                  <c:v>2.6580135440180586</c:v>
                </c:pt>
                <c:pt idx="2760">
                  <c:v>2.654627539503386</c:v>
                </c:pt>
                <c:pt idx="2761">
                  <c:v>2.6512415349887131</c:v>
                </c:pt>
                <c:pt idx="2762">
                  <c:v>2.6478555304740405</c:v>
                </c:pt>
                <c:pt idx="2763">
                  <c:v>2.644469525959368</c:v>
                </c:pt>
                <c:pt idx="2764">
                  <c:v>2.641083521444695</c:v>
                </c:pt>
                <c:pt idx="2765">
                  <c:v>2.6376975169300225</c:v>
                </c:pt>
                <c:pt idx="2766">
                  <c:v>2.63431151241535</c:v>
                </c:pt>
                <c:pt idx="2767">
                  <c:v>2.630925507900677</c:v>
                </c:pt>
                <c:pt idx="2768">
                  <c:v>2.6275395033860045</c:v>
                </c:pt>
                <c:pt idx="2769">
                  <c:v>2.624153498871332</c:v>
                </c:pt>
                <c:pt idx="2770">
                  <c:v>2.620767494356659</c:v>
                </c:pt>
                <c:pt idx="2771">
                  <c:v>2.6173814898419865</c:v>
                </c:pt>
                <c:pt idx="2772">
                  <c:v>2.6139954853273135</c:v>
                </c:pt>
                <c:pt idx="2773">
                  <c:v>2.610609480812641</c:v>
                </c:pt>
                <c:pt idx="2774">
                  <c:v>2.6072234762979685</c:v>
                </c:pt>
                <c:pt idx="2775">
                  <c:v>2.6038374717832955</c:v>
                </c:pt>
                <c:pt idx="2776">
                  <c:v>2.600451467268623</c:v>
                </c:pt>
                <c:pt idx="2777">
                  <c:v>2.5970654627539504</c:v>
                </c:pt>
                <c:pt idx="2778">
                  <c:v>2.5936794582392775</c:v>
                </c:pt>
                <c:pt idx="2779">
                  <c:v>2.590293453724605</c:v>
                </c:pt>
                <c:pt idx="2780">
                  <c:v>2.5869074492099324</c:v>
                </c:pt>
                <c:pt idx="2781">
                  <c:v>2.5835214446952595</c:v>
                </c:pt>
                <c:pt idx="2782">
                  <c:v>2.5801354401805869</c:v>
                </c:pt>
                <c:pt idx="2783">
                  <c:v>2.576749435665914</c:v>
                </c:pt>
                <c:pt idx="2784">
                  <c:v>2.5733634311512414</c:v>
                </c:pt>
                <c:pt idx="2785">
                  <c:v>2.5699774266365689</c:v>
                </c:pt>
                <c:pt idx="2786">
                  <c:v>2.5665914221218959</c:v>
                </c:pt>
                <c:pt idx="2787">
                  <c:v>2.5632054176072234</c:v>
                </c:pt>
                <c:pt idx="2788">
                  <c:v>2.5598194130925509</c:v>
                </c:pt>
                <c:pt idx="2789">
                  <c:v>2.5564334085778779</c:v>
                </c:pt>
                <c:pt idx="2790">
                  <c:v>2.5530474040632054</c:v>
                </c:pt>
                <c:pt idx="2791">
                  <c:v>2.5496613995485329</c:v>
                </c:pt>
                <c:pt idx="2792">
                  <c:v>2.5462753950338599</c:v>
                </c:pt>
                <c:pt idx="2793">
                  <c:v>2.5428893905191874</c:v>
                </c:pt>
                <c:pt idx="2794">
                  <c:v>2.5395033860045144</c:v>
                </c:pt>
                <c:pt idx="2795">
                  <c:v>2.5361173814898419</c:v>
                </c:pt>
                <c:pt idx="2796">
                  <c:v>2.5327313769751694</c:v>
                </c:pt>
                <c:pt idx="2797">
                  <c:v>2.5293453724604964</c:v>
                </c:pt>
                <c:pt idx="2798">
                  <c:v>2.5259593679458239</c:v>
                </c:pt>
                <c:pt idx="2799">
                  <c:v>2.5225733634311513</c:v>
                </c:pt>
                <c:pt idx="2800">
                  <c:v>2.5191873589164784</c:v>
                </c:pt>
                <c:pt idx="2801">
                  <c:v>2.5158013544018059</c:v>
                </c:pt>
                <c:pt idx="2802">
                  <c:v>2.5124153498871333</c:v>
                </c:pt>
                <c:pt idx="2803">
                  <c:v>2.5090293453724604</c:v>
                </c:pt>
                <c:pt idx="2804">
                  <c:v>2.5056433408577878</c:v>
                </c:pt>
                <c:pt idx="2805">
                  <c:v>2.5022573363431149</c:v>
                </c:pt>
                <c:pt idx="2806">
                  <c:v>2.4988713318284423</c:v>
                </c:pt>
                <c:pt idx="2807">
                  <c:v>2.4954853273137698</c:v>
                </c:pt>
                <c:pt idx="2808">
                  <c:v>2.4920993227990968</c:v>
                </c:pt>
                <c:pt idx="2809">
                  <c:v>2.4887133182844243</c:v>
                </c:pt>
                <c:pt idx="2810">
                  <c:v>2.4853273137697518</c:v>
                </c:pt>
                <c:pt idx="2811">
                  <c:v>2.4819413092550788</c:v>
                </c:pt>
                <c:pt idx="2812">
                  <c:v>2.4785553047404063</c:v>
                </c:pt>
                <c:pt idx="2813">
                  <c:v>2.4751693002257338</c:v>
                </c:pt>
                <c:pt idx="2814">
                  <c:v>2.4717832957110608</c:v>
                </c:pt>
                <c:pt idx="2815">
                  <c:v>2.4683972911963883</c:v>
                </c:pt>
                <c:pt idx="2816">
                  <c:v>2.4650112866817153</c:v>
                </c:pt>
                <c:pt idx="2817">
                  <c:v>2.4616252821670428</c:v>
                </c:pt>
                <c:pt idx="2818">
                  <c:v>2.4582392776523703</c:v>
                </c:pt>
                <c:pt idx="2819">
                  <c:v>2.4548532731376973</c:v>
                </c:pt>
                <c:pt idx="2820">
                  <c:v>2.4514672686230248</c:v>
                </c:pt>
                <c:pt idx="2821">
                  <c:v>2.4480812641083523</c:v>
                </c:pt>
                <c:pt idx="2822">
                  <c:v>2.4446952595936793</c:v>
                </c:pt>
                <c:pt idx="2823">
                  <c:v>2.4413092550790068</c:v>
                </c:pt>
                <c:pt idx="2824">
                  <c:v>2.4379232505643342</c:v>
                </c:pt>
                <c:pt idx="2825">
                  <c:v>2.4345372460496613</c:v>
                </c:pt>
                <c:pt idx="2826">
                  <c:v>2.4311512415349887</c:v>
                </c:pt>
                <c:pt idx="2827">
                  <c:v>2.4277652370203158</c:v>
                </c:pt>
                <c:pt idx="2828">
                  <c:v>2.4243792325056432</c:v>
                </c:pt>
                <c:pt idx="2829">
                  <c:v>2.4209932279909707</c:v>
                </c:pt>
                <c:pt idx="2830">
                  <c:v>2.4176072234762978</c:v>
                </c:pt>
                <c:pt idx="2831">
                  <c:v>2.4142212189616252</c:v>
                </c:pt>
                <c:pt idx="2832">
                  <c:v>2.4108352144469527</c:v>
                </c:pt>
                <c:pt idx="2833">
                  <c:v>2.4074492099322797</c:v>
                </c:pt>
                <c:pt idx="2834">
                  <c:v>2.4040632054176072</c:v>
                </c:pt>
                <c:pt idx="2835">
                  <c:v>2.4006772009029347</c:v>
                </c:pt>
                <c:pt idx="2836">
                  <c:v>2.3972911963882617</c:v>
                </c:pt>
                <c:pt idx="2837">
                  <c:v>2.3939051918735892</c:v>
                </c:pt>
                <c:pt idx="2838">
                  <c:v>2.3905191873589162</c:v>
                </c:pt>
                <c:pt idx="2839">
                  <c:v>2.3871331828442437</c:v>
                </c:pt>
                <c:pt idx="2840">
                  <c:v>2.3837471783295712</c:v>
                </c:pt>
                <c:pt idx="2841">
                  <c:v>2.3803611738148982</c:v>
                </c:pt>
                <c:pt idx="2842">
                  <c:v>2.3769751693002257</c:v>
                </c:pt>
                <c:pt idx="2843">
                  <c:v>2.3735891647855532</c:v>
                </c:pt>
                <c:pt idx="2844">
                  <c:v>2.3702031602708802</c:v>
                </c:pt>
                <c:pt idx="2845">
                  <c:v>2.3668171557562077</c:v>
                </c:pt>
                <c:pt idx="2846">
                  <c:v>2.3634311512415351</c:v>
                </c:pt>
                <c:pt idx="2847">
                  <c:v>2.3600451467268622</c:v>
                </c:pt>
                <c:pt idx="2848">
                  <c:v>2.3566591422121896</c:v>
                </c:pt>
                <c:pt idx="2849">
                  <c:v>2.3532731376975167</c:v>
                </c:pt>
                <c:pt idx="2850">
                  <c:v>2.3498871331828441</c:v>
                </c:pt>
                <c:pt idx="2851">
                  <c:v>2.3465011286681716</c:v>
                </c:pt>
                <c:pt idx="2852">
                  <c:v>2.3431151241534987</c:v>
                </c:pt>
                <c:pt idx="2853">
                  <c:v>2.3397291196388261</c:v>
                </c:pt>
                <c:pt idx="2854">
                  <c:v>2.3363431151241536</c:v>
                </c:pt>
                <c:pt idx="2855">
                  <c:v>2.3329571106094806</c:v>
                </c:pt>
                <c:pt idx="2856">
                  <c:v>2.3295711060948081</c:v>
                </c:pt>
                <c:pt idx="2857">
                  <c:v>2.3261851015801356</c:v>
                </c:pt>
                <c:pt idx="2858">
                  <c:v>2.3227990970654626</c:v>
                </c:pt>
                <c:pt idx="2859">
                  <c:v>2.3194130925507901</c:v>
                </c:pt>
                <c:pt idx="2860">
                  <c:v>2.3160270880361171</c:v>
                </c:pt>
                <c:pt idx="2861">
                  <c:v>2.3126410835214446</c:v>
                </c:pt>
                <c:pt idx="2862">
                  <c:v>2.3092550790067721</c:v>
                </c:pt>
                <c:pt idx="2863">
                  <c:v>2.3058690744920991</c:v>
                </c:pt>
                <c:pt idx="2864">
                  <c:v>2.3024830699774266</c:v>
                </c:pt>
                <c:pt idx="2865">
                  <c:v>2.2990970654627541</c:v>
                </c:pt>
                <c:pt idx="2866">
                  <c:v>2.2957110609480811</c:v>
                </c:pt>
                <c:pt idx="2867">
                  <c:v>2.2923250564334086</c:v>
                </c:pt>
                <c:pt idx="2868">
                  <c:v>2.288939051918736</c:v>
                </c:pt>
                <c:pt idx="2869">
                  <c:v>2.2855530474040631</c:v>
                </c:pt>
                <c:pt idx="2870">
                  <c:v>2.2821670428893905</c:v>
                </c:pt>
                <c:pt idx="2871">
                  <c:v>2.2787810383747176</c:v>
                </c:pt>
                <c:pt idx="2872">
                  <c:v>2.275395033860045</c:v>
                </c:pt>
                <c:pt idx="2873">
                  <c:v>2.2720090293453725</c:v>
                </c:pt>
                <c:pt idx="2874">
                  <c:v>2.2686230248306996</c:v>
                </c:pt>
                <c:pt idx="2875">
                  <c:v>2.265237020316027</c:v>
                </c:pt>
                <c:pt idx="2876">
                  <c:v>2.2618510158013545</c:v>
                </c:pt>
                <c:pt idx="2877">
                  <c:v>2.2584650112866815</c:v>
                </c:pt>
                <c:pt idx="2878">
                  <c:v>2.255079006772009</c:v>
                </c:pt>
                <c:pt idx="2879">
                  <c:v>2.2516930022573365</c:v>
                </c:pt>
                <c:pt idx="2880">
                  <c:v>2.2483069977426635</c:v>
                </c:pt>
                <c:pt idx="2881">
                  <c:v>2.244920993227991</c:v>
                </c:pt>
                <c:pt idx="2882">
                  <c:v>2.241534988713318</c:v>
                </c:pt>
                <c:pt idx="2883">
                  <c:v>2.2381489841986455</c:v>
                </c:pt>
                <c:pt idx="2884">
                  <c:v>2.234762979683973</c:v>
                </c:pt>
                <c:pt idx="2885">
                  <c:v>2.2313769751693</c:v>
                </c:pt>
                <c:pt idx="2886">
                  <c:v>2.2279909706546275</c:v>
                </c:pt>
                <c:pt idx="2887">
                  <c:v>2.224604966139955</c:v>
                </c:pt>
                <c:pt idx="2888">
                  <c:v>2.221218961625282</c:v>
                </c:pt>
                <c:pt idx="2889">
                  <c:v>2.2178329571106095</c:v>
                </c:pt>
                <c:pt idx="2890">
                  <c:v>2.2144469525959369</c:v>
                </c:pt>
                <c:pt idx="2891">
                  <c:v>2.211060948081264</c:v>
                </c:pt>
                <c:pt idx="2892">
                  <c:v>2.2076749435665914</c:v>
                </c:pt>
                <c:pt idx="2893">
                  <c:v>2.2042889390519185</c:v>
                </c:pt>
                <c:pt idx="2894">
                  <c:v>2.2009029345372459</c:v>
                </c:pt>
                <c:pt idx="2895">
                  <c:v>2.1975169300225734</c:v>
                </c:pt>
                <c:pt idx="2896">
                  <c:v>2.1941309255079005</c:v>
                </c:pt>
                <c:pt idx="2897">
                  <c:v>2.1907449209932279</c:v>
                </c:pt>
                <c:pt idx="2898">
                  <c:v>2.1873589164785554</c:v>
                </c:pt>
                <c:pt idx="2899">
                  <c:v>2.1839729119638824</c:v>
                </c:pt>
                <c:pt idx="2900">
                  <c:v>2.1805869074492099</c:v>
                </c:pt>
                <c:pt idx="2901">
                  <c:v>2.1772009029345374</c:v>
                </c:pt>
                <c:pt idx="2902">
                  <c:v>2.1738148984198644</c:v>
                </c:pt>
                <c:pt idx="2903">
                  <c:v>2.1704288939051919</c:v>
                </c:pt>
                <c:pt idx="2904">
                  <c:v>2.1670428893905189</c:v>
                </c:pt>
                <c:pt idx="2905">
                  <c:v>2.1636568848758464</c:v>
                </c:pt>
                <c:pt idx="2906">
                  <c:v>2.1602708803611739</c:v>
                </c:pt>
                <c:pt idx="2907">
                  <c:v>2.1568848758465009</c:v>
                </c:pt>
                <c:pt idx="2908">
                  <c:v>2.1534988713318284</c:v>
                </c:pt>
                <c:pt idx="2909">
                  <c:v>2.1501128668171559</c:v>
                </c:pt>
                <c:pt idx="2910">
                  <c:v>2.1467268623024829</c:v>
                </c:pt>
                <c:pt idx="2911">
                  <c:v>2.1433408577878104</c:v>
                </c:pt>
                <c:pt idx="2912">
                  <c:v>2.1399548532731378</c:v>
                </c:pt>
                <c:pt idx="2913">
                  <c:v>2.1365688487584649</c:v>
                </c:pt>
                <c:pt idx="2914">
                  <c:v>2.1331828442437923</c:v>
                </c:pt>
                <c:pt idx="2915">
                  <c:v>2.1297968397291198</c:v>
                </c:pt>
                <c:pt idx="2916">
                  <c:v>2.1264108352144468</c:v>
                </c:pt>
                <c:pt idx="2917">
                  <c:v>2.1230248306997743</c:v>
                </c:pt>
                <c:pt idx="2918">
                  <c:v>2.1196388261851014</c:v>
                </c:pt>
                <c:pt idx="2919">
                  <c:v>2.1162528216704288</c:v>
                </c:pt>
                <c:pt idx="2920">
                  <c:v>2.1128668171557563</c:v>
                </c:pt>
                <c:pt idx="2921">
                  <c:v>2.1094808126410833</c:v>
                </c:pt>
                <c:pt idx="2922">
                  <c:v>2.1060948081264108</c:v>
                </c:pt>
                <c:pt idx="2923">
                  <c:v>2.1027088036117383</c:v>
                </c:pt>
                <c:pt idx="2924">
                  <c:v>2.0993227990970653</c:v>
                </c:pt>
                <c:pt idx="2925">
                  <c:v>2.0959367945823928</c:v>
                </c:pt>
                <c:pt idx="2926">
                  <c:v>2.0925507900677203</c:v>
                </c:pt>
                <c:pt idx="2927">
                  <c:v>2.0891647855530473</c:v>
                </c:pt>
                <c:pt idx="2928">
                  <c:v>2.0857787810383748</c:v>
                </c:pt>
                <c:pt idx="2929">
                  <c:v>2.0823927765237018</c:v>
                </c:pt>
                <c:pt idx="2930">
                  <c:v>2.0790067720090293</c:v>
                </c:pt>
                <c:pt idx="2931">
                  <c:v>2.0756207674943568</c:v>
                </c:pt>
                <c:pt idx="2932">
                  <c:v>2.0722347629796838</c:v>
                </c:pt>
                <c:pt idx="2933">
                  <c:v>2.0688487584650113</c:v>
                </c:pt>
                <c:pt idx="2934">
                  <c:v>2.0654627539503387</c:v>
                </c:pt>
                <c:pt idx="2935">
                  <c:v>2.0620767494356658</c:v>
                </c:pt>
                <c:pt idx="2936">
                  <c:v>2.0586907449209932</c:v>
                </c:pt>
                <c:pt idx="2937">
                  <c:v>2.0553047404063207</c:v>
                </c:pt>
                <c:pt idx="2938">
                  <c:v>2.0519187358916477</c:v>
                </c:pt>
                <c:pt idx="2939">
                  <c:v>2.0485327313769752</c:v>
                </c:pt>
                <c:pt idx="2940">
                  <c:v>2.0451467268623023</c:v>
                </c:pt>
                <c:pt idx="2941">
                  <c:v>2.0417607223476297</c:v>
                </c:pt>
                <c:pt idx="2942">
                  <c:v>2.0383747178329572</c:v>
                </c:pt>
                <c:pt idx="2943">
                  <c:v>2.0349887133182842</c:v>
                </c:pt>
                <c:pt idx="2944">
                  <c:v>2.0316027088036117</c:v>
                </c:pt>
                <c:pt idx="2945">
                  <c:v>2.0282167042889392</c:v>
                </c:pt>
                <c:pt idx="2946">
                  <c:v>2.0248306997742662</c:v>
                </c:pt>
                <c:pt idx="2947">
                  <c:v>2.0214446952595937</c:v>
                </c:pt>
                <c:pt idx="2948">
                  <c:v>2.0180586907449212</c:v>
                </c:pt>
                <c:pt idx="2949">
                  <c:v>2.0146726862302482</c:v>
                </c:pt>
                <c:pt idx="2950">
                  <c:v>2.0112866817155757</c:v>
                </c:pt>
                <c:pt idx="2951">
                  <c:v>2.0079006772009027</c:v>
                </c:pt>
                <c:pt idx="2952">
                  <c:v>2.0045146726862302</c:v>
                </c:pt>
                <c:pt idx="2953">
                  <c:v>2.0011286681715577</c:v>
                </c:pt>
                <c:pt idx="2954">
                  <c:v>1.9977426636568849</c:v>
                </c:pt>
                <c:pt idx="2955">
                  <c:v>1.9943566591422122</c:v>
                </c:pt>
                <c:pt idx="2956">
                  <c:v>1.9909706546275394</c:v>
                </c:pt>
                <c:pt idx="2957">
                  <c:v>1.9875846501128667</c:v>
                </c:pt>
                <c:pt idx="2958">
                  <c:v>1.9841986455981941</c:v>
                </c:pt>
                <c:pt idx="2959">
                  <c:v>1.9808126410835214</c:v>
                </c:pt>
                <c:pt idx="2960">
                  <c:v>1.9774266365688487</c:v>
                </c:pt>
                <c:pt idx="2961">
                  <c:v>1.9740406320541761</c:v>
                </c:pt>
                <c:pt idx="2962">
                  <c:v>1.9706546275395034</c:v>
                </c:pt>
                <c:pt idx="2963">
                  <c:v>1.9672686230248306</c:v>
                </c:pt>
                <c:pt idx="2964">
                  <c:v>1.9638826185101579</c:v>
                </c:pt>
                <c:pt idx="2965">
                  <c:v>1.9604966139954854</c:v>
                </c:pt>
                <c:pt idx="2966">
                  <c:v>1.9571106094808126</c:v>
                </c:pt>
                <c:pt idx="2967">
                  <c:v>1.9537246049661399</c:v>
                </c:pt>
                <c:pt idx="2968">
                  <c:v>1.9503386004514671</c:v>
                </c:pt>
                <c:pt idx="2969">
                  <c:v>1.9469525959367946</c:v>
                </c:pt>
                <c:pt idx="2970">
                  <c:v>1.9435665914221218</c:v>
                </c:pt>
                <c:pt idx="2971">
                  <c:v>1.9401805869074491</c:v>
                </c:pt>
                <c:pt idx="2972">
                  <c:v>1.9367945823927766</c:v>
                </c:pt>
                <c:pt idx="2973">
                  <c:v>1.9334085778781038</c:v>
                </c:pt>
                <c:pt idx="2974">
                  <c:v>1.9300225733634311</c:v>
                </c:pt>
                <c:pt idx="2975">
                  <c:v>1.9266365688487583</c:v>
                </c:pt>
                <c:pt idx="2976">
                  <c:v>1.9232505643340858</c:v>
                </c:pt>
                <c:pt idx="2977">
                  <c:v>1.9198645598194131</c:v>
                </c:pt>
                <c:pt idx="2978">
                  <c:v>1.9164785553047403</c:v>
                </c:pt>
                <c:pt idx="2979">
                  <c:v>1.9130925507900678</c:v>
                </c:pt>
                <c:pt idx="2980">
                  <c:v>1.909706546275395</c:v>
                </c:pt>
                <c:pt idx="2981">
                  <c:v>1.9063205417607223</c:v>
                </c:pt>
                <c:pt idx="2982">
                  <c:v>1.9029345372460496</c:v>
                </c:pt>
                <c:pt idx="2983">
                  <c:v>1.899548532731377</c:v>
                </c:pt>
                <c:pt idx="2984">
                  <c:v>1.8961625282167043</c:v>
                </c:pt>
                <c:pt idx="2985">
                  <c:v>1.8927765237020315</c:v>
                </c:pt>
                <c:pt idx="2986">
                  <c:v>1.8893905191873588</c:v>
                </c:pt>
                <c:pt idx="2987">
                  <c:v>1.8860045146726863</c:v>
                </c:pt>
                <c:pt idx="2988">
                  <c:v>1.8826185101580135</c:v>
                </c:pt>
                <c:pt idx="2989">
                  <c:v>1.8792325056433408</c:v>
                </c:pt>
                <c:pt idx="2990">
                  <c:v>1.8758465011286682</c:v>
                </c:pt>
                <c:pt idx="2991">
                  <c:v>1.8724604966139955</c:v>
                </c:pt>
                <c:pt idx="2992">
                  <c:v>1.8690744920993227</c:v>
                </c:pt>
                <c:pt idx="2993">
                  <c:v>1.86568848758465</c:v>
                </c:pt>
                <c:pt idx="2994">
                  <c:v>1.8623024830699775</c:v>
                </c:pt>
                <c:pt idx="2995">
                  <c:v>1.8589164785553047</c:v>
                </c:pt>
                <c:pt idx="2996">
                  <c:v>1.855530474040632</c:v>
                </c:pt>
                <c:pt idx="2997">
                  <c:v>1.8521444695259592</c:v>
                </c:pt>
                <c:pt idx="2998">
                  <c:v>1.8487584650112867</c:v>
                </c:pt>
                <c:pt idx="2999">
                  <c:v>1.845372460496614</c:v>
                </c:pt>
                <c:pt idx="3000">
                  <c:v>1.8419864559819412</c:v>
                </c:pt>
                <c:pt idx="3001">
                  <c:v>1.8386004514672687</c:v>
                </c:pt>
                <c:pt idx="3002">
                  <c:v>1.8352144469525959</c:v>
                </c:pt>
                <c:pt idx="3003">
                  <c:v>1.8318284424379232</c:v>
                </c:pt>
                <c:pt idx="3004">
                  <c:v>1.8284424379232505</c:v>
                </c:pt>
                <c:pt idx="3005">
                  <c:v>1.8250564334085779</c:v>
                </c:pt>
                <c:pt idx="3006">
                  <c:v>1.8216704288939052</c:v>
                </c:pt>
                <c:pt idx="3007">
                  <c:v>1.8182844243792324</c:v>
                </c:pt>
                <c:pt idx="3008">
                  <c:v>1.8148984198645597</c:v>
                </c:pt>
                <c:pt idx="3009">
                  <c:v>1.8115124153498872</c:v>
                </c:pt>
                <c:pt idx="3010">
                  <c:v>1.8081264108352144</c:v>
                </c:pt>
                <c:pt idx="3011">
                  <c:v>1.8047404063205417</c:v>
                </c:pt>
                <c:pt idx="3012">
                  <c:v>1.8013544018058691</c:v>
                </c:pt>
                <c:pt idx="3013">
                  <c:v>1.7979683972911964</c:v>
                </c:pt>
                <c:pt idx="3014">
                  <c:v>1.7945823927765236</c:v>
                </c:pt>
                <c:pt idx="3015">
                  <c:v>1.7911963882618509</c:v>
                </c:pt>
                <c:pt idx="3016">
                  <c:v>1.7878103837471784</c:v>
                </c:pt>
                <c:pt idx="3017">
                  <c:v>1.7844243792325056</c:v>
                </c:pt>
                <c:pt idx="3018">
                  <c:v>1.7810383747178329</c:v>
                </c:pt>
                <c:pt idx="3019">
                  <c:v>1.7776523702031601</c:v>
                </c:pt>
                <c:pt idx="3020">
                  <c:v>1.7742663656884876</c:v>
                </c:pt>
                <c:pt idx="3021">
                  <c:v>1.7708803611738149</c:v>
                </c:pt>
                <c:pt idx="3022">
                  <c:v>1.7674943566591421</c:v>
                </c:pt>
                <c:pt idx="3023">
                  <c:v>1.7641083521444696</c:v>
                </c:pt>
                <c:pt idx="3024">
                  <c:v>1.7607223476297968</c:v>
                </c:pt>
                <c:pt idx="3025">
                  <c:v>1.7573363431151241</c:v>
                </c:pt>
                <c:pt idx="3026">
                  <c:v>1.7539503386004514</c:v>
                </c:pt>
                <c:pt idx="3027">
                  <c:v>1.7505643340857788</c:v>
                </c:pt>
                <c:pt idx="3028">
                  <c:v>1.7471783295711061</c:v>
                </c:pt>
                <c:pt idx="3029">
                  <c:v>1.7437923250564333</c:v>
                </c:pt>
                <c:pt idx="3030">
                  <c:v>1.7404063205417606</c:v>
                </c:pt>
                <c:pt idx="3031">
                  <c:v>1.7370203160270881</c:v>
                </c:pt>
                <c:pt idx="3032">
                  <c:v>1.7336343115124153</c:v>
                </c:pt>
                <c:pt idx="3033">
                  <c:v>1.7302483069977426</c:v>
                </c:pt>
                <c:pt idx="3034">
                  <c:v>1.72686230248307</c:v>
                </c:pt>
                <c:pt idx="3035">
                  <c:v>1.7234762979683973</c:v>
                </c:pt>
                <c:pt idx="3036">
                  <c:v>1.7200902934537246</c:v>
                </c:pt>
                <c:pt idx="3037">
                  <c:v>1.7167042889390518</c:v>
                </c:pt>
                <c:pt idx="3038">
                  <c:v>1.7133182844243793</c:v>
                </c:pt>
                <c:pt idx="3039">
                  <c:v>1.7099322799097065</c:v>
                </c:pt>
                <c:pt idx="3040">
                  <c:v>1.7065462753950338</c:v>
                </c:pt>
                <c:pt idx="3041">
                  <c:v>1.703160270880361</c:v>
                </c:pt>
                <c:pt idx="3042">
                  <c:v>1.6997742663656885</c:v>
                </c:pt>
                <c:pt idx="3043">
                  <c:v>1.6963882618510158</c:v>
                </c:pt>
                <c:pt idx="3044">
                  <c:v>1.693002257336343</c:v>
                </c:pt>
                <c:pt idx="3045">
                  <c:v>1.6896162528216705</c:v>
                </c:pt>
                <c:pt idx="3046">
                  <c:v>1.6862302483069977</c:v>
                </c:pt>
                <c:pt idx="3047">
                  <c:v>1.682844243792325</c:v>
                </c:pt>
                <c:pt idx="3048">
                  <c:v>1.6794582392776523</c:v>
                </c:pt>
                <c:pt idx="3049">
                  <c:v>1.6760722347629797</c:v>
                </c:pt>
                <c:pt idx="3050">
                  <c:v>1.672686230248307</c:v>
                </c:pt>
                <c:pt idx="3051">
                  <c:v>1.6693002257336342</c:v>
                </c:pt>
                <c:pt idx="3052">
                  <c:v>1.6659142212189615</c:v>
                </c:pt>
                <c:pt idx="3053">
                  <c:v>1.662528216704289</c:v>
                </c:pt>
                <c:pt idx="3054">
                  <c:v>1.6591422121896162</c:v>
                </c:pt>
                <c:pt idx="3055">
                  <c:v>1.6557562076749435</c:v>
                </c:pt>
                <c:pt idx="3056">
                  <c:v>1.6523702031602709</c:v>
                </c:pt>
                <c:pt idx="3057">
                  <c:v>1.6489841986455982</c:v>
                </c:pt>
                <c:pt idx="3058">
                  <c:v>1.6455981941309255</c:v>
                </c:pt>
                <c:pt idx="3059">
                  <c:v>1.6422121896162527</c:v>
                </c:pt>
                <c:pt idx="3060">
                  <c:v>1.6388261851015802</c:v>
                </c:pt>
                <c:pt idx="3061">
                  <c:v>1.6354401805869074</c:v>
                </c:pt>
                <c:pt idx="3062">
                  <c:v>1.6320541760722347</c:v>
                </c:pt>
                <c:pt idx="3063">
                  <c:v>1.6286681715575619</c:v>
                </c:pt>
                <c:pt idx="3064">
                  <c:v>1.6252821670428894</c:v>
                </c:pt>
                <c:pt idx="3065">
                  <c:v>1.6218961625282167</c:v>
                </c:pt>
                <c:pt idx="3066">
                  <c:v>1.6185101580135439</c:v>
                </c:pt>
                <c:pt idx="3067">
                  <c:v>1.6151241534988714</c:v>
                </c:pt>
                <c:pt idx="3068">
                  <c:v>1.6117381489841986</c:v>
                </c:pt>
                <c:pt idx="3069">
                  <c:v>1.6083521444695259</c:v>
                </c:pt>
                <c:pt idx="3070">
                  <c:v>1.6049661399548532</c:v>
                </c:pt>
                <c:pt idx="3071">
                  <c:v>1.6015801354401806</c:v>
                </c:pt>
                <c:pt idx="3072">
                  <c:v>1.5981941309255079</c:v>
                </c:pt>
                <c:pt idx="3073">
                  <c:v>1.5948081264108351</c:v>
                </c:pt>
                <c:pt idx="3074">
                  <c:v>1.5914221218961624</c:v>
                </c:pt>
                <c:pt idx="3075">
                  <c:v>1.5880361173814899</c:v>
                </c:pt>
                <c:pt idx="3076">
                  <c:v>1.5846501128668171</c:v>
                </c:pt>
                <c:pt idx="3077">
                  <c:v>1.5812641083521444</c:v>
                </c:pt>
                <c:pt idx="3078">
                  <c:v>1.5778781038374718</c:v>
                </c:pt>
                <c:pt idx="3079">
                  <c:v>1.5744920993227991</c:v>
                </c:pt>
                <c:pt idx="3080">
                  <c:v>1.5711060948081264</c:v>
                </c:pt>
                <c:pt idx="3081">
                  <c:v>1.5677200902934536</c:v>
                </c:pt>
                <c:pt idx="3082">
                  <c:v>1.5643340857787811</c:v>
                </c:pt>
                <c:pt idx="3083">
                  <c:v>1.5609480812641083</c:v>
                </c:pt>
                <c:pt idx="3084">
                  <c:v>1.5575620767494356</c:v>
                </c:pt>
                <c:pt idx="3085">
                  <c:v>1.5541760722347628</c:v>
                </c:pt>
                <c:pt idx="3086">
                  <c:v>1.5507900677200903</c:v>
                </c:pt>
                <c:pt idx="3087">
                  <c:v>1.5474040632054176</c:v>
                </c:pt>
                <c:pt idx="3088">
                  <c:v>1.5440180586907448</c:v>
                </c:pt>
                <c:pt idx="3089">
                  <c:v>1.5406320541760723</c:v>
                </c:pt>
                <c:pt idx="3090">
                  <c:v>1.5372460496613995</c:v>
                </c:pt>
                <c:pt idx="3091">
                  <c:v>1.5338600451467268</c:v>
                </c:pt>
                <c:pt idx="3092">
                  <c:v>1.5304740406320541</c:v>
                </c:pt>
                <c:pt idx="3093">
                  <c:v>1.5270880361173815</c:v>
                </c:pt>
                <c:pt idx="3094">
                  <c:v>1.5237020316027088</c:v>
                </c:pt>
                <c:pt idx="3095">
                  <c:v>1.520316027088036</c:v>
                </c:pt>
                <c:pt idx="3096">
                  <c:v>1.5169300225733635</c:v>
                </c:pt>
                <c:pt idx="3097">
                  <c:v>1.5135440180586908</c:v>
                </c:pt>
                <c:pt idx="3098">
                  <c:v>1.510158013544018</c:v>
                </c:pt>
                <c:pt idx="3099">
                  <c:v>1.5067720090293453</c:v>
                </c:pt>
                <c:pt idx="3100">
                  <c:v>1.5033860045146727</c:v>
                </c:pt>
                <c:pt idx="3101">
                  <c:v>1.5</c:v>
                </c:pt>
                <c:pt idx="3102">
                  <c:v>1.4966139954853273</c:v>
                </c:pt>
                <c:pt idx="3103">
                  <c:v>1.4932279909706545</c:v>
                </c:pt>
                <c:pt idx="3104">
                  <c:v>1.489841986455982</c:v>
                </c:pt>
                <c:pt idx="3105">
                  <c:v>1.4864559819413092</c:v>
                </c:pt>
                <c:pt idx="3106">
                  <c:v>1.4830699774266365</c:v>
                </c:pt>
                <c:pt idx="3107">
                  <c:v>1.479683972911964</c:v>
                </c:pt>
                <c:pt idx="3108">
                  <c:v>1.4762979683972912</c:v>
                </c:pt>
                <c:pt idx="3109">
                  <c:v>1.4729119638826185</c:v>
                </c:pt>
                <c:pt idx="3110">
                  <c:v>1.4695259593679457</c:v>
                </c:pt>
                <c:pt idx="3111">
                  <c:v>1.4661399548532732</c:v>
                </c:pt>
                <c:pt idx="3112">
                  <c:v>1.4627539503386005</c:v>
                </c:pt>
                <c:pt idx="3113">
                  <c:v>1.4593679458239277</c:v>
                </c:pt>
                <c:pt idx="3114">
                  <c:v>1.455981941309255</c:v>
                </c:pt>
                <c:pt idx="3115">
                  <c:v>1.4525959367945824</c:v>
                </c:pt>
                <c:pt idx="3116">
                  <c:v>1.4492099322799097</c:v>
                </c:pt>
                <c:pt idx="3117">
                  <c:v>1.4458239277652369</c:v>
                </c:pt>
                <c:pt idx="3118">
                  <c:v>1.4424379232505644</c:v>
                </c:pt>
                <c:pt idx="3119">
                  <c:v>1.4390519187358917</c:v>
                </c:pt>
                <c:pt idx="3120">
                  <c:v>1.4356659142212189</c:v>
                </c:pt>
                <c:pt idx="3121">
                  <c:v>1.4322799097065462</c:v>
                </c:pt>
                <c:pt idx="3122">
                  <c:v>1.4288939051918736</c:v>
                </c:pt>
                <c:pt idx="3123">
                  <c:v>1.4255079006772009</c:v>
                </c:pt>
                <c:pt idx="3124">
                  <c:v>1.4221218961625282</c:v>
                </c:pt>
                <c:pt idx="3125">
                  <c:v>1.4187358916478554</c:v>
                </c:pt>
                <c:pt idx="3126">
                  <c:v>1.4153498871331829</c:v>
                </c:pt>
                <c:pt idx="3127">
                  <c:v>1.4119638826185101</c:v>
                </c:pt>
                <c:pt idx="3128">
                  <c:v>1.4085778781038374</c:v>
                </c:pt>
                <c:pt idx="3129">
                  <c:v>1.4051918735891649</c:v>
                </c:pt>
                <c:pt idx="3130">
                  <c:v>1.4018058690744921</c:v>
                </c:pt>
                <c:pt idx="3131">
                  <c:v>1.3984198645598194</c:v>
                </c:pt>
                <c:pt idx="3132">
                  <c:v>1.3950338600451466</c:v>
                </c:pt>
                <c:pt idx="3133">
                  <c:v>1.3916478555304741</c:v>
                </c:pt>
                <c:pt idx="3134">
                  <c:v>1.3882618510158014</c:v>
                </c:pt>
                <c:pt idx="3135">
                  <c:v>1.3848758465011286</c:v>
                </c:pt>
                <c:pt idx="3136">
                  <c:v>1.3814898419864559</c:v>
                </c:pt>
                <c:pt idx="3137">
                  <c:v>1.3781038374717833</c:v>
                </c:pt>
                <c:pt idx="3138">
                  <c:v>1.3747178329571106</c:v>
                </c:pt>
                <c:pt idx="3139">
                  <c:v>1.3713318284424378</c:v>
                </c:pt>
                <c:pt idx="3140">
                  <c:v>1.3679458239277653</c:v>
                </c:pt>
                <c:pt idx="3141">
                  <c:v>1.3645598194130926</c:v>
                </c:pt>
                <c:pt idx="3142">
                  <c:v>1.3611738148984198</c:v>
                </c:pt>
                <c:pt idx="3143">
                  <c:v>1.3577878103837471</c:v>
                </c:pt>
                <c:pt idx="3144">
                  <c:v>1.3544018058690745</c:v>
                </c:pt>
                <c:pt idx="3145">
                  <c:v>1.3510158013544018</c:v>
                </c:pt>
                <c:pt idx="3146">
                  <c:v>1.3476297968397291</c:v>
                </c:pt>
                <c:pt idx="3147">
                  <c:v>1.3442437923250563</c:v>
                </c:pt>
                <c:pt idx="3148">
                  <c:v>1.3408577878103838</c:v>
                </c:pt>
                <c:pt idx="3149">
                  <c:v>1.337471783295711</c:v>
                </c:pt>
                <c:pt idx="3150">
                  <c:v>1.3340857787810383</c:v>
                </c:pt>
                <c:pt idx="3151">
                  <c:v>1.3306997742663658</c:v>
                </c:pt>
                <c:pt idx="3152">
                  <c:v>1.327313769751693</c:v>
                </c:pt>
                <c:pt idx="3153">
                  <c:v>1.3239277652370203</c:v>
                </c:pt>
                <c:pt idx="3154">
                  <c:v>1.3205417607223475</c:v>
                </c:pt>
                <c:pt idx="3155">
                  <c:v>1.317155756207675</c:v>
                </c:pt>
                <c:pt idx="3156">
                  <c:v>1.3137697516930023</c:v>
                </c:pt>
                <c:pt idx="3157">
                  <c:v>1.3103837471783295</c:v>
                </c:pt>
                <c:pt idx="3158">
                  <c:v>1.3069977426636568</c:v>
                </c:pt>
                <c:pt idx="3159">
                  <c:v>1.3036117381489842</c:v>
                </c:pt>
                <c:pt idx="3160">
                  <c:v>1.3002257336343115</c:v>
                </c:pt>
                <c:pt idx="3161">
                  <c:v>1.2968397291196387</c:v>
                </c:pt>
                <c:pt idx="3162">
                  <c:v>1.2934537246049662</c:v>
                </c:pt>
                <c:pt idx="3163">
                  <c:v>1.2900677200902935</c:v>
                </c:pt>
                <c:pt idx="3164">
                  <c:v>1.2866817155756207</c:v>
                </c:pt>
                <c:pt idx="3165">
                  <c:v>1.283295711060948</c:v>
                </c:pt>
                <c:pt idx="3166">
                  <c:v>1.2799097065462754</c:v>
                </c:pt>
                <c:pt idx="3167">
                  <c:v>1.2765237020316027</c:v>
                </c:pt>
                <c:pt idx="3168">
                  <c:v>1.27313769751693</c:v>
                </c:pt>
                <c:pt idx="3169">
                  <c:v>1.2697516930022572</c:v>
                </c:pt>
                <c:pt idx="3170">
                  <c:v>1.2663656884875847</c:v>
                </c:pt>
                <c:pt idx="3171">
                  <c:v>1.2629796839729119</c:v>
                </c:pt>
                <c:pt idx="3172">
                  <c:v>1.2595936794582392</c:v>
                </c:pt>
                <c:pt idx="3173">
                  <c:v>1.2562076749435667</c:v>
                </c:pt>
                <c:pt idx="3174">
                  <c:v>1.2528216704288939</c:v>
                </c:pt>
                <c:pt idx="3175">
                  <c:v>1.2494356659142212</c:v>
                </c:pt>
                <c:pt idx="3176">
                  <c:v>1.2460496613995484</c:v>
                </c:pt>
                <c:pt idx="3177">
                  <c:v>1.2426636568848759</c:v>
                </c:pt>
                <c:pt idx="3178">
                  <c:v>1.2392776523702032</c:v>
                </c:pt>
                <c:pt idx="3179">
                  <c:v>1.2358916478555304</c:v>
                </c:pt>
                <c:pt idx="3180">
                  <c:v>1.2325056433408577</c:v>
                </c:pt>
                <c:pt idx="3181">
                  <c:v>1.2291196388261851</c:v>
                </c:pt>
                <c:pt idx="3182">
                  <c:v>1.2257336343115124</c:v>
                </c:pt>
                <c:pt idx="3183">
                  <c:v>1.2223476297968396</c:v>
                </c:pt>
                <c:pt idx="3184">
                  <c:v>1.2189616252821671</c:v>
                </c:pt>
                <c:pt idx="3185">
                  <c:v>1.2155756207674944</c:v>
                </c:pt>
                <c:pt idx="3186">
                  <c:v>1.2121896162528216</c:v>
                </c:pt>
                <c:pt idx="3187">
                  <c:v>1.2088036117381489</c:v>
                </c:pt>
                <c:pt idx="3188">
                  <c:v>1.2054176072234764</c:v>
                </c:pt>
                <c:pt idx="3189">
                  <c:v>1.2020316027088036</c:v>
                </c:pt>
                <c:pt idx="3190">
                  <c:v>1.1986455981941309</c:v>
                </c:pt>
                <c:pt idx="3191">
                  <c:v>1.1952595936794581</c:v>
                </c:pt>
                <c:pt idx="3192">
                  <c:v>1.1918735891647856</c:v>
                </c:pt>
                <c:pt idx="3193">
                  <c:v>1.1884875846501128</c:v>
                </c:pt>
                <c:pt idx="3194">
                  <c:v>1.1851015801354401</c:v>
                </c:pt>
                <c:pt idx="3195">
                  <c:v>1.1817155756207676</c:v>
                </c:pt>
                <c:pt idx="3196">
                  <c:v>1.1783295711060948</c:v>
                </c:pt>
                <c:pt idx="3197">
                  <c:v>1.1749435665914221</c:v>
                </c:pt>
                <c:pt idx="3198">
                  <c:v>1.1715575620767493</c:v>
                </c:pt>
                <c:pt idx="3199">
                  <c:v>1.1681715575620768</c:v>
                </c:pt>
                <c:pt idx="3200">
                  <c:v>1.1647855530474041</c:v>
                </c:pt>
                <c:pt idx="3201">
                  <c:v>1.1613995485327313</c:v>
                </c:pt>
                <c:pt idx="3202">
                  <c:v>1.1580135440180586</c:v>
                </c:pt>
                <c:pt idx="3203">
                  <c:v>1.154627539503386</c:v>
                </c:pt>
                <c:pt idx="3204">
                  <c:v>1.1512415349887133</c:v>
                </c:pt>
                <c:pt idx="3205">
                  <c:v>1.1478555304740405</c:v>
                </c:pt>
                <c:pt idx="3206">
                  <c:v>1.144469525959368</c:v>
                </c:pt>
                <c:pt idx="3207">
                  <c:v>1.1410835214446953</c:v>
                </c:pt>
                <c:pt idx="3208">
                  <c:v>1.1376975169300225</c:v>
                </c:pt>
                <c:pt idx="3209">
                  <c:v>1.1343115124153498</c:v>
                </c:pt>
                <c:pt idx="3210">
                  <c:v>1.1309255079006773</c:v>
                </c:pt>
                <c:pt idx="3211">
                  <c:v>1.1275395033860045</c:v>
                </c:pt>
                <c:pt idx="3212">
                  <c:v>1.1241534988713318</c:v>
                </c:pt>
                <c:pt idx="3213">
                  <c:v>1.120767494356659</c:v>
                </c:pt>
                <c:pt idx="3214">
                  <c:v>1.1173814898419865</c:v>
                </c:pt>
                <c:pt idx="3215">
                  <c:v>1.1139954853273137</c:v>
                </c:pt>
                <c:pt idx="3216">
                  <c:v>1.110609480812641</c:v>
                </c:pt>
                <c:pt idx="3217">
                  <c:v>1.1072234762979685</c:v>
                </c:pt>
                <c:pt idx="3218">
                  <c:v>1.1038374717832957</c:v>
                </c:pt>
                <c:pt idx="3219">
                  <c:v>1.100451467268623</c:v>
                </c:pt>
                <c:pt idx="3220">
                  <c:v>1.0970654627539502</c:v>
                </c:pt>
                <c:pt idx="3221">
                  <c:v>1.0936794582392777</c:v>
                </c:pt>
                <c:pt idx="3222">
                  <c:v>1.090293453724605</c:v>
                </c:pt>
                <c:pt idx="3223">
                  <c:v>1.0869074492099322</c:v>
                </c:pt>
                <c:pt idx="3224">
                  <c:v>1.0835214446952595</c:v>
                </c:pt>
                <c:pt idx="3225">
                  <c:v>1.0801354401805869</c:v>
                </c:pt>
                <c:pt idx="3226">
                  <c:v>1.0767494356659142</c:v>
                </c:pt>
                <c:pt idx="3227">
                  <c:v>1.0733634311512414</c:v>
                </c:pt>
                <c:pt idx="3228">
                  <c:v>1.0699774266365689</c:v>
                </c:pt>
                <c:pt idx="3229">
                  <c:v>1.0665914221218962</c:v>
                </c:pt>
                <c:pt idx="3230">
                  <c:v>1.0632054176072234</c:v>
                </c:pt>
                <c:pt idx="3231">
                  <c:v>1.0598194130925507</c:v>
                </c:pt>
                <c:pt idx="3232">
                  <c:v>1.0564334085778782</c:v>
                </c:pt>
                <c:pt idx="3233">
                  <c:v>1.0530474040632054</c:v>
                </c:pt>
                <c:pt idx="3234">
                  <c:v>1.0496613995485327</c:v>
                </c:pt>
                <c:pt idx="3235">
                  <c:v>1.0462753950338601</c:v>
                </c:pt>
                <c:pt idx="3236">
                  <c:v>1.0428893905191874</c:v>
                </c:pt>
                <c:pt idx="3237">
                  <c:v>1.0395033860045146</c:v>
                </c:pt>
                <c:pt idx="3238">
                  <c:v>1.0361173814898419</c:v>
                </c:pt>
                <c:pt idx="3239">
                  <c:v>1.0327313769751694</c:v>
                </c:pt>
                <c:pt idx="3240">
                  <c:v>1.0293453724604966</c:v>
                </c:pt>
                <c:pt idx="3241">
                  <c:v>1.0259593679458239</c:v>
                </c:pt>
                <c:pt idx="3242">
                  <c:v>1.0225733634311511</c:v>
                </c:pt>
                <c:pt idx="3243">
                  <c:v>1.0191873589164786</c:v>
                </c:pt>
                <c:pt idx="3244">
                  <c:v>1.0158013544018059</c:v>
                </c:pt>
                <c:pt idx="3245">
                  <c:v>1.0124153498871331</c:v>
                </c:pt>
                <c:pt idx="3246">
                  <c:v>1.0090293453724606</c:v>
                </c:pt>
                <c:pt idx="3247">
                  <c:v>1.0056433408577878</c:v>
                </c:pt>
                <c:pt idx="3248">
                  <c:v>1.0022573363431151</c:v>
                </c:pt>
                <c:pt idx="3249">
                  <c:v>0.99887133182844245</c:v>
                </c:pt>
                <c:pt idx="3250">
                  <c:v>0.99548532731376971</c:v>
                </c:pt>
                <c:pt idx="3251">
                  <c:v>0.99209932279909707</c:v>
                </c:pt>
                <c:pt idx="3252">
                  <c:v>0.98871331828442433</c:v>
                </c:pt>
                <c:pt idx="3253">
                  <c:v>0.98532731376975169</c:v>
                </c:pt>
                <c:pt idx="3254">
                  <c:v>0.98194130925507894</c:v>
                </c:pt>
                <c:pt idx="3255">
                  <c:v>0.97855530474040631</c:v>
                </c:pt>
                <c:pt idx="3256">
                  <c:v>0.97516930022573356</c:v>
                </c:pt>
                <c:pt idx="3257">
                  <c:v>0.97178329571106092</c:v>
                </c:pt>
                <c:pt idx="3258">
                  <c:v>0.96839729119638829</c:v>
                </c:pt>
                <c:pt idx="3259">
                  <c:v>0.96501128668171554</c:v>
                </c:pt>
                <c:pt idx="3260">
                  <c:v>0.96162528216704291</c:v>
                </c:pt>
                <c:pt idx="3261">
                  <c:v>0.95823927765237016</c:v>
                </c:pt>
                <c:pt idx="3262">
                  <c:v>0.95485327313769752</c:v>
                </c:pt>
                <c:pt idx="3263">
                  <c:v>0.95146726862302478</c:v>
                </c:pt>
                <c:pt idx="3264">
                  <c:v>0.94808126410835214</c:v>
                </c:pt>
                <c:pt idx="3265">
                  <c:v>0.94469525959367939</c:v>
                </c:pt>
                <c:pt idx="3266">
                  <c:v>0.94130925507900676</c:v>
                </c:pt>
                <c:pt idx="3267">
                  <c:v>0.93792325056433412</c:v>
                </c:pt>
                <c:pt idx="3268">
                  <c:v>0.93453724604966137</c:v>
                </c:pt>
                <c:pt idx="3269">
                  <c:v>0.93115124153498874</c:v>
                </c:pt>
                <c:pt idx="3270">
                  <c:v>0.92776523702031599</c:v>
                </c:pt>
                <c:pt idx="3271">
                  <c:v>0.92437923250564336</c:v>
                </c:pt>
                <c:pt idx="3272">
                  <c:v>0.92099322799097061</c:v>
                </c:pt>
                <c:pt idx="3273">
                  <c:v>0.91760722347629797</c:v>
                </c:pt>
                <c:pt idx="3274">
                  <c:v>0.91422121896162523</c:v>
                </c:pt>
                <c:pt idx="3275">
                  <c:v>0.91083521444695259</c:v>
                </c:pt>
                <c:pt idx="3276">
                  <c:v>0.90744920993227984</c:v>
                </c:pt>
                <c:pt idx="3277">
                  <c:v>0.90406320541760721</c:v>
                </c:pt>
                <c:pt idx="3278">
                  <c:v>0.90067720090293457</c:v>
                </c:pt>
                <c:pt idx="3279">
                  <c:v>0.89729119638826182</c:v>
                </c:pt>
                <c:pt idx="3280">
                  <c:v>0.89390519187358919</c:v>
                </c:pt>
                <c:pt idx="3281">
                  <c:v>0.89051918735891644</c:v>
                </c:pt>
                <c:pt idx="3282">
                  <c:v>0.88713318284424381</c:v>
                </c:pt>
                <c:pt idx="3283">
                  <c:v>0.88374717832957106</c:v>
                </c:pt>
                <c:pt idx="3284">
                  <c:v>0.88036117381489842</c:v>
                </c:pt>
                <c:pt idx="3285">
                  <c:v>0.87697516930022568</c:v>
                </c:pt>
                <c:pt idx="3286">
                  <c:v>0.87358916478555304</c:v>
                </c:pt>
                <c:pt idx="3287">
                  <c:v>0.87020316027088029</c:v>
                </c:pt>
                <c:pt idx="3288">
                  <c:v>0.86681715575620766</c:v>
                </c:pt>
                <c:pt idx="3289">
                  <c:v>0.86343115124153502</c:v>
                </c:pt>
                <c:pt idx="3290">
                  <c:v>0.86004514672686228</c:v>
                </c:pt>
                <c:pt idx="3291">
                  <c:v>0.85665914221218964</c:v>
                </c:pt>
                <c:pt idx="3292">
                  <c:v>0.85327313769751689</c:v>
                </c:pt>
                <c:pt idx="3293">
                  <c:v>0.84988713318284426</c:v>
                </c:pt>
                <c:pt idx="3294">
                  <c:v>0.84650112866817151</c:v>
                </c:pt>
                <c:pt idx="3295">
                  <c:v>0.84311512415349887</c:v>
                </c:pt>
                <c:pt idx="3296">
                  <c:v>0.83972911963882613</c:v>
                </c:pt>
                <c:pt idx="3297">
                  <c:v>0.83634311512415349</c:v>
                </c:pt>
                <c:pt idx="3298">
                  <c:v>0.83295711060948074</c:v>
                </c:pt>
                <c:pt idx="3299">
                  <c:v>0.82957110609480811</c:v>
                </c:pt>
                <c:pt idx="3300">
                  <c:v>0.82618510158013547</c:v>
                </c:pt>
                <c:pt idx="3301">
                  <c:v>0.82279909706546273</c:v>
                </c:pt>
                <c:pt idx="3302">
                  <c:v>0.81941309255079009</c:v>
                </c:pt>
                <c:pt idx="3303">
                  <c:v>0.81602708803611734</c:v>
                </c:pt>
                <c:pt idx="3304">
                  <c:v>0.81264108352144471</c:v>
                </c:pt>
                <c:pt idx="3305">
                  <c:v>0.80925507900677196</c:v>
                </c:pt>
                <c:pt idx="3306">
                  <c:v>0.80586907449209932</c:v>
                </c:pt>
                <c:pt idx="3307">
                  <c:v>0.80248306997742658</c:v>
                </c:pt>
                <c:pt idx="3308">
                  <c:v>0.79909706546275394</c:v>
                </c:pt>
                <c:pt idx="3309">
                  <c:v>0.79571106094808119</c:v>
                </c:pt>
                <c:pt idx="3310">
                  <c:v>0.79232505643340856</c:v>
                </c:pt>
                <c:pt idx="3311">
                  <c:v>0.78893905191873592</c:v>
                </c:pt>
                <c:pt idx="3312">
                  <c:v>0.78555304740406318</c:v>
                </c:pt>
                <c:pt idx="3313">
                  <c:v>0.78216704288939054</c:v>
                </c:pt>
                <c:pt idx="3314">
                  <c:v>0.77878103837471779</c:v>
                </c:pt>
                <c:pt idx="3315">
                  <c:v>0.77539503386004516</c:v>
                </c:pt>
                <c:pt idx="3316">
                  <c:v>0.77200902934537241</c:v>
                </c:pt>
                <c:pt idx="3317">
                  <c:v>0.76862302483069977</c:v>
                </c:pt>
                <c:pt idx="3318">
                  <c:v>0.76523702031602703</c:v>
                </c:pt>
                <c:pt idx="3319">
                  <c:v>0.76185101580135439</c:v>
                </c:pt>
                <c:pt idx="3320">
                  <c:v>0.75846501128668176</c:v>
                </c:pt>
                <c:pt idx="3321">
                  <c:v>0.75507900677200901</c:v>
                </c:pt>
                <c:pt idx="3322">
                  <c:v>0.75169300225733637</c:v>
                </c:pt>
                <c:pt idx="3323">
                  <c:v>0.74830699774266363</c:v>
                </c:pt>
                <c:pt idx="3324">
                  <c:v>0.74492099322799099</c:v>
                </c:pt>
                <c:pt idx="3325">
                  <c:v>0.74153498871331824</c:v>
                </c:pt>
                <c:pt idx="3326">
                  <c:v>0.73814898419864561</c:v>
                </c:pt>
                <c:pt idx="3327">
                  <c:v>0.73476297968397286</c:v>
                </c:pt>
                <c:pt idx="3328">
                  <c:v>0.73137697516930023</c:v>
                </c:pt>
                <c:pt idx="3329">
                  <c:v>0.72799097065462748</c:v>
                </c:pt>
                <c:pt idx="3330">
                  <c:v>0.72460496613995484</c:v>
                </c:pt>
                <c:pt idx="3331">
                  <c:v>0.72121896162528221</c:v>
                </c:pt>
                <c:pt idx="3332">
                  <c:v>0.71783295711060946</c:v>
                </c:pt>
                <c:pt idx="3333">
                  <c:v>0.71444695259593682</c:v>
                </c:pt>
                <c:pt idx="3334">
                  <c:v>0.71106094808126408</c:v>
                </c:pt>
                <c:pt idx="3335">
                  <c:v>0.70767494356659144</c:v>
                </c:pt>
                <c:pt idx="3336">
                  <c:v>0.70428893905191869</c:v>
                </c:pt>
                <c:pt idx="3337">
                  <c:v>0.70090293453724606</c:v>
                </c:pt>
                <c:pt idx="3338">
                  <c:v>0.69751693002257331</c:v>
                </c:pt>
                <c:pt idx="3339">
                  <c:v>0.69413092550790068</c:v>
                </c:pt>
                <c:pt idx="3340">
                  <c:v>0.69074492099322793</c:v>
                </c:pt>
                <c:pt idx="3341">
                  <c:v>0.68735891647855529</c:v>
                </c:pt>
                <c:pt idx="3342">
                  <c:v>0.68397291196388266</c:v>
                </c:pt>
                <c:pt idx="3343">
                  <c:v>0.68058690744920991</c:v>
                </c:pt>
                <c:pt idx="3344">
                  <c:v>0.67720090293453727</c:v>
                </c:pt>
                <c:pt idx="3345">
                  <c:v>0.67381489841986453</c:v>
                </c:pt>
                <c:pt idx="3346">
                  <c:v>0.67042889390519189</c:v>
                </c:pt>
                <c:pt idx="3347">
                  <c:v>0.66704288939051914</c:v>
                </c:pt>
                <c:pt idx="3348">
                  <c:v>0.66365688487584651</c:v>
                </c:pt>
                <c:pt idx="3349">
                  <c:v>0.66027088036117376</c:v>
                </c:pt>
                <c:pt idx="3350">
                  <c:v>0.65688487584650113</c:v>
                </c:pt>
                <c:pt idx="3351">
                  <c:v>0.65349887133182838</c:v>
                </c:pt>
                <c:pt idx="3352">
                  <c:v>0.65011286681715574</c:v>
                </c:pt>
                <c:pt idx="3353">
                  <c:v>0.64672686230248311</c:v>
                </c:pt>
                <c:pt idx="3354">
                  <c:v>0.64334085778781036</c:v>
                </c:pt>
                <c:pt idx="3355">
                  <c:v>0.63995485327313772</c:v>
                </c:pt>
                <c:pt idx="3356">
                  <c:v>0.63656884875846498</c:v>
                </c:pt>
                <c:pt idx="3357">
                  <c:v>0.63318284424379234</c:v>
                </c:pt>
                <c:pt idx="3358">
                  <c:v>0.6297968397291196</c:v>
                </c:pt>
                <c:pt idx="3359">
                  <c:v>0.62641083521444696</c:v>
                </c:pt>
                <c:pt idx="3360">
                  <c:v>0.62302483069977421</c:v>
                </c:pt>
                <c:pt idx="3361">
                  <c:v>0.61963882618510158</c:v>
                </c:pt>
                <c:pt idx="3362">
                  <c:v>0.61625282167042883</c:v>
                </c:pt>
                <c:pt idx="3363">
                  <c:v>0.61286681715575619</c:v>
                </c:pt>
                <c:pt idx="3364">
                  <c:v>0.60948081264108356</c:v>
                </c:pt>
                <c:pt idx="3365">
                  <c:v>0.60609480812641081</c:v>
                </c:pt>
                <c:pt idx="3366">
                  <c:v>0.60270880361173818</c:v>
                </c:pt>
                <c:pt idx="3367">
                  <c:v>0.59932279909706543</c:v>
                </c:pt>
                <c:pt idx="3368">
                  <c:v>0.59593679458239279</c:v>
                </c:pt>
                <c:pt idx="3369">
                  <c:v>0.59255079006772005</c:v>
                </c:pt>
                <c:pt idx="3370">
                  <c:v>0.58916478555304741</c:v>
                </c:pt>
                <c:pt idx="3371">
                  <c:v>0.58577878103837466</c:v>
                </c:pt>
                <c:pt idx="3372">
                  <c:v>0.58239277652370203</c:v>
                </c:pt>
                <c:pt idx="3373">
                  <c:v>0.57900677200902928</c:v>
                </c:pt>
                <c:pt idx="3374">
                  <c:v>0.57562076749435664</c:v>
                </c:pt>
                <c:pt idx="3375">
                  <c:v>0.57223476297968401</c:v>
                </c:pt>
                <c:pt idx="3376">
                  <c:v>0.56884875846501126</c:v>
                </c:pt>
                <c:pt idx="3377">
                  <c:v>0.56546275395033863</c:v>
                </c:pt>
                <c:pt idx="3378">
                  <c:v>0.56207674943566588</c:v>
                </c:pt>
                <c:pt idx="3379">
                  <c:v>0.55869074492099324</c:v>
                </c:pt>
                <c:pt idx="3380">
                  <c:v>0.5553047404063205</c:v>
                </c:pt>
                <c:pt idx="3381">
                  <c:v>0.55191873589164786</c:v>
                </c:pt>
                <c:pt idx="3382">
                  <c:v>0.54853273137697511</c:v>
                </c:pt>
                <c:pt idx="3383">
                  <c:v>0.54514672686230248</c:v>
                </c:pt>
                <c:pt idx="3384">
                  <c:v>0.54176072234762973</c:v>
                </c:pt>
                <c:pt idx="3385">
                  <c:v>0.53837471783295709</c:v>
                </c:pt>
                <c:pt idx="3386">
                  <c:v>0.53498871331828446</c:v>
                </c:pt>
                <c:pt idx="3387">
                  <c:v>0.53160270880361171</c:v>
                </c:pt>
                <c:pt idx="3388">
                  <c:v>0.52821670428893908</c:v>
                </c:pt>
                <c:pt idx="3389">
                  <c:v>0.52483069977426633</c:v>
                </c:pt>
                <c:pt idx="3390">
                  <c:v>0.52144469525959369</c:v>
                </c:pt>
                <c:pt idx="3391">
                  <c:v>0.51805869074492095</c:v>
                </c:pt>
                <c:pt idx="3392">
                  <c:v>0.51467268623024831</c:v>
                </c:pt>
                <c:pt idx="3393">
                  <c:v>0.51128668171557556</c:v>
                </c:pt>
                <c:pt idx="3394">
                  <c:v>0.50790067720090293</c:v>
                </c:pt>
                <c:pt idx="3395">
                  <c:v>0.50451467268623029</c:v>
                </c:pt>
                <c:pt idx="3396">
                  <c:v>0.50112866817155755</c:v>
                </c:pt>
                <c:pt idx="3397">
                  <c:v>0.49774266365688485</c:v>
                </c:pt>
                <c:pt idx="3398">
                  <c:v>0.49435665914221216</c:v>
                </c:pt>
                <c:pt idx="3399">
                  <c:v>0.49097065462753947</c:v>
                </c:pt>
                <c:pt idx="3400">
                  <c:v>0.48758465011286678</c:v>
                </c:pt>
                <c:pt idx="3401">
                  <c:v>0.48419864559819414</c:v>
                </c:pt>
                <c:pt idx="3402">
                  <c:v>0.48081264108352145</c:v>
                </c:pt>
                <c:pt idx="3403">
                  <c:v>0.47742663656884876</c:v>
                </c:pt>
                <c:pt idx="3404">
                  <c:v>0.47404063205417607</c:v>
                </c:pt>
                <c:pt idx="3405">
                  <c:v>0.47065462753950338</c:v>
                </c:pt>
                <c:pt idx="3406">
                  <c:v>0.46726862302483069</c:v>
                </c:pt>
                <c:pt idx="3407">
                  <c:v>0.463882618510158</c:v>
                </c:pt>
                <c:pt idx="3408">
                  <c:v>0.4604966139954853</c:v>
                </c:pt>
                <c:pt idx="3409">
                  <c:v>0.45711060948081261</c:v>
                </c:pt>
                <c:pt idx="3410">
                  <c:v>0.45372460496613992</c:v>
                </c:pt>
                <c:pt idx="3411">
                  <c:v>0.45033860045146729</c:v>
                </c:pt>
                <c:pt idx="3412">
                  <c:v>0.44695259593679459</c:v>
                </c:pt>
                <c:pt idx="3413">
                  <c:v>0.4435665914221219</c:v>
                </c:pt>
                <c:pt idx="3414">
                  <c:v>0.44018058690744921</c:v>
                </c:pt>
                <c:pt idx="3415">
                  <c:v>0.43679458239277652</c:v>
                </c:pt>
                <c:pt idx="3416">
                  <c:v>0.43340857787810383</c:v>
                </c:pt>
                <c:pt idx="3417">
                  <c:v>0.43002257336343114</c:v>
                </c:pt>
                <c:pt idx="3418">
                  <c:v>0.42663656884875845</c:v>
                </c:pt>
                <c:pt idx="3419">
                  <c:v>0.42325056433408575</c:v>
                </c:pt>
                <c:pt idx="3420">
                  <c:v>0.41986455981941306</c:v>
                </c:pt>
                <c:pt idx="3421">
                  <c:v>0.41647855530474037</c:v>
                </c:pt>
                <c:pt idx="3422">
                  <c:v>0.41309255079006774</c:v>
                </c:pt>
                <c:pt idx="3423">
                  <c:v>0.40970654627539504</c:v>
                </c:pt>
                <c:pt idx="3424">
                  <c:v>0.40632054176072235</c:v>
                </c:pt>
                <c:pt idx="3425">
                  <c:v>0.40293453724604966</c:v>
                </c:pt>
                <c:pt idx="3426">
                  <c:v>0.39954853273137697</c:v>
                </c:pt>
                <c:pt idx="3427">
                  <c:v>0.39616252821670428</c:v>
                </c:pt>
                <c:pt idx="3428">
                  <c:v>0.39277652370203159</c:v>
                </c:pt>
                <c:pt idx="3429">
                  <c:v>0.3893905191873589</c:v>
                </c:pt>
                <c:pt idx="3430">
                  <c:v>0.38600451467268621</c:v>
                </c:pt>
                <c:pt idx="3431">
                  <c:v>0.38261851015801351</c:v>
                </c:pt>
                <c:pt idx="3432">
                  <c:v>0.37923250564334088</c:v>
                </c:pt>
                <c:pt idx="3433">
                  <c:v>0.37584650112866819</c:v>
                </c:pt>
                <c:pt idx="3434">
                  <c:v>0.3724604966139955</c:v>
                </c:pt>
                <c:pt idx="3435">
                  <c:v>0.3690744920993228</c:v>
                </c:pt>
                <c:pt idx="3436">
                  <c:v>0.36568848758465011</c:v>
                </c:pt>
                <c:pt idx="3437">
                  <c:v>0.36230248306997742</c:v>
                </c:pt>
                <c:pt idx="3438">
                  <c:v>0.35891647855530473</c:v>
                </c:pt>
                <c:pt idx="3439">
                  <c:v>0.35553047404063204</c:v>
                </c:pt>
                <c:pt idx="3440">
                  <c:v>0.35214446952595935</c:v>
                </c:pt>
                <c:pt idx="3441">
                  <c:v>0.34875846501128666</c:v>
                </c:pt>
                <c:pt idx="3442">
                  <c:v>0.34537246049661396</c:v>
                </c:pt>
                <c:pt idx="3443">
                  <c:v>0.34198645598194133</c:v>
                </c:pt>
                <c:pt idx="3444">
                  <c:v>0.33860045146726864</c:v>
                </c:pt>
                <c:pt idx="3445">
                  <c:v>0.33521444695259595</c:v>
                </c:pt>
                <c:pt idx="3446">
                  <c:v>0.33182844243792325</c:v>
                </c:pt>
                <c:pt idx="3447">
                  <c:v>0.32844243792325056</c:v>
                </c:pt>
                <c:pt idx="3448">
                  <c:v>0.32505643340857787</c:v>
                </c:pt>
                <c:pt idx="3449">
                  <c:v>0.32167042889390518</c:v>
                </c:pt>
                <c:pt idx="3450">
                  <c:v>0.31828442437923249</c:v>
                </c:pt>
                <c:pt idx="3451">
                  <c:v>0.3148984198645598</c:v>
                </c:pt>
                <c:pt idx="3452">
                  <c:v>0.31151241534988711</c:v>
                </c:pt>
                <c:pt idx="3453">
                  <c:v>0.30812641083521441</c:v>
                </c:pt>
                <c:pt idx="3454">
                  <c:v>0.30474040632054178</c:v>
                </c:pt>
                <c:pt idx="3455">
                  <c:v>0.30135440180586909</c:v>
                </c:pt>
                <c:pt idx="3456">
                  <c:v>0.2979683972911964</c:v>
                </c:pt>
                <c:pt idx="3457">
                  <c:v>0.2945823927765237</c:v>
                </c:pt>
                <c:pt idx="3458">
                  <c:v>0.29119638826185101</c:v>
                </c:pt>
                <c:pt idx="3459">
                  <c:v>0.28781038374717832</c:v>
                </c:pt>
                <c:pt idx="3460">
                  <c:v>0.28442437923250563</c:v>
                </c:pt>
                <c:pt idx="3461">
                  <c:v>0.28103837471783294</c:v>
                </c:pt>
                <c:pt idx="3462">
                  <c:v>0.27765237020316025</c:v>
                </c:pt>
                <c:pt idx="3463">
                  <c:v>0.27426636568848756</c:v>
                </c:pt>
                <c:pt idx="3464">
                  <c:v>0.27088036117381487</c:v>
                </c:pt>
                <c:pt idx="3465">
                  <c:v>0.26749435665914223</c:v>
                </c:pt>
                <c:pt idx="3466">
                  <c:v>0.26410835214446954</c:v>
                </c:pt>
                <c:pt idx="3467">
                  <c:v>0.26072234762979685</c:v>
                </c:pt>
                <c:pt idx="3468">
                  <c:v>0.25733634311512416</c:v>
                </c:pt>
                <c:pt idx="3469">
                  <c:v>0.25395033860045146</c:v>
                </c:pt>
                <c:pt idx="3470">
                  <c:v>0.25056433408577877</c:v>
                </c:pt>
                <c:pt idx="3471">
                  <c:v>0.24717832957110608</c:v>
                </c:pt>
                <c:pt idx="3472">
                  <c:v>0.24379232505643339</c:v>
                </c:pt>
                <c:pt idx="3473">
                  <c:v>0.24040632054176073</c:v>
                </c:pt>
                <c:pt idx="3474">
                  <c:v>0.23702031602708803</c:v>
                </c:pt>
                <c:pt idx="3475">
                  <c:v>0.23363431151241534</c:v>
                </c:pt>
                <c:pt idx="3476">
                  <c:v>0.23024830699774265</c:v>
                </c:pt>
                <c:pt idx="3477">
                  <c:v>0.22686230248306996</c:v>
                </c:pt>
                <c:pt idx="3478">
                  <c:v>0.2234762979683973</c:v>
                </c:pt>
                <c:pt idx="3479">
                  <c:v>0.22009029345372461</c:v>
                </c:pt>
                <c:pt idx="3480">
                  <c:v>0.21670428893905191</c:v>
                </c:pt>
                <c:pt idx="3481">
                  <c:v>0.21331828442437922</c:v>
                </c:pt>
                <c:pt idx="3482">
                  <c:v>0.20993227990970653</c:v>
                </c:pt>
                <c:pt idx="3483">
                  <c:v>0.20654627539503387</c:v>
                </c:pt>
                <c:pt idx="3484">
                  <c:v>0.20316027088036118</c:v>
                </c:pt>
                <c:pt idx="3485">
                  <c:v>0.19977426636568849</c:v>
                </c:pt>
                <c:pt idx="3486">
                  <c:v>0.19638826185101579</c:v>
                </c:pt>
                <c:pt idx="3487">
                  <c:v>0.1930022573363431</c:v>
                </c:pt>
                <c:pt idx="3488">
                  <c:v>0.18961625282167044</c:v>
                </c:pt>
                <c:pt idx="3489">
                  <c:v>0.18623024830699775</c:v>
                </c:pt>
                <c:pt idx="3490">
                  <c:v>0.18284424379232506</c:v>
                </c:pt>
                <c:pt idx="3491">
                  <c:v>0.17945823927765236</c:v>
                </c:pt>
                <c:pt idx="3492">
                  <c:v>0.17607223476297967</c:v>
                </c:pt>
                <c:pt idx="3493">
                  <c:v>0.17268623024830698</c:v>
                </c:pt>
                <c:pt idx="3494">
                  <c:v>0.16930022573363432</c:v>
                </c:pt>
                <c:pt idx="3495">
                  <c:v>0.16591422121896163</c:v>
                </c:pt>
                <c:pt idx="3496">
                  <c:v>0.16252821670428894</c:v>
                </c:pt>
                <c:pt idx="3497">
                  <c:v>0.15914221218961624</c:v>
                </c:pt>
                <c:pt idx="3498">
                  <c:v>0.15575620767494355</c:v>
                </c:pt>
                <c:pt idx="3499">
                  <c:v>0.15237020316027089</c:v>
                </c:pt>
                <c:pt idx="3500">
                  <c:v>0.1489841986455982</c:v>
                </c:pt>
                <c:pt idx="3501">
                  <c:v>0.14559819413092551</c:v>
                </c:pt>
                <c:pt idx="3502">
                  <c:v>0.14221218961625282</c:v>
                </c:pt>
                <c:pt idx="3503">
                  <c:v>0.13882618510158012</c:v>
                </c:pt>
                <c:pt idx="3504">
                  <c:v>0.13544018058690743</c:v>
                </c:pt>
                <c:pt idx="3505">
                  <c:v>0.13205417607223477</c:v>
                </c:pt>
                <c:pt idx="3506">
                  <c:v>0.12866817155756208</c:v>
                </c:pt>
                <c:pt idx="3507">
                  <c:v>0.12528216704288939</c:v>
                </c:pt>
                <c:pt idx="3508">
                  <c:v>0.12189616252821669</c:v>
                </c:pt>
                <c:pt idx="3509">
                  <c:v>0.11851015801354402</c:v>
                </c:pt>
                <c:pt idx="3510">
                  <c:v>0.11512415349887133</c:v>
                </c:pt>
                <c:pt idx="3511">
                  <c:v>0.11173814898419865</c:v>
                </c:pt>
                <c:pt idx="3512">
                  <c:v>0.10835214446952596</c:v>
                </c:pt>
                <c:pt idx="3513">
                  <c:v>0.10496613995485327</c:v>
                </c:pt>
                <c:pt idx="3514">
                  <c:v>0.10158013544018059</c:v>
                </c:pt>
                <c:pt idx="3515">
                  <c:v>9.8194130925507897E-2</c:v>
                </c:pt>
                <c:pt idx="3516">
                  <c:v>9.480812641083522E-2</c:v>
                </c:pt>
                <c:pt idx="3517">
                  <c:v>9.1422121896162528E-2</c:v>
                </c:pt>
                <c:pt idx="3518">
                  <c:v>8.8036117381489837E-2</c:v>
                </c:pt>
                <c:pt idx="3519">
                  <c:v>8.4650112866817159E-2</c:v>
                </c:pt>
                <c:pt idx="3520">
                  <c:v>8.1264108352144468E-2</c:v>
                </c:pt>
                <c:pt idx="3521">
                  <c:v>7.7878103837471777E-2</c:v>
                </c:pt>
                <c:pt idx="3522">
                  <c:v>7.4492099322799099E-2</c:v>
                </c:pt>
                <c:pt idx="3523">
                  <c:v>7.1106094808126408E-2</c:v>
                </c:pt>
                <c:pt idx="3524">
                  <c:v>6.7720090293453716E-2</c:v>
                </c:pt>
                <c:pt idx="3525">
                  <c:v>6.4334085778781039E-2</c:v>
                </c:pt>
                <c:pt idx="3526">
                  <c:v>6.0948081264108347E-2</c:v>
                </c:pt>
                <c:pt idx="3527">
                  <c:v>5.7562076749435663E-2</c:v>
                </c:pt>
                <c:pt idx="3528">
                  <c:v>5.4176072234762979E-2</c:v>
                </c:pt>
                <c:pt idx="3529">
                  <c:v>5.0790067720090294E-2</c:v>
                </c:pt>
                <c:pt idx="3530">
                  <c:v>4.740406320541761E-2</c:v>
                </c:pt>
                <c:pt idx="3531">
                  <c:v>4.4018058690744918E-2</c:v>
                </c:pt>
                <c:pt idx="3532">
                  <c:v>4.0632054176072234E-2</c:v>
                </c:pt>
                <c:pt idx="3533">
                  <c:v>3.724604966139955E-2</c:v>
                </c:pt>
                <c:pt idx="3534">
                  <c:v>3.3860045146726858E-2</c:v>
                </c:pt>
                <c:pt idx="3535">
                  <c:v>3.0474040632054174E-2</c:v>
                </c:pt>
                <c:pt idx="3536">
                  <c:v>2.7088036117381489E-2</c:v>
                </c:pt>
                <c:pt idx="3537">
                  <c:v>2.3702031602708805E-2</c:v>
                </c:pt>
                <c:pt idx="3538">
                  <c:v>2.0316027088036117E-2</c:v>
                </c:pt>
                <c:pt idx="3539">
                  <c:v>1.6930022573363429E-2</c:v>
                </c:pt>
                <c:pt idx="3540">
                  <c:v>1.3544018058690745E-2</c:v>
                </c:pt>
                <c:pt idx="3541">
                  <c:v>1.0158013544018058E-2</c:v>
                </c:pt>
                <c:pt idx="3542">
                  <c:v>6.7720090293453723E-3</c:v>
                </c:pt>
                <c:pt idx="3543">
                  <c:v>3.3860045146726862E-3</c:v>
                </c:pt>
                <c:pt idx="3544">
                  <c:v>0</c:v>
                </c:pt>
              </c:numCache>
            </c:numRef>
          </c:xVal>
          <c:yVal>
            <c:numRef>
              <c:f>Plotting!$I$2:$I$3546</c:f>
              <c:numCache>
                <c:formatCode>0.0</c:formatCode>
                <c:ptCount val="3545"/>
                <c:pt idx="0">
                  <c:v>0.91777767946697497</c:v>
                </c:pt>
                <c:pt idx="1">
                  <c:v>0.92043240044177221</c:v>
                </c:pt>
                <c:pt idx="2">
                  <c:v>0.92569155905525724</c:v>
                </c:pt>
                <c:pt idx="3">
                  <c:v>0.92964881306169134</c:v>
                </c:pt>
                <c:pt idx="4">
                  <c:v>0.93209011720784929</c:v>
                </c:pt>
                <c:pt idx="5">
                  <c:v>0.93264636314779703</c:v>
                </c:pt>
                <c:pt idx="6">
                  <c:v>0.93271888406935721</c:v>
                </c:pt>
                <c:pt idx="7">
                  <c:v>0.93297505204461573</c:v>
                </c:pt>
                <c:pt idx="8">
                  <c:v>0.93407584919173792</c:v>
                </c:pt>
                <c:pt idx="9">
                  <c:v>0.93491630743917331</c:v>
                </c:pt>
                <c:pt idx="10">
                  <c:v>0.93638344206340884</c:v>
                </c:pt>
                <c:pt idx="11">
                  <c:v>0.93785326177601025</c:v>
                </c:pt>
                <c:pt idx="12">
                  <c:v>0.93892167418296102</c:v>
                </c:pt>
                <c:pt idx="13">
                  <c:v>0.94167434148225448</c:v>
                </c:pt>
                <c:pt idx="14">
                  <c:v>0.9436824397518464</c:v>
                </c:pt>
                <c:pt idx="15">
                  <c:v>0.9445069361972116</c:v>
                </c:pt>
                <c:pt idx="16">
                  <c:v>0.94487551708503059</c:v>
                </c:pt>
                <c:pt idx="17">
                  <c:v>0.94542897984188567</c:v>
                </c:pt>
                <c:pt idx="18">
                  <c:v>0.94753027548467272</c:v>
                </c:pt>
                <c:pt idx="19">
                  <c:v>0.94846306931707025</c:v>
                </c:pt>
                <c:pt idx="20">
                  <c:v>0.94787643328031079</c:v>
                </c:pt>
                <c:pt idx="21">
                  <c:v>0.94733867335494071</c:v>
                </c:pt>
                <c:pt idx="22">
                  <c:v>0.9485525470927676</c:v>
                </c:pt>
                <c:pt idx="23">
                  <c:v>0.95084291471655702</c:v>
                </c:pt>
                <c:pt idx="24">
                  <c:v>0.95058305680629729</c:v>
                </c:pt>
                <c:pt idx="25">
                  <c:v>0.94988585119588387</c:v>
                </c:pt>
                <c:pt idx="26">
                  <c:v>0.94960897761619834</c:v>
                </c:pt>
                <c:pt idx="27">
                  <c:v>0.94998518165886081</c:v>
                </c:pt>
                <c:pt idx="28">
                  <c:v>0.95166283827514975</c:v>
                </c:pt>
                <c:pt idx="29">
                  <c:v>0.95385958346000543</c:v>
                </c:pt>
                <c:pt idx="30">
                  <c:v>0.95607089749085128</c:v>
                </c:pt>
                <c:pt idx="31">
                  <c:v>0.95629265598441082</c:v>
                </c:pt>
                <c:pt idx="32">
                  <c:v>0.95648088098660378</c:v>
                </c:pt>
                <c:pt idx="33">
                  <c:v>0.95909158735870248</c:v>
                </c:pt>
                <c:pt idx="34">
                  <c:v>0.96211978156865197</c:v>
                </c:pt>
                <c:pt idx="35">
                  <c:v>0.96371366288107818</c:v>
                </c:pt>
                <c:pt idx="36">
                  <c:v>0.96323516247107943</c:v>
                </c:pt>
                <c:pt idx="37">
                  <c:v>0.96288721731577187</c:v>
                </c:pt>
                <c:pt idx="38">
                  <c:v>0.96159296688218565</c:v>
                </c:pt>
                <c:pt idx="39">
                  <c:v>0.96125684072110229</c:v>
                </c:pt>
                <c:pt idx="40">
                  <c:v>0.96181770096647901</c:v>
                </c:pt>
                <c:pt idx="41">
                  <c:v>0.96068155558953772</c:v>
                </c:pt>
                <c:pt idx="42">
                  <c:v>0.95933341449254561</c:v>
                </c:pt>
                <c:pt idx="43">
                  <c:v>0.9592348060467859</c:v>
                </c:pt>
                <c:pt idx="44">
                  <c:v>0.95959351554696237</c:v>
                </c:pt>
                <c:pt idx="45">
                  <c:v>0.95949258388168734</c:v>
                </c:pt>
                <c:pt idx="46">
                  <c:v>0.95950199776990297</c:v>
                </c:pt>
                <c:pt idx="47">
                  <c:v>0.95893098229999485</c:v>
                </c:pt>
                <c:pt idx="48">
                  <c:v>0.95866415371101577</c:v>
                </c:pt>
                <c:pt idx="49">
                  <c:v>0.9581097685374651</c:v>
                </c:pt>
                <c:pt idx="50">
                  <c:v>0.95824878558691506</c:v>
                </c:pt>
                <c:pt idx="51">
                  <c:v>0.95834897011480868</c:v>
                </c:pt>
                <c:pt idx="52">
                  <c:v>0.95846490837455056</c:v>
                </c:pt>
                <c:pt idx="53">
                  <c:v>0.9578688818196549</c:v>
                </c:pt>
                <c:pt idx="54">
                  <c:v>0.95817946085649086</c:v>
                </c:pt>
                <c:pt idx="55">
                  <c:v>0.95919083229635593</c:v>
                </c:pt>
                <c:pt idx="56">
                  <c:v>0.9598574592683411</c:v>
                </c:pt>
                <c:pt idx="57">
                  <c:v>0.96137813809072115</c:v>
                </c:pt>
                <c:pt idx="58">
                  <c:v>0.96309223987214299</c:v>
                </c:pt>
                <c:pt idx="59">
                  <c:v>0.96463945702294196</c:v>
                </c:pt>
                <c:pt idx="60">
                  <c:v>0.96514983340851701</c:v>
                </c:pt>
                <c:pt idx="61">
                  <c:v>0.96536401198338373</c:v>
                </c:pt>
                <c:pt idx="62">
                  <c:v>0.96534247873267354</c:v>
                </c:pt>
                <c:pt idx="63">
                  <c:v>0.96597862718924099</c:v>
                </c:pt>
                <c:pt idx="64">
                  <c:v>0.9675427276345635</c:v>
                </c:pt>
                <c:pt idx="65">
                  <c:v>0.9688247900091751</c:v>
                </c:pt>
                <c:pt idx="66">
                  <c:v>0.96933848127057665</c:v>
                </c:pt>
                <c:pt idx="67">
                  <c:v>0.97003079492471767</c:v>
                </c:pt>
                <c:pt idx="68">
                  <c:v>0.97059410297017223</c:v>
                </c:pt>
                <c:pt idx="69">
                  <c:v>0.97161906798857289</c:v>
                </c:pt>
                <c:pt idx="70">
                  <c:v>0.97329701180283978</c:v>
                </c:pt>
                <c:pt idx="71">
                  <c:v>0.97476578709944628</c:v>
                </c:pt>
                <c:pt idx="72">
                  <c:v>0.97552761743793015</c:v>
                </c:pt>
                <c:pt idx="73">
                  <c:v>0.9755755854456879</c:v>
                </c:pt>
                <c:pt idx="74">
                  <c:v>0.97542172557957485</c:v>
                </c:pt>
                <c:pt idx="75">
                  <c:v>0.97486430715342265</c:v>
                </c:pt>
                <c:pt idx="76">
                  <c:v>0.9729293454675374</c:v>
                </c:pt>
                <c:pt idx="77">
                  <c:v>0.97155144173605423</c:v>
                </c:pt>
                <c:pt idx="78">
                  <c:v>0.97067005183038779</c:v>
                </c:pt>
                <c:pt idx="79">
                  <c:v>0.97065412592908351</c:v>
                </c:pt>
                <c:pt idx="80">
                  <c:v>0.97085161499150585</c:v>
                </c:pt>
                <c:pt idx="81">
                  <c:v>0.97119037682998566</c:v>
                </c:pt>
                <c:pt idx="82">
                  <c:v>0.971038021621761</c:v>
                </c:pt>
                <c:pt idx="83">
                  <c:v>0.97069861830352555</c:v>
                </c:pt>
                <c:pt idx="84">
                  <c:v>0.97005928390223684</c:v>
                </c:pt>
                <c:pt idx="85">
                  <c:v>0.96872940540918939</c:v>
                </c:pt>
                <c:pt idx="86">
                  <c:v>0.96724993582613161</c:v>
                </c:pt>
                <c:pt idx="87">
                  <c:v>0.96603690113032936</c:v>
                </c:pt>
                <c:pt idx="88">
                  <c:v>0.96517507663354207</c:v>
                </c:pt>
                <c:pt idx="89">
                  <c:v>0.9645107518068281</c:v>
                </c:pt>
                <c:pt idx="90">
                  <c:v>0.96394744666907795</c:v>
                </c:pt>
                <c:pt idx="91">
                  <c:v>0.9641821023961229</c:v>
                </c:pt>
                <c:pt idx="92">
                  <c:v>0.96439750266225688</c:v>
                </c:pt>
                <c:pt idx="93">
                  <c:v>0.96516070748079685</c:v>
                </c:pt>
                <c:pt idx="94">
                  <c:v>0.96510852404502612</c:v>
                </c:pt>
                <c:pt idx="95">
                  <c:v>0.96635769554450046</c:v>
                </c:pt>
                <c:pt idx="96">
                  <c:v>0.96712897411963317</c:v>
                </c:pt>
                <c:pt idx="97">
                  <c:v>0.96807381937022752</c:v>
                </c:pt>
                <c:pt idx="98">
                  <c:v>0.96901630762161417</c:v>
                </c:pt>
                <c:pt idx="99">
                  <c:v>0.97052384719189599</c:v>
                </c:pt>
                <c:pt idx="100">
                  <c:v>0.97178619742248207</c:v>
                </c:pt>
                <c:pt idx="101">
                  <c:v>0.9718321259353413</c:v>
                </c:pt>
                <c:pt idx="102">
                  <c:v>0.97186754429368472</c:v>
                </c:pt>
                <c:pt idx="103">
                  <c:v>0.97218993578344282</c:v>
                </c:pt>
                <c:pt idx="104">
                  <c:v>0.97299178257953201</c:v>
                </c:pt>
                <c:pt idx="105">
                  <c:v>0.97397912205799952</c:v>
                </c:pt>
                <c:pt idx="106">
                  <c:v>0.97575577199194374</c:v>
                </c:pt>
                <c:pt idx="107">
                  <c:v>0.97743671256290843</c:v>
                </c:pt>
                <c:pt idx="108">
                  <c:v>0.97926505919986628</c:v>
                </c:pt>
                <c:pt idx="109">
                  <c:v>0.9803306349451526</c:v>
                </c:pt>
                <c:pt idx="110">
                  <c:v>0.98075107118091154</c:v>
                </c:pt>
                <c:pt idx="111">
                  <c:v>0.98140519582678798</c:v>
                </c:pt>
                <c:pt idx="112">
                  <c:v>0.98152638703810058</c:v>
                </c:pt>
                <c:pt idx="113">
                  <c:v>0.98152402742935096</c:v>
                </c:pt>
                <c:pt idx="114">
                  <c:v>0.98140320131084857</c:v>
                </c:pt>
                <c:pt idx="115">
                  <c:v>0.98121745311913833</c:v>
                </c:pt>
                <c:pt idx="116">
                  <c:v>0.98105608006148215</c:v>
                </c:pt>
                <c:pt idx="117">
                  <c:v>0.98112934711879107</c:v>
                </c:pt>
                <c:pt idx="118">
                  <c:v>0.98138799617333816</c:v>
                </c:pt>
                <c:pt idx="119">
                  <c:v>0.98166403470880026</c:v>
                </c:pt>
                <c:pt idx="120">
                  <c:v>0.98211653249623476</c:v>
                </c:pt>
                <c:pt idx="121">
                  <c:v>0.98235182912621144</c:v>
                </c:pt>
                <c:pt idx="122">
                  <c:v>0.98230903643856604</c:v>
                </c:pt>
                <c:pt idx="123">
                  <c:v>0.9821178693913335</c:v>
                </c:pt>
                <c:pt idx="124">
                  <c:v>0.98144069601674377</c:v>
                </c:pt>
                <c:pt idx="125">
                  <c:v>0.98018162669893383</c:v>
                </c:pt>
                <c:pt idx="126">
                  <c:v>0.97877922513842297</c:v>
                </c:pt>
                <c:pt idx="127">
                  <c:v>0.97748794395412797</c:v>
                </c:pt>
                <c:pt idx="128">
                  <c:v>0.97532554168426799</c:v>
                </c:pt>
                <c:pt idx="129">
                  <c:v>0.97383243673835829</c:v>
                </c:pt>
                <c:pt idx="130">
                  <c:v>0.9720961144644924</c:v>
                </c:pt>
                <c:pt idx="131">
                  <c:v>0.97116195508953285</c:v>
                </c:pt>
                <c:pt idx="132">
                  <c:v>0.97053251081023151</c:v>
                </c:pt>
                <c:pt idx="133">
                  <c:v>0.96967609561419155</c:v>
                </c:pt>
                <c:pt idx="134">
                  <c:v>0.96876756341293668</c:v>
                </c:pt>
                <c:pt idx="135">
                  <c:v>0.96815481461207797</c:v>
                </c:pt>
                <c:pt idx="136">
                  <c:v>0.96723317591871505</c:v>
                </c:pt>
                <c:pt idx="137">
                  <c:v>0.965671355288241</c:v>
                </c:pt>
                <c:pt idx="138">
                  <c:v>0.96472210193378738</c:v>
                </c:pt>
                <c:pt idx="139">
                  <c:v>0.96435627170389926</c:v>
                </c:pt>
                <c:pt idx="140">
                  <c:v>0.96504506034583404</c:v>
                </c:pt>
                <c:pt idx="141">
                  <c:v>0.96547180812790268</c:v>
                </c:pt>
                <c:pt idx="142">
                  <c:v>0.96595799636397006</c:v>
                </c:pt>
                <c:pt idx="143">
                  <c:v>0.96616545500678452</c:v>
                </c:pt>
                <c:pt idx="144">
                  <c:v>0.96705886271472941</c:v>
                </c:pt>
                <c:pt idx="145">
                  <c:v>0.96736933652751667</c:v>
                </c:pt>
                <c:pt idx="146">
                  <c:v>0.96756146233040019</c:v>
                </c:pt>
                <c:pt idx="147">
                  <c:v>0.96705133825926692</c:v>
                </c:pt>
                <c:pt idx="148">
                  <c:v>0.96717494132219095</c:v>
                </c:pt>
                <c:pt idx="149">
                  <c:v>0.96781708038523706</c:v>
                </c:pt>
                <c:pt idx="150">
                  <c:v>0.96920078894164485</c:v>
                </c:pt>
                <c:pt idx="151">
                  <c:v>0.97015333352917676</c:v>
                </c:pt>
                <c:pt idx="152">
                  <c:v>0.97127606329009208</c:v>
                </c:pt>
                <c:pt idx="153">
                  <c:v>0.97183838797163458</c:v>
                </c:pt>
                <c:pt idx="154">
                  <c:v>0.97208936499406329</c:v>
                </c:pt>
                <c:pt idx="155">
                  <c:v>0.97231253932071859</c:v>
                </c:pt>
                <c:pt idx="156">
                  <c:v>0.97236996081434002</c:v>
                </c:pt>
                <c:pt idx="157">
                  <c:v>0.97299931471125967</c:v>
                </c:pt>
                <c:pt idx="158">
                  <c:v>0.97390010769419777</c:v>
                </c:pt>
                <c:pt idx="159">
                  <c:v>0.97438996104277187</c:v>
                </c:pt>
                <c:pt idx="160">
                  <c:v>0.97498253203746577</c:v>
                </c:pt>
                <c:pt idx="161">
                  <c:v>0.97545599456045873</c:v>
                </c:pt>
                <c:pt idx="162">
                  <c:v>0.97623082059906041</c:v>
                </c:pt>
                <c:pt idx="163">
                  <c:v>0.97699411362028565</c:v>
                </c:pt>
                <c:pt idx="164">
                  <c:v>0.97773350967039363</c:v>
                </c:pt>
                <c:pt idx="165">
                  <c:v>0.97756996269538599</c:v>
                </c:pt>
                <c:pt idx="166">
                  <c:v>0.97703605064873467</c:v>
                </c:pt>
                <c:pt idx="167">
                  <c:v>0.97739680648487792</c:v>
                </c:pt>
                <c:pt idx="168">
                  <c:v>0.97724901406116405</c:v>
                </c:pt>
                <c:pt idx="169">
                  <c:v>0.97707571057664222</c:v>
                </c:pt>
                <c:pt idx="170">
                  <c:v>0.97682008390435504</c:v>
                </c:pt>
                <c:pt idx="171">
                  <c:v>0.9762340916939396</c:v>
                </c:pt>
                <c:pt idx="172">
                  <c:v>0.97547953878306826</c:v>
                </c:pt>
                <c:pt idx="173">
                  <c:v>0.97506850975483506</c:v>
                </c:pt>
                <c:pt idx="174">
                  <c:v>0.97510130720853505</c:v>
                </c:pt>
                <c:pt idx="175">
                  <c:v>0.97499525145033739</c:v>
                </c:pt>
                <c:pt idx="176">
                  <c:v>0.97446461364546255</c:v>
                </c:pt>
                <c:pt idx="177">
                  <c:v>0.97355921935329193</c:v>
                </c:pt>
                <c:pt idx="178">
                  <c:v>0.97262081010031876</c:v>
                </c:pt>
                <c:pt idx="179">
                  <c:v>0.97157605051743345</c:v>
                </c:pt>
                <c:pt idx="180">
                  <c:v>0.97017667340044489</c:v>
                </c:pt>
                <c:pt idx="181">
                  <c:v>0.9683231516370101</c:v>
                </c:pt>
                <c:pt idx="182">
                  <c:v>0.96733429997117892</c:v>
                </c:pt>
                <c:pt idx="183">
                  <c:v>0.96653133692553062</c:v>
                </c:pt>
                <c:pt idx="184">
                  <c:v>0.966071265774893</c:v>
                </c:pt>
                <c:pt idx="185">
                  <c:v>0.96551510327610546</c:v>
                </c:pt>
                <c:pt idx="186">
                  <c:v>0.96436858776683942</c:v>
                </c:pt>
                <c:pt idx="187">
                  <c:v>0.96371008464893337</c:v>
                </c:pt>
                <c:pt idx="188">
                  <c:v>0.96334547387657454</c:v>
                </c:pt>
                <c:pt idx="189">
                  <c:v>0.96223175429086616</c:v>
                </c:pt>
                <c:pt idx="190">
                  <c:v>0.96158954382522266</c:v>
                </c:pt>
                <c:pt idx="191">
                  <c:v>0.96147579245338832</c:v>
                </c:pt>
                <c:pt idx="192">
                  <c:v>0.96180324363637104</c:v>
                </c:pt>
                <c:pt idx="193">
                  <c:v>0.96173620461195386</c:v>
                </c:pt>
                <c:pt idx="194">
                  <c:v>0.9613251575897831</c:v>
                </c:pt>
                <c:pt idx="195">
                  <c:v>0.9613035181484384</c:v>
                </c:pt>
                <c:pt idx="196">
                  <c:v>0.9615510579211255</c:v>
                </c:pt>
                <c:pt idx="197">
                  <c:v>0.961463712481196</c:v>
                </c:pt>
                <c:pt idx="198">
                  <c:v>0.96187409520263978</c:v>
                </c:pt>
                <c:pt idx="199">
                  <c:v>0.96224719780655033</c:v>
                </c:pt>
                <c:pt idx="200">
                  <c:v>0.96265362103888652</c:v>
                </c:pt>
                <c:pt idx="201">
                  <c:v>0.9634146863840608</c:v>
                </c:pt>
                <c:pt idx="202">
                  <c:v>0.96456972588818291</c:v>
                </c:pt>
                <c:pt idx="203">
                  <c:v>0.96539383648140875</c:v>
                </c:pt>
                <c:pt idx="204">
                  <c:v>0.96508851579196664</c:v>
                </c:pt>
                <c:pt idx="205">
                  <c:v>0.96552829064656254</c:v>
                </c:pt>
                <c:pt idx="206">
                  <c:v>0.96493254692685648</c:v>
                </c:pt>
                <c:pt idx="207">
                  <c:v>0.96480173301432715</c:v>
                </c:pt>
                <c:pt idx="208">
                  <c:v>0.9645627495938327</c:v>
                </c:pt>
                <c:pt idx="209">
                  <c:v>0.96359765313917012</c:v>
                </c:pt>
                <c:pt idx="210">
                  <c:v>0.96174563373616018</c:v>
                </c:pt>
                <c:pt idx="211">
                  <c:v>0.95984254110368894</c:v>
                </c:pt>
                <c:pt idx="212">
                  <c:v>0.95825580281653988</c:v>
                </c:pt>
                <c:pt idx="213">
                  <c:v>0.95691198221978147</c:v>
                </c:pt>
                <c:pt idx="214">
                  <c:v>0.9561277254963042</c:v>
                </c:pt>
                <c:pt idx="215">
                  <c:v>0.95605665505643234</c:v>
                </c:pt>
                <c:pt idx="216">
                  <c:v>0.95495739630091747</c:v>
                </c:pt>
                <c:pt idx="217">
                  <c:v>0.95435638999794814</c:v>
                </c:pt>
                <c:pt idx="218">
                  <c:v>0.95323193357158253</c:v>
                </c:pt>
                <c:pt idx="219">
                  <c:v>0.95157867570872079</c:v>
                </c:pt>
                <c:pt idx="220">
                  <c:v>0.95057688006104202</c:v>
                </c:pt>
                <c:pt idx="221">
                  <c:v>0.95017382118309002</c:v>
                </c:pt>
                <c:pt idx="222">
                  <c:v>0.94980359223455657</c:v>
                </c:pt>
                <c:pt idx="223">
                  <c:v>0.94982353606566217</c:v>
                </c:pt>
                <c:pt idx="224">
                  <c:v>0.95020879193339614</c:v>
                </c:pt>
                <c:pt idx="225">
                  <c:v>0.95092928178872083</c:v>
                </c:pt>
                <c:pt idx="226">
                  <c:v>0.94998857144645332</c:v>
                </c:pt>
                <c:pt idx="227">
                  <c:v>0.94984538232566651</c:v>
                </c:pt>
                <c:pt idx="228">
                  <c:v>0.9507567144526643</c:v>
                </c:pt>
                <c:pt idx="229">
                  <c:v>0.95192897020631173</c:v>
                </c:pt>
                <c:pt idx="230">
                  <c:v>0.95240030763890049</c:v>
                </c:pt>
                <c:pt idx="231">
                  <c:v>0.95237742769087286</c:v>
                </c:pt>
                <c:pt idx="232">
                  <c:v>0.95314771016502942</c:v>
                </c:pt>
                <c:pt idx="233">
                  <c:v>0.95462440392382109</c:v>
                </c:pt>
                <c:pt idx="234">
                  <c:v>0.9565132592506842</c:v>
                </c:pt>
                <c:pt idx="235">
                  <c:v>0.95828959282641746</c:v>
                </c:pt>
                <c:pt idx="236">
                  <c:v>0.95983470246652636</c:v>
                </c:pt>
                <c:pt idx="237">
                  <c:v>0.96168253904730372</c:v>
                </c:pt>
                <c:pt idx="238">
                  <c:v>0.96333810829000155</c:v>
                </c:pt>
                <c:pt idx="239">
                  <c:v>0.96479925564518265</c:v>
                </c:pt>
                <c:pt idx="240">
                  <c:v>0.96582644907077009</c:v>
                </c:pt>
                <c:pt idx="241">
                  <c:v>0.96681593069493377</c:v>
                </c:pt>
                <c:pt idx="242">
                  <c:v>0.96774774791124463</c:v>
                </c:pt>
                <c:pt idx="243">
                  <c:v>0.96802141752756621</c:v>
                </c:pt>
                <c:pt idx="244">
                  <c:v>0.96860473352528553</c:v>
                </c:pt>
                <c:pt idx="245">
                  <c:v>0.97002431658965138</c:v>
                </c:pt>
                <c:pt idx="246">
                  <c:v>0.97151356019547785</c:v>
                </c:pt>
                <c:pt idx="247">
                  <c:v>0.97282914553551247</c:v>
                </c:pt>
                <c:pt idx="248">
                  <c:v>0.97398367559998944</c:v>
                </c:pt>
                <c:pt idx="249">
                  <c:v>0.97491464886092449</c:v>
                </c:pt>
                <c:pt idx="250">
                  <c:v>0.97514143981420409</c:v>
                </c:pt>
                <c:pt idx="251">
                  <c:v>0.97555890008229951</c:v>
                </c:pt>
                <c:pt idx="252">
                  <c:v>0.97511753168068049</c:v>
                </c:pt>
                <c:pt idx="253">
                  <c:v>0.97362045830026078</c:v>
                </c:pt>
                <c:pt idx="254">
                  <c:v>0.97201272350967927</c:v>
                </c:pt>
                <c:pt idx="255">
                  <c:v>0.97081339267858224</c:v>
                </c:pt>
                <c:pt idx="256">
                  <c:v>0.97065141862557569</c:v>
                </c:pt>
                <c:pt idx="257">
                  <c:v>0.97068519183984003</c:v>
                </c:pt>
                <c:pt idx="258">
                  <c:v>0.97045459866383676</c:v>
                </c:pt>
                <c:pt idx="259">
                  <c:v>0.96897471631760601</c:v>
                </c:pt>
                <c:pt idx="260">
                  <c:v>0.96739725036025426</c:v>
                </c:pt>
                <c:pt idx="261">
                  <c:v>0.96658589085352942</c:v>
                </c:pt>
                <c:pt idx="262">
                  <c:v>0.96592891255075819</c:v>
                </c:pt>
                <c:pt idx="263">
                  <c:v>0.96585399182638632</c:v>
                </c:pt>
                <c:pt idx="264">
                  <c:v>0.96569306289356616</c:v>
                </c:pt>
                <c:pt idx="265">
                  <c:v>0.96547967777496702</c:v>
                </c:pt>
                <c:pt idx="266">
                  <c:v>0.96522633457150053</c:v>
                </c:pt>
                <c:pt idx="267">
                  <c:v>0.96409740980379832</c:v>
                </c:pt>
                <c:pt idx="268">
                  <c:v>0.96217290813308287</c:v>
                </c:pt>
                <c:pt idx="269">
                  <c:v>0.96002810289186735</c:v>
                </c:pt>
                <c:pt idx="270">
                  <c:v>0.95844381118275201</c:v>
                </c:pt>
                <c:pt idx="271">
                  <c:v>0.95719050026109898</c:v>
                </c:pt>
                <c:pt idx="272">
                  <c:v>0.95587887561694684</c:v>
                </c:pt>
                <c:pt idx="273">
                  <c:v>0.95506892755783779</c:v>
                </c:pt>
                <c:pt idx="274">
                  <c:v>0.95436837195720881</c:v>
                </c:pt>
                <c:pt idx="275">
                  <c:v>0.95341305330252146</c:v>
                </c:pt>
                <c:pt idx="276">
                  <c:v>0.953450085020903</c:v>
                </c:pt>
                <c:pt idx="277">
                  <c:v>0.9536462050223381</c:v>
                </c:pt>
                <c:pt idx="278">
                  <c:v>0.95406489618975099</c:v>
                </c:pt>
                <c:pt idx="279">
                  <c:v>0.9551418275574286</c:v>
                </c:pt>
                <c:pt idx="280">
                  <c:v>0.95660693384046436</c:v>
                </c:pt>
                <c:pt idx="281">
                  <c:v>0.95794938984638844</c:v>
                </c:pt>
                <c:pt idx="282">
                  <c:v>0.95872298526319166</c:v>
                </c:pt>
                <c:pt idx="283">
                  <c:v>0.9595569444121067</c:v>
                </c:pt>
                <c:pt idx="284">
                  <c:v>0.96057638330939266</c:v>
                </c:pt>
                <c:pt idx="285">
                  <c:v>0.9619490017237311</c:v>
                </c:pt>
                <c:pt idx="286">
                  <c:v>0.9621940403014374</c:v>
                </c:pt>
                <c:pt idx="287">
                  <c:v>0.96276229195832153</c:v>
                </c:pt>
                <c:pt idx="288">
                  <c:v>0.9642363557329775</c:v>
                </c:pt>
                <c:pt idx="289">
                  <c:v>0.96494273165641942</c:v>
                </c:pt>
                <c:pt idx="290">
                  <c:v>0.96587828257047237</c:v>
                </c:pt>
                <c:pt idx="291">
                  <c:v>0.96691496379773434</c:v>
                </c:pt>
                <c:pt idx="292">
                  <c:v>0.96789768011585098</c:v>
                </c:pt>
                <c:pt idx="293">
                  <c:v>0.96880351397883213</c:v>
                </c:pt>
                <c:pt idx="294">
                  <c:v>0.9690874297539982</c:v>
                </c:pt>
                <c:pt idx="295">
                  <c:v>0.97013029785128768</c:v>
                </c:pt>
                <c:pt idx="296">
                  <c:v>0.97066711439347941</c:v>
                </c:pt>
                <c:pt idx="297">
                  <c:v>0.97094608220888601</c:v>
                </c:pt>
                <c:pt idx="298">
                  <c:v>0.97139533721133109</c:v>
                </c:pt>
                <c:pt idx="299">
                  <c:v>0.97183311453400656</c:v>
                </c:pt>
                <c:pt idx="300">
                  <c:v>0.97160264642143368</c:v>
                </c:pt>
                <c:pt idx="301">
                  <c:v>0.97102019189033151</c:v>
                </c:pt>
                <c:pt idx="302">
                  <c:v>0.96937995295327939</c:v>
                </c:pt>
                <c:pt idx="303">
                  <c:v>0.96692785343130816</c:v>
                </c:pt>
                <c:pt idx="304">
                  <c:v>0.96505630354318184</c:v>
                </c:pt>
                <c:pt idx="305">
                  <c:v>0.96351622563355022</c:v>
                </c:pt>
                <c:pt idx="306">
                  <c:v>0.96280977667612422</c:v>
                </c:pt>
                <c:pt idx="307">
                  <c:v>0.96273967444824182</c:v>
                </c:pt>
                <c:pt idx="308">
                  <c:v>0.96361845018332759</c:v>
                </c:pt>
                <c:pt idx="309">
                  <c:v>0.96519654723801496</c:v>
                </c:pt>
                <c:pt idx="310">
                  <c:v>0.9672945675162069</c:v>
                </c:pt>
                <c:pt idx="311">
                  <c:v>0.96970450131491903</c:v>
                </c:pt>
                <c:pt idx="312">
                  <c:v>0.97077412319184286</c:v>
                </c:pt>
                <c:pt idx="313">
                  <c:v>0.972213228585734</c:v>
                </c:pt>
                <c:pt idx="314">
                  <c:v>0.97338148684789116</c:v>
                </c:pt>
                <c:pt idx="315">
                  <c:v>0.9744215074135445</c:v>
                </c:pt>
                <c:pt idx="316">
                  <c:v>0.97508862867348745</c:v>
                </c:pt>
                <c:pt idx="317">
                  <c:v>0.97585687180826453</c:v>
                </c:pt>
                <c:pt idx="318">
                  <c:v>0.97617319158855842</c:v>
                </c:pt>
                <c:pt idx="319">
                  <c:v>0.97505415268213025</c:v>
                </c:pt>
                <c:pt idx="320">
                  <c:v>0.97452879369084056</c:v>
                </c:pt>
                <c:pt idx="321">
                  <c:v>0.97432350677559965</c:v>
                </c:pt>
                <c:pt idx="322">
                  <c:v>0.9729722879555649</c:v>
                </c:pt>
                <c:pt idx="323">
                  <c:v>0.9717667998084295</c:v>
                </c:pt>
                <c:pt idx="324">
                  <c:v>0.9704535861826038</c:v>
                </c:pt>
                <c:pt idx="325">
                  <c:v>0.96917654902292205</c:v>
                </c:pt>
                <c:pt idx="326">
                  <c:v>0.96848226759124656</c:v>
                </c:pt>
                <c:pt idx="327">
                  <c:v>0.96815696715057231</c:v>
                </c:pt>
                <c:pt idx="328">
                  <c:v>0.96829602030191164</c:v>
                </c:pt>
                <c:pt idx="329">
                  <c:v>0.96858641906929444</c:v>
                </c:pt>
                <c:pt idx="330">
                  <c:v>0.96916109599655353</c:v>
                </c:pt>
                <c:pt idx="331">
                  <c:v>0.96971146355820315</c:v>
                </c:pt>
                <c:pt idx="332">
                  <c:v>0.97069470630431609</c:v>
                </c:pt>
                <c:pt idx="333">
                  <c:v>0.97095204966849025</c:v>
                </c:pt>
                <c:pt idx="334">
                  <c:v>0.97132377613019627</c:v>
                </c:pt>
                <c:pt idx="335">
                  <c:v>0.97072757880348759</c:v>
                </c:pt>
                <c:pt idx="336">
                  <c:v>0.9703126247904843</c:v>
                </c:pt>
                <c:pt idx="337">
                  <c:v>0.97007586009634872</c:v>
                </c:pt>
                <c:pt idx="338">
                  <c:v>0.97001026142937985</c:v>
                </c:pt>
                <c:pt idx="339">
                  <c:v>0.9691084300532089</c:v>
                </c:pt>
                <c:pt idx="340">
                  <c:v>0.96848584260548154</c:v>
                </c:pt>
                <c:pt idx="341">
                  <c:v>0.9685865258061277</c:v>
                </c:pt>
                <c:pt idx="342">
                  <c:v>0.96882724526229047</c:v>
                </c:pt>
                <c:pt idx="343">
                  <c:v>0.96868198101835357</c:v>
                </c:pt>
                <c:pt idx="344">
                  <c:v>0.96872025433493558</c:v>
                </c:pt>
                <c:pt idx="345">
                  <c:v>0.96961204285918789</c:v>
                </c:pt>
                <c:pt idx="346">
                  <c:v>0.96978511376145227</c:v>
                </c:pt>
                <c:pt idx="347">
                  <c:v>0.96994722696707081</c:v>
                </c:pt>
                <c:pt idx="348">
                  <c:v>0.96967417095896757</c:v>
                </c:pt>
                <c:pt idx="349">
                  <c:v>0.96952015665408131</c:v>
                </c:pt>
                <c:pt idx="350">
                  <c:v>0.96792437115261076</c:v>
                </c:pt>
                <c:pt idx="351">
                  <c:v>0.96717761783449752</c:v>
                </c:pt>
                <c:pt idx="352">
                  <c:v>0.96579235429091059</c:v>
                </c:pt>
                <c:pt idx="353">
                  <c:v>0.96517359799362834</c:v>
                </c:pt>
                <c:pt idx="354">
                  <c:v>0.96469013445953877</c:v>
                </c:pt>
                <c:pt idx="355">
                  <c:v>0.9647435376953204</c:v>
                </c:pt>
                <c:pt idx="356">
                  <c:v>0.96396781233334283</c:v>
                </c:pt>
                <c:pt idx="357">
                  <c:v>0.96335199517951053</c:v>
                </c:pt>
                <c:pt idx="358">
                  <c:v>0.96307051042573677</c:v>
                </c:pt>
                <c:pt idx="359">
                  <c:v>0.96295883641225455</c:v>
                </c:pt>
                <c:pt idx="360">
                  <c:v>0.96247379251112619</c:v>
                </c:pt>
                <c:pt idx="361">
                  <c:v>0.96216713568870071</c:v>
                </c:pt>
                <c:pt idx="362">
                  <c:v>0.96107027312414672</c:v>
                </c:pt>
                <c:pt idx="363">
                  <c:v>0.95940713356172236</c:v>
                </c:pt>
                <c:pt idx="364">
                  <c:v>0.95858374315206041</c:v>
                </c:pt>
                <c:pt idx="365">
                  <c:v>0.95842197540209784</c:v>
                </c:pt>
                <c:pt idx="366">
                  <c:v>0.95819768345748679</c:v>
                </c:pt>
                <c:pt idx="367">
                  <c:v>0.95791134445423487</c:v>
                </c:pt>
                <c:pt idx="368">
                  <c:v>0.95709551669978976</c:v>
                </c:pt>
                <c:pt idx="369">
                  <c:v>0.95585244840646122</c:v>
                </c:pt>
                <c:pt idx="370">
                  <c:v>0.95398528750079536</c:v>
                </c:pt>
                <c:pt idx="371">
                  <c:v>0.95261129037183589</c:v>
                </c:pt>
                <c:pt idx="372">
                  <c:v>0.95143964690893135</c:v>
                </c:pt>
                <c:pt idx="373">
                  <c:v>0.95032470801625124</c:v>
                </c:pt>
                <c:pt idx="374">
                  <c:v>0.94991801002375165</c:v>
                </c:pt>
                <c:pt idx="375">
                  <c:v>0.94921423602257404</c:v>
                </c:pt>
                <c:pt idx="376">
                  <c:v>0.94789926794680046</c:v>
                </c:pt>
                <c:pt idx="377">
                  <c:v>0.94642201165175577</c:v>
                </c:pt>
                <c:pt idx="378">
                  <c:v>0.94487670929778089</c:v>
                </c:pt>
                <c:pt idx="379">
                  <c:v>0.94395325307244204</c:v>
                </c:pt>
                <c:pt idx="380">
                  <c:v>0.94247216019947455</c:v>
                </c:pt>
                <c:pt idx="381">
                  <c:v>0.9406086651956348</c:v>
                </c:pt>
                <c:pt idx="382">
                  <c:v>0.94049409659475658</c:v>
                </c:pt>
                <c:pt idx="383">
                  <c:v>0.94068218113223556</c:v>
                </c:pt>
                <c:pt idx="384">
                  <c:v>0.94029431026793342</c:v>
                </c:pt>
                <c:pt idx="385">
                  <c:v>0.94072569441618814</c:v>
                </c:pt>
                <c:pt idx="386">
                  <c:v>0.94133824654166376</c:v>
                </c:pt>
                <c:pt idx="387">
                  <c:v>0.9416777843976506</c:v>
                </c:pt>
                <c:pt idx="388">
                  <c:v>0.94109082016812551</c:v>
                </c:pt>
                <c:pt idx="389">
                  <c:v>0.940790748160652</c:v>
                </c:pt>
                <c:pt idx="390">
                  <c:v>0.94040241184527718</c:v>
                </c:pt>
                <c:pt idx="391">
                  <c:v>0.94079677017714214</c:v>
                </c:pt>
                <c:pt idx="392">
                  <c:v>0.94072050095457804</c:v>
                </c:pt>
                <c:pt idx="393">
                  <c:v>0.94107320211562051</c:v>
                </c:pt>
                <c:pt idx="394">
                  <c:v>0.94010681599699097</c:v>
                </c:pt>
                <c:pt idx="395">
                  <c:v>0.93996195108579306</c:v>
                </c:pt>
                <c:pt idx="396">
                  <c:v>0.94033950223070739</c:v>
                </c:pt>
                <c:pt idx="397">
                  <c:v>0.94163634751925784</c:v>
                </c:pt>
                <c:pt idx="398">
                  <c:v>0.94168226421882628</c:v>
                </c:pt>
                <c:pt idx="399">
                  <c:v>0.94216058865114705</c:v>
                </c:pt>
                <c:pt idx="400">
                  <c:v>0.942695047454437</c:v>
                </c:pt>
                <c:pt idx="401">
                  <c:v>0.9426482723671189</c:v>
                </c:pt>
                <c:pt idx="402">
                  <c:v>0.9415989865528186</c:v>
                </c:pt>
                <c:pt idx="403">
                  <c:v>0.94101167933588126</c:v>
                </c:pt>
                <c:pt idx="404">
                  <c:v>0.93879420820515547</c:v>
                </c:pt>
                <c:pt idx="405">
                  <c:v>0.93572570137893751</c:v>
                </c:pt>
                <c:pt idx="406">
                  <c:v>0.93338604536371161</c:v>
                </c:pt>
                <c:pt idx="407">
                  <c:v>0.9307422605090907</c:v>
                </c:pt>
                <c:pt idx="408">
                  <c:v>0.92938728307529728</c:v>
                </c:pt>
                <c:pt idx="409">
                  <c:v>0.92798319665773654</c:v>
                </c:pt>
                <c:pt idx="410">
                  <c:v>0.92718937326175455</c:v>
                </c:pt>
                <c:pt idx="411">
                  <c:v>0.92611268693039728</c:v>
                </c:pt>
                <c:pt idx="412">
                  <c:v>0.92471199600563703</c:v>
                </c:pt>
                <c:pt idx="413">
                  <c:v>0.92317438518486061</c:v>
                </c:pt>
                <c:pt idx="414">
                  <c:v>0.92183415747081554</c:v>
                </c:pt>
                <c:pt idx="415">
                  <c:v>0.92076256633722275</c:v>
                </c:pt>
                <c:pt idx="416">
                  <c:v>0.9195144395836613</c:v>
                </c:pt>
                <c:pt idx="417">
                  <c:v>0.9187950965972117</c:v>
                </c:pt>
                <c:pt idx="418">
                  <c:v>0.91799419121536707</c:v>
                </c:pt>
                <c:pt idx="419">
                  <c:v>0.91713894403040819</c:v>
                </c:pt>
                <c:pt idx="420">
                  <c:v>0.91550226173806959</c:v>
                </c:pt>
                <c:pt idx="421">
                  <c:v>0.91420965657513109</c:v>
                </c:pt>
                <c:pt idx="422">
                  <c:v>0.91271648836011088</c:v>
                </c:pt>
                <c:pt idx="423">
                  <c:v>0.90937025797712279</c:v>
                </c:pt>
                <c:pt idx="424">
                  <c:v>0.90743094835353522</c:v>
                </c:pt>
                <c:pt idx="425">
                  <c:v>0.90709510850603592</c:v>
                </c:pt>
                <c:pt idx="426">
                  <c:v>0.90649151773503378</c:v>
                </c:pt>
                <c:pt idx="427">
                  <c:v>0.90569220139823359</c:v>
                </c:pt>
                <c:pt idx="428">
                  <c:v>0.90669267804890374</c:v>
                </c:pt>
                <c:pt idx="429">
                  <c:v>0.9075808196398184</c:v>
                </c:pt>
                <c:pt idx="430">
                  <c:v>0.90937086734602257</c:v>
                </c:pt>
                <c:pt idx="431">
                  <c:v>0.91356601154537298</c:v>
                </c:pt>
                <c:pt idx="432">
                  <c:v>0.91762749054435355</c:v>
                </c:pt>
                <c:pt idx="433">
                  <c:v>0.91936084103770321</c:v>
                </c:pt>
                <c:pt idx="434">
                  <c:v>0.92071046431421955</c:v>
                </c:pt>
                <c:pt idx="435">
                  <c:v>0.92327423881563397</c:v>
                </c:pt>
                <c:pt idx="436">
                  <c:v>0.92477915387292731</c:v>
                </c:pt>
                <c:pt idx="437">
                  <c:v>0.92618313771672311</c:v>
                </c:pt>
                <c:pt idx="438">
                  <c:v>0.92627241334616828</c:v>
                </c:pt>
                <c:pt idx="439">
                  <c:v>0.92632270469794753</c:v>
                </c:pt>
                <c:pt idx="440">
                  <c:v>0.92644993979384671</c:v>
                </c:pt>
                <c:pt idx="441">
                  <c:v>0.92670676322924816</c:v>
                </c:pt>
                <c:pt idx="442">
                  <c:v>0.92648915765185025</c:v>
                </c:pt>
                <c:pt idx="443">
                  <c:v>0.92661275042256908</c:v>
                </c:pt>
                <c:pt idx="444">
                  <c:v>0.92730604764813696</c:v>
                </c:pt>
                <c:pt idx="445">
                  <c:v>0.9274691277649596</c:v>
                </c:pt>
                <c:pt idx="446">
                  <c:v>0.92690579324655342</c:v>
                </c:pt>
                <c:pt idx="447">
                  <c:v>0.92637934311491987</c:v>
                </c:pt>
                <c:pt idx="448">
                  <c:v>0.92722338640489965</c:v>
                </c:pt>
                <c:pt idx="449">
                  <c:v>0.92785232939747497</c:v>
                </c:pt>
                <c:pt idx="450">
                  <c:v>0.9294046268063918</c:v>
                </c:pt>
                <c:pt idx="451">
                  <c:v>0.93103755608512784</c:v>
                </c:pt>
                <c:pt idx="452">
                  <c:v>0.93256796439149903</c:v>
                </c:pt>
                <c:pt idx="453">
                  <c:v>0.9321334637564318</c:v>
                </c:pt>
                <c:pt idx="454">
                  <c:v>0.93251175755212357</c:v>
                </c:pt>
                <c:pt idx="455">
                  <c:v>0.93134563329188902</c:v>
                </c:pt>
                <c:pt idx="456">
                  <c:v>0.93135835504541931</c:v>
                </c:pt>
                <c:pt idx="457">
                  <c:v>0.93046782938833972</c:v>
                </c:pt>
                <c:pt idx="458">
                  <c:v>0.92903620776697238</c:v>
                </c:pt>
                <c:pt idx="459">
                  <c:v>0.92769881490064177</c:v>
                </c:pt>
                <c:pt idx="460">
                  <c:v>0.9267729229946654</c:v>
                </c:pt>
                <c:pt idx="461">
                  <c:v>0.92589893069120666</c:v>
                </c:pt>
                <c:pt idx="462">
                  <c:v>0.92629651704371074</c:v>
                </c:pt>
                <c:pt idx="463">
                  <c:v>0.92655387769747011</c:v>
                </c:pt>
                <c:pt idx="464">
                  <c:v>0.92701898977694841</c:v>
                </c:pt>
                <c:pt idx="465">
                  <c:v>0.92621998529242433</c:v>
                </c:pt>
                <c:pt idx="466">
                  <c:v>0.92498486349825704</c:v>
                </c:pt>
                <c:pt idx="467">
                  <c:v>0.92409796509700104</c:v>
                </c:pt>
                <c:pt idx="468">
                  <c:v>0.92473268935863318</c:v>
                </c:pt>
                <c:pt idx="469">
                  <c:v>0.92482032563079364</c:v>
                </c:pt>
                <c:pt idx="470">
                  <c:v>0.92448039137092397</c:v>
                </c:pt>
                <c:pt idx="471">
                  <c:v>0.92397695134275137</c:v>
                </c:pt>
                <c:pt idx="472">
                  <c:v>0.92482976475107492</c:v>
                </c:pt>
                <c:pt idx="473">
                  <c:v>0.92538909696631577</c:v>
                </c:pt>
                <c:pt idx="474">
                  <c:v>0.92577265962477828</c:v>
                </c:pt>
                <c:pt idx="475">
                  <c:v>0.92555791163376688</c:v>
                </c:pt>
                <c:pt idx="476">
                  <c:v>0.92507551311969771</c:v>
                </c:pt>
                <c:pt idx="477">
                  <c:v>0.92484382175318203</c:v>
                </c:pt>
                <c:pt idx="478">
                  <c:v>0.92443294915159857</c:v>
                </c:pt>
                <c:pt idx="479">
                  <c:v>0.92300532504474497</c:v>
                </c:pt>
                <c:pt idx="480">
                  <c:v>0.92276671590685011</c:v>
                </c:pt>
                <c:pt idx="481">
                  <c:v>0.92238811465601356</c:v>
                </c:pt>
                <c:pt idx="482">
                  <c:v>0.92181442378180789</c:v>
                </c:pt>
                <c:pt idx="483">
                  <c:v>0.92216207760623126</c:v>
                </c:pt>
                <c:pt idx="484">
                  <c:v>0.92303910755550933</c:v>
                </c:pt>
                <c:pt idx="485">
                  <c:v>0.92534954039066419</c:v>
                </c:pt>
                <c:pt idx="486">
                  <c:v>0.92628449252957834</c:v>
                </c:pt>
                <c:pt idx="487">
                  <c:v>0.92643888108126471</c:v>
                </c:pt>
                <c:pt idx="488">
                  <c:v>0.92777044624849692</c:v>
                </c:pt>
                <c:pt idx="489">
                  <c:v>0.92840169970874364</c:v>
                </c:pt>
                <c:pt idx="490">
                  <c:v>0.92806755817476838</c:v>
                </c:pt>
                <c:pt idx="491">
                  <c:v>0.92846619810848507</c:v>
                </c:pt>
                <c:pt idx="492">
                  <c:v>0.92905286944325394</c:v>
                </c:pt>
                <c:pt idx="493">
                  <c:v>0.93063028504580614</c:v>
                </c:pt>
                <c:pt idx="494">
                  <c:v>0.93194181327159298</c:v>
                </c:pt>
                <c:pt idx="495">
                  <c:v>0.93200550067303045</c:v>
                </c:pt>
                <c:pt idx="496">
                  <c:v>0.93105037076814867</c:v>
                </c:pt>
                <c:pt idx="497">
                  <c:v>0.92936286169621363</c:v>
                </c:pt>
                <c:pt idx="498">
                  <c:v>0.92842044771537302</c:v>
                </c:pt>
                <c:pt idx="499">
                  <c:v>0.9276196651974874</c:v>
                </c:pt>
                <c:pt idx="500">
                  <c:v>0.92694023971361728</c:v>
                </c:pt>
                <c:pt idx="501">
                  <c:v>0.92725269510593655</c:v>
                </c:pt>
                <c:pt idx="502">
                  <c:v>0.92741147959680303</c:v>
                </c:pt>
                <c:pt idx="503">
                  <c:v>0.92784708378277125</c:v>
                </c:pt>
                <c:pt idx="504">
                  <c:v>0.92729974514358338</c:v>
                </c:pt>
                <c:pt idx="505">
                  <c:v>0.92641878656976229</c:v>
                </c:pt>
                <c:pt idx="506">
                  <c:v>0.9261131854510134</c:v>
                </c:pt>
                <c:pt idx="507">
                  <c:v>0.92563325087714854</c:v>
                </c:pt>
                <c:pt idx="508">
                  <c:v>0.9260915351167468</c:v>
                </c:pt>
                <c:pt idx="509">
                  <c:v>0.92627471729117428</c:v>
                </c:pt>
                <c:pt idx="510">
                  <c:v>0.92728113350068475</c:v>
                </c:pt>
                <c:pt idx="511">
                  <c:v>0.92802627668746251</c:v>
                </c:pt>
                <c:pt idx="512">
                  <c:v>0.92952495433607707</c:v>
                </c:pt>
                <c:pt idx="513">
                  <c:v>0.93153401304476313</c:v>
                </c:pt>
                <c:pt idx="514">
                  <c:v>0.93413932863611904</c:v>
                </c:pt>
                <c:pt idx="515">
                  <c:v>0.93683937441227805</c:v>
                </c:pt>
                <c:pt idx="516">
                  <c:v>0.93770099757792547</c:v>
                </c:pt>
                <c:pt idx="517">
                  <c:v>0.93736668554852065</c:v>
                </c:pt>
                <c:pt idx="518">
                  <c:v>0.93705162537399955</c:v>
                </c:pt>
                <c:pt idx="519">
                  <c:v>0.93694418681005032</c:v>
                </c:pt>
                <c:pt idx="520">
                  <c:v>0.93727125993945415</c:v>
                </c:pt>
                <c:pt idx="521">
                  <c:v>0.9364471612522357</c:v>
                </c:pt>
                <c:pt idx="522">
                  <c:v>0.93547055310111582</c:v>
                </c:pt>
                <c:pt idx="523">
                  <c:v>0.93491171371889037</c:v>
                </c:pt>
                <c:pt idx="524">
                  <c:v>0.93362677081744694</c:v>
                </c:pt>
                <c:pt idx="525">
                  <c:v>0.93253235758093689</c:v>
                </c:pt>
                <c:pt idx="526">
                  <c:v>0.93226913079671114</c:v>
                </c:pt>
                <c:pt idx="527">
                  <c:v>0.93184493544061009</c:v>
                </c:pt>
                <c:pt idx="528">
                  <c:v>0.9308852396323346</c:v>
                </c:pt>
                <c:pt idx="529">
                  <c:v>0.92983649006493041</c:v>
                </c:pt>
                <c:pt idx="530">
                  <c:v>0.93028029448646321</c:v>
                </c:pt>
                <c:pt idx="531">
                  <c:v>0.93008581352816222</c:v>
                </c:pt>
                <c:pt idx="532">
                  <c:v>0.93221614062987324</c:v>
                </c:pt>
                <c:pt idx="533">
                  <c:v>0.93481807135134087</c:v>
                </c:pt>
                <c:pt idx="534">
                  <c:v>0.93664435773002419</c:v>
                </c:pt>
                <c:pt idx="535">
                  <c:v>0.93680119025734032</c:v>
                </c:pt>
                <c:pt idx="536">
                  <c:v>0.9370465564457483</c:v>
                </c:pt>
                <c:pt idx="537">
                  <c:v>0.93662164313880092</c:v>
                </c:pt>
                <c:pt idx="538">
                  <c:v>0.93627800595164901</c:v>
                </c:pt>
                <c:pt idx="539">
                  <c:v>0.93698765283908503</c:v>
                </c:pt>
                <c:pt idx="540">
                  <c:v>0.93692974910970528</c:v>
                </c:pt>
                <c:pt idx="541">
                  <c:v>0.93680009519742602</c:v>
                </c:pt>
                <c:pt idx="542">
                  <c:v>0.93708776794929149</c:v>
                </c:pt>
                <c:pt idx="543">
                  <c:v>0.93637804885577836</c:v>
                </c:pt>
                <c:pt idx="544">
                  <c:v>0.93523357398615181</c:v>
                </c:pt>
                <c:pt idx="545">
                  <c:v>0.93501198739511626</c:v>
                </c:pt>
                <c:pt idx="546">
                  <c:v>0.93379608260653491</c:v>
                </c:pt>
                <c:pt idx="547">
                  <c:v>0.9332090697445703</c:v>
                </c:pt>
                <c:pt idx="548">
                  <c:v>0.93161545766927367</c:v>
                </c:pt>
                <c:pt idx="549">
                  <c:v>0.93122563836131111</c:v>
                </c:pt>
                <c:pt idx="550">
                  <c:v>0.93196644920782856</c:v>
                </c:pt>
                <c:pt idx="551">
                  <c:v>0.93294918156893014</c:v>
                </c:pt>
                <c:pt idx="552">
                  <c:v>0.93431930809354546</c:v>
                </c:pt>
                <c:pt idx="553">
                  <c:v>0.93432013666557012</c:v>
                </c:pt>
                <c:pt idx="554">
                  <c:v>0.93389557046531047</c:v>
                </c:pt>
                <c:pt idx="555">
                  <c:v>0.93310437914764055</c:v>
                </c:pt>
                <c:pt idx="556">
                  <c:v>0.93379350954342943</c:v>
                </c:pt>
                <c:pt idx="557">
                  <c:v>0.93420656140480418</c:v>
                </c:pt>
                <c:pt idx="558">
                  <c:v>0.93455013110655893</c:v>
                </c:pt>
                <c:pt idx="559">
                  <c:v>0.93438107210502697</c:v>
                </c:pt>
                <c:pt idx="560">
                  <c:v>0.93499625108544326</c:v>
                </c:pt>
                <c:pt idx="561">
                  <c:v>0.93386161723321082</c:v>
                </c:pt>
                <c:pt idx="562">
                  <c:v>0.9327371378398378</c:v>
                </c:pt>
                <c:pt idx="563">
                  <c:v>0.9317367518168117</c:v>
                </c:pt>
                <c:pt idx="564">
                  <c:v>0.93076617733960065</c:v>
                </c:pt>
                <c:pt idx="565">
                  <c:v>0.93056247888723509</c:v>
                </c:pt>
                <c:pt idx="566">
                  <c:v>0.92898224795163287</c:v>
                </c:pt>
                <c:pt idx="567">
                  <c:v>0.92890390634654552</c:v>
                </c:pt>
                <c:pt idx="568">
                  <c:v>0.92824819449706975</c:v>
                </c:pt>
                <c:pt idx="569">
                  <c:v>0.92782754351467478</c:v>
                </c:pt>
                <c:pt idx="570">
                  <c:v>0.92783284393131749</c:v>
                </c:pt>
                <c:pt idx="571">
                  <c:v>0.92796444360472352</c:v>
                </c:pt>
                <c:pt idx="572">
                  <c:v>0.92761631116360188</c:v>
                </c:pt>
                <c:pt idx="573">
                  <c:v>0.92844419850277193</c:v>
                </c:pt>
                <c:pt idx="574">
                  <c:v>0.92942786258750687</c:v>
                </c:pt>
                <c:pt idx="575">
                  <c:v>0.92975416169271896</c:v>
                </c:pt>
                <c:pt idx="576">
                  <c:v>0.93027330639535644</c:v>
                </c:pt>
                <c:pt idx="577">
                  <c:v>0.93068237947957555</c:v>
                </c:pt>
                <c:pt idx="578">
                  <c:v>0.92941052983946237</c:v>
                </c:pt>
                <c:pt idx="579">
                  <c:v>0.92800587008619062</c:v>
                </c:pt>
                <c:pt idx="580">
                  <c:v>0.92716014296541516</c:v>
                </c:pt>
                <c:pt idx="581">
                  <c:v>0.92628623781499686</c:v>
                </c:pt>
                <c:pt idx="582">
                  <c:v>0.9266485228055219</c:v>
                </c:pt>
                <c:pt idx="583">
                  <c:v>0.92666848270960445</c:v>
                </c:pt>
                <c:pt idx="584">
                  <c:v>0.92795832923031996</c:v>
                </c:pt>
                <c:pt idx="585">
                  <c:v>0.92867975553920701</c:v>
                </c:pt>
                <c:pt idx="586">
                  <c:v>0.93001853362080866</c:v>
                </c:pt>
                <c:pt idx="587">
                  <c:v>0.93282329518872908</c:v>
                </c:pt>
                <c:pt idx="588">
                  <c:v>0.93397589349817722</c:v>
                </c:pt>
                <c:pt idx="589">
                  <c:v>0.93555569621667101</c:v>
                </c:pt>
                <c:pt idx="590">
                  <c:v>0.93701077679443123</c:v>
                </c:pt>
                <c:pt idx="591">
                  <c:v>0.93822726813425172</c:v>
                </c:pt>
                <c:pt idx="592">
                  <c:v>0.94004802334693283</c:v>
                </c:pt>
                <c:pt idx="593">
                  <c:v>0.94130790519830387</c:v>
                </c:pt>
                <c:pt idx="594">
                  <c:v>0.9402572744608787</c:v>
                </c:pt>
                <c:pt idx="595">
                  <c:v>0.94047309009964297</c:v>
                </c:pt>
                <c:pt idx="596">
                  <c:v>0.93997275432604865</c:v>
                </c:pt>
                <c:pt idx="597">
                  <c:v>0.93873384266844662</c:v>
                </c:pt>
                <c:pt idx="598">
                  <c:v>0.93649456290409938</c:v>
                </c:pt>
                <c:pt idx="599">
                  <c:v>0.93400305014529916</c:v>
                </c:pt>
                <c:pt idx="600">
                  <c:v>0.93113417235083862</c:v>
                </c:pt>
                <c:pt idx="601">
                  <c:v>0.9290870433359868</c:v>
                </c:pt>
                <c:pt idx="602">
                  <c:v>0.92840836662773008</c:v>
                </c:pt>
                <c:pt idx="603">
                  <c:v>0.9290428147812666</c:v>
                </c:pt>
                <c:pt idx="604">
                  <c:v>0.93052931822584284</c:v>
                </c:pt>
                <c:pt idx="605">
                  <c:v>0.93266066690489702</c:v>
                </c:pt>
                <c:pt idx="606">
                  <c:v>0.93381002173485006</c:v>
                </c:pt>
                <c:pt idx="607">
                  <c:v>0.93434409867506285</c:v>
                </c:pt>
                <c:pt idx="608">
                  <c:v>0.93370860176840331</c:v>
                </c:pt>
                <c:pt idx="609">
                  <c:v>0.93374717525837325</c:v>
                </c:pt>
                <c:pt idx="610">
                  <c:v>0.93243372992629459</c:v>
                </c:pt>
                <c:pt idx="611">
                  <c:v>0.93259024073333385</c:v>
                </c:pt>
                <c:pt idx="612">
                  <c:v>0.93315030583455139</c:v>
                </c:pt>
                <c:pt idx="613">
                  <c:v>0.93386140458642519</c:v>
                </c:pt>
                <c:pt idx="614">
                  <c:v>0.93404332481285191</c:v>
                </c:pt>
                <c:pt idx="615">
                  <c:v>0.93423242676531992</c:v>
                </c:pt>
                <c:pt idx="616">
                  <c:v>0.93361833862577892</c:v>
                </c:pt>
                <c:pt idx="617">
                  <c:v>0.93274985052991444</c:v>
                </c:pt>
                <c:pt idx="618">
                  <c:v>0.93161184431510213</c:v>
                </c:pt>
                <c:pt idx="619">
                  <c:v>0.93109219514543251</c:v>
                </c:pt>
                <c:pt idx="620">
                  <c:v>0.93211582809598281</c:v>
                </c:pt>
                <c:pt idx="621">
                  <c:v>0.93320385501145742</c:v>
                </c:pt>
                <c:pt idx="622">
                  <c:v>0.93446068599884391</c:v>
                </c:pt>
                <c:pt idx="623">
                  <c:v>0.93706460423028515</c:v>
                </c:pt>
                <c:pt idx="624">
                  <c:v>0.94046969061233232</c:v>
                </c:pt>
                <c:pt idx="625">
                  <c:v>0.94407199087463378</c:v>
                </c:pt>
                <c:pt idx="626">
                  <c:v>0.94684084437584259</c:v>
                </c:pt>
                <c:pt idx="627">
                  <c:v>0.94861226538868804</c:v>
                </c:pt>
                <c:pt idx="628">
                  <c:v>0.9500002451328865</c:v>
                </c:pt>
                <c:pt idx="629">
                  <c:v>0.95133510315166847</c:v>
                </c:pt>
                <c:pt idx="630">
                  <c:v>0.95218503239722418</c:v>
                </c:pt>
                <c:pt idx="631">
                  <c:v>0.95174290958997454</c:v>
                </c:pt>
                <c:pt idx="632">
                  <c:v>0.95222005931629683</c:v>
                </c:pt>
                <c:pt idx="633">
                  <c:v>0.95334248434565316</c:v>
                </c:pt>
                <c:pt idx="634">
                  <c:v>0.95392517364553209</c:v>
                </c:pt>
                <c:pt idx="635">
                  <c:v>0.95436378205073258</c:v>
                </c:pt>
                <c:pt idx="636">
                  <c:v>0.95508059041739191</c:v>
                </c:pt>
                <c:pt idx="637">
                  <c:v>0.95579513340286604</c:v>
                </c:pt>
                <c:pt idx="638">
                  <c:v>0.95608276606481468</c:v>
                </c:pt>
                <c:pt idx="639">
                  <c:v>0.95526798406981317</c:v>
                </c:pt>
                <c:pt idx="640">
                  <c:v>0.95510344879043252</c:v>
                </c:pt>
                <c:pt idx="641">
                  <c:v>0.95683546312651802</c:v>
                </c:pt>
                <c:pt idx="642">
                  <c:v>0.95703245219612765</c:v>
                </c:pt>
                <c:pt idx="643">
                  <c:v>0.95785500757586095</c:v>
                </c:pt>
                <c:pt idx="644">
                  <c:v>0.95671994532088356</c:v>
                </c:pt>
                <c:pt idx="645">
                  <c:v>0.95593959393569561</c:v>
                </c:pt>
                <c:pt idx="646">
                  <c:v>0.95447128420678495</c:v>
                </c:pt>
                <c:pt idx="647">
                  <c:v>0.95244195108633889</c:v>
                </c:pt>
                <c:pt idx="648">
                  <c:v>0.94986164238351611</c:v>
                </c:pt>
                <c:pt idx="649">
                  <c:v>0.94745299254545534</c:v>
                </c:pt>
                <c:pt idx="650">
                  <c:v>0.94682728081427636</c:v>
                </c:pt>
                <c:pt idx="651">
                  <c:v>0.94676470922085776</c:v>
                </c:pt>
                <c:pt idx="652">
                  <c:v>0.94818403043793098</c:v>
                </c:pt>
                <c:pt idx="653">
                  <c:v>0.9491719805422566</c:v>
                </c:pt>
                <c:pt idx="654">
                  <c:v>0.94975145791242599</c:v>
                </c:pt>
                <c:pt idx="655">
                  <c:v>0.94919768528290971</c:v>
                </c:pt>
                <c:pt idx="656">
                  <c:v>0.94637305656481485</c:v>
                </c:pt>
                <c:pt idx="657">
                  <c:v>0.94360490874124991</c:v>
                </c:pt>
                <c:pt idx="658">
                  <c:v>0.94186478910242788</c:v>
                </c:pt>
                <c:pt idx="659">
                  <c:v>0.9400700342943652</c:v>
                </c:pt>
                <c:pt idx="660">
                  <c:v>0.93858095681639764</c:v>
                </c:pt>
                <c:pt idx="661">
                  <c:v>0.93735392703879172</c:v>
                </c:pt>
                <c:pt idx="662">
                  <c:v>0.93825476109303707</c:v>
                </c:pt>
                <c:pt idx="663">
                  <c:v>0.93927408240781241</c:v>
                </c:pt>
                <c:pt idx="664">
                  <c:v>0.93864207816540635</c:v>
                </c:pt>
                <c:pt idx="665">
                  <c:v>0.93855967589697376</c:v>
                </c:pt>
                <c:pt idx="666">
                  <c:v>0.93855332157046123</c:v>
                </c:pt>
                <c:pt idx="667">
                  <c:v>0.93865776283521341</c:v>
                </c:pt>
                <c:pt idx="668">
                  <c:v>0.93869266050254696</c:v>
                </c:pt>
                <c:pt idx="669">
                  <c:v>0.93804524853008731</c:v>
                </c:pt>
                <c:pt idx="670">
                  <c:v>0.9390520567002284</c:v>
                </c:pt>
                <c:pt idx="671">
                  <c:v>0.93968161030851816</c:v>
                </c:pt>
                <c:pt idx="672">
                  <c:v>0.9393239113981614</c:v>
                </c:pt>
                <c:pt idx="673">
                  <c:v>0.93812422546072594</c:v>
                </c:pt>
                <c:pt idx="674">
                  <c:v>0.93811849779224099</c:v>
                </c:pt>
                <c:pt idx="675">
                  <c:v>0.93812764253601055</c:v>
                </c:pt>
                <c:pt idx="676">
                  <c:v>0.93942579616307886</c:v>
                </c:pt>
                <c:pt idx="677">
                  <c:v>0.94028005596687869</c:v>
                </c:pt>
                <c:pt idx="678">
                  <c:v>0.94250277560198714</c:v>
                </c:pt>
                <c:pt idx="679">
                  <c:v>0.94441830322436737</c:v>
                </c:pt>
                <c:pt idx="680">
                  <c:v>0.94685410237211109</c:v>
                </c:pt>
                <c:pt idx="681">
                  <c:v>0.94903870607294261</c:v>
                </c:pt>
                <c:pt idx="682">
                  <c:v>0.95025024207254283</c:v>
                </c:pt>
                <c:pt idx="683">
                  <c:v>0.94996796152506147</c:v>
                </c:pt>
                <c:pt idx="684">
                  <c:v>0.94965477050029234</c:v>
                </c:pt>
                <c:pt idx="685">
                  <c:v>0.94884169851843647</c:v>
                </c:pt>
                <c:pt idx="686">
                  <c:v>0.94774632427129368</c:v>
                </c:pt>
                <c:pt idx="687">
                  <c:v>0.94727208141763697</c:v>
                </c:pt>
                <c:pt idx="688">
                  <c:v>0.94709801788299663</c:v>
                </c:pt>
                <c:pt idx="689">
                  <c:v>0.94695546993890989</c:v>
                </c:pt>
                <c:pt idx="690">
                  <c:v>0.94819892197263878</c:v>
                </c:pt>
                <c:pt idx="691">
                  <c:v>0.94995883040393558</c:v>
                </c:pt>
                <c:pt idx="692">
                  <c:v>0.95191225224545573</c:v>
                </c:pt>
                <c:pt idx="693">
                  <c:v>0.9527767795955826</c:v>
                </c:pt>
                <c:pt idx="694">
                  <c:v>0.95250513202658826</c:v>
                </c:pt>
                <c:pt idx="695">
                  <c:v>0.9525261798847755</c:v>
                </c:pt>
                <c:pt idx="696">
                  <c:v>0.9523445444454316</c:v>
                </c:pt>
                <c:pt idx="697">
                  <c:v>0.95181434044162372</c:v>
                </c:pt>
                <c:pt idx="698">
                  <c:v>0.95252832319330971</c:v>
                </c:pt>
                <c:pt idx="699">
                  <c:v>0.95372179780367883</c:v>
                </c:pt>
                <c:pt idx="700">
                  <c:v>0.95432228124936069</c:v>
                </c:pt>
                <c:pt idx="701">
                  <c:v>0.95478108549716489</c:v>
                </c:pt>
                <c:pt idx="702">
                  <c:v>0.95358063959270534</c:v>
                </c:pt>
                <c:pt idx="703">
                  <c:v>0.95309661717648675</c:v>
                </c:pt>
                <c:pt idx="704">
                  <c:v>0.95259911536483144</c:v>
                </c:pt>
                <c:pt idx="705">
                  <c:v>0.95313103889895923</c:v>
                </c:pt>
                <c:pt idx="706">
                  <c:v>0.95323006798281795</c:v>
                </c:pt>
                <c:pt idx="707">
                  <c:v>0.9540769158844804</c:v>
                </c:pt>
                <c:pt idx="708">
                  <c:v>0.95398716668571171</c:v>
                </c:pt>
                <c:pt idx="709">
                  <c:v>0.9546265333481263</c:v>
                </c:pt>
                <c:pt idx="710">
                  <c:v>0.95459867765165507</c:v>
                </c:pt>
                <c:pt idx="711">
                  <c:v>0.95550812829397624</c:v>
                </c:pt>
                <c:pt idx="712">
                  <c:v>0.95600962923439581</c:v>
                </c:pt>
                <c:pt idx="713">
                  <c:v>0.95715036511681439</c:v>
                </c:pt>
                <c:pt idx="714">
                  <c:v>0.95765390089867042</c:v>
                </c:pt>
                <c:pt idx="715">
                  <c:v>0.95633645970189063</c:v>
                </c:pt>
                <c:pt idx="716">
                  <c:v>0.95534544677666511</c:v>
                </c:pt>
                <c:pt idx="717">
                  <c:v>0.95356348177235095</c:v>
                </c:pt>
                <c:pt idx="718">
                  <c:v>0.95247787497432101</c:v>
                </c:pt>
                <c:pt idx="719">
                  <c:v>0.95077416843426521</c:v>
                </c:pt>
                <c:pt idx="720">
                  <c:v>0.95009781306553154</c:v>
                </c:pt>
                <c:pt idx="721">
                  <c:v>0.94950305829287462</c:v>
                </c:pt>
                <c:pt idx="722">
                  <c:v>0.9497941348060458</c:v>
                </c:pt>
                <c:pt idx="723">
                  <c:v>0.95050832073246705</c:v>
                </c:pt>
                <c:pt idx="724">
                  <c:v>0.95259024039519202</c:v>
                </c:pt>
                <c:pt idx="725">
                  <c:v>0.95536316787188313</c:v>
                </c:pt>
                <c:pt idx="726">
                  <c:v>0.95585263010959898</c:v>
                </c:pt>
                <c:pt idx="727">
                  <c:v>0.95595038423823964</c:v>
                </c:pt>
                <c:pt idx="728">
                  <c:v>0.95495233440228244</c:v>
                </c:pt>
                <c:pt idx="729">
                  <c:v>0.95495248409644429</c:v>
                </c:pt>
                <c:pt idx="730">
                  <c:v>0.95459666350011974</c:v>
                </c:pt>
                <c:pt idx="731">
                  <c:v>0.95355393683598433</c:v>
                </c:pt>
                <c:pt idx="732">
                  <c:v>0.95226357190021416</c:v>
                </c:pt>
                <c:pt idx="733">
                  <c:v>0.95113394472492174</c:v>
                </c:pt>
                <c:pt idx="734">
                  <c:v>0.95110571438357427</c:v>
                </c:pt>
                <c:pt idx="735">
                  <c:v>0.95183542984640901</c:v>
                </c:pt>
                <c:pt idx="736">
                  <c:v>0.95276133770290494</c:v>
                </c:pt>
                <c:pt idx="737">
                  <c:v>0.95329400777842133</c:v>
                </c:pt>
                <c:pt idx="738">
                  <c:v>0.95407557725041303</c:v>
                </c:pt>
                <c:pt idx="739">
                  <c:v>0.95427768381662048</c:v>
                </c:pt>
                <c:pt idx="740">
                  <c:v>0.95390976674396399</c:v>
                </c:pt>
                <c:pt idx="741">
                  <c:v>0.95364716527566729</c:v>
                </c:pt>
                <c:pt idx="742">
                  <c:v>0.9527939099919589</c:v>
                </c:pt>
                <c:pt idx="743">
                  <c:v>0.95151385792851717</c:v>
                </c:pt>
                <c:pt idx="744">
                  <c:v>0.94974474694416644</c:v>
                </c:pt>
                <c:pt idx="745">
                  <c:v>0.94850026265162868</c:v>
                </c:pt>
                <c:pt idx="746">
                  <c:v>0.94740431847228856</c:v>
                </c:pt>
                <c:pt idx="747">
                  <c:v>0.94755587552968068</c:v>
                </c:pt>
                <c:pt idx="748">
                  <c:v>0.94737709226969358</c:v>
                </c:pt>
                <c:pt idx="749">
                  <c:v>0.94679808739693194</c:v>
                </c:pt>
                <c:pt idx="750">
                  <c:v>0.9462680485571936</c:v>
                </c:pt>
                <c:pt idx="751">
                  <c:v>0.94632341155191368</c:v>
                </c:pt>
                <c:pt idx="752">
                  <c:v>0.94530741398762819</c:v>
                </c:pt>
                <c:pt idx="753">
                  <c:v>0.94478110805958448</c:v>
                </c:pt>
                <c:pt idx="754">
                  <c:v>0.94454959453723941</c:v>
                </c:pt>
                <c:pt idx="755">
                  <c:v>0.94498050984711179</c:v>
                </c:pt>
                <c:pt idx="756">
                  <c:v>0.9439085660808757</c:v>
                </c:pt>
                <c:pt idx="757">
                  <c:v>0.94433261572339167</c:v>
                </c:pt>
                <c:pt idx="758">
                  <c:v>0.94469976596760863</c:v>
                </c:pt>
                <c:pt idx="759">
                  <c:v>0.94345572153259771</c:v>
                </c:pt>
                <c:pt idx="760">
                  <c:v>0.94205970803182593</c:v>
                </c:pt>
                <c:pt idx="761">
                  <c:v>0.94063516320911811</c:v>
                </c:pt>
                <c:pt idx="762">
                  <c:v>0.94027415070712628</c:v>
                </c:pt>
                <c:pt idx="763">
                  <c:v>0.94060768192040345</c:v>
                </c:pt>
                <c:pt idx="764">
                  <c:v>0.94090283138483499</c:v>
                </c:pt>
                <c:pt idx="765">
                  <c:v>0.94223431832991389</c:v>
                </c:pt>
                <c:pt idx="766">
                  <c:v>0.94365750194984899</c:v>
                </c:pt>
                <c:pt idx="767">
                  <c:v>0.9450705581452491</c:v>
                </c:pt>
                <c:pt idx="768">
                  <c:v>0.94586751541986469</c:v>
                </c:pt>
                <c:pt idx="769">
                  <c:v>0.94518904041688678</c:v>
                </c:pt>
                <c:pt idx="770">
                  <c:v>0.94454225021861538</c:v>
                </c:pt>
                <c:pt idx="771">
                  <c:v>0.94445222708011078</c:v>
                </c:pt>
                <c:pt idx="772">
                  <c:v>0.94522782751664469</c:v>
                </c:pt>
                <c:pt idx="773">
                  <c:v>0.9472255591463199</c:v>
                </c:pt>
                <c:pt idx="774">
                  <c:v>0.94965059586175904</c:v>
                </c:pt>
                <c:pt idx="775">
                  <c:v>0.95175040054540139</c:v>
                </c:pt>
                <c:pt idx="776">
                  <c:v>0.95354091457108137</c:v>
                </c:pt>
                <c:pt idx="777">
                  <c:v>0.95479885760913918</c:v>
                </c:pt>
                <c:pt idx="778">
                  <c:v>0.95554822340800749</c:v>
                </c:pt>
                <c:pt idx="779">
                  <c:v>0.95545856796503781</c:v>
                </c:pt>
                <c:pt idx="780">
                  <c:v>0.95489897354468456</c:v>
                </c:pt>
                <c:pt idx="781">
                  <c:v>0.95297792942270432</c:v>
                </c:pt>
                <c:pt idx="782">
                  <c:v>0.9505658651905744</c:v>
                </c:pt>
                <c:pt idx="783">
                  <c:v>0.94948287989723612</c:v>
                </c:pt>
                <c:pt idx="784">
                  <c:v>0.94875603990318913</c:v>
                </c:pt>
                <c:pt idx="785">
                  <c:v>0.94845796676083927</c:v>
                </c:pt>
                <c:pt idx="786">
                  <c:v>0.94840714270164994</c:v>
                </c:pt>
                <c:pt idx="787">
                  <c:v>0.9489256337830152</c:v>
                </c:pt>
                <c:pt idx="788">
                  <c:v>0.95039562705318714</c:v>
                </c:pt>
                <c:pt idx="789">
                  <c:v>0.95098710063633274</c:v>
                </c:pt>
                <c:pt idx="790">
                  <c:v>0.95087877710039004</c:v>
                </c:pt>
                <c:pt idx="791">
                  <c:v>0.9513485934097643</c:v>
                </c:pt>
                <c:pt idx="792">
                  <c:v>0.95125710801888064</c:v>
                </c:pt>
                <c:pt idx="793">
                  <c:v>0.95036551779253375</c:v>
                </c:pt>
                <c:pt idx="794">
                  <c:v>0.94803092017876722</c:v>
                </c:pt>
                <c:pt idx="795">
                  <c:v>0.9457489063493234</c:v>
                </c:pt>
                <c:pt idx="796">
                  <c:v>0.94324970988677803</c:v>
                </c:pt>
                <c:pt idx="797">
                  <c:v>0.94122754409180287</c:v>
                </c:pt>
                <c:pt idx="798">
                  <c:v>0.93923789476259911</c:v>
                </c:pt>
                <c:pt idx="799">
                  <c:v>0.93908298165598691</c:v>
                </c:pt>
                <c:pt idx="800">
                  <c:v>0.93910252361179003</c:v>
                </c:pt>
                <c:pt idx="801">
                  <c:v>0.93910903369212584</c:v>
                </c:pt>
                <c:pt idx="802">
                  <c:v>0.93941507801778246</c:v>
                </c:pt>
                <c:pt idx="803">
                  <c:v>0.93857787514377111</c:v>
                </c:pt>
                <c:pt idx="804">
                  <c:v>0.93847103912451713</c:v>
                </c:pt>
                <c:pt idx="805">
                  <c:v>0.93830461753225669</c:v>
                </c:pt>
                <c:pt idx="806">
                  <c:v>0.938593821835217</c:v>
                </c:pt>
                <c:pt idx="807">
                  <c:v>0.93954875337282373</c:v>
                </c:pt>
                <c:pt idx="808">
                  <c:v>0.94091768330410364</c:v>
                </c:pt>
                <c:pt idx="809">
                  <c:v>0.94169964902167436</c:v>
                </c:pt>
                <c:pt idx="810">
                  <c:v>0.94195719628623109</c:v>
                </c:pt>
                <c:pt idx="811">
                  <c:v>0.94141217641541486</c:v>
                </c:pt>
                <c:pt idx="812">
                  <c:v>0.94272688798071314</c:v>
                </c:pt>
                <c:pt idx="813">
                  <c:v>0.94306398984752893</c:v>
                </c:pt>
                <c:pt idx="814">
                  <c:v>0.9441926640750653</c:v>
                </c:pt>
                <c:pt idx="815">
                  <c:v>0.94395611427978932</c:v>
                </c:pt>
                <c:pt idx="816">
                  <c:v>0.94430000973541783</c:v>
                </c:pt>
                <c:pt idx="817">
                  <c:v>0.94452612420808191</c:v>
                </c:pt>
                <c:pt idx="818">
                  <c:v>0.94393740804276449</c:v>
                </c:pt>
                <c:pt idx="819">
                  <c:v>0.94251250887511884</c:v>
                </c:pt>
                <c:pt idx="820">
                  <c:v>0.9427646876526945</c:v>
                </c:pt>
                <c:pt idx="821">
                  <c:v>0.94379417085729556</c:v>
                </c:pt>
                <c:pt idx="822">
                  <c:v>0.94484581279222379</c:v>
                </c:pt>
                <c:pt idx="823">
                  <c:v>0.94526394236130296</c:v>
                </c:pt>
                <c:pt idx="824">
                  <c:v>0.94510381825706657</c:v>
                </c:pt>
                <c:pt idx="825">
                  <c:v>0.94502931044351846</c:v>
                </c:pt>
                <c:pt idx="826">
                  <c:v>0.94438975171055917</c:v>
                </c:pt>
                <c:pt idx="827">
                  <c:v>0.94276102516160587</c:v>
                </c:pt>
                <c:pt idx="828">
                  <c:v>0.94060015836357436</c:v>
                </c:pt>
                <c:pt idx="829">
                  <c:v>0.93912096060147277</c:v>
                </c:pt>
                <c:pt idx="830">
                  <c:v>0.93736472948539351</c:v>
                </c:pt>
                <c:pt idx="831">
                  <c:v>0.93630820475583132</c:v>
                </c:pt>
                <c:pt idx="832">
                  <c:v>0.93629652075049619</c:v>
                </c:pt>
                <c:pt idx="833">
                  <c:v>0.93619118126129408</c:v>
                </c:pt>
                <c:pt idx="834">
                  <c:v>0.93584681338104592</c:v>
                </c:pt>
                <c:pt idx="835">
                  <c:v>0.93553255143672676</c:v>
                </c:pt>
                <c:pt idx="836">
                  <c:v>0.93581416040488263</c:v>
                </c:pt>
                <c:pt idx="837">
                  <c:v>0.9349489568594892</c:v>
                </c:pt>
                <c:pt idx="838">
                  <c:v>0.9343728674256857</c:v>
                </c:pt>
                <c:pt idx="839">
                  <c:v>0.93395244072792327</c:v>
                </c:pt>
                <c:pt idx="840">
                  <c:v>0.93231874618813226</c:v>
                </c:pt>
                <c:pt idx="841">
                  <c:v>0.93018855523945876</c:v>
                </c:pt>
                <c:pt idx="842">
                  <c:v>0.92897655870311002</c:v>
                </c:pt>
                <c:pt idx="843">
                  <c:v>0.92921072548537786</c:v>
                </c:pt>
                <c:pt idx="844">
                  <c:v>0.92911604287474803</c:v>
                </c:pt>
                <c:pt idx="845">
                  <c:v>0.92868849658623476</c:v>
                </c:pt>
                <c:pt idx="846">
                  <c:v>0.92844064399862292</c:v>
                </c:pt>
                <c:pt idx="847">
                  <c:v>0.92837032314997436</c:v>
                </c:pt>
                <c:pt idx="848">
                  <c:v>0.92757126465692274</c:v>
                </c:pt>
                <c:pt idx="849">
                  <c:v>0.92703096988796085</c:v>
                </c:pt>
                <c:pt idx="850">
                  <c:v>0.92656460201138346</c:v>
                </c:pt>
                <c:pt idx="851">
                  <c:v>0.9264937707201627</c:v>
                </c:pt>
                <c:pt idx="852">
                  <c:v>0.92583119790202484</c:v>
                </c:pt>
                <c:pt idx="853">
                  <c:v>0.92577851097979369</c:v>
                </c:pt>
                <c:pt idx="854">
                  <c:v>0.92457357366073589</c:v>
                </c:pt>
                <c:pt idx="855">
                  <c:v>0.92243782692793408</c:v>
                </c:pt>
                <c:pt idx="856">
                  <c:v>0.9197625884990327</c:v>
                </c:pt>
                <c:pt idx="857">
                  <c:v>0.91904147114140122</c:v>
                </c:pt>
                <c:pt idx="858">
                  <c:v>0.91808905744873504</c:v>
                </c:pt>
                <c:pt idx="859">
                  <c:v>0.91807359092991503</c:v>
                </c:pt>
                <c:pt idx="860">
                  <c:v>0.91774074951599249</c:v>
                </c:pt>
                <c:pt idx="861">
                  <c:v>0.91940553520741752</c:v>
                </c:pt>
                <c:pt idx="862">
                  <c:v>0.92264790717236755</c:v>
                </c:pt>
                <c:pt idx="863">
                  <c:v>0.92516409746434125</c:v>
                </c:pt>
                <c:pt idx="864">
                  <c:v>0.92694525233467373</c:v>
                </c:pt>
                <c:pt idx="865">
                  <c:v>0.92820158784949947</c:v>
                </c:pt>
                <c:pt idx="866">
                  <c:v>0.92797317527043366</c:v>
                </c:pt>
                <c:pt idx="867">
                  <c:v>0.92657190128284483</c:v>
                </c:pt>
                <c:pt idx="868">
                  <c:v>0.92486609435761979</c:v>
                </c:pt>
                <c:pt idx="869">
                  <c:v>0.92444623338310972</c:v>
                </c:pt>
                <c:pt idx="870">
                  <c:v>0.92366711229734499</c:v>
                </c:pt>
                <c:pt idx="871">
                  <c:v>0.92309393826941788</c:v>
                </c:pt>
                <c:pt idx="872">
                  <c:v>0.9238690609952418</c:v>
                </c:pt>
                <c:pt idx="873">
                  <c:v>0.92322767950239581</c:v>
                </c:pt>
                <c:pt idx="874">
                  <c:v>0.92231436133207412</c:v>
                </c:pt>
                <c:pt idx="875">
                  <c:v>0.92111459839350818</c:v>
                </c:pt>
                <c:pt idx="876">
                  <c:v>0.92087468038940312</c:v>
                </c:pt>
                <c:pt idx="877">
                  <c:v>0.92131604906038767</c:v>
                </c:pt>
                <c:pt idx="878">
                  <c:v>0.92035170055202964</c:v>
                </c:pt>
                <c:pt idx="879">
                  <c:v>0.92014274054439593</c:v>
                </c:pt>
                <c:pt idx="880">
                  <c:v>0.92200157610592048</c:v>
                </c:pt>
                <c:pt idx="881">
                  <c:v>0.92481274426790394</c:v>
                </c:pt>
                <c:pt idx="882">
                  <c:v>0.92801572463206938</c:v>
                </c:pt>
                <c:pt idx="883">
                  <c:v>0.93137862226001622</c:v>
                </c:pt>
                <c:pt idx="884">
                  <c:v>0.93266449462923329</c:v>
                </c:pt>
                <c:pt idx="885">
                  <c:v>0.93201271558944687</c:v>
                </c:pt>
                <c:pt idx="886">
                  <c:v>0.92953155273942167</c:v>
                </c:pt>
                <c:pt idx="887">
                  <c:v>0.92762995694968609</c:v>
                </c:pt>
                <c:pt idx="888">
                  <c:v>0.92560980121987124</c:v>
                </c:pt>
                <c:pt idx="889">
                  <c:v>0.92408729319727312</c:v>
                </c:pt>
                <c:pt idx="890">
                  <c:v>0.923922495764118</c:v>
                </c:pt>
                <c:pt idx="891">
                  <c:v>0.92463158779743759</c:v>
                </c:pt>
                <c:pt idx="892">
                  <c:v>0.92594184931846657</c:v>
                </c:pt>
                <c:pt idx="893">
                  <c:v>0.92793426237109744</c:v>
                </c:pt>
                <c:pt idx="894">
                  <c:v>0.92926995939888479</c:v>
                </c:pt>
                <c:pt idx="895">
                  <c:v>0.93084805354727351</c:v>
                </c:pt>
                <c:pt idx="896">
                  <c:v>0.93054315978696245</c:v>
                </c:pt>
                <c:pt idx="897">
                  <c:v>0.93143982805664138</c:v>
                </c:pt>
                <c:pt idx="898">
                  <c:v>0.93301538721518629</c:v>
                </c:pt>
                <c:pt idx="899">
                  <c:v>0.93442271119424258</c:v>
                </c:pt>
                <c:pt idx="900">
                  <c:v>0.93548249210558332</c:v>
                </c:pt>
                <c:pt idx="901">
                  <c:v>0.93627801437056679</c:v>
                </c:pt>
                <c:pt idx="902">
                  <c:v>0.93609917803725651</c:v>
                </c:pt>
                <c:pt idx="903">
                  <c:v>0.93397074048384887</c:v>
                </c:pt>
                <c:pt idx="904">
                  <c:v>0.93171994689660265</c:v>
                </c:pt>
                <c:pt idx="905">
                  <c:v>0.92968667348450129</c:v>
                </c:pt>
                <c:pt idx="906">
                  <c:v>0.9265422708232196</c:v>
                </c:pt>
                <c:pt idx="907">
                  <c:v>0.92469813294855807</c:v>
                </c:pt>
                <c:pt idx="908">
                  <c:v>0.92344694162569985</c:v>
                </c:pt>
                <c:pt idx="909">
                  <c:v>0.92273287201367138</c:v>
                </c:pt>
                <c:pt idx="910">
                  <c:v>0.9204575077586421</c:v>
                </c:pt>
                <c:pt idx="911">
                  <c:v>0.91823686547038164</c:v>
                </c:pt>
                <c:pt idx="912">
                  <c:v>0.91600607160663772</c:v>
                </c:pt>
                <c:pt idx="913">
                  <c:v>0.9138552116947154</c:v>
                </c:pt>
                <c:pt idx="914">
                  <c:v>0.91163402754948775</c:v>
                </c:pt>
                <c:pt idx="915">
                  <c:v>0.91019639254728124</c:v>
                </c:pt>
                <c:pt idx="916">
                  <c:v>0.90939488879377117</c:v>
                </c:pt>
                <c:pt idx="917">
                  <c:v>0.90957407240651633</c:v>
                </c:pt>
                <c:pt idx="918">
                  <c:v>0.90862950375559459</c:v>
                </c:pt>
                <c:pt idx="919">
                  <c:v>0.90779585099022364</c:v>
                </c:pt>
                <c:pt idx="920">
                  <c:v>0.90673544775512194</c:v>
                </c:pt>
                <c:pt idx="921">
                  <c:v>0.90531174971319561</c:v>
                </c:pt>
                <c:pt idx="922">
                  <c:v>0.90456696297043859</c:v>
                </c:pt>
                <c:pt idx="923">
                  <c:v>0.90387546430264631</c:v>
                </c:pt>
                <c:pt idx="924">
                  <c:v>0.9045671782935637</c:v>
                </c:pt>
                <c:pt idx="925">
                  <c:v>0.90568520318054135</c:v>
                </c:pt>
                <c:pt idx="926">
                  <c:v>0.90461558416544685</c:v>
                </c:pt>
                <c:pt idx="927">
                  <c:v>0.9023719179502363</c:v>
                </c:pt>
                <c:pt idx="928">
                  <c:v>0.89966307391573508</c:v>
                </c:pt>
                <c:pt idx="929">
                  <c:v>0.89807248866969303</c:v>
                </c:pt>
                <c:pt idx="930">
                  <c:v>0.89685914311441639</c:v>
                </c:pt>
                <c:pt idx="931">
                  <c:v>0.8955918584010778</c:v>
                </c:pt>
                <c:pt idx="932">
                  <c:v>0.89482299723843195</c:v>
                </c:pt>
                <c:pt idx="933">
                  <c:v>0.89499906323960643</c:v>
                </c:pt>
                <c:pt idx="934">
                  <c:v>0.89420553315238782</c:v>
                </c:pt>
                <c:pt idx="935">
                  <c:v>0.89563415398944279</c:v>
                </c:pt>
                <c:pt idx="936">
                  <c:v>0.89877282398449476</c:v>
                </c:pt>
                <c:pt idx="937">
                  <c:v>0.90139480948707051</c:v>
                </c:pt>
                <c:pt idx="938">
                  <c:v>0.9041159105604536</c:v>
                </c:pt>
                <c:pt idx="939">
                  <c:v>0.90599560055244754</c:v>
                </c:pt>
                <c:pt idx="940">
                  <c:v>0.90757489102082078</c:v>
                </c:pt>
                <c:pt idx="941">
                  <c:v>0.90929459082613506</c:v>
                </c:pt>
                <c:pt idx="942">
                  <c:v>0.91052238910285532</c:v>
                </c:pt>
                <c:pt idx="943">
                  <c:v>0.91192498583514292</c:v>
                </c:pt>
                <c:pt idx="944">
                  <c:v>0.91325421315548339</c:v>
                </c:pt>
                <c:pt idx="945">
                  <c:v>0.91464307445503579</c:v>
                </c:pt>
                <c:pt idx="946">
                  <c:v>0.91649954499268105</c:v>
                </c:pt>
                <c:pt idx="947">
                  <c:v>0.91904550828073561</c:v>
                </c:pt>
                <c:pt idx="948">
                  <c:v>0.92208178371439264</c:v>
                </c:pt>
                <c:pt idx="949">
                  <c:v>0.92382758902420237</c:v>
                </c:pt>
                <c:pt idx="950">
                  <c:v>0.92468871194514834</c:v>
                </c:pt>
                <c:pt idx="951">
                  <c:v>0.92535197362096899</c:v>
                </c:pt>
                <c:pt idx="952">
                  <c:v>0.92606146703223369</c:v>
                </c:pt>
                <c:pt idx="953">
                  <c:v>0.92710102158071894</c:v>
                </c:pt>
                <c:pt idx="954">
                  <c:v>0.92816797942644913</c:v>
                </c:pt>
                <c:pt idx="955">
                  <c:v>0.92743249562267904</c:v>
                </c:pt>
                <c:pt idx="956">
                  <c:v>0.92773208866181522</c:v>
                </c:pt>
                <c:pt idx="957">
                  <c:v>0.93021808551023089</c:v>
                </c:pt>
                <c:pt idx="958">
                  <c:v>0.93138294374856168</c:v>
                </c:pt>
                <c:pt idx="959">
                  <c:v>0.93160548843886803</c:v>
                </c:pt>
                <c:pt idx="960">
                  <c:v>0.93139962402317011</c:v>
                </c:pt>
                <c:pt idx="961">
                  <c:v>0.93153152222295044</c:v>
                </c:pt>
                <c:pt idx="962">
                  <c:v>0.93145413130159616</c:v>
                </c:pt>
                <c:pt idx="963">
                  <c:v>0.93274070041164003</c:v>
                </c:pt>
                <c:pt idx="964">
                  <c:v>0.93394534785254524</c:v>
                </c:pt>
                <c:pt idx="965">
                  <c:v>0.93357083126173623</c:v>
                </c:pt>
                <c:pt idx="966">
                  <c:v>0.93336738721084</c:v>
                </c:pt>
                <c:pt idx="967">
                  <c:v>0.9339054835312337</c:v>
                </c:pt>
                <c:pt idx="968">
                  <c:v>0.93420527972203904</c:v>
                </c:pt>
                <c:pt idx="969">
                  <c:v>0.93415299965333198</c:v>
                </c:pt>
                <c:pt idx="970">
                  <c:v>0.93410334305419929</c:v>
                </c:pt>
                <c:pt idx="971">
                  <c:v>0.93411582940667237</c:v>
                </c:pt>
                <c:pt idx="972">
                  <c:v>0.93449303421260355</c:v>
                </c:pt>
                <c:pt idx="973">
                  <c:v>0.93517946346237424</c:v>
                </c:pt>
                <c:pt idx="974">
                  <c:v>0.93521205531610607</c:v>
                </c:pt>
                <c:pt idx="975">
                  <c:v>0.93436447653882215</c:v>
                </c:pt>
                <c:pt idx="976">
                  <c:v>0.93399617925321421</c:v>
                </c:pt>
                <c:pt idx="977">
                  <c:v>0.93336281348987893</c:v>
                </c:pt>
                <c:pt idx="978">
                  <c:v>0.93346127272284585</c:v>
                </c:pt>
                <c:pt idx="979">
                  <c:v>0.93362871478070508</c:v>
                </c:pt>
                <c:pt idx="980">
                  <c:v>0.93342925842890001</c:v>
                </c:pt>
                <c:pt idx="981">
                  <c:v>0.93269370652052086</c:v>
                </c:pt>
                <c:pt idx="982">
                  <c:v>0.93190041339411733</c:v>
                </c:pt>
                <c:pt idx="983">
                  <c:v>0.93057335348945236</c:v>
                </c:pt>
                <c:pt idx="984">
                  <c:v>0.93039201924226789</c:v>
                </c:pt>
                <c:pt idx="985">
                  <c:v>0.93057278592509585</c:v>
                </c:pt>
                <c:pt idx="986">
                  <c:v>0.92991365702866513</c:v>
                </c:pt>
                <c:pt idx="987">
                  <c:v>0.92883475083656464</c:v>
                </c:pt>
                <c:pt idx="988">
                  <c:v>0.92739937419307672</c:v>
                </c:pt>
                <c:pt idx="989">
                  <c:v>0.92644678941861958</c:v>
                </c:pt>
                <c:pt idx="990">
                  <c:v>0.92338175660731026</c:v>
                </c:pt>
                <c:pt idx="991">
                  <c:v>0.92169632623764253</c:v>
                </c:pt>
                <c:pt idx="992">
                  <c:v>0.92063864076682222</c:v>
                </c:pt>
                <c:pt idx="993">
                  <c:v>0.91838407718858361</c:v>
                </c:pt>
                <c:pt idx="994">
                  <c:v>0.91561591862989333</c:v>
                </c:pt>
                <c:pt idx="995">
                  <c:v>0.91434950221844413</c:v>
                </c:pt>
                <c:pt idx="996">
                  <c:v>0.91487594938268224</c:v>
                </c:pt>
                <c:pt idx="997">
                  <c:v>0.91483207646191933</c:v>
                </c:pt>
                <c:pt idx="998">
                  <c:v>0.91464269816785826</c:v>
                </c:pt>
                <c:pt idx="999">
                  <c:v>0.91434492740124018</c:v>
                </c:pt>
                <c:pt idx="1000">
                  <c:v>0.91439366316667936</c:v>
                </c:pt>
                <c:pt idx="1001">
                  <c:v>0.91489746678164974</c:v>
                </c:pt>
                <c:pt idx="1002">
                  <c:v>0.9155215842388349</c:v>
                </c:pt>
                <c:pt idx="1003">
                  <c:v>0.91627980555218158</c:v>
                </c:pt>
                <c:pt idx="1004">
                  <c:v>0.91810153605607603</c:v>
                </c:pt>
                <c:pt idx="1005">
                  <c:v>0.91876768411235632</c:v>
                </c:pt>
                <c:pt idx="1006">
                  <c:v>0.91790586706350819</c:v>
                </c:pt>
                <c:pt idx="1007">
                  <c:v>0.91665053278529207</c:v>
                </c:pt>
                <c:pt idx="1008">
                  <c:v>0.91446162744467452</c:v>
                </c:pt>
                <c:pt idx="1009">
                  <c:v>0.91353308567868818</c:v>
                </c:pt>
                <c:pt idx="1010">
                  <c:v>0.91230011601340533</c:v>
                </c:pt>
                <c:pt idx="1011">
                  <c:v>0.91146229299495196</c:v>
                </c:pt>
                <c:pt idx="1012">
                  <c:v>0.9117863033973358</c:v>
                </c:pt>
                <c:pt idx="1013">
                  <c:v>0.91294139382480932</c:v>
                </c:pt>
                <c:pt idx="1014">
                  <c:v>0.91396312032176452</c:v>
                </c:pt>
                <c:pt idx="1015">
                  <c:v>0.91570731908803682</c:v>
                </c:pt>
                <c:pt idx="1016">
                  <c:v>0.91726624417080072</c:v>
                </c:pt>
                <c:pt idx="1017">
                  <c:v>0.9181284348700518</c:v>
                </c:pt>
                <c:pt idx="1018">
                  <c:v>0.9178682225366287</c:v>
                </c:pt>
                <c:pt idx="1019">
                  <c:v>0.91734645726645947</c:v>
                </c:pt>
                <c:pt idx="1020">
                  <c:v>0.91786762683456924</c:v>
                </c:pt>
                <c:pt idx="1021">
                  <c:v>0.91917319014824805</c:v>
                </c:pt>
                <c:pt idx="1022">
                  <c:v>0.91983833927775815</c:v>
                </c:pt>
                <c:pt idx="1023">
                  <c:v>0.92026478787489574</c:v>
                </c:pt>
                <c:pt idx="1024">
                  <c:v>0.92041395825078487</c:v>
                </c:pt>
                <c:pt idx="1025">
                  <c:v>0.92021999275579625</c:v>
                </c:pt>
                <c:pt idx="1026">
                  <c:v>0.92030189323198075</c:v>
                </c:pt>
                <c:pt idx="1027">
                  <c:v>0.92012757630370268</c:v>
                </c:pt>
                <c:pt idx="1028">
                  <c:v>0.91978847888555448</c:v>
                </c:pt>
                <c:pt idx="1029">
                  <c:v>0.91889851977986747</c:v>
                </c:pt>
                <c:pt idx="1030">
                  <c:v>0.91947123831497179</c:v>
                </c:pt>
                <c:pt idx="1031">
                  <c:v>0.92076105899273641</c:v>
                </c:pt>
                <c:pt idx="1032">
                  <c:v>0.92164477837088077</c:v>
                </c:pt>
                <c:pt idx="1033">
                  <c:v>0.92112118480582039</c:v>
                </c:pt>
                <c:pt idx="1034">
                  <c:v>0.91991224231372337</c:v>
                </c:pt>
                <c:pt idx="1035">
                  <c:v>0.91673956515006938</c:v>
                </c:pt>
                <c:pt idx="1036">
                  <c:v>0.91382243436083765</c:v>
                </c:pt>
                <c:pt idx="1037">
                  <c:v>0.91145510999852386</c:v>
                </c:pt>
                <c:pt idx="1038">
                  <c:v>0.91044931458950951</c:v>
                </c:pt>
                <c:pt idx="1039">
                  <c:v>0.91013829134183966</c:v>
                </c:pt>
                <c:pt idx="1040">
                  <c:v>0.91061726574079982</c:v>
                </c:pt>
                <c:pt idx="1041">
                  <c:v>0.91156700857875284</c:v>
                </c:pt>
                <c:pt idx="1042">
                  <c:v>0.91291323010420744</c:v>
                </c:pt>
                <c:pt idx="1043">
                  <c:v>0.91403548640014798</c:v>
                </c:pt>
                <c:pt idx="1044">
                  <c:v>0.9165393318916597</c:v>
                </c:pt>
                <c:pt idx="1045">
                  <c:v>0.91807534112004408</c:v>
                </c:pt>
                <c:pt idx="1046">
                  <c:v>0.91909297618803998</c:v>
                </c:pt>
                <c:pt idx="1047">
                  <c:v>0.91918223276893096</c:v>
                </c:pt>
                <c:pt idx="1048">
                  <c:v>0.9186395329210888</c:v>
                </c:pt>
                <c:pt idx="1049">
                  <c:v>0.91907502203078772</c:v>
                </c:pt>
                <c:pt idx="1050">
                  <c:v>0.91906036498444099</c:v>
                </c:pt>
                <c:pt idx="1051">
                  <c:v>0.919635401387636</c:v>
                </c:pt>
                <c:pt idx="1052">
                  <c:v>0.92024460870320823</c:v>
                </c:pt>
                <c:pt idx="1053">
                  <c:v>0.92080046569318585</c:v>
                </c:pt>
                <c:pt idx="1054">
                  <c:v>0.92091981305772541</c:v>
                </c:pt>
                <c:pt idx="1055">
                  <c:v>0.92109024014645624</c:v>
                </c:pt>
                <c:pt idx="1056">
                  <c:v>0.9212832985571715</c:v>
                </c:pt>
                <c:pt idx="1057">
                  <c:v>0.92159548763099941</c:v>
                </c:pt>
                <c:pt idx="1058">
                  <c:v>0.92033122911210974</c:v>
                </c:pt>
                <c:pt idx="1059">
                  <c:v>0.91874750252789383</c:v>
                </c:pt>
                <c:pt idx="1060">
                  <c:v>0.91859990958549964</c:v>
                </c:pt>
                <c:pt idx="1061">
                  <c:v>0.91898633947842434</c:v>
                </c:pt>
                <c:pt idx="1062">
                  <c:v>0.91907830028034032</c:v>
                </c:pt>
                <c:pt idx="1063">
                  <c:v>0.9204607720843192</c:v>
                </c:pt>
                <c:pt idx="1064">
                  <c:v>0.92158266733790895</c:v>
                </c:pt>
                <c:pt idx="1065">
                  <c:v>0.92308324331442082</c:v>
                </c:pt>
                <c:pt idx="1066">
                  <c:v>0.92487828861521937</c:v>
                </c:pt>
                <c:pt idx="1067">
                  <c:v>0.92469887969079434</c:v>
                </c:pt>
                <c:pt idx="1068">
                  <c:v>0.92372310895259102</c:v>
                </c:pt>
                <c:pt idx="1069">
                  <c:v>0.92408939462351269</c:v>
                </c:pt>
                <c:pt idx="1070">
                  <c:v>0.92426999539897037</c:v>
                </c:pt>
                <c:pt idx="1071">
                  <c:v>0.92384552811570986</c:v>
                </c:pt>
                <c:pt idx="1072">
                  <c:v>0.92381097399322132</c:v>
                </c:pt>
                <c:pt idx="1073">
                  <c:v>0.92382518811015257</c:v>
                </c:pt>
                <c:pt idx="1074">
                  <c:v>0.92462594814724797</c:v>
                </c:pt>
                <c:pt idx="1075">
                  <c:v>0.92446855404839345</c:v>
                </c:pt>
                <c:pt idx="1076">
                  <c:v>0.92412097714208929</c:v>
                </c:pt>
                <c:pt idx="1077">
                  <c:v>0.92374194870303472</c:v>
                </c:pt>
                <c:pt idx="1078">
                  <c:v>0.92350669018752751</c:v>
                </c:pt>
                <c:pt idx="1079">
                  <c:v>0.9220456315500889</c:v>
                </c:pt>
                <c:pt idx="1080">
                  <c:v>0.91952960934185146</c:v>
                </c:pt>
                <c:pt idx="1081">
                  <c:v>0.91690838751470427</c:v>
                </c:pt>
                <c:pt idx="1082">
                  <c:v>0.91570593653801236</c:v>
                </c:pt>
                <c:pt idx="1083">
                  <c:v>0.91479275294189355</c:v>
                </c:pt>
                <c:pt idx="1084">
                  <c:v>0.91161351720359529</c:v>
                </c:pt>
                <c:pt idx="1085">
                  <c:v>0.90826230103892691</c:v>
                </c:pt>
                <c:pt idx="1086">
                  <c:v>0.90624459112036115</c:v>
                </c:pt>
                <c:pt idx="1087">
                  <c:v>0.90480585759927012</c:v>
                </c:pt>
                <c:pt idx="1088">
                  <c:v>0.90440623356479399</c:v>
                </c:pt>
                <c:pt idx="1089">
                  <c:v>0.90388253154840603</c:v>
                </c:pt>
                <c:pt idx="1090">
                  <c:v>0.90460053893285564</c:v>
                </c:pt>
                <c:pt idx="1091">
                  <c:v>0.90505020275552428</c:v>
                </c:pt>
                <c:pt idx="1092">
                  <c:v>0.90470429138278086</c:v>
                </c:pt>
                <c:pt idx="1093">
                  <c:v>0.90418790705679553</c:v>
                </c:pt>
                <c:pt idx="1094">
                  <c:v>0.9041328750802502</c:v>
                </c:pt>
                <c:pt idx="1095">
                  <c:v>0.90344335892177474</c:v>
                </c:pt>
                <c:pt idx="1096">
                  <c:v>0.90144669751451867</c:v>
                </c:pt>
                <c:pt idx="1097">
                  <c:v>0.8982611082004841</c:v>
                </c:pt>
                <c:pt idx="1098">
                  <c:v>0.89676716180431937</c:v>
                </c:pt>
                <c:pt idx="1099">
                  <c:v>0.89706133296175916</c:v>
                </c:pt>
                <c:pt idx="1100">
                  <c:v>0.89872826309052611</c:v>
                </c:pt>
                <c:pt idx="1101">
                  <c:v>0.900500323859737</c:v>
                </c:pt>
                <c:pt idx="1102">
                  <c:v>0.90168537297272267</c:v>
                </c:pt>
                <c:pt idx="1103">
                  <c:v>0.90308853742815443</c:v>
                </c:pt>
                <c:pt idx="1104">
                  <c:v>0.90357501720850375</c:v>
                </c:pt>
                <c:pt idx="1105">
                  <c:v>0.90647242093930569</c:v>
                </c:pt>
                <c:pt idx="1106">
                  <c:v>0.90773249029794145</c:v>
                </c:pt>
                <c:pt idx="1107">
                  <c:v>0.90894772541200441</c:v>
                </c:pt>
                <c:pt idx="1108">
                  <c:v>0.91114080690686028</c:v>
                </c:pt>
                <c:pt idx="1109">
                  <c:v>0.91444073319242392</c:v>
                </c:pt>
                <c:pt idx="1110">
                  <c:v>0.91692148005998453</c:v>
                </c:pt>
                <c:pt idx="1111">
                  <c:v>0.91852882659293933</c:v>
                </c:pt>
                <c:pt idx="1112">
                  <c:v>0.91889415806198493</c:v>
                </c:pt>
                <c:pt idx="1113">
                  <c:v>0.91824122380023132</c:v>
                </c:pt>
                <c:pt idx="1114">
                  <c:v>0.91879833596034077</c:v>
                </c:pt>
                <c:pt idx="1115">
                  <c:v>0.91997147234541055</c:v>
                </c:pt>
                <c:pt idx="1116">
                  <c:v>0.92237810079002802</c:v>
                </c:pt>
                <c:pt idx="1117">
                  <c:v>0.92329017449670192</c:v>
                </c:pt>
                <c:pt idx="1118">
                  <c:v>0.92415873988153119</c:v>
                </c:pt>
                <c:pt idx="1119">
                  <c:v>0.92457907460483402</c:v>
                </c:pt>
                <c:pt idx="1120">
                  <c:v>0.92479780406434431</c:v>
                </c:pt>
                <c:pt idx="1121">
                  <c:v>0.92417334975648591</c:v>
                </c:pt>
                <c:pt idx="1122">
                  <c:v>0.9242512566365868</c:v>
                </c:pt>
                <c:pt idx="1123">
                  <c:v>0.92379465714098397</c:v>
                </c:pt>
                <c:pt idx="1124">
                  <c:v>0.92395101428775739</c:v>
                </c:pt>
                <c:pt idx="1125">
                  <c:v>0.92470439402601579</c:v>
                </c:pt>
                <c:pt idx="1126">
                  <c:v>0.92439433400910209</c:v>
                </c:pt>
                <c:pt idx="1127">
                  <c:v>0.92484481754520531</c:v>
                </c:pt>
                <c:pt idx="1128">
                  <c:v>0.92372047439361649</c:v>
                </c:pt>
                <c:pt idx="1129">
                  <c:v>0.92208904324907515</c:v>
                </c:pt>
                <c:pt idx="1130">
                  <c:v>0.92219620352827036</c:v>
                </c:pt>
                <c:pt idx="1131">
                  <c:v>0.92174056456217435</c:v>
                </c:pt>
                <c:pt idx="1132">
                  <c:v>0.92184450521804617</c:v>
                </c:pt>
                <c:pt idx="1133">
                  <c:v>0.92187216038772246</c:v>
                </c:pt>
                <c:pt idx="1134">
                  <c:v>0.92358390345250163</c:v>
                </c:pt>
                <c:pt idx="1135">
                  <c:v>0.92245812552158291</c:v>
                </c:pt>
                <c:pt idx="1136">
                  <c:v>0.92108026209642957</c:v>
                </c:pt>
                <c:pt idx="1137">
                  <c:v>0.91987275646421207</c:v>
                </c:pt>
                <c:pt idx="1138">
                  <c:v>0.91917903620642183</c:v>
                </c:pt>
                <c:pt idx="1139">
                  <c:v>0.91775794166156888</c:v>
                </c:pt>
                <c:pt idx="1140">
                  <c:v>0.91679734955518744</c:v>
                </c:pt>
                <c:pt idx="1141">
                  <c:v>0.91454860844999886</c:v>
                </c:pt>
                <c:pt idx="1142">
                  <c:v>0.91239577255006465</c:v>
                </c:pt>
                <c:pt idx="1143">
                  <c:v>0.91064072309186739</c:v>
                </c:pt>
                <c:pt idx="1144">
                  <c:v>0.90907575590933931</c:v>
                </c:pt>
                <c:pt idx="1145">
                  <c:v>0.90853121676826831</c:v>
                </c:pt>
                <c:pt idx="1146">
                  <c:v>0.90786887466491262</c:v>
                </c:pt>
                <c:pt idx="1147">
                  <c:v>0.90688557147238347</c:v>
                </c:pt>
                <c:pt idx="1148">
                  <c:v>0.9058287881020487</c:v>
                </c:pt>
                <c:pt idx="1149">
                  <c:v>0.90461344362808349</c:v>
                </c:pt>
                <c:pt idx="1150">
                  <c:v>0.90265665125726158</c:v>
                </c:pt>
                <c:pt idx="1151">
                  <c:v>0.90102173354944592</c:v>
                </c:pt>
                <c:pt idx="1152">
                  <c:v>0.90014967071590646</c:v>
                </c:pt>
                <c:pt idx="1153">
                  <c:v>0.90099978915817114</c:v>
                </c:pt>
                <c:pt idx="1154">
                  <c:v>0.90022814057573719</c:v>
                </c:pt>
                <c:pt idx="1155">
                  <c:v>0.90007765385920813</c:v>
                </c:pt>
                <c:pt idx="1156">
                  <c:v>0.90072631615787391</c:v>
                </c:pt>
                <c:pt idx="1157">
                  <c:v>0.90181275732069055</c:v>
                </c:pt>
                <c:pt idx="1158">
                  <c:v>0.90300552057507988</c:v>
                </c:pt>
                <c:pt idx="1159">
                  <c:v>0.90514018314163447</c:v>
                </c:pt>
                <c:pt idx="1160">
                  <c:v>0.90763988688187014</c:v>
                </c:pt>
                <c:pt idx="1161">
                  <c:v>0.91010892135180887</c:v>
                </c:pt>
                <c:pt idx="1162">
                  <c:v>0.91158992103437864</c:v>
                </c:pt>
                <c:pt idx="1163">
                  <c:v>0.91157786778923489</c:v>
                </c:pt>
                <c:pt idx="1164">
                  <c:v>0.91106447508514588</c:v>
                </c:pt>
                <c:pt idx="1165">
                  <c:v>0.91055294175695634</c:v>
                </c:pt>
                <c:pt idx="1166">
                  <c:v>0.91122687839702354</c:v>
                </c:pt>
                <c:pt idx="1167">
                  <c:v>0.90999680743888667</c:v>
                </c:pt>
                <c:pt idx="1168">
                  <c:v>0.90893538370784055</c:v>
                </c:pt>
                <c:pt idx="1169">
                  <c:v>0.90903316391309041</c:v>
                </c:pt>
                <c:pt idx="1170">
                  <c:v>0.90979131955990056</c:v>
                </c:pt>
                <c:pt idx="1171">
                  <c:v>0.91013843260943661</c:v>
                </c:pt>
                <c:pt idx="1172">
                  <c:v>0.91056940287529931</c:v>
                </c:pt>
                <c:pt idx="1173">
                  <c:v>0.9090955993429144</c:v>
                </c:pt>
                <c:pt idx="1174">
                  <c:v>0.90701820183164006</c:v>
                </c:pt>
                <c:pt idx="1175">
                  <c:v>0.90588473636954092</c:v>
                </c:pt>
                <c:pt idx="1176">
                  <c:v>0.90461064425601989</c:v>
                </c:pt>
                <c:pt idx="1177">
                  <c:v>0.90377445087111463</c:v>
                </c:pt>
                <c:pt idx="1178">
                  <c:v>0.90237902519944291</c:v>
                </c:pt>
                <c:pt idx="1179">
                  <c:v>0.90111449452623271</c:v>
                </c:pt>
                <c:pt idx="1180">
                  <c:v>0.90013885513727743</c:v>
                </c:pt>
                <c:pt idx="1181">
                  <c:v>0.89951817783618049</c:v>
                </c:pt>
                <c:pt idx="1182">
                  <c:v>0.90083559917866529</c:v>
                </c:pt>
                <c:pt idx="1183">
                  <c:v>0.90282636602327926</c:v>
                </c:pt>
                <c:pt idx="1184">
                  <c:v>0.90522564593714894</c:v>
                </c:pt>
                <c:pt idx="1185">
                  <c:v>0.9073929438646483</c:v>
                </c:pt>
                <c:pt idx="1186">
                  <c:v>0.90842284497942372</c:v>
                </c:pt>
                <c:pt idx="1187">
                  <c:v>0.90886083402198836</c:v>
                </c:pt>
                <c:pt idx="1188">
                  <c:v>0.90824982131814402</c:v>
                </c:pt>
                <c:pt idx="1189">
                  <c:v>0.90902306787018528</c:v>
                </c:pt>
                <c:pt idx="1190">
                  <c:v>0.91051687246053059</c:v>
                </c:pt>
                <c:pt idx="1191">
                  <c:v>0.91059860521827429</c:v>
                </c:pt>
                <c:pt idx="1192">
                  <c:v>0.9104049576315798</c:v>
                </c:pt>
                <c:pt idx="1193">
                  <c:v>0.91085624521070541</c:v>
                </c:pt>
                <c:pt idx="1194">
                  <c:v>0.91074652581475524</c:v>
                </c:pt>
                <c:pt idx="1195">
                  <c:v>0.91023983174145018</c:v>
                </c:pt>
                <c:pt idx="1196">
                  <c:v>0.91207399230591502</c:v>
                </c:pt>
                <c:pt idx="1197">
                  <c:v>0.91444464586422114</c:v>
                </c:pt>
                <c:pt idx="1198">
                  <c:v>0.9150810814618614</c:v>
                </c:pt>
                <c:pt idx="1199">
                  <c:v>0.9153192462553128</c:v>
                </c:pt>
                <c:pt idx="1200">
                  <c:v>0.91478865979910551</c:v>
                </c:pt>
                <c:pt idx="1201">
                  <c:v>0.91577170513794748</c:v>
                </c:pt>
                <c:pt idx="1202">
                  <c:v>0.91753999975679368</c:v>
                </c:pt>
                <c:pt idx="1203">
                  <c:v>0.91829977225756043</c:v>
                </c:pt>
                <c:pt idx="1204">
                  <c:v>0.91824591316906323</c:v>
                </c:pt>
                <c:pt idx="1205">
                  <c:v>0.91858515300162413</c:v>
                </c:pt>
                <c:pt idx="1206">
                  <c:v>0.91734357076951223</c:v>
                </c:pt>
                <c:pt idx="1207">
                  <c:v>0.91503023288419039</c:v>
                </c:pt>
                <c:pt idx="1208">
                  <c:v>0.91183261105962632</c:v>
                </c:pt>
                <c:pt idx="1209">
                  <c:v>0.90762365940124579</c:v>
                </c:pt>
                <c:pt idx="1210">
                  <c:v>0.90410653609366765</c:v>
                </c:pt>
                <c:pt idx="1211">
                  <c:v>0.90159642745648894</c:v>
                </c:pt>
                <c:pt idx="1212">
                  <c:v>0.90062575934984612</c:v>
                </c:pt>
                <c:pt idx="1213">
                  <c:v>0.90040648954698654</c:v>
                </c:pt>
                <c:pt idx="1214">
                  <c:v>0.90022169775667982</c:v>
                </c:pt>
                <c:pt idx="1215">
                  <c:v>0.90022848802557909</c:v>
                </c:pt>
                <c:pt idx="1216">
                  <c:v>0.9014875267696939</c:v>
                </c:pt>
                <c:pt idx="1217">
                  <c:v>0.90299545067905451</c:v>
                </c:pt>
                <c:pt idx="1218">
                  <c:v>0.90392408285303538</c:v>
                </c:pt>
                <c:pt idx="1219">
                  <c:v>0.90477590724618351</c:v>
                </c:pt>
                <c:pt idx="1220">
                  <c:v>0.90673983340337228</c:v>
                </c:pt>
                <c:pt idx="1221">
                  <c:v>0.90704693494052779</c:v>
                </c:pt>
                <c:pt idx="1222">
                  <c:v>0.90597917015163765</c:v>
                </c:pt>
                <c:pt idx="1223">
                  <c:v>0.9044670995980062</c:v>
                </c:pt>
                <c:pt idx="1224">
                  <c:v>0.90398645228478991</c:v>
                </c:pt>
                <c:pt idx="1225">
                  <c:v>0.9026749964034142</c:v>
                </c:pt>
                <c:pt idx="1226">
                  <c:v>0.90239699799201367</c:v>
                </c:pt>
                <c:pt idx="1227">
                  <c:v>0.90153378117701799</c:v>
                </c:pt>
                <c:pt idx="1228">
                  <c:v>0.90311147809243786</c:v>
                </c:pt>
                <c:pt idx="1229">
                  <c:v>0.90448817925490388</c:v>
                </c:pt>
                <c:pt idx="1230">
                  <c:v>0.90748056069386218</c:v>
                </c:pt>
                <c:pt idx="1231">
                  <c:v>0.9101435390236382</c:v>
                </c:pt>
                <c:pt idx="1232">
                  <c:v>0.91209205934544957</c:v>
                </c:pt>
                <c:pt idx="1233">
                  <c:v>0.91330258485084315</c:v>
                </c:pt>
                <c:pt idx="1234">
                  <c:v>0.91209156876110242</c:v>
                </c:pt>
                <c:pt idx="1235">
                  <c:v>0.91105079161037894</c:v>
                </c:pt>
                <c:pt idx="1236">
                  <c:v>0.91119962569005486</c:v>
                </c:pt>
                <c:pt idx="1237">
                  <c:v>0.91084669046519584</c:v>
                </c:pt>
                <c:pt idx="1238">
                  <c:v>0.90912253361416784</c:v>
                </c:pt>
                <c:pt idx="1239">
                  <c:v>0.90733999377284513</c:v>
                </c:pt>
                <c:pt idx="1240">
                  <c:v>0.90721034839936843</c:v>
                </c:pt>
                <c:pt idx="1241">
                  <c:v>0.90834405486541314</c:v>
                </c:pt>
                <c:pt idx="1242">
                  <c:v>0.90846029098389702</c:v>
                </c:pt>
                <c:pt idx="1243">
                  <c:v>0.90737057048989289</c:v>
                </c:pt>
                <c:pt idx="1244">
                  <c:v>0.90460795040301756</c:v>
                </c:pt>
                <c:pt idx="1245">
                  <c:v>0.90099086493492309</c:v>
                </c:pt>
                <c:pt idx="1246">
                  <c:v>0.8991684185656218</c:v>
                </c:pt>
                <c:pt idx="1247">
                  <c:v>0.89936347384019877</c:v>
                </c:pt>
                <c:pt idx="1248">
                  <c:v>0.89863899690500759</c:v>
                </c:pt>
                <c:pt idx="1249">
                  <c:v>0.89865116221810892</c:v>
                </c:pt>
                <c:pt idx="1250">
                  <c:v>0.89856284448437207</c:v>
                </c:pt>
                <c:pt idx="1251">
                  <c:v>0.89832017208683601</c:v>
                </c:pt>
                <c:pt idx="1252">
                  <c:v>0.89723279550184998</c:v>
                </c:pt>
                <c:pt idx="1253">
                  <c:v>0.89902985031748106</c:v>
                </c:pt>
                <c:pt idx="1254">
                  <c:v>0.90101588158295576</c:v>
                </c:pt>
                <c:pt idx="1255">
                  <c:v>0.90281024333682458</c:v>
                </c:pt>
                <c:pt idx="1256">
                  <c:v>0.90360278100149372</c:v>
                </c:pt>
                <c:pt idx="1257">
                  <c:v>0.90541764502821442</c:v>
                </c:pt>
                <c:pt idx="1258">
                  <c:v>0.90753506587745159</c:v>
                </c:pt>
                <c:pt idx="1259">
                  <c:v>0.90801037516583227</c:v>
                </c:pt>
                <c:pt idx="1260">
                  <c:v>0.90987021103965904</c:v>
                </c:pt>
                <c:pt idx="1261">
                  <c:v>0.91094440492124051</c:v>
                </c:pt>
                <c:pt idx="1262">
                  <c:v>0.91191980658233474</c:v>
                </c:pt>
                <c:pt idx="1263">
                  <c:v>0.91211455205209402</c:v>
                </c:pt>
                <c:pt idx="1264">
                  <c:v>0.91340781674017879</c:v>
                </c:pt>
                <c:pt idx="1265">
                  <c:v>0.91396270797675983</c:v>
                </c:pt>
                <c:pt idx="1266">
                  <c:v>0.9144378548177311</c:v>
                </c:pt>
                <c:pt idx="1267">
                  <c:v>0.91610708650912887</c:v>
                </c:pt>
                <c:pt idx="1268">
                  <c:v>0.91756864608293653</c:v>
                </c:pt>
                <c:pt idx="1269">
                  <c:v>0.92026898252965217</c:v>
                </c:pt>
                <c:pt idx="1270">
                  <c:v>0.92043408380375691</c:v>
                </c:pt>
                <c:pt idx="1271">
                  <c:v>0.91960989795819936</c:v>
                </c:pt>
                <c:pt idx="1272">
                  <c:v>0.92075044120224758</c:v>
                </c:pt>
                <c:pt idx="1273">
                  <c:v>0.92271330725865164</c:v>
                </c:pt>
                <c:pt idx="1274">
                  <c:v>0.92345950984272629</c:v>
                </c:pt>
                <c:pt idx="1275">
                  <c:v>0.9228055445627793</c:v>
                </c:pt>
                <c:pt idx="1276">
                  <c:v>0.92195317538698585</c:v>
                </c:pt>
                <c:pt idx="1277">
                  <c:v>0.92220274285998471</c:v>
                </c:pt>
                <c:pt idx="1278">
                  <c:v>0.92154711727305139</c:v>
                </c:pt>
                <c:pt idx="1279">
                  <c:v>0.92141046424991357</c:v>
                </c:pt>
                <c:pt idx="1280">
                  <c:v>0.92151109891626448</c:v>
                </c:pt>
                <c:pt idx="1281">
                  <c:v>0.92136358765235737</c:v>
                </c:pt>
                <c:pt idx="1282">
                  <c:v>0.92104187597966458</c:v>
                </c:pt>
                <c:pt idx="1283">
                  <c:v>0.92018842076226925</c:v>
                </c:pt>
                <c:pt idx="1284">
                  <c:v>0.91957585291991639</c:v>
                </c:pt>
                <c:pt idx="1285">
                  <c:v>0.91934519398347136</c:v>
                </c:pt>
                <c:pt idx="1286">
                  <c:v>0.91806729937356424</c:v>
                </c:pt>
                <c:pt idx="1287">
                  <c:v>0.91720813268474721</c:v>
                </c:pt>
                <c:pt idx="1288">
                  <c:v>0.91588592192526719</c:v>
                </c:pt>
                <c:pt idx="1289">
                  <c:v>0.91448332648459518</c:v>
                </c:pt>
                <c:pt idx="1290">
                  <c:v>0.91318127934339499</c:v>
                </c:pt>
                <c:pt idx="1291">
                  <c:v>0.91209455075539525</c:v>
                </c:pt>
                <c:pt idx="1292">
                  <c:v>0.91049002708692439</c:v>
                </c:pt>
                <c:pt idx="1293">
                  <c:v>0.90946737547608414</c:v>
                </c:pt>
                <c:pt idx="1294">
                  <c:v>0.91056746675557254</c:v>
                </c:pt>
                <c:pt idx="1295">
                  <c:v>0.91211196744844747</c:v>
                </c:pt>
                <c:pt idx="1296">
                  <c:v>0.9121272183338609</c:v>
                </c:pt>
                <c:pt idx="1297">
                  <c:v>0.91318984832921346</c:v>
                </c:pt>
                <c:pt idx="1298">
                  <c:v>0.91497257865085735</c:v>
                </c:pt>
                <c:pt idx="1299">
                  <c:v>0.91466053190733898</c:v>
                </c:pt>
                <c:pt idx="1300">
                  <c:v>0.91302129385292863</c:v>
                </c:pt>
                <c:pt idx="1301">
                  <c:v>0.91120800353110476</c:v>
                </c:pt>
                <c:pt idx="1302">
                  <c:v>0.90899684148312931</c:v>
                </c:pt>
                <c:pt idx="1303">
                  <c:v>0.90744469530137473</c:v>
                </c:pt>
                <c:pt idx="1304">
                  <c:v>0.90503167901428583</c:v>
                </c:pt>
                <c:pt idx="1305">
                  <c:v>0.90282939011573393</c:v>
                </c:pt>
                <c:pt idx="1306">
                  <c:v>0.90115889569938712</c:v>
                </c:pt>
                <c:pt idx="1307">
                  <c:v>0.90018204837993288</c:v>
                </c:pt>
                <c:pt idx="1308">
                  <c:v>0.89895409357761658</c:v>
                </c:pt>
                <c:pt idx="1309">
                  <c:v>0.89873982593216895</c:v>
                </c:pt>
                <c:pt idx="1310">
                  <c:v>0.8988387473136531</c:v>
                </c:pt>
                <c:pt idx="1311">
                  <c:v>0.8985437703671183</c:v>
                </c:pt>
                <c:pt idx="1312">
                  <c:v>0.89820640744349767</c:v>
                </c:pt>
                <c:pt idx="1313">
                  <c:v>0.89766091864386355</c:v>
                </c:pt>
                <c:pt idx="1314">
                  <c:v>0.89790048134286404</c:v>
                </c:pt>
                <c:pt idx="1315">
                  <c:v>0.89889472640142931</c:v>
                </c:pt>
                <c:pt idx="1316">
                  <c:v>0.89925455864134507</c:v>
                </c:pt>
                <c:pt idx="1317">
                  <c:v>0.90157394465231111</c:v>
                </c:pt>
                <c:pt idx="1318">
                  <c:v>0.9047308292600299</c:v>
                </c:pt>
                <c:pt idx="1319">
                  <c:v>0.90751367368401437</c:v>
                </c:pt>
                <c:pt idx="1320">
                  <c:v>0.90849480428557128</c:v>
                </c:pt>
                <c:pt idx="1321">
                  <c:v>0.90772258603380884</c:v>
                </c:pt>
                <c:pt idx="1322">
                  <c:v>0.90825438816648951</c:v>
                </c:pt>
                <c:pt idx="1323">
                  <c:v>0.90996006342107905</c:v>
                </c:pt>
                <c:pt idx="1324">
                  <c:v>0.91070342191340092</c:v>
                </c:pt>
                <c:pt idx="1325">
                  <c:v>0.91234630123631366</c:v>
                </c:pt>
                <c:pt idx="1326">
                  <c:v>0.91399632662472274</c:v>
                </c:pt>
                <c:pt idx="1327">
                  <c:v>0.91555379857819064</c:v>
                </c:pt>
                <c:pt idx="1328">
                  <c:v>0.91748196746596899</c:v>
                </c:pt>
                <c:pt idx="1329">
                  <c:v>0.91875202737121542</c:v>
                </c:pt>
                <c:pt idx="1330">
                  <c:v>0.91992007866957615</c:v>
                </c:pt>
                <c:pt idx="1331">
                  <c:v>0.9229159368645421</c:v>
                </c:pt>
                <c:pt idx="1332">
                  <c:v>0.92693019464571613</c:v>
                </c:pt>
                <c:pt idx="1333">
                  <c:v>0.92923520602460585</c:v>
                </c:pt>
                <c:pt idx="1334">
                  <c:v>0.93167478266921577</c:v>
                </c:pt>
                <c:pt idx="1335">
                  <c:v>0.9333157654549542</c:v>
                </c:pt>
                <c:pt idx="1336">
                  <c:v>0.93494159603404903</c:v>
                </c:pt>
                <c:pt idx="1337">
                  <c:v>0.93568218519752377</c:v>
                </c:pt>
                <c:pt idx="1338">
                  <c:v>0.93669854992983526</c:v>
                </c:pt>
                <c:pt idx="1339">
                  <c:v>0.93678367979185517</c:v>
                </c:pt>
                <c:pt idx="1340">
                  <c:v>0.93798353545669066</c:v>
                </c:pt>
                <c:pt idx="1341">
                  <c:v>0.93930245891039588</c:v>
                </c:pt>
                <c:pt idx="1342">
                  <c:v>0.93903040871217425</c:v>
                </c:pt>
                <c:pt idx="1343">
                  <c:v>0.93923860595114095</c:v>
                </c:pt>
                <c:pt idx="1344">
                  <c:v>0.93921963391593188</c:v>
                </c:pt>
                <c:pt idx="1345">
                  <c:v>0.93859992286152316</c:v>
                </c:pt>
                <c:pt idx="1346">
                  <c:v>0.93800370231721097</c:v>
                </c:pt>
                <c:pt idx="1347">
                  <c:v>0.93640595286435757</c:v>
                </c:pt>
                <c:pt idx="1348">
                  <c:v>0.93478451005965724</c:v>
                </c:pt>
                <c:pt idx="1349">
                  <c:v>0.9323721665642879</c:v>
                </c:pt>
                <c:pt idx="1350">
                  <c:v>0.92980120460130788</c:v>
                </c:pt>
                <c:pt idx="1351">
                  <c:v>0.92764663887548127</c:v>
                </c:pt>
                <c:pt idx="1352">
                  <c:v>0.92668420217758973</c:v>
                </c:pt>
                <c:pt idx="1353">
                  <c:v>0.92722566468434442</c:v>
                </c:pt>
                <c:pt idx="1354">
                  <c:v>0.92764898831578324</c:v>
                </c:pt>
                <c:pt idx="1355">
                  <c:v>0.92936055057596301</c:v>
                </c:pt>
                <c:pt idx="1356">
                  <c:v>0.93131378811747789</c:v>
                </c:pt>
                <c:pt idx="1357">
                  <c:v>0.93095536101736853</c:v>
                </c:pt>
                <c:pt idx="1358">
                  <c:v>0.93016536032400587</c:v>
                </c:pt>
                <c:pt idx="1359">
                  <c:v>0.92926220898430567</c:v>
                </c:pt>
                <c:pt idx="1360">
                  <c:v>0.92882722523023531</c:v>
                </c:pt>
                <c:pt idx="1361">
                  <c:v>0.92842946575761554</c:v>
                </c:pt>
                <c:pt idx="1362">
                  <c:v>0.93057315405096408</c:v>
                </c:pt>
                <c:pt idx="1363">
                  <c:v>0.93161710133909814</c:v>
                </c:pt>
                <c:pt idx="1364">
                  <c:v>0.9341475961728265</c:v>
                </c:pt>
                <c:pt idx="1365">
                  <c:v>0.9366057817903003</c:v>
                </c:pt>
                <c:pt idx="1366">
                  <c:v>0.93906541142173061</c:v>
                </c:pt>
                <c:pt idx="1367">
                  <c:v>0.94074469361203472</c:v>
                </c:pt>
                <c:pt idx="1368">
                  <c:v>0.94166311151616711</c:v>
                </c:pt>
                <c:pt idx="1369">
                  <c:v>0.94195275522436017</c:v>
                </c:pt>
                <c:pt idx="1370">
                  <c:v>0.94278691856948427</c:v>
                </c:pt>
                <c:pt idx="1371">
                  <c:v>0.94407530711718901</c:v>
                </c:pt>
                <c:pt idx="1372">
                  <c:v>0.94463669705771758</c:v>
                </c:pt>
                <c:pt idx="1373">
                  <c:v>0.94567284449791356</c:v>
                </c:pt>
                <c:pt idx="1374">
                  <c:v>0.94574508728986328</c:v>
                </c:pt>
                <c:pt idx="1375">
                  <c:v>0.94526228849360927</c:v>
                </c:pt>
                <c:pt idx="1376">
                  <c:v>0.94498256236774081</c:v>
                </c:pt>
                <c:pt idx="1377">
                  <c:v>0.94469906225161149</c:v>
                </c:pt>
                <c:pt idx="1378">
                  <c:v>0.94268528166215593</c:v>
                </c:pt>
                <c:pt idx="1379">
                  <c:v>0.94085430889179866</c:v>
                </c:pt>
                <c:pt idx="1380">
                  <c:v>0.93921524936059309</c:v>
                </c:pt>
                <c:pt idx="1381">
                  <c:v>0.93575986168612524</c:v>
                </c:pt>
                <c:pt idx="1382">
                  <c:v>0.93318116368872306</c:v>
                </c:pt>
                <c:pt idx="1383">
                  <c:v>0.93009302457742948</c:v>
                </c:pt>
                <c:pt idx="1384">
                  <c:v>0.92816018340382145</c:v>
                </c:pt>
                <c:pt idx="1385">
                  <c:v>0.92838849120462286</c:v>
                </c:pt>
                <c:pt idx="1386">
                  <c:v>0.92893978969928337</c:v>
                </c:pt>
                <c:pt idx="1387">
                  <c:v>0.92666640740387762</c:v>
                </c:pt>
                <c:pt idx="1388">
                  <c:v>0.92508519867684402</c:v>
                </c:pt>
                <c:pt idx="1389">
                  <c:v>0.92357668398760429</c:v>
                </c:pt>
                <c:pt idx="1390">
                  <c:v>0.92218119776512897</c:v>
                </c:pt>
                <c:pt idx="1391">
                  <c:v>0.92152945894785376</c:v>
                </c:pt>
                <c:pt idx="1392">
                  <c:v>0.92000225020404958</c:v>
                </c:pt>
                <c:pt idx="1393">
                  <c:v>0.91778808299332093</c:v>
                </c:pt>
                <c:pt idx="1394">
                  <c:v>0.91598921502788377</c:v>
                </c:pt>
                <c:pt idx="1395">
                  <c:v>0.9164669872743989</c:v>
                </c:pt>
                <c:pt idx="1396">
                  <c:v>0.91798474741993619</c:v>
                </c:pt>
                <c:pt idx="1397">
                  <c:v>0.91945148224080331</c:v>
                </c:pt>
                <c:pt idx="1398">
                  <c:v>0.92071402421670645</c:v>
                </c:pt>
                <c:pt idx="1399">
                  <c:v>0.92104804858234046</c:v>
                </c:pt>
                <c:pt idx="1400">
                  <c:v>0.92076925006235222</c:v>
                </c:pt>
                <c:pt idx="1401">
                  <c:v>0.91950471065426276</c:v>
                </c:pt>
                <c:pt idx="1402">
                  <c:v>0.91732264118507745</c:v>
                </c:pt>
                <c:pt idx="1403">
                  <c:v>0.91606971550819072</c:v>
                </c:pt>
                <c:pt idx="1404">
                  <c:v>0.91462206503221988</c:v>
                </c:pt>
                <c:pt idx="1405">
                  <c:v>0.91510403248467287</c:v>
                </c:pt>
                <c:pt idx="1406">
                  <c:v>0.91666311641528075</c:v>
                </c:pt>
                <c:pt idx="1407">
                  <c:v>0.9178635143587105</c:v>
                </c:pt>
                <c:pt idx="1408">
                  <c:v>0.91986776946053606</c:v>
                </c:pt>
                <c:pt idx="1409">
                  <c:v>0.92172124127693345</c:v>
                </c:pt>
                <c:pt idx="1410">
                  <c:v>0.92453153384977582</c:v>
                </c:pt>
                <c:pt idx="1411">
                  <c:v>0.92650514288036712</c:v>
                </c:pt>
                <c:pt idx="1412">
                  <c:v>0.92943903284179719</c:v>
                </c:pt>
                <c:pt idx="1413">
                  <c:v>0.93234362441492136</c:v>
                </c:pt>
                <c:pt idx="1414">
                  <c:v>0.93445104700707515</c:v>
                </c:pt>
                <c:pt idx="1415">
                  <c:v>0.93532263020221462</c:v>
                </c:pt>
                <c:pt idx="1416">
                  <c:v>0.93558006185753806</c:v>
                </c:pt>
                <c:pt idx="1417">
                  <c:v>0.93484417980049517</c:v>
                </c:pt>
                <c:pt idx="1418">
                  <c:v>0.93391272216590715</c:v>
                </c:pt>
                <c:pt idx="1419">
                  <c:v>0.93432972824056171</c:v>
                </c:pt>
                <c:pt idx="1420">
                  <c:v>0.93463608177157353</c:v>
                </c:pt>
                <c:pt idx="1421">
                  <c:v>0.93563515751700665</c:v>
                </c:pt>
                <c:pt idx="1422">
                  <c:v>0.93581814085845483</c:v>
                </c:pt>
                <c:pt idx="1423">
                  <c:v>0.93739337668343758</c:v>
                </c:pt>
                <c:pt idx="1424">
                  <c:v>0.93924440200295356</c:v>
                </c:pt>
                <c:pt idx="1425">
                  <c:v>0.94106787497546696</c:v>
                </c:pt>
                <c:pt idx="1426">
                  <c:v>0.94274776552935013</c:v>
                </c:pt>
                <c:pt idx="1427">
                  <c:v>0.94336084131524456</c:v>
                </c:pt>
                <c:pt idx="1428">
                  <c:v>0.94372469326683872</c:v>
                </c:pt>
                <c:pt idx="1429">
                  <c:v>0.94321898946220672</c:v>
                </c:pt>
                <c:pt idx="1430">
                  <c:v>0.94241378152117006</c:v>
                </c:pt>
                <c:pt idx="1431">
                  <c:v>0.94169966171852892</c:v>
                </c:pt>
                <c:pt idx="1432">
                  <c:v>0.94118515609751097</c:v>
                </c:pt>
                <c:pt idx="1433">
                  <c:v>0.93913471695558448</c:v>
                </c:pt>
                <c:pt idx="1434">
                  <c:v>0.93687466591740787</c:v>
                </c:pt>
                <c:pt idx="1435">
                  <c:v>0.93600599797167561</c:v>
                </c:pt>
                <c:pt idx="1436">
                  <c:v>0.93646154718903463</c:v>
                </c:pt>
                <c:pt idx="1437">
                  <c:v>0.93732350005662279</c:v>
                </c:pt>
                <c:pt idx="1438">
                  <c:v>0.93811151043336594</c:v>
                </c:pt>
                <c:pt idx="1439">
                  <c:v>0.93935592832903037</c:v>
                </c:pt>
                <c:pt idx="1440">
                  <c:v>0.93941766198979793</c:v>
                </c:pt>
                <c:pt idx="1441">
                  <c:v>0.93847457192441985</c:v>
                </c:pt>
                <c:pt idx="1442">
                  <c:v>0.93586145165856194</c:v>
                </c:pt>
                <c:pt idx="1443">
                  <c:v>0.93331359168363048</c:v>
                </c:pt>
                <c:pt idx="1444">
                  <c:v>0.93062925193985258</c:v>
                </c:pt>
                <c:pt idx="1445">
                  <c:v>0.92970135803566445</c:v>
                </c:pt>
                <c:pt idx="1446">
                  <c:v>0.93034837363421963</c:v>
                </c:pt>
                <c:pt idx="1447">
                  <c:v>0.93126723389398858</c:v>
                </c:pt>
                <c:pt idx="1448">
                  <c:v>0.93178227561541227</c:v>
                </c:pt>
                <c:pt idx="1449">
                  <c:v>0.93361155545479091</c:v>
                </c:pt>
                <c:pt idx="1450">
                  <c:v>0.93526361409754444</c:v>
                </c:pt>
                <c:pt idx="1451">
                  <c:v>0.93581250176609831</c:v>
                </c:pt>
                <c:pt idx="1452">
                  <c:v>0.93456592546804151</c:v>
                </c:pt>
                <c:pt idx="1453">
                  <c:v>0.93420090437476633</c:v>
                </c:pt>
                <c:pt idx="1454">
                  <c:v>0.93404912531441886</c:v>
                </c:pt>
                <c:pt idx="1455">
                  <c:v>0.93464639869736521</c:v>
                </c:pt>
                <c:pt idx="1456">
                  <c:v>0.93441377849932938</c:v>
                </c:pt>
                <c:pt idx="1457">
                  <c:v>0.93459911093878911</c:v>
                </c:pt>
                <c:pt idx="1458">
                  <c:v>0.93392894215529787</c:v>
                </c:pt>
                <c:pt idx="1459">
                  <c:v>0.93337656621182552</c:v>
                </c:pt>
                <c:pt idx="1460">
                  <c:v>0.93337991338567727</c:v>
                </c:pt>
                <c:pt idx="1461">
                  <c:v>0.93266416715657108</c:v>
                </c:pt>
                <c:pt idx="1462">
                  <c:v>0.93171106912093271</c:v>
                </c:pt>
                <c:pt idx="1463">
                  <c:v>0.9308122064719937</c:v>
                </c:pt>
                <c:pt idx="1464">
                  <c:v>0.93075577000504905</c:v>
                </c:pt>
                <c:pt idx="1465">
                  <c:v>0.93137641013657935</c:v>
                </c:pt>
                <c:pt idx="1466">
                  <c:v>0.93225224396250417</c:v>
                </c:pt>
                <c:pt idx="1467">
                  <c:v>0.93235012274172668</c:v>
                </c:pt>
                <c:pt idx="1468">
                  <c:v>0.93200572111137581</c:v>
                </c:pt>
                <c:pt idx="1469">
                  <c:v>0.93143844536461307</c:v>
                </c:pt>
                <c:pt idx="1470">
                  <c:v>0.93157564173510365</c:v>
                </c:pt>
                <c:pt idx="1471">
                  <c:v>0.93154638689710956</c:v>
                </c:pt>
                <c:pt idx="1472">
                  <c:v>0.93135564220859757</c:v>
                </c:pt>
                <c:pt idx="1473">
                  <c:v>0.93176532976911486</c:v>
                </c:pt>
                <c:pt idx="1474">
                  <c:v>0.93208631025626554</c:v>
                </c:pt>
                <c:pt idx="1475">
                  <c:v>0.93291446070328865</c:v>
                </c:pt>
                <c:pt idx="1476">
                  <c:v>0.93376900014010689</c:v>
                </c:pt>
                <c:pt idx="1477">
                  <c:v>0.93405204083777094</c:v>
                </c:pt>
                <c:pt idx="1478">
                  <c:v>0.93520931058981294</c:v>
                </c:pt>
                <c:pt idx="1479">
                  <c:v>0.93609549462598651</c:v>
                </c:pt>
                <c:pt idx="1480">
                  <c:v>0.93633418647988731</c:v>
                </c:pt>
                <c:pt idx="1481">
                  <c:v>0.93647680981572379</c:v>
                </c:pt>
                <c:pt idx="1482">
                  <c:v>0.93491627634218344</c:v>
                </c:pt>
                <c:pt idx="1483">
                  <c:v>0.93195951491802931</c:v>
                </c:pt>
                <c:pt idx="1484">
                  <c:v>0.92944688624869909</c:v>
                </c:pt>
                <c:pt idx="1485">
                  <c:v>0.92708396777203972</c:v>
                </c:pt>
                <c:pt idx="1486">
                  <c:v>0.92582951699923777</c:v>
                </c:pt>
                <c:pt idx="1487">
                  <c:v>0.9252323900648507</c:v>
                </c:pt>
                <c:pt idx="1488">
                  <c:v>0.92548887212849518</c:v>
                </c:pt>
                <c:pt idx="1489">
                  <c:v>0.92648007449433623</c:v>
                </c:pt>
                <c:pt idx="1490">
                  <c:v>0.92769127460608169</c:v>
                </c:pt>
                <c:pt idx="1491">
                  <c:v>0.93064304665105724</c:v>
                </c:pt>
                <c:pt idx="1492">
                  <c:v>0.93259174774019682</c:v>
                </c:pt>
                <c:pt idx="1493">
                  <c:v>0.93432489250427919</c:v>
                </c:pt>
                <c:pt idx="1494">
                  <c:v>0.93657748239413918</c:v>
                </c:pt>
                <c:pt idx="1495">
                  <c:v>0.93874466115433886</c:v>
                </c:pt>
                <c:pt idx="1496">
                  <c:v>0.9399488577055426</c:v>
                </c:pt>
                <c:pt idx="1497">
                  <c:v>0.9387907865901256</c:v>
                </c:pt>
                <c:pt idx="1498">
                  <c:v>0.93784855984128801</c:v>
                </c:pt>
                <c:pt idx="1499">
                  <c:v>0.93591955858918408</c:v>
                </c:pt>
                <c:pt idx="1500">
                  <c:v>0.93451792480098328</c:v>
                </c:pt>
                <c:pt idx="1501">
                  <c:v>0.93372242638882597</c:v>
                </c:pt>
                <c:pt idx="1502">
                  <c:v>0.93343825789775581</c:v>
                </c:pt>
                <c:pt idx="1503">
                  <c:v>0.93298561311134021</c:v>
                </c:pt>
                <c:pt idx="1504">
                  <c:v>0.93225023258653905</c:v>
                </c:pt>
                <c:pt idx="1505">
                  <c:v>0.93265948109483254</c:v>
                </c:pt>
                <c:pt idx="1506">
                  <c:v>0.93380288953886736</c:v>
                </c:pt>
                <c:pt idx="1507">
                  <c:v>0.93474395681061972</c:v>
                </c:pt>
                <c:pt idx="1508">
                  <c:v>0.93568725311935119</c:v>
                </c:pt>
                <c:pt idx="1509">
                  <c:v>0.93671509500111327</c:v>
                </c:pt>
                <c:pt idx="1510">
                  <c:v>0.93660031773028884</c:v>
                </c:pt>
                <c:pt idx="1511">
                  <c:v>0.93548845277851933</c:v>
                </c:pt>
                <c:pt idx="1512">
                  <c:v>0.93421461997098765</c:v>
                </c:pt>
                <c:pt idx="1513">
                  <c:v>0.93336130400520001</c:v>
                </c:pt>
                <c:pt idx="1514">
                  <c:v>0.93179457382541842</c:v>
                </c:pt>
                <c:pt idx="1515">
                  <c:v>0.93133103217106739</c:v>
                </c:pt>
                <c:pt idx="1516">
                  <c:v>0.93135020238882638</c:v>
                </c:pt>
                <c:pt idx="1517">
                  <c:v>0.9323559866679676</c:v>
                </c:pt>
                <c:pt idx="1518">
                  <c:v>0.93333598920513394</c:v>
                </c:pt>
                <c:pt idx="1519">
                  <c:v>0.93491570539598556</c:v>
                </c:pt>
                <c:pt idx="1520">
                  <c:v>0.93543683325575422</c:v>
                </c:pt>
                <c:pt idx="1521">
                  <c:v>0.93673299902339324</c:v>
                </c:pt>
                <c:pt idx="1522">
                  <c:v>0.93764492653713005</c:v>
                </c:pt>
                <c:pt idx="1523">
                  <c:v>0.93905119550278482</c:v>
                </c:pt>
                <c:pt idx="1524">
                  <c:v>0.9389950738176317</c:v>
                </c:pt>
                <c:pt idx="1525">
                  <c:v>0.93847721254163396</c:v>
                </c:pt>
                <c:pt idx="1526">
                  <c:v>0.93914836632161125</c:v>
                </c:pt>
                <c:pt idx="1527">
                  <c:v>0.93853211192342123</c:v>
                </c:pt>
                <c:pt idx="1528">
                  <c:v>0.93867165642482897</c:v>
                </c:pt>
                <c:pt idx="1529">
                  <c:v>0.93766852504694831</c:v>
                </c:pt>
                <c:pt idx="1530">
                  <c:v>0.93730206782520531</c:v>
                </c:pt>
                <c:pt idx="1531">
                  <c:v>0.93853902025724034</c:v>
                </c:pt>
                <c:pt idx="1532">
                  <c:v>0.94109675461453479</c:v>
                </c:pt>
                <c:pt idx="1533">
                  <c:v>0.94272938837698372</c:v>
                </c:pt>
                <c:pt idx="1534">
                  <c:v>0.94355184697417926</c:v>
                </c:pt>
                <c:pt idx="1535">
                  <c:v>0.94485783936598233</c:v>
                </c:pt>
                <c:pt idx="1536">
                  <c:v>0.94662502882859301</c:v>
                </c:pt>
                <c:pt idx="1537">
                  <c:v>0.94812603143270324</c:v>
                </c:pt>
                <c:pt idx="1538">
                  <c:v>0.94921017769040572</c:v>
                </c:pt>
                <c:pt idx="1539">
                  <c:v>0.95030135815803196</c:v>
                </c:pt>
                <c:pt idx="1540">
                  <c:v>0.95048384255171758</c:v>
                </c:pt>
                <c:pt idx="1541">
                  <c:v>0.95016574078877425</c:v>
                </c:pt>
                <c:pt idx="1542">
                  <c:v>0.94950130293613</c:v>
                </c:pt>
                <c:pt idx="1543">
                  <c:v>0.94953898010493831</c:v>
                </c:pt>
                <c:pt idx="1544">
                  <c:v>0.94965204709229212</c:v>
                </c:pt>
                <c:pt idx="1545">
                  <c:v>0.94769143136548206</c:v>
                </c:pt>
                <c:pt idx="1546">
                  <c:v>0.94572334492498156</c:v>
                </c:pt>
                <c:pt idx="1547">
                  <c:v>0.9449094624780191</c:v>
                </c:pt>
                <c:pt idx="1548">
                  <c:v>0.94394504247634958</c:v>
                </c:pt>
                <c:pt idx="1549">
                  <c:v>0.94279400622522269</c:v>
                </c:pt>
                <c:pt idx="1550">
                  <c:v>0.94093208170103226</c:v>
                </c:pt>
                <c:pt idx="1551">
                  <c:v>0.9390372126740949</c:v>
                </c:pt>
                <c:pt idx="1552">
                  <c:v>0.93723428498001782</c:v>
                </c:pt>
                <c:pt idx="1553">
                  <c:v>0.9360368048454123</c:v>
                </c:pt>
                <c:pt idx="1554">
                  <c:v>0.93528981605223116</c:v>
                </c:pt>
                <c:pt idx="1555">
                  <c:v>0.93469891589308529</c:v>
                </c:pt>
                <c:pt idx="1556">
                  <c:v>0.9338348945410837</c:v>
                </c:pt>
                <c:pt idx="1557">
                  <c:v>0.93430280148319422</c:v>
                </c:pt>
                <c:pt idx="1558">
                  <c:v>0.9356215325278322</c:v>
                </c:pt>
                <c:pt idx="1559">
                  <c:v>0.93671902793888118</c:v>
                </c:pt>
                <c:pt idx="1560">
                  <c:v>0.9373017153831027</c:v>
                </c:pt>
                <c:pt idx="1561">
                  <c:v>0.93727007333918777</c:v>
                </c:pt>
                <c:pt idx="1562">
                  <c:v>0.93825727390031066</c:v>
                </c:pt>
                <c:pt idx="1563">
                  <c:v>0.93999180653933156</c:v>
                </c:pt>
                <c:pt idx="1564">
                  <c:v>0.93990832237609612</c:v>
                </c:pt>
                <c:pt idx="1565">
                  <c:v>0.9398321876709228</c:v>
                </c:pt>
                <c:pt idx="1566">
                  <c:v>0.93853840278495493</c:v>
                </c:pt>
                <c:pt idx="1567">
                  <c:v>0.93765895702831914</c:v>
                </c:pt>
                <c:pt idx="1568">
                  <c:v>0.93661273846488802</c:v>
                </c:pt>
                <c:pt idx="1569">
                  <c:v>0.93641317772073329</c:v>
                </c:pt>
                <c:pt idx="1570">
                  <c:v>0.9360732674520541</c:v>
                </c:pt>
                <c:pt idx="1571">
                  <c:v>0.93605362667760905</c:v>
                </c:pt>
                <c:pt idx="1572">
                  <c:v>0.93536433508157046</c:v>
                </c:pt>
                <c:pt idx="1573">
                  <c:v>0.9342031610237963</c:v>
                </c:pt>
                <c:pt idx="1574">
                  <c:v>0.93367676056015858</c:v>
                </c:pt>
                <c:pt idx="1575">
                  <c:v>0.93295377684968117</c:v>
                </c:pt>
                <c:pt idx="1576">
                  <c:v>0.93316859482605441</c:v>
                </c:pt>
                <c:pt idx="1577">
                  <c:v>0.93259511527561278</c:v>
                </c:pt>
                <c:pt idx="1578">
                  <c:v>0.93103281267949467</c:v>
                </c:pt>
                <c:pt idx="1579">
                  <c:v>0.93015114201554883</c:v>
                </c:pt>
                <c:pt idx="1580">
                  <c:v>0.9305179561703224</c:v>
                </c:pt>
                <c:pt idx="1581">
                  <c:v>0.93163887726755412</c:v>
                </c:pt>
                <c:pt idx="1582">
                  <c:v>0.93092946116534292</c:v>
                </c:pt>
                <c:pt idx="1583">
                  <c:v>0.92992751752855674</c:v>
                </c:pt>
                <c:pt idx="1584">
                  <c:v>0.92947109006402506</c:v>
                </c:pt>
                <c:pt idx="1585">
                  <c:v>0.92815061053878811</c:v>
                </c:pt>
                <c:pt idx="1586">
                  <c:v>0.92652328004406437</c:v>
                </c:pt>
                <c:pt idx="1587">
                  <c:v>0.92595176767368992</c:v>
                </c:pt>
                <c:pt idx="1588">
                  <c:v>0.92600109965072264</c:v>
                </c:pt>
                <c:pt idx="1589">
                  <c:v>0.92605295044217972</c:v>
                </c:pt>
                <c:pt idx="1590">
                  <c:v>0.9264091734893708</c:v>
                </c:pt>
                <c:pt idx="1591">
                  <c:v>0.92591719666698102</c:v>
                </c:pt>
                <c:pt idx="1592">
                  <c:v>0.92515299049344735</c:v>
                </c:pt>
                <c:pt idx="1593">
                  <c:v>0.92443593149766601</c:v>
                </c:pt>
                <c:pt idx="1594">
                  <c:v>0.9236062578786961</c:v>
                </c:pt>
                <c:pt idx="1595">
                  <c:v>0.92363431591816547</c:v>
                </c:pt>
                <c:pt idx="1596">
                  <c:v>0.92361260295604608</c:v>
                </c:pt>
                <c:pt idx="1597">
                  <c:v>0.92467057669369812</c:v>
                </c:pt>
                <c:pt idx="1598">
                  <c:v>0.92424543825948002</c:v>
                </c:pt>
                <c:pt idx="1599">
                  <c:v>0.92466680819611713</c:v>
                </c:pt>
                <c:pt idx="1600">
                  <c:v>0.92402976973920914</c:v>
                </c:pt>
                <c:pt idx="1601">
                  <c:v>0.92446889798926035</c:v>
                </c:pt>
                <c:pt idx="1602">
                  <c:v>0.9238317308827978</c:v>
                </c:pt>
                <c:pt idx="1603">
                  <c:v>0.92438677915312917</c:v>
                </c:pt>
                <c:pt idx="1604">
                  <c:v>0.92277586539881629</c:v>
                </c:pt>
                <c:pt idx="1605">
                  <c:v>0.9209921695636516</c:v>
                </c:pt>
                <c:pt idx="1606">
                  <c:v>0.91883642566161661</c:v>
                </c:pt>
                <c:pt idx="1607">
                  <c:v>0.91856441857940307</c:v>
                </c:pt>
                <c:pt idx="1608">
                  <c:v>0.92033454560157779</c:v>
                </c:pt>
                <c:pt idx="1609">
                  <c:v>0.92221207857446785</c:v>
                </c:pt>
                <c:pt idx="1610">
                  <c:v>0.92351805539945664</c:v>
                </c:pt>
                <c:pt idx="1611">
                  <c:v>0.92458787762989025</c:v>
                </c:pt>
                <c:pt idx="1612">
                  <c:v>0.92533200262052551</c:v>
                </c:pt>
                <c:pt idx="1613">
                  <c:v>0.92459059994732529</c:v>
                </c:pt>
                <c:pt idx="1614">
                  <c:v>0.92478192792235125</c:v>
                </c:pt>
                <c:pt idx="1615">
                  <c:v>0.92497863588777451</c:v>
                </c:pt>
                <c:pt idx="1616">
                  <c:v>0.92401914174312105</c:v>
                </c:pt>
                <c:pt idx="1617">
                  <c:v>0.92478806642953593</c:v>
                </c:pt>
                <c:pt idx="1618">
                  <c:v>0.92394709241010708</c:v>
                </c:pt>
                <c:pt idx="1619">
                  <c:v>0.92274405811562499</c:v>
                </c:pt>
                <c:pt idx="1620">
                  <c:v>0.92100631940084565</c:v>
                </c:pt>
                <c:pt idx="1621">
                  <c:v>0.91849554677929035</c:v>
                </c:pt>
                <c:pt idx="1622">
                  <c:v>0.9160291573890631</c:v>
                </c:pt>
                <c:pt idx="1623">
                  <c:v>0.91476243143041858</c:v>
                </c:pt>
                <c:pt idx="1624">
                  <c:v>0.91476452743096959</c:v>
                </c:pt>
                <c:pt idx="1625">
                  <c:v>0.91418587493474956</c:v>
                </c:pt>
                <c:pt idx="1626">
                  <c:v>0.91339161800902169</c:v>
                </c:pt>
                <c:pt idx="1627">
                  <c:v>0.91350224317438933</c:v>
                </c:pt>
                <c:pt idx="1628">
                  <c:v>0.91294882095747287</c:v>
                </c:pt>
                <c:pt idx="1629">
                  <c:v>0.91315810649496876</c:v>
                </c:pt>
                <c:pt idx="1630">
                  <c:v>0.91390119814086979</c:v>
                </c:pt>
                <c:pt idx="1631">
                  <c:v>0.91369729988672299</c:v>
                </c:pt>
                <c:pt idx="1632">
                  <c:v>0.91364125932005646</c:v>
                </c:pt>
                <c:pt idx="1633">
                  <c:v>0.91383089451488331</c:v>
                </c:pt>
                <c:pt idx="1634">
                  <c:v>0.91487266387664012</c:v>
                </c:pt>
                <c:pt idx="1635">
                  <c:v>0.91576763116044657</c:v>
                </c:pt>
                <c:pt idx="1636">
                  <c:v>0.91625717890444014</c:v>
                </c:pt>
                <c:pt idx="1637">
                  <c:v>0.91616300495415692</c:v>
                </c:pt>
                <c:pt idx="1638">
                  <c:v>0.91677660579210163</c:v>
                </c:pt>
                <c:pt idx="1639">
                  <c:v>0.91606059165710885</c:v>
                </c:pt>
                <c:pt idx="1640">
                  <c:v>0.9170483522165721</c:v>
                </c:pt>
                <c:pt idx="1641">
                  <c:v>0.91824449420052612</c:v>
                </c:pt>
                <c:pt idx="1642">
                  <c:v>0.91777312613579853</c:v>
                </c:pt>
                <c:pt idx="1643">
                  <c:v>0.91689046064255986</c:v>
                </c:pt>
                <c:pt idx="1644">
                  <c:v>0.9165122454248722</c:v>
                </c:pt>
                <c:pt idx="1645">
                  <c:v>0.91738452864914122</c:v>
                </c:pt>
                <c:pt idx="1646">
                  <c:v>0.91941693532409074</c:v>
                </c:pt>
                <c:pt idx="1647">
                  <c:v>0.92273382390000813</c:v>
                </c:pt>
                <c:pt idx="1648">
                  <c:v>0.9254525066548821</c:v>
                </c:pt>
                <c:pt idx="1649">
                  <c:v>0.92682263398746767</c:v>
                </c:pt>
                <c:pt idx="1650">
                  <c:v>0.92718258814797261</c:v>
                </c:pt>
                <c:pt idx="1651">
                  <c:v>0.92781851091606971</c:v>
                </c:pt>
                <c:pt idx="1652">
                  <c:v>0.92899015877803459</c:v>
                </c:pt>
                <c:pt idx="1653">
                  <c:v>0.93178041644572052</c:v>
                </c:pt>
                <c:pt idx="1654">
                  <c:v>0.93283474412134348</c:v>
                </c:pt>
                <c:pt idx="1655">
                  <c:v>0.932660971990252</c:v>
                </c:pt>
                <c:pt idx="1656">
                  <c:v>0.93107293737669672</c:v>
                </c:pt>
                <c:pt idx="1657">
                  <c:v>0.93004582352881826</c:v>
                </c:pt>
                <c:pt idx="1658">
                  <c:v>0.92912505592912731</c:v>
                </c:pt>
                <c:pt idx="1659">
                  <c:v>0.92715998149076106</c:v>
                </c:pt>
                <c:pt idx="1660">
                  <c:v>0.92566820805383088</c:v>
                </c:pt>
                <c:pt idx="1661">
                  <c:v>0.92444981707364937</c:v>
                </c:pt>
                <c:pt idx="1662">
                  <c:v>0.92508931131506777</c:v>
                </c:pt>
                <c:pt idx="1663">
                  <c:v>0.92550143441018928</c:v>
                </c:pt>
                <c:pt idx="1664">
                  <c:v>0.92366232263830716</c:v>
                </c:pt>
                <c:pt idx="1665">
                  <c:v>0.92339369874950461</c:v>
                </c:pt>
                <c:pt idx="1666">
                  <c:v>0.9232307299695991</c:v>
                </c:pt>
                <c:pt idx="1667">
                  <c:v>0.92155389116618769</c:v>
                </c:pt>
                <c:pt idx="1668">
                  <c:v>0.91934592601012965</c:v>
                </c:pt>
                <c:pt idx="1669">
                  <c:v>0.91770242577286687</c:v>
                </c:pt>
                <c:pt idx="1670">
                  <c:v>0.9160126170298033</c:v>
                </c:pt>
                <c:pt idx="1671">
                  <c:v>0.91731335124602997</c:v>
                </c:pt>
                <c:pt idx="1672">
                  <c:v>0.91951506112291637</c:v>
                </c:pt>
                <c:pt idx="1673">
                  <c:v>0.92191266192763832</c:v>
                </c:pt>
                <c:pt idx="1674">
                  <c:v>0.92464167042070555</c:v>
                </c:pt>
                <c:pt idx="1675">
                  <c:v>0.92789480831755611</c:v>
                </c:pt>
                <c:pt idx="1676">
                  <c:v>0.92863913924269903</c:v>
                </c:pt>
                <c:pt idx="1677">
                  <c:v>0.92853189152842286</c:v>
                </c:pt>
                <c:pt idx="1678">
                  <c:v>0.92755547582929398</c:v>
                </c:pt>
                <c:pt idx="1679">
                  <c:v>0.92764178642647632</c:v>
                </c:pt>
                <c:pt idx="1680">
                  <c:v>0.92877767872359951</c:v>
                </c:pt>
                <c:pt idx="1681">
                  <c:v>0.92957234273039424</c:v>
                </c:pt>
                <c:pt idx="1682">
                  <c:v>0.92990385853045143</c:v>
                </c:pt>
                <c:pt idx="1683">
                  <c:v>0.92961740722321728</c:v>
                </c:pt>
                <c:pt idx="1684">
                  <c:v>0.92889585165683319</c:v>
                </c:pt>
                <c:pt idx="1685">
                  <c:v>0.92898935417351669</c:v>
                </c:pt>
                <c:pt idx="1686">
                  <c:v>0.92961460541909136</c:v>
                </c:pt>
                <c:pt idx="1687">
                  <c:v>0.93118004989013292</c:v>
                </c:pt>
                <c:pt idx="1688">
                  <c:v>0.93096543919213015</c:v>
                </c:pt>
                <c:pt idx="1689">
                  <c:v>0.92983724158428549</c:v>
                </c:pt>
                <c:pt idx="1690">
                  <c:v>0.92820446117538447</c:v>
                </c:pt>
                <c:pt idx="1691">
                  <c:v>0.92658217832629097</c:v>
                </c:pt>
                <c:pt idx="1692">
                  <c:v>0.92540938543727691</c:v>
                </c:pt>
                <c:pt idx="1693">
                  <c:v>0.92455874953935613</c:v>
                </c:pt>
                <c:pt idx="1694">
                  <c:v>0.92455851144777879</c:v>
                </c:pt>
                <c:pt idx="1695">
                  <c:v>0.92418156327026457</c:v>
                </c:pt>
                <c:pt idx="1696">
                  <c:v>0.92455957829209245</c:v>
                </c:pt>
                <c:pt idx="1697">
                  <c:v>0.92513131462681741</c:v>
                </c:pt>
                <c:pt idx="1698">
                  <c:v>0.92752739890108127</c:v>
                </c:pt>
                <c:pt idx="1699">
                  <c:v>0.92965623502522465</c:v>
                </c:pt>
                <c:pt idx="1700">
                  <c:v>0.93135500333001897</c:v>
                </c:pt>
                <c:pt idx="1701">
                  <c:v>0.93195128082898415</c:v>
                </c:pt>
                <c:pt idx="1702">
                  <c:v>0.93268971314170801</c:v>
                </c:pt>
                <c:pt idx="1703">
                  <c:v>0.93299689394141849</c:v>
                </c:pt>
                <c:pt idx="1704">
                  <c:v>0.93277989102321524</c:v>
                </c:pt>
                <c:pt idx="1705">
                  <c:v>0.93275574407664386</c:v>
                </c:pt>
                <c:pt idx="1706">
                  <c:v>0.93266685567795882</c:v>
                </c:pt>
                <c:pt idx="1707">
                  <c:v>0.93162938754000268</c:v>
                </c:pt>
                <c:pt idx="1708">
                  <c:v>0.93075093744772119</c:v>
                </c:pt>
                <c:pt idx="1709">
                  <c:v>0.92987377565031071</c:v>
                </c:pt>
                <c:pt idx="1710">
                  <c:v>0.92899758685788192</c:v>
                </c:pt>
                <c:pt idx="1711">
                  <c:v>0.92786766653760722</c:v>
                </c:pt>
                <c:pt idx="1712">
                  <c:v>0.926672256999996</c:v>
                </c:pt>
                <c:pt idx="1713">
                  <c:v>0.92710467464829738</c:v>
                </c:pt>
                <c:pt idx="1714">
                  <c:v>0.92837250430555307</c:v>
                </c:pt>
                <c:pt idx="1715">
                  <c:v>0.9309302993627373</c:v>
                </c:pt>
                <c:pt idx="1716">
                  <c:v>0.93355124134630973</c:v>
                </c:pt>
                <c:pt idx="1717">
                  <c:v>0.93580346916612656</c:v>
                </c:pt>
                <c:pt idx="1718">
                  <c:v>0.93860992624743278</c:v>
                </c:pt>
                <c:pt idx="1719">
                  <c:v>0.94122298064759857</c:v>
                </c:pt>
                <c:pt idx="1720">
                  <c:v>0.94234647876402655</c:v>
                </c:pt>
                <c:pt idx="1721">
                  <c:v>0.94265634171053392</c:v>
                </c:pt>
                <c:pt idx="1722">
                  <c:v>0.94111051592737027</c:v>
                </c:pt>
                <c:pt idx="1723">
                  <c:v>0.9390848917015836</c:v>
                </c:pt>
                <c:pt idx="1724">
                  <c:v>0.93790049983699542</c:v>
                </c:pt>
                <c:pt idx="1725">
                  <c:v>0.93748041624750555</c:v>
                </c:pt>
                <c:pt idx="1726">
                  <c:v>0.93636136480219145</c:v>
                </c:pt>
                <c:pt idx="1727">
                  <c:v>0.935928609469446</c:v>
                </c:pt>
                <c:pt idx="1728">
                  <c:v>0.93595573002759402</c:v>
                </c:pt>
                <c:pt idx="1729">
                  <c:v>0.93765823677672699</c:v>
                </c:pt>
                <c:pt idx="1730">
                  <c:v>0.93971555950728303</c:v>
                </c:pt>
                <c:pt idx="1731">
                  <c:v>0.93983363477319248</c:v>
                </c:pt>
                <c:pt idx="1732">
                  <c:v>0.94049754768622196</c:v>
                </c:pt>
                <c:pt idx="1733">
                  <c:v>0.9403738319018885</c:v>
                </c:pt>
                <c:pt idx="1734">
                  <c:v>0.93993139825815519</c:v>
                </c:pt>
                <c:pt idx="1735">
                  <c:v>0.939675414235702</c:v>
                </c:pt>
                <c:pt idx="1736">
                  <c:v>0.93999541146731624</c:v>
                </c:pt>
                <c:pt idx="1737">
                  <c:v>0.94100476290174251</c:v>
                </c:pt>
                <c:pt idx="1738">
                  <c:v>0.94259631107195074</c:v>
                </c:pt>
                <c:pt idx="1739">
                  <c:v>0.94461939745794465</c:v>
                </c:pt>
                <c:pt idx="1740">
                  <c:v>0.94620876616843963</c:v>
                </c:pt>
                <c:pt idx="1741">
                  <c:v>0.94743764806233233</c:v>
                </c:pt>
                <c:pt idx="1742">
                  <c:v>0.94779854497497484</c:v>
                </c:pt>
                <c:pt idx="1743">
                  <c:v>0.94767394082241752</c:v>
                </c:pt>
                <c:pt idx="1744">
                  <c:v>0.94631692040663618</c:v>
                </c:pt>
                <c:pt idx="1745">
                  <c:v>0.94482813559278778</c:v>
                </c:pt>
                <c:pt idx="1746">
                  <c:v>0.94408030612452742</c:v>
                </c:pt>
                <c:pt idx="1747">
                  <c:v>0.94394684765883341</c:v>
                </c:pt>
                <c:pt idx="1748">
                  <c:v>0.94191022236721456</c:v>
                </c:pt>
                <c:pt idx="1749">
                  <c:v>0.94215095257192838</c:v>
                </c:pt>
                <c:pt idx="1750">
                  <c:v>0.94404913930419876</c:v>
                </c:pt>
                <c:pt idx="1751">
                  <c:v>0.94479411113239631</c:v>
                </c:pt>
                <c:pt idx="1752">
                  <c:v>0.9446193878857343</c:v>
                </c:pt>
                <c:pt idx="1753">
                  <c:v>0.94400264662318967</c:v>
                </c:pt>
                <c:pt idx="1754">
                  <c:v>0.94300557152203213</c:v>
                </c:pt>
                <c:pt idx="1755">
                  <c:v>0.94261024765259727</c:v>
                </c:pt>
                <c:pt idx="1756">
                  <c:v>0.94230098061058831</c:v>
                </c:pt>
                <c:pt idx="1757">
                  <c:v>0.94236652093437989</c:v>
                </c:pt>
                <c:pt idx="1758">
                  <c:v>0.94181453913087487</c:v>
                </c:pt>
                <c:pt idx="1759">
                  <c:v>0.94227268686729559</c:v>
                </c:pt>
                <c:pt idx="1760">
                  <c:v>0.94065790458763066</c:v>
                </c:pt>
                <c:pt idx="1761">
                  <c:v>0.93750879458502823</c:v>
                </c:pt>
                <c:pt idx="1762">
                  <c:v>0.93608686914939454</c:v>
                </c:pt>
                <c:pt idx="1763">
                  <c:v>0.93589010642516246</c:v>
                </c:pt>
                <c:pt idx="1764">
                  <c:v>0.9353335478367254</c:v>
                </c:pt>
                <c:pt idx="1765">
                  <c:v>0.93426654661992992</c:v>
                </c:pt>
                <c:pt idx="1766">
                  <c:v>0.93484778369741051</c:v>
                </c:pt>
                <c:pt idx="1767">
                  <c:v>0.93648001974632167</c:v>
                </c:pt>
                <c:pt idx="1768">
                  <c:v>0.94049256702972983</c:v>
                </c:pt>
                <c:pt idx="1769">
                  <c:v>0.94558917611742477</c:v>
                </c:pt>
                <c:pt idx="1770">
                  <c:v>0.95010967310231287</c:v>
                </c:pt>
                <c:pt idx="1771">
                  <c:v>0.9517004813322838</c:v>
                </c:pt>
                <c:pt idx="1772">
                  <c:v>0.95170442162988911</c:v>
                </c:pt>
                <c:pt idx="1773">
                  <c:v>0.95207268370369913</c:v>
                </c:pt>
                <c:pt idx="1774">
                  <c:v>0.95252907115853946</c:v>
                </c:pt>
                <c:pt idx="1775">
                  <c:v>0.95229674500044104</c:v>
                </c:pt>
                <c:pt idx="1776">
                  <c:v>0.95208012927361563</c:v>
                </c:pt>
                <c:pt idx="1777">
                  <c:v>0.9521530995502504</c:v>
                </c:pt>
                <c:pt idx="1778">
                  <c:v>0.95396168338905907</c:v>
                </c:pt>
                <c:pt idx="1779">
                  <c:v>0.95571587677909875</c:v>
                </c:pt>
                <c:pt idx="1780">
                  <c:v>0.95682231174842591</c:v>
                </c:pt>
                <c:pt idx="1781">
                  <c:v>0.95687464968279246</c:v>
                </c:pt>
                <c:pt idx="1782">
                  <c:v>0.95645047467802824</c:v>
                </c:pt>
                <c:pt idx="1783">
                  <c:v>0.95650200510354511</c:v>
                </c:pt>
                <c:pt idx="1784">
                  <c:v>0.95619518299567419</c:v>
                </c:pt>
                <c:pt idx="1785">
                  <c:v>0.95652220848412783</c:v>
                </c:pt>
                <c:pt idx="1786">
                  <c:v>0.95820089978042899</c:v>
                </c:pt>
                <c:pt idx="1787">
                  <c:v>0.95803199592878352</c:v>
                </c:pt>
                <c:pt idx="1788">
                  <c:v>0.95816314008397241</c:v>
                </c:pt>
                <c:pt idx="1789">
                  <c:v>0.9575572426009249</c:v>
                </c:pt>
                <c:pt idx="1790">
                  <c:v>0.95545531313951293</c:v>
                </c:pt>
                <c:pt idx="1791">
                  <c:v>0.95469594002680047</c:v>
                </c:pt>
                <c:pt idx="1792">
                  <c:v>0.95487879129257458</c:v>
                </c:pt>
                <c:pt idx="1793">
                  <c:v>0.95545990622447041</c:v>
                </c:pt>
                <c:pt idx="1794">
                  <c:v>0.95629367533488741</c:v>
                </c:pt>
                <c:pt idx="1795">
                  <c:v>0.95716293545966702</c:v>
                </c:pt>
                <c:pt idx="1796">
                  <c:v>0.95684814806905572</c:v>
                </c:pt>
                <c:pt idx="1797">
                  <c:v>0.95650299366284774</c:v>
                </c:pt>
                <c:pt idx="1798">
                  <c:v>0.95489451696222727</c:v>
                </c:pt>
                <c:pt idx="1799">
                  <c:v>0.95219276889716564</c:v>
                </c:pt>
                <c:pt idx="1800">
                  <c:v>0.95110944637421824</c:v>
                </c:pt>
                <c:pt idx="1801">
                  <c:v>0.94984809589532992</c:v>
                </c:pt>
                <c:pt idx="1802">
                  <c:v>0.94952024765026399</c:v>
                </c:pt>
                <c:pt idx="1803">
                  <c:v>0.94809067074317299</c:v>
                </c:pt>
                <c:pt idx="1804">
                  <c:v>0.94490001401877344</c:v>
                </c:pt>
                <c:pt idx="1805">
                  <c:v>0.94158111363390407</c:v>
                </c:pt>
                <c:pt idx="1806">
                  <c:v>0.93824227388290227</c:v>
                </c:pt>
                <c:pt idx="1807">
                  <c:v>0.93353709889231462</c:v>
                </c:pt>
                <c:pt idx="1808">
                  <c:v>0.92943392987197559</c:v>
                </c:pt>
                <c:pt idx="1809">
                  <c:v>0.92595981728090548</c:v>
                </c:pt>
                <c:pt idx="1810">
                  <c:v>0.92479795594332825</c:v>
                </c:pt>
                <c:pt idx="1811">
                  <c:v>0.92424252214875346</c:v>
                </c:pt>
                <c:pt idx="1812">
                  <c:v>0.92398601671510938</c:v>
                </c:pt>
                <c:pt idx="1813">
                  <c:v>0.92448447273909284</c:v>
                </c:pt>
                <c:pt idx="1814">
                  <c:v>0.92511594415605947</c:v>
                </c:pt>
                <c:pt idx="1815">
                  <c:v>0.92560086583734258</c:v>
                </c:pt>
                <c:pt idx="1816">
                  <c:v>0.92585454226648167</c:v>
                </c:pt>
                <c:pt idx="1817">
                  <c:v>0.92680863321956086</c:v>
                </c:pt>
                <c:pt idx="1818">
                  <c:v>0.92509397274326122</c:v>
                </c:pt>
                <c:pt idx="1819">
                  <c:v>0.92295299807820086</c:v>
                </c:pt>
                <c:pt idx="1820">
                  <c:v>0.92177619026988167</c:v>
                </c:pt>
                <c:pt idx="1821">
                  <c:v>0.92134601205553568</c:v>
                </c:pt>
                <c:pt idx="1822">
                  <c:v>0.92082440612421435</c:v>
                </c:pt>
                <c:pt idx="1823">
                  <c:v>0.91910772512270233</c:v>
                </c:pt>
                <c:pt idx="1824">
                  <c:v>0.91853858460998972</c:v>
                </c:pt>
                <c:pt idx="1825">
                  <c:v>0.91788252974739348</c:v>
                </c:pt>
                <c:pt idx="1826">
                  <c:v>0.91724419221588049</c:v>
                </c:pt>
                <c:pt idx="1827">
                  <c:v>0.91528446253066786</c:v>
                </c:pt>
                <c:pt idx="1828">
                  <c:v>0.91287835363643111</c:v>
                </c:pt>
                <c:pt idx="1829">
                  <c:v>0.90931113107626971</c:v>
                </c:pt>
                <c:pt idx="1830">
                  <c:v>0.90653654999471278</c:v>
                </c:pt>
                <c:pt idx="1831">
                  <c:v>0.9054637067676653</c:v>
                </c:pt>
                <c:pt idx="1832">
                  <c:v>0.90572529599518803</c:v>
                </c:pt>
                <c:pt idx="1833">
                  <c:v>0.9057470065413652</c:v>
                </c:pt>
                <c:pt idx="1834">
                  <c:v>0.90561223379313027</c:v>
                </c:pt>
                <c:pt idx="1835">
                  <c:v>0.90557535422221236</c:v>
                </c:pt>
                <c:pt idx="1836">
                  <c:v>0.9051006395430875</c:v>
                </c:pt>
                <c:pt idx="1837">
                  <c:v>0.90487750056192395</c:v>
                </c:pt>
                <c:pt idx="1838">
                  <c:v>0.90617619921676007</c:v>
                </c:pt>
                <c:pt idx="1839">
                  <c:v>0.90621127060508411</c:v>
                </c:pt>
                <c:pt idx="1840">
                  <c:v>0.90705354996573939</c:v>
                </c:pt>
                <c:pt idx="1841">
                  <c:v>0.90795966928069471</c:v>
                </c:pt>
                <c:pt idx="1842">
                  <c:v>0.90862701510124599</c:v>
                </c:pt>
                <c:pt idx="1843">
                  <c:v>0.9096325647239899</c:v>
                </c:pt>
                <c:pt idx="1844">
                  <c:v>0.91203692183142637</c:v>
                </c:pt>
                <c:pt idx="1845">
                  <c:v>0.91425990078668573</c:v>
                </c:pt>
                <c:pt idx="1846">
                  <c:v>0.91513124283630642</c:v>
                </c:pt>
                <c:pt idx="1847">
                  <c:v>0.91736748106208876</c:v>
                </c:pt>
                <c:pt idx="1848">
                  <c:v>0.91803295594186973</c:v>
                </c:pt>
                <c:pt idx="1849">
                  <c:v>0.91866588843714769</c:v>
                </c:pt>
                <c:pt idx="1850">
                  <c:v>0.917707891771394</c:v>
                </c:pt>
                <c:pt idx="1851">
                  <c:v>0.91739866702298656</c:v>
                </c:pt>
                <c:pt idx="1852">
                  <c:v>0.91771975718549825</c:v>
                </c:pt>
                <c:pt idx="1853">
                  <c:v>0.91850444091587025</c:v>
                </c:pt>
                <c:pt idx="1854">
                  <c:v>0.91833117166022338</c:v>
                </c:pt>
                <c:pt idx="1855">
                  <c:v>0.91909275136035873</c:v>
                </c:pt>
                <c:pt idx="1856">
                  <c:v>0.91954536842839996</c:v>
                </c:pt>
                <c:pt idx="1857">
                  <c:v>0.91988109444748811</c:v>
                </c:pt>
                <c:pt idx="1858">
                  <c:v>0.92021795116681926</c:v>
                </c:pt>
                <c:pt idx="1859">
                  <c:v>0.91968798463857881</c:v>
                </c:pt>
                <c:pt idx="1860">
                  <c:v>0.91861777459074256</c:v>
                </c:pt>
                <c:pt idx="1861">
                  <c:v>0.91706030781252679</c:v>
                </c:pt>
                <c:pt idx="1862">
                  <c:v>0.91514743094384321</c:v>
                </c:pt>
                <c:pt idx="1863">
                  <c:v>0.91416524576946812</c:v>
                </c:pt>
                <c:pt idx="1864">
                  <c:v>0.91439785544418106</c:v>
                </c:pt>
                <c:pt idx="1865">
                  <c:v>0.9153219765655124</c:v>
                </c:pt>
                <c:pt idx="1866">
                  <c:v>0.91621820294449829</c:v>
                </c:pt>
                <c:pt idx="1867">
                  <c:v>0.91644302034094138</c:v>
                </c:pt>
                <c:pt idx="1868">
                  <c:v>0.91634116642155661</c:v>
                </c:pt>
                <c:pt idx="1869">
                  <c:v>0.91541424946372896</c:v>
                </c:pt>
                <c:pt idx="1870">
                  <c:v>0.91470525146422144</c:v>
                </c:pt>
                <c:pt idx="1871">
                  <c:v>0.91348964909456065</c:v>
                </c:pt>
                <c:pt idx="1872">
                  <c:v>0.912540788099232</c:v>
                </c:pt>
                <c:pt idx="1873">
                  <c:v>0.91160062174245871</c:v>
                </c:pt>
                <c:pt idx="1874">
                  <c:v>0.90941148511111036</c:v>
                </c:pt>
                <c:pt idx="1875">
                  <c:v>0.9079165669288739</c:v>
                </c:pt>
                <c:pt idx="1876">
                  <c:v>0.90701724429945041</c:v>
                </c:pt>
                <c:pt idx="1877">
                  <c:v>0.90653177911862759</c:v>
                </c:pt>
                <c:pt idx="1878">
                  <c:v>0.90576496712784216</c:v>
                </c:pt>
                <c:pt idx="1879">
                  <c:v>0.90404516630292231</c:v>
                </c:pt>
                <c:pt idx="1880">
                  <c:v>0.90275402232973934</c:v>
                </c:pt>
                <c:pt idx="1881">
                  <c:v>0.90139733351800277</c:v>
                </c:pt>
                <c:pt idx="1882">
                  <c:v>0.90130666609759758</c:v>
                </c:pt>
                <c:pt idx="1883">
                  <c:v>0.90133018694271394</c:v>
                </c:pt>
                <c:pt idx="1884">
                  <c:v>0.90317096792651563</c:v>
                </c:pt>
                <c:pt idx="1885">
                  <c:v>0.90462930839216105</c:v>
                </c:pt>
                <c:pt idx="1886">
                  <c:v>0.90643960074898211</c:v>
                </c:pt>
                <c:pt idx="1887">
                  <c:v>0.90756454301148537</c:v>
                </c:pt>
                <c:pt idx="1888">
                  <c:v>0.90931943517142355</c:v>
                </c:pt>
                <c:pt idx="1889">
                  <c:v>0.91024658701300576</c:v>
                </c:pt>
                <c:pt idx="1890">
                  <c:v>0.91110637908868508</c:v>
                </c:pt>
                <c:pt idx="1891">
                  <c:v>0.9118486541558124</c:v>
                </c:pt>
                <c:pt idx="1892">
                  <c:v>0.91320193026823704</c:v>
                </c:pt>
                <c:pt idx="1893">
                  <c:v>0.9118213351295128</c:v>
                </c:pt>
                <c:pt idx="1894">
                  <c:v>0.90914583872330357</c:v>
                </c:pt>
                <c:pt idx="1895">
                  <c:v>0.90521038459106229</c:v>
                </c:pt>
                <c:pt idx="1896">
                  <c:v>0.90074078279095515</c:v>
                </c:pt>
                <c:pt idx="1897">
                  <c:v>0.89687913954282716</c:v>
                </c:pt>
                <c:pt idx="1898">
                  <c:v>0.89365041275427748</c:v>
                </c:pt>
                <c:pt idx="1899">
                  <c:v>0.89033384417444839</c:v>
                </c:pt>
                <c:pt idx="1900">
                  <c:v>0.888271264884544</c:v>
                </c:pt>
                <c:pt idx="1901">
                  <c:v>0.88609862317017019</c:v>
                </c:pt>
                <c:pt idx="1902">
                  <c:v>0.88548786466465357</c:v>
                </c:pt>
                <c:pt idx="1903">
                  <c:v>0.88525657995952933</c:v>
                </c:pt>
                <c:pt idx="1904">
                  <c:v>0.88477021411862022</c:v>
                </c:pt>
                <c:pt idx="1905">
                  <c:v>0.8823065439866361</c:v>
                </c:pt>
                <c:pt idx="1906">
                  <c:v>0.88057251548575644</c:v>
                </c:pt>
                <c:pt idx="1907">
                  <c:v>0.88047184540379708</c:v>
                </c:pt>
                <c:pt idx="1908">
                  <c:v>0.88095138149982022</c:v>
                </c:pt>
                <c:pt idx="1909">
                  <c:v>0.88383526260162393</c:v>
                </c:pt>
                <c:pt idx="1910">
                  <c:v>0.88580719952491527</c:v>
                </c:pt>
                <c:pt idx="1911">
                  <c:v>0.88788994498590845</c:v>
                </c:pt>
                <c:pt idx="1912">
                  <c:v>0.89025091632480602</c:v>
                </c:pt>
                <c:pt idx="1913">
                  <c:v>0.89271928418352708</c:v>
                </c:pt>
                <c:pt idx="1914">
                  <c:v>0.89307355681798983</c:v>
                </c:pt>
                <c:pt idx="1915">
                  <c:v>0.89383636218785689</c:v>
                </c:pt>
                <c:pt idx="1916">
                  <c:v>0.89328169654316003</c:v>
                </c:pt>
                <c:pt idx="1917">
                  <c:v>0.8942476395388762</c:v>
                </c:pt>
                <c:pt idx="1918">
                  <c:v>0.89554814523266013</c:v>
                </c:pt>
                <c:pt idx="1919">
                  <c:v>0.89573442155548555</c:v>
                </c:pt>
                <c:pt idx="1920">
                  <c:v>0.89530911349579745</c:v>
                </c:pt>
                <c:pt idx="1921">
                  <c:v>0.89521497165312769</c:v>
                </c:pt>
                <c:pt idx="1922">
                  <c:v>0.89269139449136681</c:v>
                </c:pt>
                <c:pt idx="1923">
                  <c:v>0.89087719669261423</c:v>
                </c:pt>
                <c:pt idx="1924">
                  <c:v>0.88831488283719284</c:v>
                </c:pt>
                <c:pt idx="1925">
                  <c:v>0.88586463017216788</c:v>
                </c:pt>
                <c:pt idx="1926">
                  <c:v>0.88467184743228866</c:v>
                </c:pt>
                <c:pt idx="1927">
                  <c:v>0.887314474506402</c:v>
                </c:pt>
                <c:pt idx="1928">
                  <c:v>0.89120423223505429</c:v>
                </c:pt>
                <c:pt idx="1929">
                  <c:v>0.89549919369304809</c:v>
                </c:pt>
                <c:pt idx="1930">
                  <c:v>0.89788222242832616</c:v>
                </c:pt>
                <c:pt idx="1931">
                  <c:v>0.8998547839039347</c:v>
                </c:pt>
                <c:pt idx="1932">
                  <c:v>0.89987872249560874</c:v>
                </c:pt>
                <c:pt idx="1933">
                  <c:v>0.89887131586231184</c:v>
                </c:pt>
                <c:pt idx="1934">
                  <c:v>0.89737002100614127</c:v>
                </c:pt>
                <c:pt idx="1935">
                  <c:v>0.89471118984228193</c:v>
                </c:pt>
                <c:pt idx="1936">
                  <c:v>0.89310220022466669</c:v>
                </c:pt>
                <c:pt idx="1937">
                  <c:v>0.89273618185496995</c:v>
                </c:pt>
                <c:pt idx="1938">
                  <c:v>0.89297864536979565</c:v>
                </c:pt>
                <c:pt idx="1939">
                  <c:v>0.89342930991911873</c:v>
                </c:pt>
                <c:pt idx="1940">
                  <c:v>0.89662652096140327</c:v>
                </c:pt>
                <c:pt idx="1941">
                  <c:v>0.89932593443168996</c:v>
                </c:pt>
                <c:pt idx="1942">
                  <c:v>0.90277990558108012</c:v>
                </c:pt>
                <c:pt idx="1943">
                  <c:v>0.90708570434476321</c:v>
                </c:pt>
                <c:pt idx="1944">
                  <c:v>0.9093360277311755</c:v>
                </c:pt>
                <c:pt idx="1945">
                  <c:v>0.91029369484433031</c:v>
                </c:pt>
                <c:pt idx="1946">
                  <c:v>0.91143581236950133</c:v>
                </c:pt>
                <c:pt idx="1947">
                  <c:v>0.91394452121984571</c:v>
                </c:pt>
                <c:pt idx="1948">
                  <c:v>0.91499055355320735</c:v>
                </c:pt>
                <c:pt idx="1949">
                  <c:v>0.91571189943689801</c:v>
                </c:pt>
                <c:pt idx="1950">
                  <c:v>0.91555536124446302</c:v>
                </c:pt>
                <c:pt idx="1951">
                  <c:v>0.91652571950769868</c:v>
                </c:pt>
                <c:pt idx="1952">
                  <c:v>0.91625783419306428</c:v>
                </c:pt>
                <c:pt idx="1953">
                  <c:v>0.91647487662931604</c:v>
                </c:pt>
                <c:pt idx="1954">
                  <c:v>0.9164672108837123</c:v>
                </c:pt>
                <c:pt idx="1955">
                  <c:v>0.91543359369377886</c:v>
                </c:pt>
                <c:pt idx="1956">
                  <c:v>0.91495910553254378</c:v>
                </c:pt>
                <c:pt idx="1957">
                  <c:v>0.91613059752457726</c:v>
                </c:pt>
                <c:pt idx="1958">
                  <c:v>0.91637938716747158</c:v>
                </c:pt>
                <c:pt idx="1959">
                  <c:v>0.91537842819825976</c:v>
                </c:pt>
                <c:pt idx="1960">
                  <c:v>0.91483280623181762</c:v>
                </c:pt>
                <c:pt idx="1961">
                  <c:v>0.91420409226769284</c:v>
                </c:pt>
                <c:pt idx="1962">
                  <c:v>0.91315026393112708</c:v>
                </c:pt>
                <c:pt idx="1963">
                  <c:v>0.91137775813398958</c:v>
                </c:pt>
                <c:pt idx="1964">
                  <c:v>0.90917143811313195</c:v>
                </c:pt>
                <c:pt idx="1965">
                  <c:v>0.90887609429985172</c:v>
                </c:pt>
                <c:pt idx="1966">
                  <c:v>0.9088968886300044</c:v>
                </c:pt>
                <c:pt idx="1967">
                  <c:v>0.90982779671197167</c:v>
                </c:pt>
                <c:pt idx="1968">
                  <c:v>0.91205679223442371</c:v>
                </c:pt>
                <c:pt idx="1969">
                  <c:v>0.91484228031567438</c:v>
                </c:pt>
                <c:pt idx="1970">
                  <c:v>0.91857608411026037</c:v>
                </c:pt>
                <c:pt idx="1971">
                  <c:v>0.91912092148041447</c:v>
                </c:pt>
                <c:pt idx="1972">
                  <c:v>0.91760675041540252</c:v>
                </c:pt>
                <c:pt idx="1973">
                  <c:v>0.91764806802832222</c:v>
                </c:pt>
                <c:pt idx="1974">
                  <c:v>0.91608977250657897</c:v>
                </c:pt>
                <c:pt idx="1975">
                  <c:v>0.91555034706199456</c:v>
                </c:pt>
                <c:pt idx="1976">
                  <c:v>0.91767991161946094</c:v>
                </c:pt>
                <c:pt idx="1977">
                  <c:v>0.91989230613771944</c:v>
                </c:pt>
                <c:pt idx="1978">
                  <c:v>0.92132210876965792</c:v>
                </c:pt>
                <c:pt idx="1979">
                  <c:v>0.92464344893656192</c:v>
                </c:pt>
                <c:pt idx="1980">
                  <c:v>0.92666622111612085</c:v>
                </c:pt>
                <c:pt idx="1981">
                  <c:v>0.92897460960339928</c:v>
                </c:pt>
                <c:pt idx="1982">
                  <c:v>0.93047263521910784</c:v>
                </c:pt>
                <c:pt idx="1983">
                  <c:v>0.93270154853777099</c:v>
                </c:pt>
                <c:pt idx="1984">
                  <c:v>0.93450559493298668</c:v>
                </c:pt>
                <c:pt idx="1985">
                  <c:v>0.93510932193672447</c:v>
                </c:pt>
                <c:pt idx="1986">
                  <c:v>0.93529698039626152</c:v>
                </c:pt>
                <c:pt idx="1987">
                  <c:v>0.93715731905955535</c:v>
                </c:pt>
                <c:pt idx="1988">
                  <c:v>0.93864293673382637</c:v>
                </c:pt>
                <c:pt idx="1989">
                  <c:v>0.94019274707745759</c:v>
                </c:pt>
                <c:pt idx="1990">
                  <c:v>0.9407865749698282</c:v>
                </c:pt>
                <c:pt idx="1991">
                  <c:v>0.9413471684839958</c:v>
                </c:pt>
                <c:pt idx="1992">
                  <c:v>0.94119909475733177</c:v>
                </c:pt>
                <c:pt idx="1993">
                  <c:v>0.94086310364630443</c:v>
                </c:pt>
                <c:pt idx="1994">
                  <c:v>0.94111923917130613</c:v>
                </c:pt>
                <c:pt idx="1995">
                  <c:v>0.94131688121161838</c:v>
                </c:pt>
                <c:pt idx="1996">
                  <c:v>0.93964801353243188</c:v>
                </c:pt>
                <c:pt idx="1997">
                  <c:v>0.93915363836548404</c:v>
                </c:pt>
                <c:pt idx="1998">
                  <c:v>0.9371830629603437</c:v>
                </c:pt>
                <c:pt idx="1999">
                  <c:v>0.93457397839936474</c:v>
                </c:pt>
                <c:pt idx="2000">
                  <c:v>0.93083355271971013</c:v>
                </c:pt>
                <c:pt idx="2001">
                  <c:v>0.92904385040544102</c:v>
                </c:pt>
                <c:pt idx="2002">
                  <c:v>0.93044129425477462</c:v>
                </c:pt>
                <c:pt idx="2003">
                  <c:v>0.9342237449642159</c:v>
                </c:pt>
                <c:pt idx="2004">
                  <c:v>0.93789968608838248</c:v>
                </c:pt>
                <c:pt idx="2005">
                  <c:v>0.94373032579767457</c:v>
                </c:pt>
                <c:pt idx="2006">
                  <c:v>0.94708335777662289</c:v>
                </c:pt>
                <c:pt idx="2007">
                  <c:v>0.94991964568436948</c:v>
                </c:pt>
                <c:pt idx="2008">
                  <c:v>0.95202405978611515</c:v>
                </c:pt>
                <c:pt idx="2009">
                  <c:v>0.95307218676219485</c:v>
                </c:pt>
                <c:pt idx="2010">
                  <c:v>0.95334490071332179</c:v>
                </c:pt>
                <c:pt idx="2011">
                  <c:v>0.95290349306783673</c:v>
                </c:pt>
                <c:pt idx="2012">
                  <c:v>0.95230681500262404</c:v>
                </c:pt>
                <c:pt idx="2013">
                  <c:v>0.95150441476292946</c:v>
                </c:pt>
                <c:pt idx="2014">
                  <c:v>0.95036007960758251</c:v>
                </c:pt>
                <c:pt idx="2015">
                  <c:v>0.94653343240084375</c:v>
                </c:pt>
                <c:pt idx="2016">
                  <c:v>0.94551213973478498</c:v>
                </c:pt>
                <c:pt idx="2017">
                  <c:v>0.94480237312174831</c:v>
                </c:pt>
                <c:pt idx="2018">
                  <c:v>0.94451442442241151</c:v>
                </c:pt>
                <c:pt idx="2019">
                  <c:v>0.94405615574975987</c:v>
                </c:pt>
                <c:pt idx="2020">
                  <c:v>0.94336062909733731</c:v>
                </c:pt>
                <c:pt idx="2021">
                  <c:v>0.94361794104002361</c:v>
                </c:pt>
                <c:pt idx="2022">
                  <c:v>0.94469940072640513</c:v>
                </c:pt>
                <c:pt idx="2023">
                  <c:v>0.94488708686388445</c:v>
                </c:pt>
                <c:pt idx="2024">
                  <c:v>0.94492736402448518</c:v>
                </c:pt>
                <c:pt idx="2025">
                  <c:v>0.9445348149058439</c:v>
                </c:pt>
                <c:pt idx="2026">
                  <c:v>0.94351220377941647</c:v>
                </c:pt>
                <c:pt idx="2027">
                  <c:v>0.94425669258369826</c:v>
                </c:pt>
                <c:pt idx="2028">
                  <c:v>0.94499482422328274</c:v>
                </c:pt>
                <c:pt idx="2029">
                  <c:v>0.94585026031329089</c:v>
                </c:pt>
                <c:pt idx="2030">
                  <c:v>0.9459095403199953</c:v>
                </c:pt>
                <c:pt idx="2031">
                  <c:v>0.94687194786858431</c:v>
                </c:pt>
                <c:pt idx="2032">
                  <c:v>0.9509029862904036</c:v>
                </c:pt>
                <c:pt idx="2033">
                  <c:v>0.9549694477936701</c:v>
                </c:pt>
                <c:pt idx="2034">
                  <c:v>0.95838530621592999</c:v>
                </c:pt>
                <c:pt idx="2035">
                  <c:v>0.95918503486573869</c:v>
                </c:pt>
                <c:pt idx="2036">
                  <c:v>0.95874362414408476</c:v>
                </c:pt>
                <c:pt idx="2037">
                  <c:v>0.95839486630031501</c:v>
                </c:pt>
                <c:pt idx="2038">
                  <c:v>0.95772625285143542</c:v>
                </c:pt>
                <c:pt idx="2039">
                  <c:v>0.95860894069952596</c:v>
                </c:pt>
                <c:pt idx="2040">
                  <c:v>0.95908996114740763</c:v>
                </c:pt>
                <c:pt idx="2041">
                  <c:v>0.95914994422729505</c:v>
                </c:pt>
                <c:pt idx="2042">
                  <c:v>0.95942246004067955</c:v>
                </c:pt>
                <c:pt idx="2043">
                  <c:v>0.95792476565332363</c:v>
                </c:pt>
                <c:pt idx="2044">
                  <c:v>0.95684105879908399</c:v>
                </c:pt>
                <c:pt idx="2045">
                  <c:v>0.95801975090936065</c:v>
                </c:pt>
                <c:pt idx="2046">
                  <c:v>0.95936861794013839</c:v>
                </c:pt>
                <c:pt idx="2047">
                  <c:v>0.96011562475992085</c:v>
                </c:pt>
                <c:pt idx="2048">
                  <c:v>0.96172031695948024</c:v>
                </c:pt>
                <c:pt idx="2049">
                  <c:v>0.96186839096057708</c:v>
                </c:pt>
                <c:pt idx="2050">
                  <c:v>0.96258481776166216</c:v>
                </c:pt>
                <c:pt idx="2051">
                  <c:v>0.96236577481075203</c:v>
                </c:pt>
                <c:pt idx="2052">
                  <c:v>0.96156809138224641</c:v>
                </c:pt>
                <c:pt idx="2053">
                  <c:v>0.96121302171944201</c:v>
                </c:pt>
                <c:pt idx="2054">
                  <c:v>0.96173330725333916</c:v>
                </c:pt>
                <c:pt idx="2055">
                  <c:v>0.96019959964317669</c:v>
                </c:pt>
                <c:pt idx="2056">
                  <c:v>0.95908910971487726</c:v>
                </c:pt>
                <c:pt idx="2057">
                  <c:v>0.95784201391900203</c:v>
                </c:pt>
                <c:pt idx="2058">
                  <c:v>0.95641589323311682</c:v>
                </c:pt>
                <c:pt idx="2059">
                  <c:v>0.95423182996206768</c:v>
                </c:pt>
                <c:pt idx="2060">
                  <c:v>0.9520612847239146</c:v>
                </c:pt>
                <c:pt idx="2061">
                  <c:v>0.95098750553713707</c:v>
                </c:pt>
                <c:pt idx="2062">
                  <c:v>0.95099292602369601</c:v>
                </c:pt>
                <c:pt idx="2063">
                  <c:v>0.95277664094358183</c:v>
                </c:pt>
                <c:pt idx="2064">
                  <c:v>0.95478560476214802</c:v>
                </c:pt>
                <c:pt idx="2065">
                  <c:v>0.95586484289899776</c:v>
                </c:pt>
                <c:pt idx="2066">
                  <c:v>0.9570057051008054</c:v>
                </c:pt>
                <c:pt idx="2067">
                  <c:v>0.95921655611123902</c:v>
                </c:pt>
                <c:pt idx="2068">
                  <c:v>0.96083653062724783</c:v>
                </c:pt>
                <c:pt idx="2069">
                  <c:v>0.96198801544476997</c:v>
                </c:pt>
                <c:pt idx="2070">
                  <c:v>0.96333317010666875</c:v>
                </c:pt>
                <c:pt idx="2071">
                  <c:v>0.96220533950097253</c:v>
                </c:pt>
                <c:pt idx="2072">
                  <c:v>0.96047147786150022</c:v>
                </c:pt>
                <c:pt idx="2073">
                  <c:v>0.95871847395999343</c:v>
                </c:pt>
                <c:pt idx="2074">
                  <c:v>0.95785745442385217</c:v>
                </c:pt>
                <c:pt idx="2075">
                  <c:v>0.95726800737011386</c:v>
                </c:pt>
                <c:pt idx="2076">
                  <c:v>0.95723565386582077</c:v>
                </c:pt>
                <c:pt idx="2077">
                  <c:v>0.95711192386775124</c:v>
                </c:pt>
                <c:pt idx="2078">
                  <c:v>0.95615605094039935</c:v>
                </c:pt>
                <c:pt idx="2079">
                  <c:v>0.95346805171244253</c:v>
                </c:pt>
                <c:pt idx="2080">
                  <c:v>0.95034857940978767</c:v>
                </c:pt>
                <c:pt idx="2081">
                  <c:v>0.94850627883210259</c:v>
                </c:pt>
                <c:pt idx="2082">
                  <c:v>0.94688407533640861</c:v>
                </c:pt>
                <c:pt idx="2083">
                  <c:v>0.94469591567878752</c:v>
                </c:pt>
                <c:pt idx="2084">
                  <c:v>0.94343480632298848</c:v>
                </c:pt>
                <c:pt idx="2085">
                  <c:v>0.94105365679882091</c:v>
                </c:pt>
                <c:pt idx="2086">
                  <c:v>0.93929441226861021</c:v>
                </c:pt>
                <c:pt idx="2087">
                  <c:v>0.93972761088963652</c:v>
                </c:pt>
                <c:pt idx="2088">
                  <c:v>0.94002620469635367</c:v>
                </c:pt>
                <c:pt idx="2089">
                  <c:v>0.93989049265515712</c:v>
                </c:pt>
                <c:pt idx="2090">
                  <c:v>0.94076339541956866</c:v>
                </c:pt>
                <c:pt idx="2091">
                  <c:v>0.94226073238010144</c:v>
                </c:pt>
                <c:pt idx="2092">
                  <c:v>0.94244600498140907</c:v>
                </c:pt>
                <c:pt idx="2093">
                  <c:v>0.94178804790500092</c:v>
                </c:pt>
                <c:pt idx="2094">
                  <c:v>0.94126778845468073</c:v>
                </c:pt>
                <c:pt idx="2095">
                  <c:v>0.94200743319754365</c:v>
                </c:pt>
                <c:pt idx="2096">
                  <c:v>0.94385883521333136</c:v>
                </c:pt>
                <c:pt idx="2097">
                  <c:v>0.94528521644774921</c:v>
                </c:pt>
                <c:pt idx="2098">
                  <c:v>0.94571052799295474</c:v>
                </c:pt>
                <c:pt idx="2099">
                  <c:v>0.94460735937164753</c:v>
                </c:pt>
                <c:pt idx="2100">
                  <c:v>0.94570765190858841</c:v>
                </c:pt>
                <c:pt idx="2101">
                  <c:v>0.9479145617569309</c:v>
                </c:pt>
                <c:pt idx="2102">
                  <c:v>0.9488276861214594</c:v>
                </c:pt>
                <c:pt idx="2103">
                  <c:v>0.95037367612879875</c:v>
                </c:pt>
                <c:pt idx="2104">
                  <c:v>0.95021148861008231</c:v>
                </c:pt>
                <c:pt idx="2105">
                  <c:v>0.95044700576718311</c:v>
                </c:pt>
                <c:pt idx="2106">
                  <c:v>0.94858990578785241</c:v>
                </c:pt>
                <c:pt idx="2107">
                  <c:v>0.94655300286416155</c:v>
                </c:pt>
                <c:pt idx="2108">
                  <c:v>0.94467493958744353</c:v>
                </c:pt>
                <c:pt idx="2109">
                  <c:v>0.94415474379104891</c:v>
                </c:pt>
                <c:pt idx="2110">
                  <c:v>0.94505644770041419</c:v>
                </c:pt>
                <c:pt idx="2111">
                  <c:v>0.94749351594939613</c:v>
                </c:pt>
                <c:pt idx="2112">
                  <c:v>0.95074529530149565</c:v>
                </c:pt>
                <c:pt idx="2113">
                  <c:v>0.95188603042335529</c:v>
                </c:pt>
                <c:pt idx="2114">
                  <c:v>0.95428555130884507</c:v>
                </c:pt>
                <c:pt idx="2115">
                  <c:v>0.95552474018418698</c:v>
                </c:pt>
                <c:pt idx="2116">
                  <c:v>0.95397230174596381</c:v>
                </c:pt>
                <c:pt idx="2117">
                  <c:v>0.95321790060101241</c:v>
                </c:pt>
                <c:pt idx="2118">
                  <c:v>0.95215872739125818</c:v>
                </c:pt>
                <c:pt idx="2119">
                  <c:v>0.95004765936047053</c:v>
                </c:pt>
                <c:pt idx="2120">
                  <c:v>0.94800480259905362</c:v>
                </c:pt>
                <c:pt idx="2121">
                  <c:v>0.94744105130718903</c:v>
                </c:pt>
                <c:pt idx="2122">
                  <c:v>0.94800326091674891</c:v>
                </c:pt>
                <c:pt idx="2123">
                  <c:v>0.94804413670635912</c:v>
                </c:pt>
                <c:pt idx="2124">
                  <c:v>0.94884090721885783</c:v>
                </c:pt>
                <c:pt idx="2125">
                  <c:v>0.95086503283321555</c:v>
                </c:pt>
                <c:pt idx="2126">
                  <c:v>0.95106399668835995</c:v>
                </c:pt>
                <c:pt idx="2127">
                  <c:v>0.95085341327648931</c:v>
                </c:pt>
                <c:pt idx="2128">
                  <c:v>0.95023499322805649</c:v>
                </c:pt>
                <c:pt idx="2129">
                  <c:v>0.95023990022384475</c:v>
                </c:pt>
                <c:pt idx="2130">
                  <c:v>0.95143994391506082</c:v>
                </c:pt>
                <c:pt idx="2131">
                  <c:v>0.953186406587334</c:v>
                </c:pt>
                <c:pt idx="2132">
                  <c:v>0.95516520683748074</c:v>
                </c:pt>
                <c:pt idx="2133">
                  <c:v>0.9572002037925571</c:v>
                </c:pt>
                <c:pt idx="2134">
                  <c:v>0.95943134080921399</c:v>
                </c:pt>
                <c:pt idx="2135">
                  <c:v>0.96070358812259571</c:v>
                </c:pt>
                <c:pt idx="2136">
                  <c:v>0.96219535656241817</c:v>
                </c:pt>
                <c:pt idx="2137">
                  <c:v>0.9616451983706944</c:v>
                </c:pt>
                <c:pt idx="2138">
                  <c:v>0.96016176691270694</c:v>
                </c:pt>
                <c:pt idx="2139">
                  <c:v>0.95897670495226506</c:v>
                </c:pt>
                <c:pt idx="2140">
                  <c:v>0.95666470918500268</c:v>
                </c:pt>
                <c:pt idx="2141">
                  <c:v>0.95429161625351089</c:v>
                </c:pt>
                <c:pt idx="2142">
                  <c:v>0.95096237069858314</c:v>
                </c:pt>
                <c:pt idx="2143">
                  <c:v>0.95078812246839095</c:v>
                </c:pt>
                <c:pt idx="2144">
                  <c:v>0.95232980892419161</c:v>
                </c:pt>
                <c:pt idx="2145">
                  <c:v>0.9534747557625628</c:v>
                </c:pt>
                <c:pt idx="2146">
                  <c:v>0.95457283437316998</c:v>
                </c:pt>
                <c:pt idx="2147">
                  <c:v>0.95710277757599493</c:v>
                </c:pt>
                <c:pt idx="2148">
                  <c:v>0.9604659163556627</c:v>
                </c:pt>
                <c:pt idx="2149">
                  <c:v>0.96330032032861523</c:v>
                </c:pt>
                <c:pt idx="2150">
                  <c:v>0.96349218888426214</c:v>
                </c:pt>
                <c:pt idx="2151">
                  <c:v>0.96250902832888985</c:v>
                </c:pt>
                <c:pt idx="2152">
                  <c:v>0.96103754272297026</c:v>
                </c:pt>
                <c:pt idx="2153">
                  <c:v>0.95891654788173353</c:v>
                </c:pt>
                <c:pt idx="2154">
                  <c:v>0.95886233871105642</c:v>
                </c:pt>
                <c:pt idx="2155">
                  <c:v>0.96068108982644296</c:v>
                </c:pt>
                <c:pt idx="2156">
                  <c:v>0.96100462022710309</c:v>
                </c:pt>
                <c:pt idx="2157">
                  <c:v>0.96270601068376394</c:v>
                </c:pt>
                <c:pt idx="2158">
                  <c:v>0.96259153022999711</c:v>
                </c:pt>
                <c:pt idx="2159">
                  <c:v>0.96085172508786854</c:v>
                </c:pt>
                <c:pt idx="2160">
                  <c:v>0.96097863726220067</c:v>
                </c:pt>
                <c:pt idx="2161">
                  <c:v>0.96140113456251675</c:v>
                </c:pt>
                <c:pt idx="2162">
                  <c:v>0.96080079310322297</c:v>
                </c:pt>
                <c:pt idx="2163">
                  <c:v>0.96005650183952385</c:v>
                </c:pt>
                <c:pt idx="2164">
                  <c:v>0.95833334202897391</c:v>
                </c:pt>
                <c:pt idx="2165">
                  <c:v>0.95807805459862772</c:v>
                </c:pt>
                <c:pt idx="2166">
                  <c:v>0.95871551493989826</c:v>
                </c:pt>
                <c:pt idx="2167">
                  <c:v>0.96133266056097866</c:v>
                </c:pt>
                <c:pt idx="2168">
                  <c:v>0.96374285831474316</c:v>
                </c:pt>
                <c:pt idx="2169">
                  <c:v>0.96479414908742034</c:v>
                </c:pt>
                <c:pt idx="2170">
                  <c:v>0.9654888474100054</c:v>
                </c:pt>
                <c:pt idx="2171">
                  <c:v>0.9647785838594124</c:v>
                </c:pt>
                <c:pt idx="2172">
                  <c:v>0.96429982066741315</c:v>
                </c:pt>
                <c:pt idx="2173">
                  <c:v>0.96447696242997416</c:v>
                </c:pt>
                <c:pt idx="2174">
                  <c:v>0.96389557402139403</c:v>
                </c:pt>
                <c:pt idx="2175">
                  <c:v>0.96351701029551928</c:v>
                </c:pt>
                <c:pt idx="2176">
                  <c:v>0.96405301594352055</c:v>
                </c:pt>
                <c:pt idx="2177">
                  <c:v>0.96369838265503627</c:v>
                </c:pt>
                <c:pt idx="2178">
                  <c:v>0.96363281457670935</c:v>
                </c:pt>
                <c:pt idx="2179">
                  <c:v>0.96332573381826481</c:v>
                </c:pt>
                <c:pt idx="2180">
                  <c:v>0.96326816448254526</c:v>
                </c:pt>
                <c:pt idx="2181">
                  <c:v>0.9628657513388198</c:v>
                </c:pt>
                <c:pt idx="2182">
                  <c:v>0.96041555553193159</c:v>
                </c:pt>
                <c:pt idx="2183">
                  <c:v>0.95942475128937443</c:v>
                </c:pt>
                <c:pt idx="2184">
                  <c:v>0.95937766439244754</c:v>
                </c:pt>
                <c:pt idx="2185">
                  <c:v>0.96037727071614687</c:v>
                </c:pt>
                <c:pt idx="2186">
                  <c:v>0.96114269110803252</c:v>
                </c:pt>
                <c:pt idx="2187">
                  <c:v>0.96224750897138644</c:v>
                </c:pt>
                <c:pt idx="2188">
                  <c:v>0.96228671178875957</c:v>
                </c:pt>
                <c:pt idx="2189">
                  <c:v>0.9610141706925599</c:v>
                </c:pt>
                <c:pt idx="2190">
                  <c:v>0.95935978430973656</c:v>
                </c:pt>
                <c:pt idx="2191">
                  <c:v>0.95803115921151627</c:v>
                </c:pt>
                <c:pt idx="2192">
                  <c:v>0.95669132600256834</c:v>
                </c:pt>
                <c:pt idx="2193">
                  <c:v>0.95638307303985293</c:v>
                </c:pt>
                <c:pt idx="2194">
                  <c:v>0.95645667070463658</c:v>
                </c:pt>
                <c:pt idx="2195">
                  <c:v>0.95461269964887707</c:v>
                </c:pt>
                <c:pt idx="2196">
                  <c:v>0.95240064862050522</c:v>
                </c:pt>
                <c:pt idx="2197">
                  <c:v>0.94983629727576169</c:v>
                </c:pt>
                <c:pt idx="2198">
                  <c:v>0.949487639572546</c:v>
                </c:pt>
                <c:pt idx="2199">
                  <c:v>0.94782864326708116</c:v>
                </c:pt>
                <c:pt idx="2200">
                  <c:v>0.94634268031149005</c:v>
                </c:pt>
                <c:pt idx="2201">
                  <c:v>0.94449179894534607</c:v>
                </c:pt>
                <c:pt idx="2202">
                  <c:v>0.94426136589330623</c:v>
                </c:pt>
                <c:pt idx="2203">
                  <c:v>0.94309433288751243</c:v>
                </c:pt>
                <c:pt idx="2204">
                  <c:v>0.94142919242336265</c:v>
                </c:pt>
                <c:pt idx="2205">
                  <c:v>0.94012961484097179</c:v>
                </c:pt>
                <c:pt idx="2206">
                  <c:v>0.93924186720677305</c:v>
                </c:pt>
                <c:pt idx="2207">
                  <c:v>0.93826326246396652</c:v>
                </c:pt>
                <c:pt idx="2208">
                  <c:v>0.93768024437099229</c:v>
                </c:pt>
                <c:pt idx="2209">
                  <c:v>0.93681250917294778</c:v>
                </c:pt>
                <c:pt idx="2210">
                  <c:v>0.93463087435765535</c:v>
                </c:pt>
                <c:pt idx="2211">
                  <c:v>0.93463155047102386</c:v>
                </c:pt>
                <c:pt idx="2212">
                  <c:v>0.93394216930326235</c:v>
                </c:pt>
                <c:pt idx="2213">
                  <c:v>0.93269434146256258</c:v>
                </c:pt>
                <c:pt idx="2214">
                  <c:v>0.93181520768000359</c:v>
                </c:pt>
                <c:pt idx="2215">
                  <c:v>0.93082103028677832</c:v>
                </c:pt>
                <c:pt idx="2216">
                  <c:v>0.93005221942855942</c:v>
                </c:pt>
                <c:pt idx="2217">
                  <c:v>0.93041484375990036</c:v>
                </c:pt>
                <c:pt idx="2218">
                  <c:v>0.9321746131667441</c:v>
                </c:pt>
                <c:pt idx="2219">
                  <c:v>0.93329559952678098</c:v>
                </c:pt>
                <c:pt idx="2220">
                  <c:v>0.93548753791648886</c:v>
                </c:pt>
                <c:pt idx="2221">
                  <c:v>0.9375993947563529</c:v>
                </c:pt>
                <c:pt idx="2222">
                  <c:v>0.93844400686126817</c:v>
                </c:pt>
                <c:pt idx="2223">
                  <c:v>0.93938852827798991</c:v>
                </c:pt>
                <c:pt idx="2224">
                  <c:v>0.93950449843918171</c:v>
                </c:pt>
                <c:pt idx="2225">
                  <c:v>0.94003949956407484</c:v>
                </c:pt>
                <c:pt idx="2226">
                  <c:v>0.93934317639317955</c:v>
                </c:pt>
                <c:pt idx="2227">
                  <c:v>0.94014042033140022</c:v>
                </c:pt>
                <c:pt idx="2228">
                  <c:v>0.94047265421040105</c:v>
                </c:pt>
                <c:pt idx="2229">
                  <c:v>0.94154713025987535</c:v>
                </c:pt>
                <c:pt idx="2230">
                  <c:v>0.94257130778861231</c:v>
                </c:pt>
                <c:pt idx="2231">
                  <c:v>0.9433613315293029</c:v>
                </c:pt>
                <c:pt idx="2232">
                  <c:v>0.94463948392441455</c:v>
                </c:pt>
                <c:pt idx="2233">
                  <c:v>0.94693723421321507</c:v>
                </c:pt>
                <c:pt idx="2234">
                  <c:v>0.95044691932025016</c:v>
                </c:pt>
                <c:pt idx="2235">
                  <c:v>0.95227518390022403</c:v>
                </c:pt>
                <c:pt idx="2236">
                  <c:v>0.95335364417682833</c:v>
                </c:pt>
                <c:pt idx="2237">
                  <c:v>0.95354659866510438</c:v>
                </c:pt>
                <c:pt idx="2238">
                  <c:v>0.95436290081483588</c:v>
                </c:pt>
                <c:pt idx="2239">
                  <c:v>0.95449391727163879</c:v>
                </c:pt>
                <c:pt idx="2240">
                  <c:v>0.955019714183303</c:v>
                </c:pt>
                <c:pt idx="2241">
                  <c:v>0.95597188023569202</c:v>
                </c:pt>
                <c:pt idx="2242">
                  <c:v>0.95619620679528483</c:v>
                </c:pt>
                <c:pt idx="2243">
                  <c:v>0.95475816704311744</c:v>
                </c:pt>
                <c:pt idx="2244">
                  <c:v>0.95393626050688585</c:v>
                </c:pt>
                <c:pt idx="2245">
                  <c:v>0.95358201840587198</c:v>
                </c:pt>
                <c:pt idx="2246">
                  <c:v>0.95371119009981031</c:v>
                </c:pt>
                <c:pt idx="2247">
                  <c:v>0.95357533140203987</c:v>
                </c:pt>
                <c:pt idx="2248">
                  <c:v>0.9526325544650156</c:v>
                </c:pt>
                <c:pt idx="2249">
                  <c:v>0.95207403799754853</c:v>
                </c:pt>
                <c:pt idx="2250">
                  <c:v>0.95180059486955271</c:v>
                </c:pt>
                <c:pt idx="2251">
                  <c:v>0.95302851142596023</c:v>
                </c:pt>
                <c:pt idx="2252">
                  <c:v>0.95213380982488538</c:v>
                </c:pt>
                <c:pt idx="2253">
                  <c:v>0.95163975194037465</c:v>
                </c:pt>
                <c:pt idx="2254">
                  <c:v>0.95168961100948657</c:v>
                </c:pt>
                <c:pt idx="2255">
                  <c:v>0.9512286848981506</c:v>
                </c:pt>
                <c:pt idx="2256">
                  <c:v>0.94967456224141644</c:v>
                </c:pt>
                <c:pt idx="2257">
                  <c:v>0.94972076089550916</c:v>
                </c:pt>
                <c:pt idx="2258">
                  <c:v>0.9480791518637528</c:v>
                </c:pt>
                <c:pt idx="2259">
                  <c:v>0.94684764869296012</c:v>
                </c:pt>
                <c:pt idx="2260">
                  <c:v>0.9438556681460244</c:v>
                </c:pt>
                <c:pt idx="2261">
                  <c:v>0.94083275861043381</c:v>
                </c:pt>
                <c:pt idx="2262">
                  <c:v>0.94015784124822255</c:v>
                </c:pt>
                <c:pt idx="2263">
                  <c:v>0.94178482591133827</c:v>
                </c:pt>
                <c:pt idx="2264">
                  <c:v>0.94516985935557052</c:v>
                </c:pt>
                <c:pt idx="2265">
                  <c:v>0.94932025043654411</c:v>
                </c:pt>
                <c:pt idx="2266">
                  <c:v>0.95156701069231509</c:v>
                </c:pt>
                <c:pt idx="2267">
                  <c:v>0.95257534005263822</c:v>
                </c:pt>
                <c:pt idx="2268">
                  <c:v>0.95293529205451921</c:v>
                </c:pt>
                <c:pt idx="2269">
                  <c:v>0.95244974848620256</c:v>
                </c:pt>
                <c:pt idx="2270">
                  <c:v>0.95265021464851629</c:v>
                </c:pt>
                <c:pt idx="2271">
                  <c:v>0.95329654102205263</c:v>
                </c:pt>
                <c:pt idx="2272">
                  <c:v>0.95298390931113164</c:v>
                </c:pt>
                <c:pt idx="2273">
                  <c:v>0.95288445638195907</c:v>
                </c:pt>
                <c:pt idx="2274">
                  <c:v>0.95242421901612928</c:v>
                </c:pt>
                <c:pt idx="2275">
                  <c:v>0.95298300333541774</c:v>
                </c:pt>
                <c:pt idx="2276">
                  <c:v>0.95384074868852065</c:v>
                </c:pt>
                <c:pt idx="2277">
                  <c:v>0.9533814424019772</c:v>
                </c:pt>
                <c:pt idx="2278">
                  <c:v>0.95223906449760143</c:v>
                </c:pt>
                <c:pt idx="2279">
                  <c:v>0.95160388588904021</c:v>
                </c:pt>
                <c:pt idx="2280">
                  <c:v>0.95143847592446207</c:v>
                </c:pt>
                <c:pt idx="2281">
                  <c:v>0.952082173325836</c:v>
                </c:pt>
                <c:pt idx="2282">
                  <c:v>0.95238931124322379</c:v>
                </c:pt>
                <c:pt idx="2283">
                  <c:v>0.95322474084581266</c:v>
                </c:pt>
                <c:pt idx="2284">
                  <c:v>0.95447310627389503</c:v>
                </c:pt>
                <c:pt idx="2285">
                  <c:v>0.95472159422618041</c:v>
                </c:pt>
                <c:pt idx="2286">
                  <c:v>0.95383886667982909</c:v>
                </c:pt>
                <c:pt idx="2287">
                  <c:v>0.95226921041303747</c:v>
                </c:pt>
                <c:pt idx="2288">
                  <c:v>0.95050046959990453</c:v>
                </c:pt>
                <c:pt idx="2289">
                  <c:v>0.94934326222283394</c:v>
                </c:pt>
                <c:pt idx="2290">
                  <c:v>0.9495565724154722</c:v>
                </c:pt>
                <c:pt idx="2291">
                  <c:v>0.95048654607332861</c:v>
                </c:pt>
                <c:pt idx="2292">
                  <c:v>0.95237797330319574</c:v>
                </c:pt>
                <c:pt idx="2293">
                  <c:v>0.95303851868881839</c:v>
                </c:pt>
                <c:pt idx="2294">
                  <c:v>0.95454058189582391</c:v>
                </c:pt>
                <c:pt idx="2295">
                  <c:v>0.95547735370826148</c:v>
                </c:pt>
                <c:pt idx="2296">
                  <c:v>0.9554661821688335</c:v>
                </c:pt>
                <c:pt idx="2297">
                  <c:v>0.95503302179110505</c:v>
                </c:pt>
                <c:pt idx="2298">
                  <c:v>0.95572017182689828</c:v>
                </c:pt>
                <c:pt idx="2299">
                  <c:v>0.95610018096374871</c:v>
                </c:pt>
                <c:pt idx="2300">
                  <c:v>0.95550058367763457</c:v>
                </c:pt>
                <c:pt idx="2301">
                  <c:v>0.95645892306117741</c:v>
                </c:pt>
                <c:pt idx="2302">
                  <c:v>0.95668943921726968</c:v>
                </c:pt>
                <c:pt idx="2303">
                  <c:v>0.95584909879385449</c:v>
                </c:pt>
                <c:pt idx="2304">
                  <c:v>0.95395910928035832</c:v>
                </c:pt>
                <c:pt idx="2305">
                  <c:v>0.95274555256918669</c:v>
                </c:pt>
                <c:pt idx="2306">
                  <c:v>0.95155048257876995</c:v>
                </c:pt>
                <c:pt idx="2307">
                  <c:v>0.95106465273169416</c:v>
                </c:pt>
                <c:pt idx="2308">
                  <c:v>0.95018644592362811</c:v>
                </c:pt>
                <c:pt idx="2309">
                  <c:v>0.94990668181608684</c:v>
                </c:pt>
                <c:pt idx="2310">
                  <c:v>0.94892608477481344</c:v>
                </c:pt>
                <c:pt idx="2311">
                  <c:v>0.94860690629967825</c:v>
                </c:pt>
                <c:pt idx="2312">
                  <c:v>0.94800859365907175</c:v>
                </c:pt>
                <c:pt idx="2313">
                  <c:v>0.94887901265013563</c:v>
                </c:pt>
                <c:pt idx="2314">
                  <c:v>0.94898728789013687</c:v>
                </c:pt>
                <c:pt idx="2315">
                  <c:v>0.94775409590833803</c:v>
                </c:pt>
                <c:pt idx="2316">
                  <c:v>0.94626702633478732</c:v>
                </c:pt>
                <c:pt idx="2317">
                  <c:v>0.94653014692829873</c:v>
                </c:pt>
                <c:pt idx="2318">
                  <c:v>0.94770300987931033</c:v>
                </c:pt>
                <c:pt idx="2319">
                  <c:v>0.94987131137172831</c:v>
                </c:pt>
                <c:pt idx="2320">
                  <c:v>0.95072341261820992</c:v>
                </c:pt>
                <c:pt idx="2321">
                  <c:v>0.95027297043380765</c:v>
                </c:pt>
                <c:pt idx="2322">
                  <c:v>0.9500184642860372</c:v>
                </c:pt>
                <c:pt idx="2323">
                  <c:v>0.95019485132747938</c:v>
                </c:pt>
                <c:pt idx="2324">
                  <c:v>0.94909516917432013</c:v>
                </c:pt>
                <c:pt idx="2325">
                  <c:v>0.94900329459833399</c:v>
                </c:pt>
                <c:pt idx="2326">
                  <c:v>0.94881019346424977</c:v>
                </c:pt>
                <c:pt idx="2327">
                  <c:v>0.94864354784528104</c:v>
                </c:pt>
                <c:pt idx="2328">
                  <c:v>0.94757651898473372</c:v>
                </c:pt>
                <c:pt idx="2329">
                  <c:v>0.94695357243619793</c:v>
                </c:pt>
                <c:pt idx="2330">
                  <c:v>0.94561785967548162</c:v>
                </c:pt>
                <c:pt idx="2331">
                  <c:v>0.94485143789145531</c:v>
                </c:pt>
                <c:pt idx="2332">
                  <c:v>0.94474950741973462</c:v>
                </c:pt>
                <c:pt idx="2333">
                  <c:v>0.94526318534049592</c:v>
                </c:pt>
                <c:pt idx="2334">
                  <c:v>0.94605775957386917</c:v>
                </c:pt>
                <c:pt idx="2335">
                  <c:v>0.94682930031686763</c:v>
                </c:pt>
                <c:pt idx="2336">
                  <c:v>0.94664677085728721</c:v>
                </c:pt>
                <c:pt idx="2337">
                  <c:v>0.94784734367029511</c:v>
                </c:pt>
                <c:pt idx="2338">
                  <c:v>0.9485480168566901</c:v>
                </c:pt>
                <c:pt idx="2339">
                  <c:v>0.94839984417729328</c:v>
                </c:pt>
                <c:pt idx="2340">
                  <c:v>0.94699685948615697</c:v>
                </c:pt>
                <c:pt idx="2341">
                  <c:v>0.94594249317141432</c:v>
                </c:pt>
                <c:pt idx="2342">
                  <c:v>0.94435313035079249</c:v>
                </c:pt>
                <c:pt idx="2343">
                  <c:v>0.94322957321510503</c:v>
                </c:pt>
                <c:pt idx="2344">
                  <c:v>0.94185880297897628</c:v>
                </c:pt>
                <c:pt idx="2345">
                  <c:v>0.9414494582299473</c:v>
                </c:pt>
                <c:pt idx="2346">
                  <c:v>0.94164327641287304</c:v>
                </c:pt>
                <c:pt idx="2347">
                  <c:v>0.94305205670378456</c:v>
                </c:pt>
                <c:pt idx="2348">
                  <c:v>0.94485241112112295</c:v>
                </c:pt>
                <c:pt idx="2349">
                  <c:v>0.94656680810968719</c:v>
                </c:pt>
                <c:pt idx="2350">
                  <c:v>0.94827343667354658</c:v>
                </c:pt>
                <c:pt idx="2351">
                  <c:v>0.94942461734301131</c:v>
                </c:pt>
                <c:pt idx="2352">
                  <c:v>0.94989345846014928</c:v>
                </c:pt>
                <c:pt idx="2353">
                  <c:v>0.94966005481599569</c:v>
                </c:pt>
                <c:pt idx="2354">
                  <c:v>0.94896150285163794</c:v>
                </c:pt>
                <c:pt idx="2355">
                  <c:v>0.9483088598210252</c:v>
                </c:pt>
                <c:pt idx="2356">
                  <c:v>0.94658636890753189</c:v>
                </c:pt>
                <c:pt idx="2357">
                  <c:v>0.94478959562643539</c:v>
                </c:pt>
                <c:pt idx="2358">
                  <c:v>0.9435005171928279</c:v>
                </c:pt>
                <c:pt idx="2359">
                  <c:v>0.94341656369063487</c:v>
                </c:pt>
                <c:pt idx="2360">
                  <c:v>0.94247587823118828</c:v>
                </c:pt>
                <c:pt idx="2361">
                  <c:v>0.94220922470086299</c:v>
                </c:pt>
                <c:pt idx="2362">
                  <c:v>0.94213686609147906</c:v>
                </c:pt>
                <c:pt idx="2363">
                  <c:v>0.9421507970348354</c:v>
                </c:pt>
                <c:pt idx="2364">
                  <c:v>0.94232925596106154</c:v>
                </c:pt>
                <c:pt idx="2365">
                  <c:v>0.94285605016591145</c:v>
                </c:pt>
                <c:pt idx="2366">
                  <c:v>0.94417524580943779</c:v>
                </c:pt>
                <c:pt idx="2367">
                  <c:v>0.9452291168426229</c:v>
                </c:pt>
                <c:pt idx="2368">
                  <c:v>0.94546567941283421</c:v>
                </c:pt>
                <c:pt idx="2369">
                  <c:v>0.94542553805311391</c:v>
                </c:pt>
                <c:pt idx="2370">
                  <c:v>0.94506450426081146</c:v>
                </c:pt>
                <c:pt idx="2371">
                  <c:v>0.94411905892050341</c:v>
                </c:pt>
                <c:pt idx="2372">
                  <c:v>0.94316649138399844</c:v>
                </c:pt>
                <c:pt idx="2373">
                  <c:v>0.94461646545131361</c:v>
                </c:pt>
                <c:pt idx="2374">
                  <c:v>0.94525889155528942</c:v>
                </c:pt>
                <c:pt idx="2375">
                  <c:v>0.94634683097928651</c:v>
                </c:pt>
                <c:pt idx="2376">
                  <c:v>0.94706805178408759</c:v>
                </c:pt>
                <c:pt idx="2377">
                  <c:v>0.9470500780514951</c:v>
                </c:pt>
                <c:pt idx="2378">
                  <c:v>0.94816039066423785</c:v>
                </c:pt>
                <c:pt idx="2379">
                  <c:v>0.95117831018592869</c:v>
                </c:pt>
                <c:pt idx="2380">
                  <c:v>0.9534340249279516</c:v>
                </c:pt>
                <c:pt idx="2381">
                  <c:v>0.95483722301564267</c:v>
                </c:pt>
                <c:pt idx="2382">
                  <c:v>0.95626061710473476</c:v>
                </c:pt>
                <c:pt idx="2383">
                  <c:v>0.95809594875467385</c:v>
                </c:pt>
                <c:pt idx="2384">
                  <c:v>0.95831413136458576</c:v>
                </c:pt>
                <c:pt idx="2385">
                  <c:v>0.95802568862159498</c:v>
                </c:pt>
                <c:pt idx="2386">
                  <c:v>0.95683320567162788</c:v>
                </c:pt>
                <c:pt idx="2387">
                  <c:v>0.95461661494986083</c:v>
                </c:pt>
                <c:pt idx="2388">
                  <c:v>0.9522677797681518</c:v>
                </c:pt>
                <c:pt idx="2389">
                  <c:v>0.94982257945488546</c:v>
                </c:pt>
                <c:pt idx="2390">
                  <c:v>0.94855694311352501</c:v>
                </c:pt>
                <c:pt idx="2391">
                  <c:v>0.94818510372633313</c:v>
                </c:pt>
                <c:pt idx="2392">
                  <c:v>0.94765035216581706</c:v>
                </c:pt>
                <c:pt idx="2393">
                  <c:v>0.94838234129780563</c:v>
                </c:pt>
                <c:pt idx="2394">
                  <c:v>0.94859450370796239</c:v>
                </c:pt>
                <c:pt idx="2395">
                  <c:v>0.94865121187488921</c:v>
                </c:pt>
                <c:pt idx="2396">
                  <c:v>0.94890165642309343</c:v>
                </c:pt>
                <c:pt idx="2397">
                  <c:v>0.95089323008586479</c:v>
                </c:pt>
                <c:pt idx="2398">
                  <c:v>0.95220029890853097</c:v>
                </c:pt>
                <c:pt idx="2399">
                  <c:v>0.95322911151065159</c:v>
                </c:pt>
                <c:pt idx="2400">
                  <c:v>0.95372413074996532</c:v>
                </c:pt>
                <c:pt idx="2401">
                  <c:v>0.95478111985772018</c:v>
                </c:pt>
                <c:pt idx="2402">
                  <c:v>0.95562280500860408</c:v>
                </c:pt>
                <c:pt idx="2403">
                  <c:v>0.95610538563110814</c:v>
                </c:pt>
                <c:pt idx="2404">
                  <c:v>0.9570651341185541</c:v>
                </c:pt>
                <c:pt idx="2405">
                  <c:v>0.95780025495164878</c:v>
                </c:pt>
                <c:pt idx="2406">
                  <c:v>0.95878813262662199</c:v>
                </c:pt>
                <c:pt idx="2407">
                  <c:v>0.96034176016970851</c:v>
                </c:pt>
                <c:pt idx="2408">
                  <c:v>0.96087964986302699</c:v>
                </c:pt>
                <c:pt idx="2409">
                  <c:v>0.96007548091818873</c:v>
                </c:pt>
                <c:pt idx="2410">
                  <c:v>0.95865692847726725</c:v>
                </c:pt>
                <c:pt idx="2411">
                  <c:v>0.95827369834746834</c:v>
                </c:pt>
                <c:pt idx="2412">
                  <c:v>0.95824290503617648</c:v>
                </c:pt>
                <c:pt idx="2413">
                  <c:v>0.95750870784997033</c:v>
                </c:pt>
                <c:pt idx="2414">
                  <c:v>0.95605997986354052</c:v>
                </c:pt>
                <c:pt idx="2415">
                  <c:v>0.95489719274922091</c:v>
                </c:pt>
                <c:pt idx="2416">
                  <c:v>0.95351326064746478</c:v>
                </c:pt>
                <c:pt idx="2417">
                  <c:v>0.95351599951511057</c:v>
                </c:pt>
                <c:pt idx="2418">
                  <c:v>0.95442638648185985</c:v>
                </c:pt>
                <c:pt idx="2419">
                  <c:v>0.95362651290065881</c:v>
                </c:pt>
                <c:pt idx="2420">
                  <c:v>0.9539331748261185</c:v>
                </c:pt>
                <c:pt idx="2421">
                  <c:v>0.95430653017800315</c:v>
                </c:pt>
                <c:pt idx="2422">
                  <c:v>0.95428998023964706</c:v>
                </c:pt>
                <c:pt idx="2423">
                  <c:v>0.95474905920975994</c:v>
                </c:pt>
                <c:pt idx="2424">
                  <c:v>0.95398213497410755</c:v>
                </c:pt>
                <c:pt idx="2425">
                  <c:v>0.95371443612839057</c:v>
                </c:pt>
                <c:pt idx="2426">
                  <c:v>0.95360570629844343</c:v>
                </c:pt>
                <c:pt idx="2427">
                  <c:v>0.95364119888126875</c:v>
                </c:pt>
                <c:pt idx="2428">
                  <c:v>0.95261394919050024</c:v>
                </c:pt>
                <c:pt idx="2429">
                  <c:v>0.95139553238999819</c:v>
                </c:pt>
                <c:pt idx="2430">
                  <c:v>0.94838987243807815</c:v>
                </c:pt>
                <c:pt idx="2431">
                  <c:v>0.94520343719750899</c:v>
                </c:pt>
                <c:pt idx="2432">
                  <c:v>0.94165495047824577</c:v>
                </c:pt>
                <c:pt idx="2433">
                  <c:v>0.93961313519979373</c:v>
                </c:pt>
                <c:pt idx="2434">
                  <c:v>0.93806223962089441</c:v>
                </c:pt>
                <c:pt idx="2435">
                  <c:v>0.93782080959761671</c:v>
                </c:pt>
                <c:pt idx="2436">
                  <c:v>0.93713919524161016</c:v>
                </c:pt>
                <c:pt idx="2437">
                  <c:v>0.93714786450504506</c:v>
                </c:pt>
                <c:pt idx="2438">
                  <c:v>0.93841295950402714</c:v>
                </c:pt>
                <c:pt idx="2439">
                  <c:v>0.94027848103005141</c:v>
                </c:pt>
                <c:pt idx="2440">
                  <c:v>0.94071970684968975</c:v>
                </c:pt>
                <c:pt idx="2441">
                  <c:v>0.94114224261519497</c:v>
                </c:pt>
                <c:pt idx="2442">
                  <c:v>0.94330841995886816</c:v>
                </c:pt>
                <c:pt idx="2443">
                  <c:v>0.94542816381529082</c:v>
                </c:pt>
                <c:pt idx="2444">
                  <c:v>0.94693618794662837</c:v>
                </c:pt>
                <c:pt idx="2445">
                  <c:v>0.94792273093012469</c:v>
                </c:pt>
                <c:pt idx="2446">
                  <c:v>0.94820263717806397</c:v>
                </c:pt>
                <c:pt idx="2447">
                  <c:v>0.94769145644467367</c:v>
                </c:pt>
                <c:pt idx="2448">
                  <c:v>0.94595700636880309</c:v>
                </c:pt>
                <c:pt idx="2449">
                  <c:v>0.94495548308450972</c:v>
                </c:pt>
                <c:pt idx="2450">
                  <c:v>0.94393630676740592</c:v>
                </c:pt>
                <c:pt idx="2451">
                  <c:v>0.94272984253381342</c:v>
                </c:pt>
                <c:pt idx="2452">
                  <c:v>0.94086456235267601</c:v>
                </c:pt>
                <c:pt idx="2453">
                  <c:v>0.94007037369420188</c:v>
                </c:pt>
                <c:pt idx="2454">
                  <c:v>0.93953744954856233</c:v>
                </c:pt>
                <c:pt idx="2455">
                  <c:v>0.93788386652246236</c:v>
                </c:pt>
                <c:pt idx="2456">
                  <c:v>0.93651459280558869</c:v>
                </c:pt>
                <c:pt idx="2457">
                  <c:v>0.93568264175386318</c:v>
                </c:pt>
                <c:pt idx="2458">
                  <c:v>0.9333074484382744</c:v>
                </c:pt>
                <c:pt idx="2459">
                  <c:v>0.93190877514671389</c:v>
                </c:pt>
                <c:pt idx="2460">
                  <c:v>0.93013581400741918</c:v>
                </c:pt>
                <c:pt idx="2461">
                  <c:v>0.92870720575133781</c:v>
                </c:pt>
                <c:pt idx="2462">
                  <c:v>0.92732095625927491</c:v>
                </c:pt>
                <c:pt idx="2463">
                  <c:v>0.92666371456845187</c:v>
                </c:pt>
                <c:pt idx="2464">
                  <c:v>0.92537343144501027</c:v>
                </c:pt>
                <c:pt idx="2465">
                  <c:v>0.92377755690613139</c:v>
                </c:pt>
                <c:pt idx="2466">
                  <c:v>0.92226105590775154</c:v>
                </c:pt>
                <c:pt idx="2467">
                  <c:v>0.92193530515590594</c:v>
                </c:pt>
                <c:pt idx="2468">
                  <c:v>0.92149060323694676</c:v>
                </c:pt>
                <c:pt idx="2469">
                  <c:v>0.92127879796685763</c:v>
                </c:pt>
                <c:pt idx="2470">
                  <c:v>0.9203894804395748</c:v>
                </c:pt>
                <c:pt idx="2471">
                  <c:v>0.91971997649336523</c:v>
                </c:pt>
                <c:pt idx="2472">
                  <c:v>0.91639091382435367</c:v>
                </c:pt>
                <c:pt idx="2473">
                  <c:v>0.91471779573912659</c:v>
                </c:pt>
                <c:pt idx="2474">
                  <c:v>0.91309276335094924</c:v>
                </c:pt>
                <c:pt idx="2475">
                  <c:v>0.91259612938365642</c:v>
                </c:pt>
                <c:pt idx="2476">
                  <c:v>0.91320167152811338</c:v>
                </c:pt>
                <c:pt idx="2477">
                  <c:v>0.91388661519890113</c:v>
                </c:pt>
                <c:pt idx="2478">
                  <c:v>0.91415524940390303</c:v>
                </c:pt>
                <c:pt idx="2479">
                  <c:v>0.91466746453294734</c:v>
                </c:pt>
                <c:pt idx="2480">
                  <c:v>0.91562732506512745</c:v>
                </c:pt>
                <c:pt idx="2481">
                  <c:v>0.91885980765356201</c:v>
                </c:pt>
                <c:pt idx="2482">
                  <c:v>0.92130539233465814</c:v>
                </c:pt>
                <c:pt idx="2483">
                  <c:v>0.92353288692775981</c:v>
                </c:pt>
                <c:pt idx="2484">
                  <c:v>0.92637022354415433</c:v>
                </c:pt>
                <c:pt idx="2485">
                  <c:v>0.92731819065496635</c:v>
                </c:pt>
                <c:pt idx="2486">
                  <c:v>0.92841407927087904</c:v>
                </c:pt>
                <c:pt idx="2487">
                  <c:v>0.92917208510575788</c:v>
                </c:pt>
                <c:pt idx="2488">
                  <c:v>0.92964142771310498</c:v>
                </c:pt>
                <c:pt idx="2489">
                  <c:v>0.92942464517878742</c:v>
                </c:pt>
                <c:pt idx="2490">
                  <c:v>0.92892415509251292</c:v>
                </c:pt>
                <c:pt idx="2491">
                  <c:v>0.92682007395550248</c:v>
                </c:pt>
                <c:pt idx="2492">
                  <c:v>0.92448794523054112</c:v>
                </c:pt>
                <c:pt idx="2493">
                  <c:v>0.92195301018770692</c:v>
                </c:pt>
                <c:pt idx="2494">
                  <c:v>0.9189437678398773</c:v>
                </c:pt>
                <c:pt idx="2495">
                  <c:v>0.91716308453716366</c:v>
                </c:pt>
                <c:pt idx="2496">
                  <c:v>0.91629059237570465</c:v>
                </c:pt>
                <c:pt idx="2497">
                  <c:v>0.91724242733676542</c:v>
                </c:pt>
                <c:pt idx="2498">
                  <c:v>0.91856931438102596</c:v>
                </c:pt>
                <c:pt idx="2499">
                  <c:v>0.91929059161734705</c:v>
                </c:pt>
                <c:pt idx="2500">
                  <c:v>0.91918823685228312</c:v>
                </c:pt>
                <c:pt idx="2501">
                  <c:v>0.91850769855718506</c:v>
                </c:pt>
                <c:pt idx="2502">
                  <c:v>0.91810794160694686</c:v>
                </c:pt>
                <c:pt idx="2503">
                  <c:v>0.91868817732911423</c:v>
                </c:pt>
                <c:pt idx="2504">
                  <c:v>0.91876505398390484</c:v>
                </c:pt>
                <c:pt idx="2505">
                  <c:v>0.91814671112170909</c:v>
                </c:pt>
                <c:pt idx="2506">
                  <c:v>0.91710937383009028</c:v>
                </c:pt>
                <c:pt idx="2507">
                  <c:v>0.91525007184041374</c:v>
                </c:pt>
                <c:pt idx="2508">
                  <c:v>0.91359848098783036</c:v>
                </c:pt>
                <c:pt idx="2509">
                  <c:v>0.91241941787326319</c:v>
                </c:pt>
                <c:pt idx="2510">
                  <c:v>0.91309503729200314</c:v>
                </c:pt>
                <c:pt idx="2511">
                  <c:v>0.91459459904201057</c:v>
                </c:pt>
                <c:pt idx="2512">
                  <c:v>0.9163745251104467</c:v>
                </c:pt>
                <c:pt idx="2513">
                  <c:v>0.91733851101405683</c:v>
                </c:pt>
                <c:pt idx="2514">
                  <c:v>0.91758647404521465</c:v>
                </c:pt>
                <c:pt idx="2515">
                  <c:v>0.91863149142192835</c:v>
                </c:pt>
                <c:pt idx="2516">
                  <c:v>0.92100682245949583</c:v>
                </c:pt>
                <c:pt idx="2517">
                  <c:v>0.92350466167584466</c:v>
                </c:pt>
                <c:pt idx="2518">
                  <c:v>0.92479332273860204</c:v>
                </c:pt>
                <c:pt idx="2519">
                  <c:v>0.92603028748852168</c:v>
                </c:pt>
                <c:pt idx="2520">
                  <c:v>0.92853937814329224</c:v>
                </c:pt>
                <c:pt idx="2521">
                  <c:v>0.93041273614729014</c:v>
                </c:pt>
                <c:pt idx="2522">
                  <c:v>0.9310014357134252</c:v>
                </c:pt>
                <c:pt idx="2523">
                  <c:v>0.9313438882513273</c:v>
                </c:pt>
                <c:pt idx="2524">
                  <c:v>0.93238007979049586</c:v>
                </c:pt>
                <c:pt idx="2525">
                  <c:v>0.93461246218437199</c:v>
                </c:pt>
                <c:pt idx="2526">
                  <c:v>0.93544015489728971</c:v>
                </c:pt>
                <c:pt idx="2527">
                  <c:v>0.93547114727781511</c:v>
                </c:pt>
                <c:pt idx="2528">
                  <c:v>0.93618816607581046</c:v>
                </c:pt>
                <c:pt idx="2529">
                  <c:v>0.93610007803435991</c:v>
                </c:pt>
                <c:pt idx="2530">
                  <c:v>0.93608064235423805</c:v>
                </c:pt>
                <c:pt idx="2531">
                  <c:v>0.93505608703379317</c:v>
                </c:pt>
                <c:pt idx="2532">
                  <c:v>0.93427892588651251</c:v>
                </c:pt>
                <c:pt idx="2533">
                  <c:v>0.93357491455916952</c:v>
                </c:pt>
                <c:pt idx="2534">
                  <c:v>0.93369221616044995</c:v>
                </c:pt>
                <c:pt idx="2535">
                  <c:v>0.93354626437238863</c:v>
                </c:pt>
                <c:pt idx="2536">
                  <c:v>0.93381564634286085</c:v>
                </c:pt>
                <c:pt idx="2537">
                  <c:v>0.93459537268620496</c:v>
                </c:pt>
                <c:pt idx="2538">
                  <c:v>0.93422796247265727</c:v>
                </c:pt>
                <c:pt idx="2539">
                  <c:v>0.93412217959226662</c:v>
                </c:pt>
                <c:pt idx="2540">
                  <c:v>0.93434901490748368</c:v>
                </c:pt>
                <c:pt idx="2541">
                  <c:v>0.93499339048833929</c:v>
                </c:pt>
                <c:pt idx="2542">
                  <c:v>0.93443801257991133</c:v>
                </c:pt>
                <c:pt idx="2543">
                  <c:v>0.93388538558686351</c:v>
                </c:pt>
                <c:pt idx="2544">
                  <c:v>0.93346309653814186</c:v>
                </c:pt>
                <c:pt idx="2545">
                  <c:v>0.93289844750681106</c:v>
                </c:pt>
                <c:pt idx="2546">
                  <c:v>0.93178632671641304</c:v>
                </c:pt>
                <c:pt idx="2547">
                  <c:v>0.9310381805639083</c:v>
                </c:pt>
                <c:pt idx="2548">
                  <c:v>0.93049327510736612</c:v>
                </c:pt>
                <c:pt idx="2549">
                  <c:v>0.93009732057638062</c:v>
                </c:pt>
                <c:pt idx="2550">
                  <c:v>0.93099127170658991</c:v>
                </c:pt>
                <c:pt idx="2551">
                  <c:v>0.93253708204823293</c:v>
                </c:pt>
                <c:pt idx="2552">
                  <c:v>0.93437323350757917</c:v>
                </c:pt>
                <c:pt idx="2553">
                  <c:v>0.93683404777348878</c:v>
                </c:pt>
                <c:pt idx="2554">
                  <c:v>0.93904649136859952</c:v>
                </c:pt>
                <c:pt idx="2555">
                  <c:v>0.94102030886094812</c:v>
                </c:pt>
                <c:pt idx="2556">
                  <c:v>0.94196043826125009</c:v>
                </c:pt>
                <c:pt idx="2557">
                  <c:v>0.94200635416187906</c:v>
                </c:pt>
                <c:pt idx="2558">
                  <c:v>0.9415754960975945</c:v>
                </c:pt>
                <c:pt idx="2559">
                  <c:v>0.94288972364793044</c:v>
                </c:pt>
                <c:pt idx="2560">
                  <c:v>0.94304559173417712</c:v>
                </c:pt>
                <c:pt idx="2561">
                  <c:v>0.94380124690743128</c:v>
                </c:pt>
                <c:pt idx="2562">
                  <c:v>0.94450164913125501</c:v>
                </c:pt>
                <c:pt idx="2563">
                  <c:v>0.94496332594429289</c:v>
                </c:pt>
                <c:pt idx="2564">
                  <c:v>0.94380290593109628</c:v>
                </c:pt>
                <c:pt idx="2565">
                  <c:v>0.94313956153717338</c:v>
                </c:pt>
                <c:pt idx="2566">
                  <c:v>0.94220160676385001</c:v>
                </c:pt>
                <c:pt idx="2567">
                  <c:v>0.94086366491305351</c:v>
                </c:pt>
                <c:pt idx="2568">
                  <c:v>0.94135532709555203</c:v>
                </c:pt>
                <c:pt idx="2569">
                  <c:v>0.94170334047462134</c:v>
                </c:pt>
                <c:pt idx="2570">
                  <c:v>0.94164527566757339</c:v>
                </c:pt>
                <c:pt idx="2571">
                  <c:v>0.94079734574616147</c:v>
                </c:pt>
                <c:pt idx="2572">
                  <c:v>0.93986436531070272</c:v>
                </c:pt>
                <c:pt idx="2573">
                  <c:v>0.94014785737494422</c:v>
                </c:pt>
                <c:pt idx="2574">
                  <c:v>0.94101590644571298</c:v>
                </c:pt>
                <c:pt idx="2575">
                  <c:v>0.94219604927112388</c:v>
                </c:pt>
                <c:pt idx="2576">
                  <c:v>0.94362445257123584</c:v>
                </c:pt>
                <c:pt idx="2577">
                  <c:v>0.9449410427272098</c:v>
                </c:pt>
                <c:pt idx="2578">
                  <c:v>0.94625567302075442</c:v>
                </c:pt>
                <c:pt idx="2579">
                  <c:v>0.94620681979948107</c:v>
                </c:pt>
                <c:pt idx="2580">
                  <c:v>0.94605395980545104</c:v>
                </c:pt>
                <c:pt idx="2581">
                  <c:v>0.9456981470631316</c:v>
                </c:pt>
                <c:pt idx="2582">
                  <c:v>0.94537613143682964</c:v>
                </c:pt>
                <c:pt idx="2583">
                  <c:v>0.94533314811765468</c:v>
                </c:pt>
                <c:pt idx="2584">
                  <c:v>0.94577267804653187</c:v>
                </c:pt>
                <c:pt idx="2585">
                  <c:v>0.94594304663204976</c:v>
                </c:pt>
                <c:pt idx="2586">
                  <c:v>0.94742059491947272</c:v>
                </c:pt>
                <c:pt idx="2587">
                  <c:v>0.94907938280920434</c:v>
                </c:pt>
                <c:pt idx="2588">
                  <c:v>0.95009021352625733</c:v>
                </c:pt>
                <c:pt idx="2589">
                  <c:v>0.95089978043804135</c:v>
                </c:pt>
                <c:pt idx="2590">
                  <c:v>0.95230637571039523</c:v>
                </c:pt>
                <c:pt idx="2591">
                  <c:v>0.95244832741070595</c:v>
                </c:pt>
                <c:pt idx="2592">
                  <c:v>0.95266129985365222</c:v>
                </c:pt>
                <c:pt idx="2593">
                  <c:v>0.95353998939457996</c:v>
                </c:pt>
                <c:pt idx="2594">
                  <c:v>0.95387570200943794</c:v>
                </c:pt>
                <c:pt idx="2595">
                  <c:v>0.95475583226006</c:v>
                </c:pt>
                <c:pt idx="2596">
                  <c:v>0.95520421999852234</c:v>
                </c:pt>
                <c:pt idx="2597">
                  <c:v>0.95524090981290533</c:v>
                </c:pt>
                <c:pt idx="2598">
                  <c:v>0.95467444120505351</c:v>
                </c:pt>
                <c:pt idx="2599">
                  <c:v>0.953179246609965</c:v>
                </c:pt>
                <c:pt idx="2600">
                  <c:v>0.95194112857477264</c:v>
                </c:pt>
                <c:pt idx="2601">
                  <c:v>0.95068643446051848</c:v>
                </c:pt>
                <c:pt idx="2602">
                  <c:v>0.95014880749370101</c:v>
                </c:pt>
                <c:pt idx="2603">
                  <c:v>0.94858201266481013</c:v>
                </c:pt>
                <c:pt idx="2604">
                  <c:v>0.94671543216747556</c:v>
                </c:pt>
                <c:pt idx="2605">
                  <c:v>0.944807466423082</c:v>
                </c:pt>
                <c:pt idx="2606">
                  <c:v>0.94297227150630281</c:v>
                </c:pt>
                <c:pt idx="2607">
                  <c:v>0.94233711129270203</c:v>
                </c:pt>
                <c:pt idx="2608">
                  <c:v>0.94186171403813135</c:v>
                </c:pt>
                <c:pt idx="2609">
                  <c:v>0.94082949645378744</c:v>
                </c:pt>
                <c:pt idx="2610">
                  <c:v>0.94047156918163011</c:v>
                </c:pt>
                <c:pt idx="2611">
                  <c:v>0.93936215204279938</c:v>
                </c:pt>
                <c:pt idx="2612">
                  <c:v>0.93854562220166327</c:v>
                </c:pt>
                <c:pt idx="2613">
                  <c:v>0.93782534618158775</c:v>
                </c:pt>
                <c:pt idx="2614">
                  <c:v>0.93670552890615422</c:v>
                </c:pt>
                <c:pt idx="2615">
                  <c:v>0.93672297214691436</c:v>
                </c:pt>
                <c:pt idx="2616">
                  <c:v>0.93694747434225212</c:v>
                </c:pt>
                <c:pt idx="2617">
                  <c:v>0.93783910151179539</c:v>
                </c:pt>
                <c:pt idx="2618">
                  <c:v>0.93880876103341082</c:v>
                </c:pt>
                <c:pt idx="2619">
                  <c:v>0.94007050880895671</c:v>
                </c:pt>
                <c:pt idx="2620">
                  <c:v>0.94183605794994574</c:v>
                </c:pt>
                <c:pt idx="2621">
                  <c:v>0.94282648983110118</c:v>
                </c:pt>
                <c:pt idx="2622">
                  <c:v>0.9420700378271315</c:v>
                </c:pt>
                <c:pt idx="2623">
                  <c:v>0.94098880954743547</c:v>
                </c:pt>
                <c:pt idx="2624">
                  <c:v>0.9383575547631724</c:v>
                </c:pt>
                <c:pt idx="2625">
                  <c:v>0.93454936806173283</c:v>
                </c:pt>
                <c:pt idx="2626">
                  <c:v>0.9315945659827839</c:v>
                </c:pt>
                <c:pt idx="2627">
                  <c:v>0.92834911801749731</c:v>
                </c:pt>
                <c:pt idx="2628">
                  <c:v>0.92753027323245429</c:v>
                </c:pt>
                <c:pt idx="2629">
                  <c:v>0.93030737934018071</c:v>
                </c:pt>
                <c:pt idx="2630">
                  <c:v>0.93088776984592059</c:v>
                </c:pt>
                <c:pt idx="2631">
                  <c:v>0.9301352649115936</c:v>
                </c:pt>
                <c:pt idx="2632">
                  <c:v>0.93081818710445452</c:v>
                </c:pt>
                <c:pt idx="2633">
                  <c:v>0.9312289599764122</c:v>
                </c:pt>
                <c:pt idx="2634">
                  <c:v>0.92994003307882556</c:v>
                </c:pt>
                <c:pt idx="2635">
                  <c:v>0.92845500389554958</c:v>
                </c:pt>
                <c:pt idx="2636">
                  <c:v>0.92583525198813621</c:v>
                </c:pt>
                <c:pt idx="2637">
                  <c:v>0.92402741268291455</c:v>
                </c:pt>
                <c:pt idx="2638">
                  <c:v>0.92326031608434145</c:v>
                </c:pt>
                <c:pt idx="2639">
                  <c:v>0.92279090656087326</c:v>
                </c:pt>
                <c:pt idx="2640">
                  <c:v>0.92275430331892516</c:v>
                </c:pt>
                <c:pt idx="2641">
                  <c:v>0.9216561313554803</c:v>
                </c:pt>
                <c:pt idx="2642">
                  <c:v>0.91911593769200539</c:v>
                </c:pt>
                <c:pt idx="2643">
                  <c:v>0.91547116653633165</c:v>
                </c:pt>
                <c:pt idx="2644">
                  <c:v>0.91392021000722368</c:v>
                </c:pt>
                <c:pt idx="2645">
                  <c:v>0.91371935762587209</c:v>
                </c:pt>
                <c:pt idx="2646">
                  <c:v>0.91297996254976121</c:v>
                </c:pt>
                <c:pt idx="2647">
                  <c:v>0.91409930316564658</c:v>
                </c:pt>
                <c:pt idx="2648">
                  <c:v>0.91556603661675762</c:v>
                </c:pt>
                <c:pt idx="2649">
                  <c:v>0.91676465492773451</c:v>
                </c:pt>
                <c:pt idx="2650">
                  <c:v>0.91881871991733211</c:v>
                </c:pt>
                <c:pt idx="2651">
                  <c:v>0.92132519014875081</c:v>
                </c:pt>
                <c:pt idx="2652">
                  <c:v>0.92328375322660783</c:v>
                </c:pt>
                <c:pt idx="2653">
                  <c:v>0.92407538112080678</c:v>
                </c:pt>
                <c:pt idx="2654">
                  <c:v>0.92423329290744782</c:v>
                </c:pt>
                <c:pt idx="2655">
                  <c:v>0.92478202115363806</c:v>
                </c:pt>
                <c:pt idx="2656">
                  <c:v>0.92620811227264033</c:v>
                </c:pt>
                <c:pt idx="2657">
                  <c:v>0.92803082408830673</c:v>
                </c:pt>
                <c:pt idx="2658">
                  <c:v>0.9314722605483825</c:v>
                </c:pt>
                <c:pt idx="2659">
                  <c:v>0.93612231162173165</c:v>
                </c:pt>
                <c:pt idx="2660">
                  <c:v>0.93942873632602186</c:v>
                </c:pt>
                <c:pt idx="2661">
                  <c:v>0.94086535883713407</c:v>
                </c:pt>
                <c:pt idx="2662">
                  <c:v>0.94293355276692037</c:v>
                </c:pt>
                <c:pt idx="2663">
                  <c:v>0.94391141164941228</c:v>
                </c:pt>
                <c:pt idx="2664">
                  <c:v>0.94463772916149857</c:v>
                </c:pt>
                <c:pt idx="2665">
                  <c:v>0.94652097349682984</c:v>
                </c:pt>
                <c:pt idx="2666">
                  <c:v>0.94532401439949887</c:v>
                </c:pt>
                <c:pt idx="2667">
                  <c:v>0.9420599515850081</c:v>
                </c:pt>
                <c:pt idx="2668">
                  <c:v>0.94105104141031282</c:v>
                </c:pt>
                <c:pt idx="2669">
                  <c:v>0.94131688205566377</c:v>
                </c:pt>
                <c:pt idx="2670">
                  <c:v>0.94024333026344764</c:v>
                </c:pt>
                <c:pt idx="2671">
                  <c:v>0.93901451214310283</c:v>
                </c:pt>
                <c:pt idx="2672">
                  <c:v>0.93914062368893414</c:v>
                </c:pt>
                <c:pt idx="2673">
                  <c:v>0.93909107709172968</c:v>
                </c:pt>
                <c:pt idx="2674">
                  <c:v>0.93864811619924582</c:v>
                </c:pt>
                <c:pt idx="2675">
                  <c:v>0.93666751453464736</c:v>
                </c:pt>
                <c:pt idx="2676">
                  <c:v>0.93345918310450748</c:v>
                </c:pt>
                <c:pt idx="2677">
                  <c:v>0.92853550824668618</c:v>
                </c:pt>
                <c:pt idx="2678">
                  <c:v>0.92576397418995326</c:v>
                </c:pt>
                <c:pt idx="2679">
                  <c:v>0.92514721549097423</c:v>
                </c:pt>
                <c:pt idx="2680">
                  <c:v>0.9253493700313582</c:v>
                </c:pt>
                <c:pt idx="2681">
                  <c:v>0.92553073146758624</c:v>
                </c:pt>
                <c:pt idx="2682">
                  <c:v>0.92490836569975354</c:v>
                </c:pt>
                <c:pt idx="2683">
                  <c:v>0.92457018577154104</c:v>
                </c:pt>
                <c:pt idx="2684">
                  <c:v>0.92375474760075416</c:v>
                </c:pt>
                <c:pt idx="2685">
                  <c:v>0.92415085929619079</c:v>
                </c:pt>
                <c:pt idx="2686">
                  <c:v>0.92421582177030903</c:v>
                </c:pt>
                <c:pt idx="2687">
                  <c:v>0.92582768589307252</c:v>
                </c:pt>
                <c:pt idx="2688">
                  <c:v>0.92565014823166947</c:v>
                </c:pt>
                <c:pt idx="2689">
                  <c:v>0.92550667350393689</c:v>
                </c:pt>
                <c:pt idx="2690">
                  <c:v>0.92577993697926642</c:v>
                </c:pt>
                <c:pt idx="2691">
                  <c:v>0.92784837376381046</c:v>
                </c:pt>
                <c:pt idx="2692">
                  <c:v>0.93047167000134234</c:v>
                </c:pt>
                <c:pt idx="2693">
                  <c:v>0.93111215350235044</c:v>
                </c:pt>
                <c:pt idx="2694">
                  <c:v>0.9313784167536362</c:v>
                </c:pt>
                <c:pt idx="2695">
                  <c:v>0.93167317532394123</c:v>
                </c:pt>
                <c:pt idx="2696">
                  <c:v>0.93108993823511232</c:v>
                </c:pt>
                <c:pt idx="2697">
                  <c:v>0.93205245958390515</c:v>
                </c:pt>
                <c:pt idx="2698">
                  <c:v>0.93219320316119891</c:v>
                </c:pt>
                <c:pt idx="2699">
                  <c:v>0.93130880256163373</c:v>
                </c:pt>
                <c:pt idx="2700">
                  <c:v>0.93099353312018962</c:v>
                </c:pt>
                <c:pt idx="2701">
                  <c:v>0.9303662610852953</c:v>
                </c:pt>
                <c:pt idx="2702">
                  <c:v>0.93020237931703964</c:v>
                </c:pt>
                <c:pt idx="2703">
                  <c:v>0.92846432784070854</c:v>
                </c:pt>
                <c:pt idx="2704">
                  <c:v>0.92817589675277223</c:v>
                </c:pt>
                <c:pt idx="2705">
                  <c:v>0.92775810099231493</c:v>
                </c:pt>
                <c:pt idx="2706">
                  <c:v>0.9271693956236543</c:v>
                </c:pt>
                <c:pt idx="2707">
                  <c:v>0.92645060979430949</c:v>
                </c:pt>
                <c:pt idx="2708">
                  <c:v>0.92525730298076159</c:v>
                </c:pt>
                <c:pt idx="2709">
                  <c:v>0.92566024839004679</c:v>
                </c:pt>
                <c:pt idx="2710">
                  <c:v>0.92511632944536704</c:v>
                </c:pt>
                <c:pt idx="2711">
                  <c:v>0.92497666611210505</c:v>
                </c:pt>
                <c:pt idx="2712">
                  <c:v>0.92563784028283025</c:v>
                </c:pt>
                <c:pt idx="2713">
                  <c:v>0.92767607820865694</c:v>
                </c:pt>
                <c:pt idx="2714">
                  <c:v>0.93073333288142746</c:v>
                </c:pt>
                <c:pt idx="2715">
                  <c:v>0.93258839811222671</c:v>
                </c:pt>
                <c:pt idx="2716">
                  <c:v>0.93274821465788216</c:v>
                </c:pt>
                <c:pt idx="2717">
                  <c:v>0.93188538349171424</c:v>
                </c:pt>
                <c:pt idx="2718">
                  <c:v>0.9313368630484482</c:v>
                </c:pt>
                <c:pt idx="2719">
                  <c:v>0.93018188658966916</c:v>
                </c:pt>
                <c:pt idx="2720">
                  <c:v>0.92716091901119901</c:v>
                </c:pt>
                <c:pt idx="2721">
                  <c:v>0.92522361614294779</c:v>
                </c:pt>
                <c:pt idx="2722">
                  <c:v>0.92266371927981961</c:v>
                </c:pt>
                <c:pt idx="2723">
                  <c:v>0.91933262800480953</c:v>
                </c:pt>
                <c:pt idx="2724">
                  <c:v>0.91784795707487055</c:v>
                </c:pt>
                <c:pt idx="2725">
                  <c:v>0.91583457833568926</c:v>
                </c:pt>
                <c:pt idx="2726">
                  <c:v>0.91583195299663522</c:v>
                </c:pt>
                <c:pt idx="2727">
                  <c:v>0.91677455334112823</c:v>
                </c:pt>
                <c:pt idx="2728">
                  <c:v>0.91944120932856976</c:v>
                </c:pt>
                <c:pt idx="2729">
                  <c:v>0.92219038962125599</c:v>
                </c:pt>
                <c:pt idx="2730">
                  <c:v>0.92337159280284098</c:v>
                </c:pt>
                <c:pt idx="2731">
                  <c:v>0.926459647963358</c:v>
                </c:pt>
                <c:pt idx="2732">
                  <c:v>0.92910464306806984</c:v>
                </c:pt>
                <c:pt idx="2733">
                  <c:v>0.93061152434656558</c:v>
                </c:pt>
                <c:pt idx="2734">
                  <c:v>0.93208667092398723</c:v>
                </c:pt>
                <c:pt idx="2735">
                  <c:v>0.93435353407131494</c:v>
                </c:pt>
                <c:pt idx="2736">
                  <c:v>0.93741667081886682</c:v>
                </c:pt>
                <c:pt idx="2737">
                  <c:v>0.93919426106340576</c:v>
                </c:pt>
                <c:pt idx="2738">
                  <c:v>0.94060478962139615</c:v>
                </c:pt>
                <c:pt idx="2739">
                  <c:v>0.94115249757612673</c:v>
                </c:pt>
                <c:pt idx="2740">
                  <c:v>0.9413553476406249</c:v>
                </c:pt>
                <c:pt idx="2741">
                  <c:v>0.94014956818431195</c:v>
                </c:pt>
                <c:pt idx="2742">
                  <c:v>0.9395452068932677</c:v>
                </c:pt>
                <c:pt idx="2743">
                  <c:v>0.93784109457352949</c:v>
                </c:pt>
                <c:pt idx="2744">
                  <c:v>0.93436433934769036</c:v>
                </c:pt>
                <c:pt idx="2745">
                  <c:v>0.92932491003822726</c:v>
                </c:pt>
                <c:pt idx="2746">
                  <c:v>0.926545048451339</c:v>
                </c:pt>
                <c:pt idx="2747">
                  <c:v>0.9263385446672241</c:v>
                </c:pt>
                <c:pt idx="2748">
                  <c:v>0.92614860916220498</c:v>
                </c:pt>
                <c:pt idx="2749">
                  <c:v>0.9280572574917394</c:v>
                </c:pt>
                <c:pt idx="2750">
                  <c:v>0.93048677234744237</c:v>
                </c:pt>
                <c:pt idx="2751">
                  <c:v>0.93098745642533309</c:v>
                </c:pt>
                <c:pt idx="2752">
                  <c:v>0.93027837702867811</c:v>
                </c:pt>
                <c:pt idx="2753">
                  <c:v>0.92896021386794192</c:v>
                </c:pt>
                <c:pt idx="2754">
                  <c:v>0.9270293887345451</c:v>
                </c:pt>
                <c:pt idx="2755">
                  <c:v>0.92501642775438686</c:v>
                </c:pt>
                <c:pt idx="2756">
                  <c:v>0.92246486995894716</c:v>
                </c:pt>
                <c:pt idx="2757">
                  <c:v>0.92179778410029622</c:v>
                </c:pt>
                <c:pt idx="2758">
                  <c:v>0.92142334953480276</c:v>
                </c:pt>
                <c:pt idx="2759">
                  <c:v>0.92067474707437957</c:v>
                </c:pt>
                <c:pt idx="2760">
                  <c:v>0.91932368243710971</c:v>
                </c:pt>
                <c:pt idx="2761">
                  <c:v>0.91829655069451177</c:v>
                </c:pt>
                <c:pt idx="2762">
                  <c:v>0.91621100319279825</c:v>
                </c:pt>
                <c:pt idx="2763">
                  <c:v>0.91411739319991858</c:v>
                </c:pt>
                <c:pt idx="2764">
                  <c:v>0.91310392123468398</c:v>
                </c:pt>
                <c:pt idx="2765">
                  <c:v>0.91143273772201694</c:v>
                </c:pt>
                <c:pt idx="2766">
                  <c:v>0.90971533279878958</c:v>
                </c:pt>
                <c:pt idx="2767">
                  <c:v>0.90766558102530948</c:v>
                </c:pt>
                <c:pt idx="2768">
                  <c:v>0.90696417456617129</c:v>
                </c:pt>
                <c:pt idx="2769">
                  <c:v>0.90641744079667375</c:v>
                </c:pt>
                <c:pt idx="2770">
                  <c:v>0.90560419958899374</c:v>
                </c:pt>
                <c:pt idx="2771">
                  <c:v>0.90484540897397014</c:v>
                </c:pt>
                <c:pt idx="2772">
                  <c:v>0.90424107383494723</c:v>
                </c:pt>
                <c:pt idx="2773">
                  <c:v>0.9034406916920189</c:v>
                </c:pt>
                <c:pt idx="2774">
                  <c:v>0.90386922369903966</c:v>
                </c:pt>
                <c:pt idx="2775">
                  <c:v>0.90485659731214507</c:v>
                </c:pt>
                <c:pt idx="2776">
                  <c:v>0.90327350407584628</c:v>
                </c:pt>
                <c:pt idx="2777">
                  <c:v>0.90299475315899647</c:v>
                </c:pt>
                <c:pt idx="2778">
                  <c:v>0.90293176407668718</c:v>
                </c:pt>
                <c:pt idx="2779">
                  <c:v>0.90300775615170159</c:v>
                </c:pt>
                <c:pt idx="2780">
                  <c:v>0.90367331768178105</c:v>
                </c:pt>
                <c:pt idx="2781">
                  <c:v>0.90377812756799825</c:v>
                </c:pt>
                <c:pt idx="2782">
                  <c:v>0.90604226977255298</c:v>
                </c:pt>
                <c:pt idx="2783">
                  <c:v>0.90956723185471156</c:v>
                </c:pt>
                <c:pt idx="2784">
                  <c:v>0.91243399836355776</c:v>
                </c:pt>
                <c:pt idx="2785">
                  <c:v>0.91265506194355528</c:v>
                </c:pt>
                <c:pt idx="2786">
                  <c:v>0.91181272363183796</c:v>
                </c:pt>
                <c:pt idx="2787">
                  <c:v>0.91184828734066903</c:v>
                </c:pt>
                <c:pt idx="2788">
                  <c:v>0.91248953557096057</c:v>
                </c:pt>
                <c:pt idx="2789">
                  <c:v>0.91255692520410903</c:v>
                </c:pt>
                <c:pt idx="2790">
                  <c:v>0.91340885397681981</c:v>
                </c:pt>
                <c:pt idx="2791">
                  <c:v>0.91344922098824466</c:v>
                </c:pt>
                <c:pt idx="2792">
                  <c:v>0.91370175955938759</c:v>
                </c:pt>
                <c:pt idx="2793">
                  <c:v>0.9136550806020457</c:v>
                </c:pt>
                <c:pt idx="2794">
                  <c:v>0.91356678392071566</c:v>
                </c:pt>
                <c:pt idx="2795">
                  <c:v>0.91149929275930919</c:v>
                </c:pt>
                <c:pt idx="2796">
                  <c:v>0.91046032062402926</c:v>
                </c:pt>
                <c:pt idx="2797">
                  <c:v>0.9091063218500951</c:v>
                </c:pt>
                <c:pt idx="2798">
                  <c:v>0.90751298103273614</c:v>
                </c:pt>
                <c:pt idx="2799">
                  <c:v>0.90837650469070585</c:v>
                </c:pt>
                <c:pt idx="2800">
                  <c:v>0.90820471089172872</c:v>
                </c:pt>
                <c:pt idx="2801">
                  <c:v>0.90553063543375689</c:v>
                </c:pt>
                <c:pt idx="2802">
                  <c:v>0.90337034443947706</c:v>
                </c:pt>
                <c:pt idx="2803">
                  <c:v>0.90427618972303159</c:v>
                </c:pt>
                <c:pt idx="2804">
                  <c:v>0.90584539922037688</c:v>
                </c:pt>
                <c:pt idx="2805">
                  <c:v>0.90842000073337703</c:v>
                </c:pt>
                <c:pt idx="2806">
                  <c:v>0.9122387165809811</c:v>
                </c:pt>
                <c:pt idx="2807">
                  <c:v>0.91457646711154572</c:v>
                </c:pt>
                <c:pt idx="2808">
                  <c:v>0.9166297187268978</c:v>
                </c:pt>
                <c:pt idx="2809">
                  <c:v>0.91874457236400309</c:v>
                </c:pt>
                <c:pt idx="2810">
                  <c:v>0.91828624103639545</c:v>
                </c:pt>
                <c:pt idx="2811">
                  <c:v>0.91781643763807941</c:v>
                </c:pt>
                <c:pt idx="2812">
                  <c:v>0.91800515799654958</c:v>
                </c:pt>
                <c:pt idx="2813">
                  <c:v>0.91934860658677531</c:v>
                </c:pt>
                <c:pt idx="2814">
                  <c:v>0.92002693692188753</c:v>
                </c:pt>
                <c:pt idx="2815">
                  <c:v>0.92127235586044742</c:v>
                </c:pt>
                <c:pt idx="2816">
                  <c:v>0.92217085113855579</c:v>
                </c:pt>
                <c:pt idx="2817">
                  <c:v>0.92346057309742213</c:v>
                </c:pt>
                <c:pt idx="2818">
                  <c:v>0.92676941146191105</c:v>
                </c:pt>
                <c:pt idx="2819">
                  <c:v>0.92852461225497762</c:v>
                </c:pt>
                <c:pt idx="2820">
                  <c:v>0.92854515128883108</c:v>
                </c:pt>
                <c:pt idx="2821">
                  <c:v>0.9289061188654143</c:v>
                </c:pt>
                <c:pt idx="2822">
                  <c:v>0.92967097236327623</c:v>
                </c:pt>
                <c:pt idx="2823">
                  <c:v>0.92915277159615473</c:v>
                </c:pt>
                <c:pt idx="2824">
                  <c:v>0.92850993472214072</c:v>
                </c:pt>
                <c:pt idx="2825">
                  <c:v>0.92672011413198596</c:v>
                </c:pt>
                <c:pt idx="2826">
                  <c:v>0.9255994759193602</c:v>
                </c:pt>
                <c:pt idx="2827">
                  <c:v>0.92462398542443847</c:v>
                </c:pt>
                <c:pt idx="2828">
                  <c:v>0.92366858658291917</c:v>
                </c:pt>
                <c:pt idx="2829">
                  <c:v>0.92134214923968782</c:v>
                </c:pt>
                <c:pt idx="2830">
                  <c:v>0.91871905542146926</c:v>
                </c:pt>
                <c:pt idx="2831">
                  <c:v>0.91614254605310674</c:v>
                </c:pt>
                <c:pt idx="2832">
                  <c:v>0.91349609021278799</c:v>
                </c:pt>
                <c:pt idx="2833">
                  <c:v>0.91251078563163912</c:v>
                </c:pt>
                <c:pt idx="2834">
                  <c:v>0.91449628928234983</c:v>
                </c:pt>
                <c:pt idx="2835">
                  <c:v>0.9144869089071942</c:v>
                </c:pt>
                <c:pt idx="2836">
                  <c:v>0.91378041838754098</c:v>
                </c:pt>
                <c:pt idx="2837">
                  <c:v>0.91192385493706518</c:v>
                </c:pt>
                <c:pt idx="2838">
                  <c:v>0.91029498776783935</c:v>
                </c:pt>
                <c:pt idx="2839">
                  <c:v>0.90979320189985768</c:v>
                </c:pt>
                <c:pt idx="2840">
                  <c:v>0.90909692937539754</c:v>
                </c:pt>
                <c:pt idx="2841">
                  <c:v>0.90951573428409316</c:v>
                </c:pt>
                <c:pt idx="2842">
                  <c:v>0.9104356440761745</c:v>
                </c:pt>
                <c:pt idx="2843">
                  <c:v>0.91097600238148013</c:v>
                </c:pt>
                <c:pt idx="2844">
                  <c:v>0.91064067494679779</c:v>
                </c:pt>
                <c:pt idx="2845">
                  <c:v>0.91177615061125206</c:v>
                </c:pt>
                <c:pt idx="2846">
                  <c:v>0.91322240155269563</c:v>
                </c:pt>
                <c:pt idx="2847">
                  <c:v>0.91327705671386206</c:v>
                </c:pt>
                <c:pt idx="2848">
                  <c:v>0.91155425916273158</c:v>
                </c:pt>
                <c:pt idx="2849">
                  <c:v>0.91164334861290197</c:v>
                </c:pt>
                <c:pt idx="2850">
                  <c:v>0.91227050802776799</c:v>
                </c:pt>
                <c:pt idx="2851">
                  <c:v>0.91398885493206694</c:v>
                </c:pt>
                <c:pt idx="2852">
                  <c:v>0.91609920297144631</c:v>
                </c:pt>
                <c:pt idx="2853">
                  <c:v>0.91613904086480802</c:v>
                </c:pt>
                <c:pt idx="2854">
                  <c:v>0.91661027757776936</c:v>
                </c:pt>
                <c:pt idx="2855">
                  <c:v>0.91653877403629136</c:v>
                </c:pt>
                <c:pt idx="2856">
                  <c:v>0.91578277001912189</c:v>
                </c:pt>
                <c:pt idx="2857">
                  <c:v>0.91618850793958251</c:v>
                </c:pt>
                <c:pt idx="2858">
                  <c:v>0.91638732718050242</c:v>
                </c:pt>
                <c:pt idx="2859">
                  <c:v>0.91812944797704865</c:v>
                </c:pt>
                <c:pt idx="2860">
                  <c:v>0.919987084044112</c:v>
                </c:pt>
                <c:pt idx="2861">
                  <c:v>0.92255634587229296</c:v>
                </c:pt>
                <c:pt idx="2862">
                  <c:v>0.92373838776325468</c:v>
                </c:pt>
                <c:pt idx="2863">
                  <c:v>0.9229901824817105</c:v>
                </c:pt>
                <c:pt idx="2864">
                  <c:v>0.9218183161645892</c:v>
                </c:pt>
                <c:pt idx="2865">
                  <c:v>0.92098670635992308</c:v>
                </c:pt>
                <c:pt idx="2866">
                  <c:v>0.92022836062104707</c:v>
                </c:pt>
                <c:pt idx="2867">
                  <c:v>0.9175585179773974</c:v>
                </c:pt>
                <c:pt idx="2868">
                  <c:v>0.91551183710419548</c:v>
                </c:pt>
                <c:pt idx="2869">
                  <c:v>0.91354113719146313</c:v>
                </c:pt>
                <c:pt idx="2870">
                  <c:v>0.91079560194872156</c:v>
                </c:pt>
                <c:pt idx="2871">
                  <c:v>0.90936964444633828</c:v>
                </c:pt>
                <c:pt idx="2872">
                  <c:v>0.90929759946356359</c:v>
                </c:pt>
                <c:pt idx="2873">
                  <c:v>0.91002280447371586</c:v>
                </c:pt>
                <c:pt idx="2874">
                  <c:v>0.91244998661504451</c:v>
                </c:pt>
                <c:pt idx="2875">
                  <c:v>0.91595613211950377</c:v>
                </c:pt>
                <c:pt idx="2876">
                  <c:v>0.91975758471801683</c:v>
                </c:pt>
                <c:pt idx="2877">
                  <c:v>0.92199495955717192</c:v>
                </c:pt>
                <c:pt idx="2878">
                  <c:v>0.92369486732002837</c:v>
                </c:pt>
                <c:pt idx="2879">
                  <c:v>0.9256556620824723</c:v>
                </c:pt>
                <c:pt idx="2880">
                  <c:v>0.92554060073706734</c:v>
                </c:pt>
                <c:pt idx="2881">
                  <c:v>0.92375491457233205</c:v>
                </c:pt>
                <c:pt idx="2882">
                  <c:v>0.92184154947827768</c:v>
                </c:pt>
                <c:pt idx="2883">
                  <c:v>0.91979564787687806</c:v>
                </c:pt>
                <c:pt idx="2884">
                  <c:v>0.91773915915793547</c:v>
                </c:pt>
                <c:pt idx="2885">
                  <c:v>0.91686219111332867</c:v>
                </c:pt>
                <c:pt idx="2886">
                  <c:v>0.91624408786002898</c:v>
                </c:pt>
                <c:pt idx="2887">
                  <c:v>0.91443903091234369</c:v>
                </c:pt>
                <c:pt idx="2888">
                  <c:v>0.91202590086916446</c:v>
                </c:pt>
                <c:pt idx="2889">
                  <c:v>0.91078990175394181</c:v>
                </c:pt>
                <c:pt idx="2890">
                  <c:v>0.91085507611538485</c:v>
                </c:pt>
                <c:pt idx="2891">
                  <c:v>0.91134826202119057</c:v>
                </c:pt>
                <c:pt idx="2892">
                  <c:v>0.91172455146366072</c:v>
                </c:pt>
                <c:pt idx="2893">
                  <c:v>0.91177993630386756</c:v>
                </c:pt>
                <c:pt idx="2894">
                  <c:v>0.91083046628254238</c:v>
                </c:pt>
                <c:pt idx="2895">
                  <c:v>0.90942984816575645</c:v>
                </c:pt>
                <c:pt idx="2896">
                  <c:v>0.90898804398573674</c:v>
                </c:pt>
                <c:pt idx="2897">
                  <c:v>0.91041137097598879</c:v>
                </c:pt>
                <c:pt idx="2898">
                  <c:v>0.91014598510499745</c:v>
                </c:pt>
                <c:pt idx="2899">
                  <c:v>0.90974870046467216</c:v>
                </c:pt>
                <c:pt idx="2900">
                  <c:v>0.91003254558726032</c:v>
                </c:pt>
                <c:pt idx="2901">
                  <c:v>0.91149934925624643</c:v>
                </c:pt>
                <c:pt idx="2902">
                  <c:v>0.91428261875096362</c:v>
                </c:pt>
                <c:pt idx="2903">
                  <c:v>0.91782123877220467</c:v>
                </c:pt>
                <c:pt idx="2904">
                  <c:v>0.92100388525836729</c:v>
                </c:pt>
                <c:pt idx="2905">
                  <c:v>0.92403793644562549</c:v>
                </c:pt>
                <c:pt idx="2906">
                  <c:v>0.92723671415994091</c:v>
                </c:pt>
                <c:pt idx="2907">
                  <c:v>0.93194942097762679</c:v>
                </c:pt>
                <c:pt idx="2908">
                  <c:v>0.9346292538030545</c:v>
                </c:pt>
                <c:pt idx="2909">
                  <c:v>0.93644898834422341</c:v>
                </c:pt>
                <c:pt idx="2910">
                  <c:v>0.93663451381488361</c:v>
                </c:pt>
                <c:pt idx="2911">
                  <c:v>0.93578560413065415</c:v>
                </c:pt>
                <c:pt idx="2912">
                  <c:v>0.93231646276270175</c:v>
                </c:pt>
                <c:pt idx="2913">
                  <c:v>0.92993544950017271</c:v>
                </c:pt>
                <c:pt idx="2914">
                  <c:v>0.9282121990393577</c:v>
                </c:pt>
                <c:pt idx="2915">
                  <c:v>0.92799451866534266</c:v>
                </c:pt>
                <c:pt idx="2916">
                  <c:v>0.92706777683906705</c:v>
                </c:pt>
                <c:pt idx="2917">
                  <c:v>0.92746303051371093</c:v>
                </c:pt>
                <c:pt idx="2918">
                  <c:v>0.9272816761975905</c:v>
                </c:pt>
                <c:pt idx="2919">
                  <c:v>0.92685120374843022</c:v>
                </c:pt>
                <c:pt idx="2920">
                  <c:v>0.92673479720813789</c:v>
                </c:pt>
                <c:pt idx="2921">
                  <c:v>0.92780699382687482</c:v>
                </c:pt>
                <c:pt idx="2922">
                  <c:v>0.92895781327805538</c:v>
                </c:pt>
                <c:pt idx="2923">
                  <c:v>0.92993276003662129</c:v>
                </c:pt>
                <c:pt idx="2924">
                  <c:v>0.93144224994079461</c:v>
                </c:pt>
                <c:pt idx="2925">
                  <c:v>0.93305204288053012</c:v>
                </c:pt>
                <c:pt idx="2926">
                  <c:v>0.93408267881200435</c:v>
                </c:pt>
                <c:pt idx="2927">
                  <c:v>0.93523290791848845</c:v>
                </c:pt>
                <c:pt idx="2928">
                  <c:v>0.9372287326821509</c:v>
                </c:pt>
                <c:pt idx="2929">
                  <c:v>0.93969270547448702</c:v>
                </c:pt>
                <c:pt idx="2930">
                  <c:v>0.94257650643853796</c:v>
                </c:pt>
                <c:pt idx="2931">
                  <c:v>0.94406664423620801</c:v>
                </c:pt>
                <c:pt idx="2932">
                  <c:v>0.94390549384223965</c:v>
                </c:pt>
                <c:pt idx="2933">
                  <c:v>0.94326976281444719</c:v>
                </c:pt>
                <c:pt idx="2934">
                  <c:v>0.94320470018437808</c:v>
                </c:pt>
                <c:pt idx="2935">
                  <c:v>0.94236953613902774</c:v>
                </c:pt>
                <c:pt idx="2936">
                  <c:v>0.94153283225585427</c:v>
                </c:pt>
                <c:pt idx="2937">
                  <c:v>0.94113284811442344</c:v>
                </c:pt>
                <c:pt idx="2938">
                  <c:v>0.94015057830249993</c:v>
                </c:pt>
                <c:pt idx="2939">
                  <c:v>0.94042718571006767</c:v>
                </c:pt>
                <c:pt idx="2940">
                  <c:v>0.94044856106000507</c:v>
                </c:pt>
                <c:pt idx="2941">
                  <c:v>0.9410761052255413</c:v>
                </c:pt>
                <c:pt idx="2942">
                  <c:v>0.94169015376405052</c:v>
                </c:pt>
                <c:pt idx="2943">
                  <c:v>0.94263025523332555</c:v>
                </c:pt>
                <c:pt idx="2944">
                  <c:v>0.9441109550348189</c:v>
                </c:pt>
                <c:pt idx="2945">
                  <c:v>0.94634398200538461</c:v>
                </c:pt>
                <c:pt idx="2946">
                  <c:v>0.94823602449680711</c:v>
                </c:pt>
                <c:pt idx="2947">
                  <c:v>0.95085410741928666</c:v>
                </c:pt>
                <c:pt idx="2948">
                  <c:v>0.952135012225791</c:v>
                </c:pt>
                <c:pt idx="2949">
                  <c:v>0.95195982338584617</c:v>
                </c:pt>
                <c:pt idx="2950">
                  <c:v>0.95194966607388942</c:v>
                </c:pt>
                <c:pt idx="2951">
                  <c:v>0.95345095400606916</c:v>
                </c:pt>
                <c:pt idx="2952">
                  <c:v>0.95348036293229022</c:v>
                </c:pt>
                <c:pt idx="2953">
                  <c:v>0.95376776465502711</c:v>
                </c:pt>
                <c:pt idx="2954">
                  <c:v>0.95293085935530131</c:v>
                </c:pt>
                <c:pt idx="2955">
                  <c:v>0.95249437097915868</c:v>
                </c:pt>
                <c:pt idx="2956">
                  <c:v>0.95239545591850427</c:v>
                </c:pt>
                <c:pt idx="2957">
                  <c:v>0.9520548657293656</c:v>
                </c:pt>
                <c:pt idx="2958">
                  <c:v>0.95183923175290308</c:v>
                </c:pt>
                <c:pt idx="2959">
                  <c:v>0.9509315260958896</c:v>
                </c:pt>
                <c:pt idx="2960">
                  <c:v>0.94987519010006394</c:v>
                </c:pt>
                <c:pt idx="2961">
                  <c:v>0.95009997500624832</c:v>
                </c:pt>
                <c:pt idx="2962">
                  <c:v>0.9516717433693801</c:v>
                </c:pt>
                <c:pt idx="2963">
                  <c:v>0.95301961435250515</c:v>
                </c:pt>
                <c:pt idx="2964">
                  <c:v>0.95402672946522415</c:v>
                </c:pt>
                <c:pt idx="2965">
                  <c:v>0.95361464725183498</c:v>
                </c:pt>
                <c:pt idx="2966">
                  <c:v>0.95298626415512766</c:v>
                </c:pt>
                <c:pt idx="2967">
                  <c:v>0.95311698204945983</c:v>
                </c:pt>
                <c:pt idx="2968">
                  <c:v>0.95294745745592369</c:v>
                </c:pt>
                <c:pt idx="2969">
                  <c:v>0.95253699781330559</c:v>
                </c:pt>
                <c:pt idx="2970">
                  <c:v>0.95238409248614619</c:v>
                </c:pt>
                <c:pt idx="2971">
                  <c:v>0.95308006829927294</c:v>
                </c:pt>
                <c:pt idx="2972">
                  <c:v>0.95317447069313477</c:v>
                </c:pt>
                <c:pt idx="2973">
                  <c:v>0.95248766785598982</c:v>
                </c:pt>
                <c:pt idx="2974">
                  <c:v>0.95077861636097172</c:v>
                </c:pt>
                <c:pt idx="2975">
                  <c:v>0.94970552603813652</c:v>
                </c:pt>
                <c:pt idx="2976">
                  <c:v>0.94997400457234649</c:v>
                </c:pt>
                <c:pt idx="2977">
                  <c:v>0.95121560822309559</c:v>
                </c:pt>
                <c:pt idx="2978">
                  <c:v>0.95198016817661191</c:v>
                </c:pt>
                <c:pt idx="2979">
                  <c:v>0.95284973439593945</c:v>
                </c:pt>
                <c:pt idx="2980">
                  <c:v>0.95377758958543823</c:v>
                </c:pt>
                <c:pt idx="2981">
                  <c:v>0.95393009463304368</c:v>
                </c:pt>
                <c:pt idx="2982">
                  <c:v>0.95425375592813688</c:v>
                </c:pt>
                <c:pt idx="2983">
                  <c:v>0.95460139930551413</c:v>
                </c:pt>
                <c:pt idx="2984">
                  <c:v>0.9538088939701459</c:v>
                </c:pt>
                <c:pt idx="2985">
                  <c:v>0.95239663846577338</c:v>
                </c:pt>
                <c:pt idx="2986">
                  <c:v>0.95113760148627036</c:v>
                </c:pt>
                <c:pt idx="2987">
                  <c:v>0.95034734433679457</c:v>
                </c:pt>
                <c:pt idx="2988">
                  <c:v>0.94892637865761487</c:v>
                </c:pt>
                <c:pt idx="2989">
                  <c:v>0.94855314618831021</c:v>
                </c:pt>
                <c:pt idx="2990">
                  <c:v>0.94630340234859955</c:v>
                </c:pt>
                <c:pt idx="2991">
                  <c:v>0.94457078724787702</c:v>
                </c:pt>
                <c:pt idx="2992">
                  <c:v>0.94411116170270903</c:v>
                </c:pt>
                <c:pt idx="2993">
                  <c:v>0.94336733083440727</c:v>
                </c:pt>
                <c:pt idx="2994">
                  <c:v>0.94339129448310444</c:v>
                </c:pt>
                <c:pt idx="2995">
                  <c:v>0.94358270260079602</c:v>
                </c:pt>
                <c:pt idx="2996">
                  <c:v>0.9441800453654543</c:v>
                </c:pt>
                <c:pt idx="2997">
                  <c:v>0.94614996283641772</c:v>
                </c:pt>
                <c:pt idx="2998">
                  <c:v>0.94752663876768894</c:v>
                </c:pt>
                <c:pt idx="2999">
                  <c:v>0.94809217330494067</c:v>
                </c:pt>
                <c:pt idx="3000">
                  <c:v>0.94879472583603786</c:v>
                </c:pt>
                <c:pt idx="3001">
                  <c:v>0.94861496073621254</c:v>
                </c:pt>
                <c:pt idx="3002">
                  <c:v>0.94806450182295621</c:v>
                </c:pt>
                <c:pt idx="3003">
                  <c:v>0.94781880972929367</c:v>
                </c:pt>
                <c:pt idx="3004">
                  <c:v>0.94687800970952241</c:v>
                </c:pt>
                <c:pt idx="3005">
                  <c:v>0.94699484334693151</c:v>
                </c:pt>
                <c:pt idx="3006">
                  <c:v>0.94541183929189532</c:v>
                </c:pt>
                <c:pt idx="3007">
                  <c:v>0.94373131977867808</c:v>
                </c:pt>
                <c:pt idx="3008">
                  <c:v>0.9422869722775763</c:v>
                </c:pt>
                <c:pt idx="3009">
                  <c:v>0.94155584902183598</c:v>
                </c:pt>
                <c:pt idx="3010">
                  <c:v>0.94100250962002341</c:v>
                </c:pt>
                <c:pt idx="3011">
                  <c:v>0.94087271392197169</c:v>
                </c:pt>
                <c:pt idx="3012">
                  <c:v>0.94039586594504632</c:v>
                </c:pt>
                <c:pt idx="3013">
                  <c:v>0.93966102358379444</c:v>
                </c:pt>
                <c:pt idx="3014">
                  <c:v>0.93878734132256747</c:v>
                </c:pt>
                <c:pt idx="3015">
                  <c:v>0.93734702950280291</c:v>
                </c:pt>
                <c:pt idx="3016">
                  <c:v>0.93614057989539579</c:v>
                </c:pt>
                <c:pt idx="3017">
                  <c:v>0.93502100451043491</c:v>
                </c:pt>
                <c:pt idx="3018">
                  <c:v>0.93516884444124082</c:v>
                </c:pt>
                <c:pt idx="3019">
                  <c:v>0.93805655832982537</c:v>
                </c:pt>
                <c:pt idx="3020">
                  <c:v>0.94014641308023006</c:v>
                </c:pt>
                <c:pt idx="3021">
                  <c:v>0.94164681319361165</c:v>
                </c:pt>
                <c:pt idx="3022">
                  <c:v>0.94176639501092108</c:v>
                </c:pt>
                <c:pt idx="3023">
                  <c:v>0.94077144536893353</c:v>
                </c:pt>
                <c:pt idx="3024">
                  <c:v>0.93837446754642728</c:v>
                </c:pt>
                <c:pt idx="3025">
                  <c:v>0.93655453863298466</c:v>
                </c:pt>
                <c:pt idx="3026">
                  <c:v>0.93525467669598283</c:v>
                </c:pt>
                <c:pt idx="3027">
                  <c:v>0.93381750484568693</c:v>
                </c:pt>
                <c:pt idx="3028">
                  <c:v>0.93205600939293998</c:v>
                </c:pt>
                <c:pt idx="3029">
                  <c:v>0.92981907009338616</c:v>
                </c:pt>
                <c:pt idx="3030">
                  <c:v>0.92829609737647723</c:v>
                </c:pt>
                <c:pt idx="3031">
                  <c:v>0.92682825679819303</c:v>
                </c:pt>
                <c:pt idx="3032">
                  <c:v>0.92607010401110701</c:v>
                </c:pt>
                <c:pt idx="3033">
                  <c:v>0.92505374946858288</c:v>
                </c:pt>
                <c:pt idx="3034">
                  <c:v>0.9229653715787105</c:v>
                </c:pt>
                <c:pt idx="3035">
                  <c:v>0.92137577134602533</c:v>
                </c:pt>
                <c:pt idx="3036">
                  <c:v>0.91875809682332665</c:v>
                </c:pt>
                <c:pt idx="3037">
                  <c:v>0.91658219575199618</c:v>
                </c:pt>
                <c:pt idx="3038">
                  <c:v>0.91338513750101002</c:v>
                </c:pt>
                <c:pt idx="3039">
                  <c:v>0.91228987513364335</c:v>
                </c:pt>
                <c:pt idx="3040">
                  <c:v>0.91104027402059962</c:v>
                </c:pt>
                <c:pt idx="3041">
                  <c:v>0.91004290710089863</c:v>
                </c:pt>
                <c:pt idx="3042">
                  <c:v>0.90994388865145981</c:v>
                </c:pt>
                <c:pt idx="3043">
                  <c:v>0.91093083182965817</c:v>
                </c:pt>
                <c:pt idx="3044">
                  <c:v>0.91332278938212763</c:v>
                </c:pt>
                <c:pt idx="3045">
                  <c:v>0.91624745813120834</c:v>
                </c:pt>
                <c:pt idx="3046">
                  <c:v>0.91881370066748658</c:v>
                </c:pt>
                <c:pt idx="3047">
                  <c:v>0.92136473016034515</c:v>
                </c:pt>
                <c:pt idx="3048">
                  <c:v>0.92276011218161724</c:v>
                </c:pt>
                <c:pt idx="3049">
                  <c:v>0.92395350293433154</c:v>
                </c:pt>
                <c:pt idx="3050">
                  <c:v>0.92559095987880102</c:v>
                </c:pt>
                <c:pt idx="3051">
                  <c:v>0.92654533395095995</c:v>
                </c:pt>
                <c:pt idx="3052">
                  <c:v>0.92896026451988889</c:v>
                </c:pt>
                <c:pt idx="3053">
                  <c:v>0.93052558196453672</c:v>
                </c:pt>
                <c:pt idx="3054">
                  <c:v>0.93189887399662208</c:v>
                </c:pt>
                <c:pt idx="3055">
                  <c:v>0.93365436650739708</c:v>
                </c:pt>
                <c:pt idx="3056">
                  <c:v>0.93387673944532468</c:v>
                </c:pt>
                <c:pt idx="3057">
                  <c:v>0.93350626517699731</c:v>
                </c:pt>
                <c:pt idx="3058">
                  <c:v>0.93404559550486421</c:v>
                </c:pt>
                <c:pt idx="3059">
                  <c:v>0.93352184555413331</c:v>
                </c:pt>
                <c:pt idx="3060">
                  <c:v>0.93336500896685226</c:v>
                </c:pt>
                <c:pt idx="3061">
                  <c:v>0.93505275336478366</c:v>
                </c:pt>
                <c:pt idx="3062">
                  <c:v>0.93676141496455845</c:v>
                </c:pt>
                <c:pt idx="3063">
                  <c:v>0.93747753228437902</c:v>
                </c:pt>
                <c:pt idx="3064">
                  <c:v>0.93928511078005383</c:v>
                </c:pt>
                <c:pt idx="3065">
                  <c:v>0.94061857477220845</c:v>
                </c:pt>
                <c:pt idx="3066">
                  <c:v>0.94116150014707967</c:v>
                </c:pt>
                <c:pt idx="3067">
                  <c:v>0.94112443060629547</c:v>
                </c:pt>
                <c:pt idx="3068">
                  <c:v>0.94208609862422354</c:v>
                </c:pt>
                <c:pt idx="3069">
                  <c:v>0.94319613275149183</c:v>
                </c:pt>
                <c:pt idx="3070">
                  <c:v>0.9432712117765325</c:v>
                </c:pt>
                <c:pt idx="3071">
                  <c:v>0.94239162707268997</c:v>
                </c:pt>
                <c:pt idx="3072">
                  <c:v>0.94161843804514966</c:v>
                </c:pt>
                <c:pt idx="3073">
                  <c:v>0.9401736778966463</c:v>
                </c:pt>
                <c:pt idx="3074">
                  <c:v>0.93916931123616532</c:v>
                </c:pt>
                <c:pt idx="3075">
                  <c:v>0.93925361290609644</c:v>
                </c:pt>
                <c:pt idx="3076">
                  <c:v>0.9392334376484589</c:v>
                </c:pt>
                <c:pt idx="3077">
                  <c:v>0.93990178579335193</c:v>
                </c:pt>
                <c:pt idx="3078">
                  <c:v>0.93998722942600865</c:v>
                </c:pt>
                <c:pt idx="3079">
                  <c:v>0.93938373215114257</c:v>
                </c:pt>
                <c:pt idx="3080">
                  <c:v>0.93939372514083752</c:v>
                </c:pt>
                <c:pt idx="3081">
                  <c:v>0.9384007908530213</c:v>
                </c:pt>
                <c:pt idx="3082">
                  <c:v>0.93685804802178219</c:v>
                </c:pt>
                <c:pt idx="3083">
                  <c:v>0.93585315052775342</c:v>
                </c:pt>
                <c:pt idx="3084">
                  <c:v>0.93273169407104084</c:v>
                </c:pt>
                <c:pt idx="3085">
                  <c:v>0.92975375488245737</c:v>
                </c:pt>
                <c:pt idx="3086">
                  <c:v>0.92929687918666382</c:v>
                </c:pt>
                <c:pt idx="3087">
                  <c:v>0.92833572221373117</c:v>
                </c:pt>
                <c:pt idx="3088">
                  <c:v>0.92558635828518288</c:v>
                </c:pt>
                <c:pt idx="3089">
                  <c:v>0.92126603066868895</c:v>
                </c:pt>
                <c:pt idx="3090">
                  <c:v>0.91793773616326602</c:v>
                </c:pt>
                <c:pt idx="3091">
                  <c:v>0.91531427717489477</c:v>
                </c:pt>
                <c:pt idx="3092">
                  <c:v>0.91239032376339779</c:v>
                </c:pt>
                <c:pt idx="3093">
                  <c:v>0.91078851987811671</c:v>
                </c:pt>
                <c:pt idx="3094">
                  <c:v>0.90853154526249147</c:v>
                </c:pt>
                <c:pt idx="3095">
                  <c:v>0.90552203988863567</c:v>
                </c:pt>
                <c:pt idx="3096">
                  <c:v>0.90444822659636648</c:v>
                </c:pt>
                <c:pt idx="3097">
                  <c:v>0.90503379964881114</c:v>
                </c:pt>
                <c:pt idx="3098">
                  <c:v>0.90701568819473377</c:v>
                </c:pt>
                <c:pt idx="3099">
                  <c:v>0.9089541079127007</c:v>
                </c:pt>
                <c:pt idx="3100">
                  <c:v>0.91125047626651079</c:v>
                </c:pt>
                <c:pt idx="3101">
                  <c:v>0.91185499877864507</c:v>
                </c:pt>
                <c:pt idx="3102">
                  <c:v>0.91358475107513593</c:v>
                </c:pt>
                <c:pt idx="3103">
                  <c:v>0.91556750476108506</c:v>
                </c:pt>
                <c:pt idx="3104">
                  <c:v>0.91779698285435185</c:v>
                </c:pt>
                <c:pt idx="3105">
                  <c:v>0.92042719488999081</c:v>
                </c:pt>
                <c:pt idx="3106">
                  <c:v>0.92376787960943574</c:v>
                </c:pt>
                <c:pt idx="3107">
                  <c:v>0.92722010517210729</c:v>
                </c:pt>
                <c:pt idx="3108">
                  <c:v>0.9300067193117697</c:v>
                </c:pt>
                <c:pt idx="3109">
                  <c:v>0.93148292908894825</c:v>
                </c:pt>
                <c:pt idx="3110">
                  <c:v>0.93245772257443549</c:v>
                </c:pt>
                <c:pt idx="3111">
                  <c:v>0.93328756603882612</c:v>
                </c:pt>
                <c:pt idx="3112">
                  <c:v>0.93254226804086127</c:v>
                </c:pt>
                <c:pt idx="3113">
                  <c:v>0.93207692321715374</c:v>
                </c:pt>
                <c:pt idx="3114">
                  <c:v>0.93298556436058322</c:v>
                </c:pt>
                <c:pt idx="3115">
                  <c:v>0.93276701033317344</c:v>
                </c:pt>
                <c:pt idx="3116">
                  <c:v>0.9306746043394396</c:v>
                </c:pt>
                <c:pt idx="3117">
                  <c:v>0.93203584118868255</c:v>
                </c:pt>
                <c:pt idx="3118">
                  <c:v>0.93457691083852434</c:v>
                </c:pt>
                <c:pt idx="3119">
                  <c:v>0.93581500960085051</c:v>
                </c:pt>
                <c:pt idx="3120">
                  <c:v>0.93503907046005341</c:v>
                </c:pt>
                <c:pt idx="3121">
                  <c:v>0.93453665261714236</c:v>
                </c:pt>
                <c:pt idx="3122">
                  <c:v>0.93512807445646973</c:v>
                </c:pt>
                <c:pt idx="3123">
                  <c:v>0.93429198643156575</c:v>
                </c:pt>
                <c:pt idx="3124">
                  <c:v>0.93269882056721398</c:v>
                </c:pt>
                <c:pt idx="3125">
                  <c:v>0.93008166814672744</c:v>
                </c:pt>
                <c:pt idx="3126">
                  <c:v>0.92771597571449227</c:v>
                </c:pt>
                <c:pt idx="3127">
                  <c:v>0.92443883308136421</c:v>
                </c:pt>
                <c:pt idx="3128">
                  <c:v>0.92156440607167467</c:v>
                </c:pt>
                <c:pt idx="3129">
                  <c:v>0.92146652735629009</c:v>
                </c:pt>
                <c:pt idx="3130">
                  <c:v>0.92056375365908494</c:v>
                </c:pt>
                <c:pt idx="3131">
                  <c:v>0.92075390473819296</c:v>
                </c:pt>
                <c:pt idx="3132">
                  <c:v>0.92008180990520938</c:v>
                </c:pt>
                <c:pt idx="3133">
                  <c:v>0.92025856064194367</c:v>
                </c:pt>
                <c:pt idx="3134">
                  <c:v>0.91998273789945317</c:v>
                </c:pt>
                <c:pt idx="3135">
                  <c:v>0.92000630335031497</c:v>
                </c:pt>
                <c:pt idx="3136">
                  <c:v>0.92066906336251486</c:v>
                </c:pt>
                <c:pt idx="3137">
                  <c:v>0.92187601254356577</c:v>
                </c:pt>
                <c:pt idx="3138">
                  <c:v>0.92281042263950586</c:v>
                </c:pt>
                <c:pt idx="3139">
                  <c:v>0.92386316459451168</c:v>
                </c:pt>
                <c:pt idx="3140">
                  <c:v>0.92401980990012611</c:v>
                </c:pt>
                <c:pt idx="3141">
                  <c:v>0.9250724981424302</c:v>
                </c:pt>
                <c:pt idx="3142">
                  <c:v>0.92483022042217367</c:v>
                </c:pt>
                <c:pt idx="3143">
                  <c:v>0.92369281045751628</c:v>
                </c:pt>
                <c:pt idx="3144">
                  <c:v>0.92425405435981967</c:v>
                </c:pt>
                <c:pt idx="3145">
                  <c:v>0.92498173463211697</c:v>
                </c:pt>
                <c:pt idx="3146">
                  <c:v>0.92743806097196613</c:v>
                </c:pt>
                <c:pt idx="3147">
                  <c:v>0.93111313616460056</c:v>
                </c:pt>
                <c:pt idx="3148">
                  <c:v>0.93242059298240221</c:v>
                </c:pt>
                <c:pt idx="3149">
                  <c:v>0.93293839676210666</c:v>
                </c:pt>
                <c:pt idx="3150">
                  <c:v>0.93312603600947053</c:v>
                </c:pt>
                <c:pt idx="3151">
                  <c:v>0.93324774662509258</c:v>
                </c:pt>
                <c:pt idx="3152">
                  <c:v>0.93280342424817209</c:v>
                </c:pt>
                <c:pt idx="3153">
                  <c:v>0.93230733899665608</c:v>
                </c:pt>
                <c:pt idx="3154">
                  <c:v>0.93111486037287372</c:v>
                </c:pt>
                <c:pt idx="3155">
                  <c:v>0.92984911643996715</c:v>
                </c:pt>
                <c:pt idx="3156">
                  <c:v>0.92918154776281714</c:v>
                </c:pt>
                <c:pt idx="3157">
                  <c:v>0.92702977817692667</c:v>
                </c:pt>
                <c:pt idx="3158">
                  <c:v>0.9259552050721428</c:v>
                </c:pt>
                <c:pt idx="3159">
                  <c:v>0.92478802606433075</c:v>
                </c:pt>
                <c:pt idx="3160">
                  <c:v>0.92332798837964769</c:v>
                </c:pt>
                <c:pt idx="3161">
                  <c:v>0.92273719766410944</c:v>
                </c:pt>
                <c:pt idx="3162">
                  <c:v>0.92256234893632039</c:v>
                </c:pt>
                <c:pt idx="3163">
                  <c:v>0.92292312350660066</c:v>
                </c:pt>
                <c:pt idx="3164">
                  <c:v>0.92253295475373331</c:v>
                </c:pt>
                <c:pt idx="3165">
                  <c:v>0.92166228339416612</c:v>
                </c:pt>
                <c:pt idx="3166">
                  <c:v>0.92012253431001911</c:v>
                </c:pt>
                <c:pt idx="3167">
                  <c:v>0.91821512397688976</c:v>
                </c:pt>
                <c:pt idx="3168">
                  <c:v>0.91731408340231457</c:v>
                </c:pt>
                <c:pt idx="3169">
                  <c:v>0.91553705498170956</c:v>
                </c:pt>
                <c:pt idx="3170">
                  <c:v>0.91486721727241538</c:v>
                </c:pt>
                <c:pt idx="3171">
                  <c:v>0.91337060581476937</c:v>
                </c:pt>
                <c:pt idx="3172">
                  <c:v>0.91274936512203442</c:v>
                </c:pt>
                <c:pt idx="3173">
                  <c:v>0.91158955922508855</c:v>
                </c:pt>
                <c:pt idx="3174">
                  <c:v>0.9110903209807828</c:v>
                </c:pt>
                <c:pt idx="3175">
                  <c:v>0.91260400577948286</c:v>
                </c:pt>
                <c:pt idx="3176">
                  <c:v>0.91686444962503166</c:v>
                </c:pt>
                <c:pt idx="3177">
                  <c:v>0.92194179964818868</c:v>
                </c:pt>
                <c:pt idx="3178">
                  <c:v>0.92428076924519187</c:v>
                </c:pt>
                <c:pt idx="3179">
                  <c:v>0.92590467026153922</c:v>
                </c:pt>
                <c:pt idx="3180">
                  <c:v>0.92612299458325353</c:v>
                </c:pt>
                <c:pt idx="3181">
                  <c:v>0.92624193269577604</c:v>
                </c:pt>
                <c:pt idx="3182">
                  <c:v>0.92769344895792871</c:v>
                </c:pt>
                <c:pt idx="3183">
                  <c:v>0.9293087292601574</c:v>
                </c:pt>
                <c:pt idx="3184">
                  <c:v>0.930382563621315</c:v>
                </c:pt>
                <c:pt idx="3185">
                  <c:v>0.92959228736260802</c:v>
                </c:pt>
                <c:pt idx="3186">
                  <c:v>0.92947629853306413</c:v>
                </c:pt>
                <c:pt idx="3187">
                  <c:v>0.92940638743965287</c:v>
                </c:pt>
                <c:pt idx="3188">
                  <c:v>0.92796346775247462</c:v>
                </c:pt>
                <c:pt idx="3189">
                  <c:v>0.92623684096389547</c:v>
                </c:pt>
                <c:pt idx="3190">
                  <c:v>0.92478021457504322</c:v>
                </c:pt>
                <c:pt idx="3191">
                  <c:v>0.92474050627931936</c:v>
                </c:pt>
                <c:pt idx="3192">
                  <c:v>0.92467939219435802</c:v>
                </c:pt>
                <c:pt idx="3193">
                  <c:v>0.92403915235527856</c:v>
                </c:pt>
                <c:pt idx="3194">
                  <c:v>0.92349820017617301</c:v>
                </c:pt>
                <c:pt idx="3195">
                  <c:v>0.92276644901762894</c:v>
                </c:pt>
                <c:pt idx="3196">
                  <c:v>0.92340420310746141</c:v>
                </c:pt>
                <c:pt idx="3197">
                  <c:v>0.92395449998876367</c:v>
                </c:pt>
                <c:pt idx="3198">
                  <c:v>0.92463759063288287</c:v>
                </c:pt>
                <c:pt idx="3199">
                  <c:v>0.92561967960204694</c:v>
                </c:pt>
                <c:pt idx="3200">
                  <c:v>0.92645458678649939</c:v>
                </c:pt>
                <c:pt idx="3201">
                  <c:v>0.92613578680203057</c:v>
                </c:pt>
                <c:pt idx="3202">
                  <c:v>0.925917932720554</c:v>
                </c:pt>
                <c:pt idx="3203">
                  <c:v>0.9257291967597977</c:v>
                </c:pt>
                <c:pt idx="3204">
                  <c:v>0.92718267627985274</c:v>
                </c:pt>
                <c:pt idx="3205">
                  <c:v>0.92711457764643901</c:v>
                </c:pt>
                <c:pt idx="3206">
                  <c:v>0.92946644176007698</c:v>
                </c:pt>
                <c:pt idx="3207">
                  <c:v>0.93231127064303521</c:v>
                </c:pt>
                <c:pt idx="3208">
                  <c:v>0.9340925217039947</c:v>
                </c:pt>
                <c:pt idx="3209">
                  <c:v>0.93503456064616763</c:v>
                </c:pt>
                <c:pt idx="3210">
                  <c:v>0.9358988985667468</c:v>
                </c:pt>
                <c:pt idx="3211">
                  <c:v>0.93767731720416803</c:v>
                </c:pt>
                <c:pt idx="3212">
                  <c:v>0.93824039051893882</c:v>
                </c:pt>
                <c:pt idx="3213">
                  <c:v>0.9384540161477164</c:v>
                </c:pt>
                <c:pt idx="3214">
                  <c:v>0.93931751495271776</c:v>
                </c:pt>
                <c:pt idx="3215">
                  <c:v>0.94011612836125791</c:v>
                </c:pt>
                <c:pt idx="3216">
                  <c:v>0.94062058086865119</c:v>
                </c:pt>
                <c:pt idx="3217">
                  <c:v>0.94009534236941372</c:v>
                </c:pt>
                <c:pt idx="3218">
                  <c:v>0.94003553900590386</c:v>
                </c:pt>
                <c:pt idx="3219">
                  <c:v>0.94056657605022209</c:v>
                </c:pt>
                <c:pt idx="3220">
                  <c:v>0.94137586725051248</c:v>
                </c:pt>
                <c:pt idx="3221">
                  <c:v>0.94374228324174503</c:v>
                </c:pt>
                <c:pt idx="3222">
                  <c:v>0.94488330545173871</c:v>
                </c:pt>
                <c:pt idx="3223">
                  <c:v>0.94656754362694118</c:v>
                </c:pt>
                <c:pt idx="3224">
                  <c:v>0.94734947231107569</c:v>
                </c:pt>
                <c:pt idx="3225">
                  <c:v>0.94757491707904051</c:v>
                </c:pt>
                <c:pt idx="3226">
                  <c:v>0.94806277275696749</c:v>
                </c:pt>
                <c:pt idx="3227">
                  <c:v>0.94820751970946227</c:v>
                </c:pt>
                <c:pt idx="3228">
                  <c:v>0.94766017838000238</c:v>
                </c:pt>
                <c:pt idx="3229">
                  <c:v>0.94701866201660512</c:v>
                </c:pt>
                <c:pt idx="3230">
                  <c:v>0.94621390746789413</c:v>
                </c:pt>
                <c:pt idx="3231">
                  <c:v>0.94540937229912725</c:v>
                </c:pt>
                <c:pt idx="3232">
                  <c:v>0.9454138726824528</c:v>
                </c:pt>
                <c:pt idx="3233">
                  <c:v>0.9453450078881227</c:v>
                </c:pt>
                <c:pt idx="3234">
                  <c:v>0.94475779678351957</c:v>
                </c:pt>
                <c:pt idx="3235">
                  <c:v>0.94405045133952536</c:v>
                </c:pt>
                <c:pt idx="3236">
                  <c:v>0.9419745794731984</c:v>
                </c:pt>
                <c:pt idx="3237">
                  <c:v>0.94020676139243164</c:v>
                </c:pt>
                <c:pt idx="3238">
                  <c:v>0.93937219180393339</c:v>
                </c:pt>
                <c:pt idx="3239">
                  <c:v>0.93773541857692033</c:v>
                </c:pt>
                <c:pt idx="3240">
                  <c:v>0.93756500404382637</c:v>
                </c:pt>
                <c:pt idx="3241">
                  <c:v>0.93751740731004407</c:v>
                </c:pt>
                <c:pt idx="3242">
                  <c:v>0.93592615553426306</c:v>
                </c:pt>
                <c:pt idx="3243">
                  <c:v>0.93480189248682111</c:v>
                </c:pt>
                <c:pt idx="3244">
                  <c:v>0.93419561860270206</c:v>
                </c:pt>
                <c:pt idx="3245">
                  <c:v>0.93406058338959219</c:v>
                </c:pt>
                <c:pt idx="3246">
                  <c:v>0.93526909707075623</c:v>
                </c:pt>
                <c:pt idx="3247">
                  <c:v>0.93601862886491294</c:v>
                </c:pt>
                <c:pt idx="3248">
                  <c:v>0.93655841487102576</c:v>
                </c:pt>
                <c:pt idx="3249">
                  <c:v>0.9381092247847469</c:v>
                </c:pt>
                <c:pt idx="3250">
                  <c:v>0.93891292680331084</c:v>
                </c:pt>
                <c:pt idx="3251">
                  <c:v>0.93872478035186957</c:v>
                </c:pt>
                <c:pt idx="3252">
                  <c:v>0.93856043322308735</c:v>
                </c:pt>
                <c:pt idx="3253">
                  <c:v>0.93764388049502989</c:v>
                </c:pt>
                <c:pt idx="3254">
                  <c:v>0.93710846302417616</c:v>
                </c:pt>
                <c:pt idx="3255">
                  <c:v>0.93623902655406865</c:v>
                </c:pt>
                <c:pt idx="3256">
                  <c:v>0.93629276504784908</c:v>
                </c:pt>
                <c:pt idx="3257">
                  <c:v>0.93434865691918767</c:v>
                </c:pt>
                <c:pt idx="3258">
                  <c:v>0.93288144709055387</c:v>
                </c:pt>
                <c:pt idx="3259">
                  <c:v>0.93187885517462865</c:v>
                </c:pt>
                <c:pt idx="3260">
                  <c:v>0.93188177001729311</c:v>
                </c:pt>
                <c:pt idx="3261">
                  <c:v>0.93135988412580817</c:v>
                </c:pt>
                <c:pt idx="3262">
                  <c:v>0.92981116148647136</c:v>
                </c:pt>
                <c:pt idx="3263">
                  <c:v>0.92967610224139219</c:v>
                </c:pt>
                <c:pt idx="3264">
                  <c:v>0.93060990609060856</c:v>
                </c:pt>
                <c:pt idx="3265">
                  <c:v>0.93151763433465562</c:v>
                </c:pt>
                <c:pt idx="3266">
                  <c:v>0.93349292924994232</c:v>
                </c:pt>
                <c:pt idx="3267">
                  <c:v>0.93527681348000258</c:v>
                </c:pt>
                <c:pt idx="3268">
                  <c:v>0.93625506798908453</c:v>
                </c:pt>
                <c:pt idx="3269">
                  <c:v>0.93691066895832364</c:v>
                </c:pt>
                <c:pt idx="3270">
                  <c:v>0.93702286881069896</c:v>
                </c:pt>
                <c:pt idx="3271">
                  <c:v>0.93697215591134808</c:v>
                </c:pt>
                <c:pt idx="3272">
                  <c:v>0.93355819543220009</c:v>
                </c:pt>
                <c:pt idx="3273">
                  <c:v>0.93045532315452328</c:v>
                </c:pt>
                <c:pt idx="3274">
                  <c:v>0.92653593532342726</c:v>
                </c:pt>
                <c:pt idx="3275">
                  <c:v>0.92330827364430512</c:v>
                </c:pt>
                <c:pt idx="3276">
                  <c:v>0.91953539297473408</c:v>
                </c:pt>
                <c:pt idx="3277">
                  <c:v>0.91760478472368667</c:v>
                </c:pt>
                <c:pt idx="3278">
                  <c:v>0.9157162905113917</c:v>
                </c:pt>
                <c:pt idx="3279">
                  <c:v>0.91695616582058681</c:v>
                </c:pt>
                <c:pt idx="3280">
                  <c:v>0.91945688907198031</c:v>
                </c:pt>
                <c:pt idx="3281">
                  <c:v>0.9209771862122893</c:v>
                </c:pt>
                <c:pt idx="3282">
                  <c:v>0.92372985854020839</c:v>
                </c:pt>
                <c:pt idx="3283">
                  <c:v>0.92610302862126381</c:v>
                </c:pt>
                <c:pt idx="3284">
                  <c:v>0.92781368395048003</c:v>
                </c:pt>
                <c:pt idx="3285">
                  <c:v>0.92948423505330913</c:v>
                </c:pt>
                <c:pt idx="3286">
                  <c:v>0.9314316322614834</c:v>
                </c:pt>
                <c:pt idx="3287">
                  <c:v>0.9338311018585046</c:v>
                </c:pt>
                <c:pt idx="3288">
                  <c:v>0.93461400343929057</c:v>
                </c:pt>
                <c:pt idx="3289">
                  <c:v>0.93597166410788279</c:v>
                </c:pt>
                <c:pt idx="3290">
                  <c:v>0.93635879455909488</c:v>
                </c:pt>
                <c:pt idx="3291">
                  <c:v>0.93654328447362145</c:v>
                </c:pt>
                <c:pt idx="3292">
                  <c:v>0.93785308146163771</c:v>
                </c:pt>
                <c:pt idx="3293">
                  <c:v>0.93843660447362853</c:v>
                </c:pt>
                <c:pt idx="3294">
                  <c:v>0.93746163386019377</c:v>
                </c:pt>
                <c:pt idx="3295">
                  <c:v>0.93581776160559249</c:v>
                </c:pt>
                <c:pt idx="3296">
                  <c:v>0.93319979966150624</c:v>
                </c:pt>
                <c:pt idx="3297">
                  <c:v>0.93122142983564338</c:v>
                </c:pt>
                <c:pt idx="3298">
                  <c:v>0.93014915687715316</c:v>
                </c:pt>
                <c:pt idx="3299">
                  <c:v>0.92896569071084201</c:v>
                </c:pt>
                <c:pt idx="3300">
                  <c:v>0.92737492032281421</c:v>
                </c:pt>
                <c:pt idx="3301">
                  <c:v>0.92795330484943572</c:v>
                </c:pt>
                <c:pt idx="3302">
                  <c:v>0.93067132002970909</c:v>
                </c:pt>
                <c:pt idx="3303">
                  <c:v>0.93244225070599396</c:v>
                </c:pt>
                <c:pt idx="3304">
                  <c:v>0.93319379976675754</c:v>
                </c:pt>
                <c:pt idx="3305">
                  <c:v>0.93333949596863086</c:v>
                </c:pt>
                <c:pt idx="3306">
                  <c:v>0.93323897993232208</c:v>
                </c:pt>
                <c:pt idx="3307">
                  <c:v>0.93302539344205571</c:v>
                </c:pt>
                <c:pt idx="3308">
                  <c:v>0.93330051102545886</c:v>
                </c:pt>
                <c:pt idx="3309">
                  <c:v>0.93323728107718174</c:v>
                </c:pt>
                <c:pt idx="3310">
                  <c:v>0.93319099810166017</c:v>
                </c:pt>
                <c:pt idx="3311">
                  <c:v>0.93201648026889883</c:v>
                </c:pt>
                <c:pt idx="3312">
                  <c:v>0.93075985945726059</c:v>
                </c:pt>
                <c:pt idx="3313">
                  <c:v>0.93037664701093503</c:v>
                </c:pt>
                <c:pt idx="3314">
                  <c:v>0.93094462061917405</c:v>
                </c:pt>
                <c:pt idx="3315">
                  <c:v>0.93090534420132021</c:v>
                </c:pt>
                <c:pt idx="3316">
                  <c:v>0.93164123674437338</c:v>
                </c:pt>
                <c:pt idx="3317">
                  <c:v>0.93294233145058936</c:v>
                </c:pt>
                <c:pt idx="3318">
                  <c:v>0.93404681428775671</c:v>
                </c:pt>
                <c:pt idx="3319">
                  <c:v>0.93467044689081968</c:v>
                </c:pt>
                <c:pt idx="3320">
                  <c:v>0.93501487886550883</c:v>
                </c:pt>
                <c:pt idx="3321">
                  <c:v>0.93530697955522712</c:v>
                </c:pt>
                <c:pt idx="3322">
                  <c:v>0.93559453906376611</c:v>
                </c:pt>
                <c:pt idx="3323">
                  <c:v>0.93693528810955851</c:v>
                </c:pt>
                <c:pt idx="3324">
                  <c:v>0.9388300935163707</c:v>
                </c:pt>
                <c:pt idx="3325">
                  <c:v>0.93875000663361585</c:v>
                </c:pt>
                <c:pt idx="3326">
                  <c:v>0.93775767962722056</c:v>
                </c:pt>
                <c:pt idx="3327">
                  <c:v>0.93631043500289302</c:v>
                </c:pt>
                <c:pt idx="3328">
                  <c:v>0.93589198254325323</c:v>
                </c:pt>
                <c:pt idx="3329">
                  <c:v>0.93755343847913675</c:v>
                </c:pt>
                <c:pt idx="3330">
                  <c:v>0.93886997317236631</c:v>
                </c:pt>
                <c:pt idx="3331">
                  <c:v>0.93975015346635116</c:v>
                </c:pt>
                <c:pt idx="3332">
                  <c:v>0.94158163071105005</c:v>
                </c:pt>
                <c:pt idx="3333">
                  <c:v>0.94191236051275062</c:v>
                </c:pt>
                <c:pt idx="3334">
                  <c:v>0.94207352274699829</c:v>
                </c:pt>
                <c:pt idx="3335">
                  <c:v>0.9431858952118124</c:v>
                </c:pt>
                <c:pt idx="3336">
                  <c:v>0.94359214679859171</c:v>
                </c:pt>
                <c:pt idx="3337">
                  <c:v>0.94469847826773812</c:v>
                </c:pt>
                <c:pt idx="3338">
                  <c:v>0.94486367095927171</c:v>
                </c:pt>
                <c:pt idx="3339">
                  <c:v>0.94411093968722859</c:v>
                </c:pt>
                <c:pt idx="3340">
                  <c:v>0.94326202263911985</c:v>
                </c:pt>
                <c:pt idx="3341">
                  <c:v>0.94235695960247889</c:v>
                </c:pt>
                <c:pt idx="3342">
                  <c:v>0.9416790804365438</c:v>
                </c:pt>
                <c:pt idx="3343">
                  <c:v>0.94032132829922133</c:v>
                </c:pt>
                <c:pt idx="3344">
                  <c:v>0.9404304834100885</c:v>
                </c:pt>
                <c:pt idx="3345">
                  <c:v>0.93848297502908429</c:v>
                </c:pt>
                <c:pt idx="3346">
                  <c:v>0.93498268391077211</c:v>
                </c:pt>
                <c:pt idx="3347">
                  <c:v>0.93187678555349085</c:v>
                </c:pt>
                <c:pt idx="3348">
                  <c:v>0.93034031449476906</c:v>
                </c:pt>
                <c:pt idx="3349">
                  <c:v>0.92859303466317855</c:v>
                </c:pt>
                <c:pt idx="3350">
                  <c:v>0.92676419624865924</c:v>
                </c:pt>
                <c:pt idx="3351">
                  <c:v>0.9257664561321951</c:v>
                </c:pt>
                <c:pt idx="3352">
                  <c:v>0.92423966415222458</c:v>
                </c:pt>
                <c:pt idx="3353">
                  <c:v>0.92253021025785342</c:v>
                </c:pt>
                <c:pt idx="3354">
                  <c:v>0.92300279234346361</c:v>
                </c:pt>
                <c:pt idx="3355">
                  <c:v>0.92272457977433175</c:v>
                </c:pt>
                <c:pt idx="3356">
                  <c:v>0.92283868409090331</c:v>
                </c:pt>
                <c:pt idx="3357">
                  <c:v>0.9235604837683753</c:v>
                </c:pt>
                <c:pt idx="3358">
                  <c:v>0.9260172862450794</c:v>
                </c:pt>
                <c:pt idx="3359">
                  <c:v>0.92805619402719286</c:v>
                </c:pt>
                <c:pt idx="3360">
                  <c:v>0.92960358664735177</c:v>
                </c:pt>
                <c:pt idx="3361">
                  <c:v>0.93013644195785072</c:v>
                </c:pt>
                <c:pt idx="3362">
                  <c:v>0.93097154333977095</c:v>
                </c:pt>
                <c:pt idx="3363">
                  <c:v>0.93233421924903381</c:v>
                </c:pt>
                <c:pt idx="3364">
                  <c:v>0.93346291491474664</c:v>
                </c:pt>
                <c:pt idx="3365">
                  <c:v>0.93370294176008795</c:v>
                </c:pt>
                <c:pt idx="3366">
                  <c:v>0.93266348980393032</c:v>
                </c:pt>
                <c:pt idx="3367">
                  <c:v>0.93253096545277614</c:v>
                </c:pt>
                <c:pt idx="3368">
                  <c:v>0.93178617074694703</c:v>
                </c:pt>
                <c:pt idx="3369">
                  <c:v>0.93188058756249004</c:v>
                </c:pt>
                <c:pt idx="3370">
                  <c:v>0.93182251906369129</c:v>
                </c:pt>
                <c:pt idx="3371">
                  <c:v>0.93248534111529402</c:v>
                </c:pt>
                <c:pt idx="3372">
                  <c:v>0.93440020144841585</c:v>
                </c:pt>
                <c:pt idx="3373">
                  <c:v>0.93411127125001059</c:v>
                </c:pt>
                <c:pt idx="3374">
                  <c:v>0.93372562700402062</c:v>
                </c:pt>
                <c:pt idx="3375">
                  <c:v>0.93410882658077188</c:v>
                </c:pt>
                <c:pt idx="3376">
                  <c:v>0.93558210843689793</c:v>
                </c:pt>
                <c:pt idx="3377">
                  <c:v>0.93722003730472714</c:v>
                </c:pt>
                <c:pt idx="3378">
                  <c:v>0.93726965656719319</c:v>
                </c:pt>
                <c:pt idx="3379">
                  <c:v>0.93846911004747602</c:v>
                </c:pt>
                <c:pt idx="3380">
                  <c:v>0.9387957312401104</c:v>
                </c:pt>
                <c:pt idx="3381">
                  <c:v>0.93818506174870209</c:v>
                </c:pt>
                <c:pt idx="3382">
                  <c:v>0.93954151377098505</c:v>
                </c:pt>
                <c:pt idx="3383">
                  <c:v>0.94294739157479757</c:v>
                </c:pt>
                <c:pt idx="3384">
                  <c:v>0.94522560927574428</c:v>
                </c:pt>
                <c:pt idx="3385">
                  <c:v>0.94891481005702283</c:v>
                </c:pt>
                <c:pt idx="3386">
                  <c:v>0.95199570563437508</c:v>
                </c:pt>
                <c:pt idx="3387">
                  <c:v>0.95271661265908858</c:v>
                </c:pt>
                <c:pt idx="3388">
                  <c:v>0.95248587001468021</c:v>
                </c:pt>
                <c:pt idx="3389">
                  <c:v>0.95263420227180851</c:v>
                </c:pt>
                <c:pt idx="3390">
                  <c:v>0.95299967421878606</c:v>
                </c:pt>
                <c:pt idx="3391">
                  <c:v>0.95362783245593963</c:v>
                </c:pt>
                <c:pt idx="3392">
                  <c:v>0.95366027214243188</c:v>
                </c:pt>
                <c:pt idx="3393">
                  <c:v>0.95495276221833358</c:v>
                </c:pt>
                <c:pt idx="3394">
                  <c:v>0.95636507231353962</c:v>
                </c:pt>
                <c:pt idx="3395">
                  <c:v>0.95768649775215153</c:v>
                </c:pt>
                <c:pt idx="3396">
                  <c:v>0.95775573393425439</c:v>
                </c:pt>
                <c:pt idx="3397">
                  <c:v>0.95726208864790774</c:v>
                </c:pt>
                <c:pt idx="3398">
                  <c:v>0.95722391247095029</c:v>
                </c:pt>
                <c:pt idx="3399">
                  <c:v>0.95818537019364047</c:v>
                </c:pt>
                <c:pt idx="3400">
                  <c:v>0.9583215849901574</c:v>
                </c:pt>
                <c:pt idx="3401">
                  <c:v>0.9587940830143924</c:v>
                </c:pt>
                <c:pt idx="3402">
                  <c:v>0.96018970132414783</c:v>
                </c:pt>
                <c:pt idx="3403">
                  <c:v>0.96188096666848499</c:v>
                </c:pt>
                <c:pt idx="3404">
                  <c:v>0.96266703408660215</c:v>
                </c:pt>
                <c:pt idx="3405">
                  <c:v>0.96362651070797933</c:v>
                </c:pt>
                <c:pt idx="3406">
                  <c:v>0.96398139590091891</c:v>
                </c:pt>
                <c:pt idx="3407">
                  <c:v>0.9668824527048292</c:v>
                </c:pt>
                <c:pt idx="3408">
                  <c:v>0.96893190450620792</c:v>
                </c:pt>
                <c:pt idx="3409">
                  <c:v>0.97090201556088684</c:v>
                </c:pt>
                <c:pt idx="3410">
                  <c:v>0.97137678899261026</c:v>
                </c:pt>
                <c:pt idx="3411">
                  <c:v>0.97134114805848559</c:v>
                </c:pt>
                <c:pt idx="3412">
                  <c:v>0.9707266836847791</c:v>
                </c:pt>
                <c:pt idx="3413">
                  <c:v>0.97018958950756673</c:v>
                </c:pt>
                <c:pt idx="3414">
                  <c:v>0.97019960077110712</c:v>
                </c:pt>
                <c:pt idx="3415">
                  <c:v>0.96977217601623067</c:v>
                </c:pt>
                <c:pt idx="3416">
                  <c:v>0.96996538158785439</c:v>
                </c:pt>
                <c:pt idx="3417">
                  <c:v>0.96931024074765948</c:v>
                </c:pt>
                <c:pt idx="3418">
                  <c:v>0.96869503090912268</c:v>
                </c:pt>
                <c:pt idx="3419">
                  <c:v>0.96896613609067195</c:v>
                </c:pt>
                <c:pt idx="3420">
                  <c:v>0.96982831342426046</c:v>
                </c:pt>
                <c:pt idx="3421">
                  <c:v>0.97070487286204121</c:v>
                </c:pt>
                <c:pt idx="3422">
                  <c:v>0.96967533154570007</c:v>
                </c:pt>
                <c:pt idx="3423">
                  <c:v>0.96882547956123399</c:v>
                </c:pt>
                <c:pt idx="3424">
                  <c:v>0.96725095767129465</c:v>
                </c:pt>
                <c:pt idx="3425">
                  <c:v>0.96578586762783314</c:v>
                </c:pt>
                <c:pt idx="3426">
                  <c:v>0.96532735089731703</c:v>
                </c:pt>
                <c:pt idx="3427">
                  <c:v>0.96460261146263848</c:v>
                </c:pt>
                <c:pt idx="3428">
                  <c:v>0.96548750573007824</c:v>
                </c:pt>
                <c:pt idx="3429">
                  <c:v>0.96652066982370233</c:v>
                </c:pt>
                <c:pt idx="3430">
                  <c:v>0.96710457193817778</c:v>
                </c:pt>
                <c:pt idx="3431">
                  <c:v>0.9682290473753582</c:v>
                </c:pt>
                <c:pt idx="3432">
                  <c:v>0.96841896603563682</c:v>
                </c:pt>
                <c:pt idx="3433">
                  <c:v>0.96761394388883681</c:v>
                </c:pt>
                <c:pt idx="3434">
                  <c:v>0.9668783354743099</c:v>
                </c:pt>
                <c:pt idx="3435">
                  <c:v>0.96674522043159106</c:v>
                </c:pt>
                <c:pt idx="3436">
                  <c:v>0.96539689827964026</c:v>
                </c:pt>
                <c:pt idx="3437">
                  <c:v>0.96440729042867113</c:v>
                </c:pt>
                <c:pt idx="3438">
                  <c:v>0.9657206632222517</c:v>
                </c:pt>
                <c:pt idx="3439">
                  <c:v>0.96685584370876909</c:v>
                </c:pt>
                <c:pt idx="3440">
                  <c:v>0.96797768668023532</c:v>
                </c:pt>
                <c:pt idx="3441">
                  <c:v>0.96924538187636111</c:v>
                </c:pt>
                <c:pt idx="3442">
                  <c:v>0.96894388361634498</c:v>
                </c:pt>
                <c:pt idx="3443">
                  <c:v>0.96723090503996012</c:v>
                </c:pt>
                <c:pt idx="3444">
                  <c:v>0.96630592200686427</c:v>
                </c:pt>
                <c:pt idx="3445">
                  <c:v>0.96619503557593023</c:v>
                </c:pt>
                <c:pt idx="3446">
                  <c:v>0.96649147140220415</c:v>
                </c:pt>
                <c:pt idx="3447">
                  <c:v>0.96772168558394056</c:v>
                </c:pt>
                <c:pt idx="3448">
                  <c:v>0.96926542608983357</c:v>
                </c:pt>
                <c:pt idx="3449">
                  <c:v>0.97028223643468625</c:v>
                </c:pt>
                <c:pt idx="3450">
                  <c:v>0.97096024443769458</c:v>
                </c:pt>
                <c:pt idx="3451">
                  <c:v>0.97162246361604676</c:v>
                </c:pt>
                <c:pt idx="3452">
                  <c:v>0.97107207060771394</c:v>
                </c:pt>
                <c:pt idx="3453">
                  <c:v>0.9701815811643254</c:v>
                </c:pt>
                <c:pt idx="3454">
                  <c:v>0.97089404031001136</c:v>
                </c:pt>
                <c:pt idx="3455">
                  <c:v>0.97222793205525604</c:v>
                </c:pt>
                <c:pt idx="3456">
                  <c:v>0.97299748676025932</c:v>
                </c:pt>
                <c:pt idx="3457">
                  <c:v>0.97419090549536558</c:v>
                </c:pt>
                <c:pt idx="3458">
                  <c:v>0.97422383062744489</c:v>
                </c:pt>
                <c:pt idx="3459">
                  <c:v>0.97443268177206899</c:v>
                </c:pt>
                <c:pt idx="3460">
                  <c:v>0.97402077194522607</c:v>
                </c:pt>
                <c:pt idx="3461">
                  <c:v>0.97441167702155962</c:v>
                </c:pt>
                <c:pt idx="3462">
                  <c:v>0.9750853419477381</c:v>
                </c:pt>
                <c:pt idx="3463">
                  <c:v>0.97572767904502034</c:v>
                </c:pt>
                <c:pt idx="3464">
                  <c:v>0.975825400144683</c:v>
                </c:pt>
                <c:pt idx="3465">
                  <c:v>0.97538057218584884</c:v>
                </c:pt>
                <c:pt idx="3466">
                  <c:v>0.97538429895097767</c:v>
                </c:pt>
                <c:pt idx="3467">
                  <c:v>0.97492804918010911</c:v>
                </c:pt>
                <c:pt idx="3468">
                  <c:v>0.97475754001560322</c:v>
                </c:pt>
                <c:pt idx="3469">
                  <c:v>0.97450738731414843</c:v>
                </c:pt>
                <c:pt idx="3470">
                  <c:v>0.97542295105058252</c:v>
                </c:pt>
                <c:pt idx="3471">
                  <c:v>0.97688619057239223</c:v>
                </c:pt>
                <c:pt idx="3472">
                  <c:v>0.97841775827051125</c:v>
                </c:pt>
                <c:pt idx="3473">
                  <c:v>0.97769245377258907</c:v>
                </c:pt>
                <c:pt idx="3474">
                  <c:v>0.97590109949348591</c:v>
                </c:pt>
                <c:pt idx="3475">
                  <c:v>0.97405000759365645</c:v>
                </c:pt>
                <c:pt idx="3476">
                  <c:v>0.97317821205930588</c:v>
                </c:pt>
                <c:pt idx="3477">
                  <c:v>0.97324242750358547</c:v>
                </c:pt>
                <c:pt idx="3478">
                  <c:v>0.97257753607406272</c:v>
                </c:pt>
                <c:pt idx="3479">
                  <c:v>0.971447701528944</c:v>
                </c:pt>
                <c:pt idx="3480">
                  <c:v>0.97053615886707145</c:v>
                </c:pt>
                <c:pt idx="3481">
                  <c:v>0.97089288973789467</c:v>
                </c:pt>
                <c:pt idx="3482">
                  <c:v>0.97025162824262912</c:v>
                </c:pt>
                <c:pt idx="3483">
                  <c:v>0.97060719560658359</c:v>
                </c:pt>
                <c:pt idx="3484">
                  <c:v>0.97155640779801844</c:v>
                </c:pt>
                <c:pt idx="3485">
                  <c:v>0.97261173169067283</c:v>
                </c:pt>
                <c:pt idx="3486">
                  <c:v>0.97386161829591067</c:v>
                </c:pt>
                <c:pt idx="3487">
                  <c:v>0.97507803936112414</c:v>
                </c:pt>
                <c:pt idx="3488">
                  <c:v>0.97614415619655248</c:v>
                </c:pt>
                <c:pt idx="3489">
                  <c:v>0.97801478373718898</c:v>
                </c:pt>
                <c:pt idx="3490">
                  <c:v>0.9790869877430054</c:v>
                </c:pt>
                <c:pt idx="3491">
                  <c:v>0.97985545550757536</c:v>
                </c:pt>
                <c:pt idx="3492">
                  <c:v>0.97992284381734296</c:v>
                </c:pt>
                <c:pt idx="3493">
                  <c:v>0.97969142987717373</c:v>
                </c:pt>
                <c:pt idx="3494">
                  <c:v>0.97889245403976555</c:v>
                </c:pt>
                <c:pt idx="3495">
                  <c:v>0.9773761982456951</c:v>
                </c:pt>
                <c:pt idx="3496">
                  <c:v>0.97667304724043003</c:v>
                </c:pt>
                <c:pt idx="3497">
                  <c:v>0.97549051605192261</c:v>
                </c:pt>
                <c:pt idx="3498">
                  <c:v>0.9765569035265651</c:v>
                </c:pt>
                <c:pt idx="3499">
                  <c:v>0.97782871265128679</c:v>
                </c:pt>
                <c:pt idx="3500">
                  <c:v>0.97754837956947616</c:v>
                </c:pt>
                <c:pt idx="3501">
                  <c:v>0.97637931836644021</c:v>
                </c:pt>
                <c:pt idx="3502">
                  <c:v>0.97473100092643439</c:v>
                </c:pt>
                <c:pt idx="3503">
                  <c:v>0.97382020353751919</c:v>
                </c:pt>
                <c:pt idx="3504">
                  <c:v>0.97263814844102059</c:v>
                </c:pt>
                <c:pt idx="3505">
                  <c:v>0.97119398745318108</c:v>
                </c:pt>
                <c:pt idx="3506">
                  <c:v>0.97004909655374072</c:v>
                </c:pt>
                <c:pt idx="3507">
                  <c:v>0.96997690045934337</c:v>
                </c:pt>
                <c:pt idx="3508">
                  <c:v>0.97048565256391761</c:v>
                </c:pt>
                <c:pt idx="3509">
                  <c:v>0.97086279154824662</c:v>
                </c:pt>
                <c:pt idx="3510">
                  <c:v>0.97133389205659404</c:v>
                </c:pt>
                <c:pt idx="3511">
                  <c:v>0.97139518023836435</c:v>
                </c:pt>
                <c:pt idx="3512">
                  <c:v>0.97108962596353721</c:v>
                </c:pt>
                <c:pt idx="3513">
                  <c:v>0.97136661959838588</c:v>
                </c:pt>
                <c:pt idx="3514">
                  <c:v>0.97107500081444909</c:v>
                </c:pt>
                <c:pt idx="3515">
                  <c:v>0.97134426510887883</c:v>
                </c:pt>
                <c:pt idx="3516">
                  <c:v>0.97123333292939718</c:v>
                </c:pt>
                <c:pt idx="3517">
                  <c:v>0.97241125479318369</c:v>
                </c:pt>
                <c:pt idx="3518">
                  <c:v>0.9746580700318801</c:v>
                </c:pt>
                <c:pt idx="3519">
                  <c:v>0.97610914435956353</c:v>
                </c:pt>
                <c:pt idx="3520">
                  <c:v>0.97688215678957269</c:v>
                </c:pt>
                <c:pt idx="3521">
                  <c:v>0.9780072635796454</c:v>
                </c:pt>
                <c:pt idx="3522">
                  <c:v>0.97884324007676915</c:v>
                </c:pt>
                <c:pt idx="3523">
                  <c:v>0.97931484920463419</c:v>
                </c:pt>
                <c:pt idx="3524">
                  <c:v>0.98002593957385631</c:v>
                </c:pt>
                <c:pt idx="3525">
                  <c:v>0.97971573882989549</c:v>
                </c:pt>
                <c:pt idx="3526">
                  <c:v>0.97876298443343901</c:v>
                </c:pt>
                <c:pt idx="3527">
                  <c:v>0.97798101547179528</c:v>
                </c:pt>
                <c:pt idx="3528">
                  <c:v>0.97805229046165487</c:v>
                </c:pt>
                <c:pt idx="3529">
                  <c:v>0.97828979067972588</c:v>
                </c:pt>
                <c:pt idx="3530">
                  <c:v>0.97844680558596075</c:v>
                </c:pt>
                <c:pt idx="3531">
                  <c:v>0.97814926855602369</c:v>
                </c:pt>
                <c:pt idx="3532">
                  <c:v>0.97788647586944044</c:v>
                </c:pt>
                <c:pt idx="3533">
                  <c:v>0.97753515083784626</c:v>
                </c:pt>
                <c:pt idx="3534">
                  <c:v>0.97663916155820918</c:v>
                </c:pt>
                <c:pt idx="3535">
                  <c:v>0.97579917260913696</c:v>
                </c:pt>
                <c:pt idx="3536">
                  <c:v>0.97536345467744745</c:v>
                </c:pt>
                <c:pt idx="3537">
                  <c:v>0.9752666858732616</c:v>
                </c:pt>
                <c:pt idx="3538">
                  <c:v>0.9757832646007577</c:v>
                </c:pt>
                <c:pt idx="3539">
                  <c:v>0.97596851324485512</c:v>
                </c:pt>
                <c:pt idx="3540">
                  <c:v>0.97688174622524004</c:v>
                </c:pt>
                <c:pt idx="3541">
                  <c:v>0.97772967070083594</c:v>
                </c:pt>
                <c:pt idx="3542">
                  <c:v>0.97914633236953097</c:v>
                </c:pt>
                <c:pt idx="3543">
                  <c:v>0.97986947481884645</c:v>
                </c:pt>
                <c:pt idx="3544">
                  <c:v>0.9800050063468142</c:v>
                </c:pt>
              </c:numCache>
            </c:numRef>
          </c:yVal>
          <c:smooth val="1"/>
          <c:extLst>
            <c:ext xmlns:c16="http://schemas.microsoft.com/office/drawing/2014/chart" uri="{C3380CC4-5D6E-409C-BE32-E72D297353CC}">
              <c16:uniqueId val="{00000000-390C-4C8C-A03E-B5BB9A3B9090}"/>
            </c:ext>
          </c:extLst>
        </c:ser>
        <c:ser>
          <c:idx val="1"/>
          <c:order val="1"/>
          <c:tx>
            <c:strRef>
              <c:f>Plotting!$J$1</c:f>
              <c:strCache>
                <c:ptCount val="1"/>
                <c:pt idx="0">
                  <c:v>1PV surfactant</c:v>
                </c:pt>
              </c:strCache>
            </c:strRef>
          </c:tx>
          <c:spPr>
            <a:ln w="19050" cap="rnd">
              <a:solidFill>
                <a:schemeClr val="accent2"/>
              </a:solidFill>
              <a:round/>
            </a:ln>
            <a:effectLst/>
          </c:spPr>
          <c:marker>
            <c:symbol val="none"/>
          </c:marker>
          <c:xVal>
            <c:numRef>
              <c:f>Plotting!$H$2:$H$3546</c:f>
              <c:numCache>
                <c:formatCode>0</c:formatCode>
                <c:ptCount val="3545"/>
                <c:pt idx="0">
                  <c:v>12</c:v>
                </c:pt>
                <c:pt idx="1">
                  <c:v>11.996613995485328</c:v>
                </c:pt>
                <c:pt idx="2">
                  <c:v>11.993227990970654</c:v>
                </c:pt>
                <c:pt idx="3">
                  <c:v>11.989841986455982</c:v>
                </c:pt>
                <c:pt idx="4">
                  <c:v>11.98645598194131</c:v>
                </c:pt>
                <c:pt idx="5">
                  <c:v>11.983069977426636</c:v>
                </c:pt>
                <c:pt idx="6">
                  <c:v>11.979683972911964</c:v>
                </c:pt>
                <c:pt idx="7">
                  <c:v>11.97629796839729</c:v>
                </c:pt>
                <c:pt idx="8">
                  <c:v>11.972911963882618</c:v>
                </c:pt>
                <c:pt idx="9">
                  <c:v>11.969525959367946</c:v>
                </c:pt>
                <c:pt idx="10">
                  <c:v>11.966139954853272</c:v>
                </c:pt>
                <c:pt idx="11">
                  <c:v>11.9627539503386</c:v>
                </c:pt>
                <c:pt idx="12">
                  <c:v>11.959367945823928</c:v>
                </c:pt>
                <c:pt idx="13">
                  <c:v>11.955981941309254</c:v>
                </c:pt>
                <c:pt idx="14">
                  <c:v>11.952595936794582</c:v>
                </c:pt>
                <c:pt idx="15">
                  <c:v>11.94920993227991</c:v>
                </c:pt>
                <c:pt idx="16">
                  <c:v>11.945823927765236</c:v>
                </c:pt>
                <c:pt idx="17">
                  <c:v>11.942437923250564</c:v>
                </c:pt>
                <c:pt idx="18">
                  <c:v>11.939051918735892</c:v>
                </c:pt>
                <c:pt idx="19">
                  <c:v>11.935665914221218</c:v>
                </c:pt>
                <c:pt idx="20">
                  <c:v>11.932279909706546</c:v>
                </c:pt>
                <c:pt idx="21">
                  <c:v>11.928893905191874</c:v>
                </c:pt>
                <c:pt idx="22">
                  <c:v>11.9255079006772</c:v>
                </c:pt>
                <c:pt idx="23">
                  <c:v>11.922121896162528</c:v>
                </c:pt>
                <c:pt idx="24">
                  <c:v>11.918735891647856</c:v>
                </c:pt>
                <c:pt idx="25">
                  <c:v>11.915349887133182</c:v>
                </c:pt>
                <c:pt idx="26">
                  <c:v>11.91196388261851</c:v>
                </c:pt>
                <c:pt idx="27">
                  <c:v>11.908577878103838</c:v>
                </c:pt>
                <c:pt idx="28">
                  <c:v>11.905191873589164</c:v>
                </c:pt>
                <c:pt idx="29">
                  <c:v>11.901805869074492</c:v>
                </c:pt>
                <c:pt idx="30">
                  <c:v>11.89841986455982</c:v>
                </c:pt>
                <c:pt idx="31">
                  <c:v>11.895033860045146</c:v>
                </c:pt>
                <c:pt idx="32">
                  <c:v>11.891647855530474</c:v>
                </c:pt>
                <c:pt idx="33">
                  <c:v>11.888261851015802</c:v>
                </c:pt>
                <c:pt idx="34">
                  <c:v>11.884875846501128</c:v>
                </c:pt>
                <c:pt idx="35">
                  <c:v>11.881489841986456</c:v>
                </c:pt>
                <c:pt idx="36">
                  <c:v>11.878103837471784</c:v>
                </c:pt>
                <c:pt idx="37">
                  <c:v>11.87471783295711</c:v>
                </c:pt>
                <c:pt idx="38">
                  <c:v>11.871331828442438</c:v>
                </c:pt>
                <c:pt idx="39">
                  <c:v>11.867945823927766</c:v>
                </c:pt>
                <c:pt idx="40">
                  <c:v>11.864559819413092</c:v>
                </c:pt>
                <c:pt idx="41">
                  <c:v>11.86117381489842</c:v>
                </c:pt>
                <c:pt idx="42">
                  <c:v>11.857787810383748</c:v>
                </c:pt>
                <c:pt idx="43">
                  <c:v>11.854401805869074</c:v>
                </c:pt>
                <c:pt idx="44">
                  <c:v>11.851015801354402</c:v>
                </c:pt>
                <c:pt idx="45">
                  <c:v>11.84762979683973</c:v>
                </c:pt>
                <c:pt idx="46">
                  <c:v>11.844243792325056</c:v>
                </c:pt>
                <c:pt idx="47">
                  <c:v>11.840857787810384</c:v>
                </c:pt>
                <c:pt idx="48">
                  <c:v>11.837471783295712</c:v>
                </c:pt>
                <c:pt idx="49">
                  <c:v>11.834085778781038</c:v>
                </c:pt>
                <c:pt idx="50">
                  <c:v>11.830699774266366</c:v>
                </c:pt>
                <c:pt idx="51">
                  <c:v>11.827313769751692</c:v>
                </c:pt>
                <c:pt idx="52">
                  <c:v>11.82392776523702</c:v>
                </c:pt>
                <c:pt idx="53">
                  <c:v>11.820541760722348</c:v>
                </c:pt>
                <c:pt idx="54">
                  <c:v>11.817155756207674</c:v>
                </c:pt>
                <c:pt idx="55">
                  <c:v>11.813769751693002</c:v>
                </c:pt>
                <c:pt idx="56">
                  <c:v>11.81038374717833</c:v>
                </c:pt>
                <c:pt idx="57">
                  <c:v>11.806997742663656</c:v>
                </c:pt>
                <c:pt idx="58">
                  <c:v>11.803611738148984</c:v>
                </c:pt>
                <c:pt idx="59">
                  <c:v>11.800225733634312</c:v>
                </c:pt>
                <c:pt idx="60">
                  <c:v>11.796839729119638</c:v>
                </c:pt>
                <c:pt idx="61">
                  <c:v>11.793453724604966</c:v>
                </c:pt>
                <c:pt idx="62">
                  <c:v>11.790067720090294</c:v>
                </c:pt>
                <c:pt idx="63">
                  <c:v>11.78668171557562</c:v>
                </c:pt>
                <c:pt idx="64">
                  <c:v>11.783295711060948</c:v>
                </c:pt>
                <c:pt idx="65">
                  <c:v>11.779909706546276</c:v>
                </c:pt>
                <c:pt idx="66">
                  <c:v>11.776523702031602</c:v>
                </c:pt>
                <c:pt idx="67">
                  <c:v>11.77313769751693</c:v>
                </c:pt>
                <c:pt idx="68">
                  <c:v>11.769751693002258</c:v>
                </c:pt>
                <c:pt idx="69">
                  <c:v>11.766365688487584</c:v>
                </c:pt>
                <c:pt idx="70">
                  <c:v>11.762979683972912</c:v>
                </c:pt>
                <c:pt idx="71">
                  <c:v>11.75959367945824</c:v>
                </c:pt>
                <c:pt idx="72">
                  <c:v>11.756207674943566</c:v>
                </c:pt>
                <c:pt idx="73">
                  <c:v>11.752821670428894</c:v>
                </c:pt>
                <c:pt idx="74">
                  <c:v>11.749435665914222</c:v>
                </c:pt>
                <c:pt idx="75">
                  <c:v>11.746049661399548</c:v>
                </c:pt>
                <c:pt idx="76">
                  <c:v>11.742663656884876</c:v>
                </c:pt>
                <c:pt idx="77">
                  <c:v>11.739277652370204</c:v>
                </c:pt>
                <c:pt idx="78">
                  <c:v>11.73589164785553</c:v>
                </c:pt>
                <c:pt idx="79">
                  <c:v>11.732505643340858</c:v>
                </c:pt>
                <c:pt idx="80">
                  <c:v>11.729119638826186</c:v>
                </c:pt>
                <c:pt idx="81">
                  <c:v>11.725733634311512</c:v>
                </c:pt>
                <c:pt idx="82">
                  <c:v>11.72234762979684</c:v>
                </c:pt>
                <c:pt idx="83">
                  <c:v>11.718961625282168</c:v>
                </c:pt>
                <c:pt idx="84">
                  <c:v>11.715575620767494</c:v>
                </c:pt>
                <c:pt idx="85">
                  <c:v>11.712189616252822</c:v>
                </c:pt>
                <c:pt idx="86">
                  <c:v>11.70880361173815</c:v>
                </c:pt>
                <c:pt idx="87">
                  <c:v>11.705417607223476</c:v>
                </c:pt>
                <c:pt idx="88">
                  <c:v>11.702031602708804</c:v>
                </c:pt>
                <c:pt idx="89">
                  <c:v>11.698645598194132</c:v>
                </c:pt>
                <c:pt idx="90">
                  <c:v>11.695259593679458</c:v>
                </c:pt>
                <c:pt idx="91">
                  <c:v>11.691873589164786</c:v>
                </c:pt>
                <c:pt idx="92">
                  <c:v>11.688487584650114</c:v>
                </c:pt>
                <c:pt idx="93">
                  <c:v>11.68510158013544</c:v>
                </c:pt>
                <c:pt idx="94">
                  <c:v>11.681715575620768</c:v>
                </c:pt>
                <c:pt idx="95">
                  <c:v>11.678329571106094</c:v>
                </c:pt>
                <c:pt idx="96">
                  <c:v>11.674943566591422</c:v>
                </c:pt>
                <c:pt idx="97">
                  <c:v>11.67155756207675</c:v>
                </c:pt>
                <c:pt idx="98">
                  <c:v>11.668171557562076</c:v>
                </c:pt>
                <c:pt idx="99">
                  <c:v>11.664785553047404</c:v>
                </c:pt>
                <c:pt idx="100">
                  <c:v>11.661399548532732</c:v>
                </c:pt>
                <c:pt idx="101">
                  <c:v>11.658013544018058</c:v>
                </c:pt>
                <c:pt idx="102">
                  <c:v>11.654627539503386</c:v>
                </c:pt>
                <c:pt idx="103">
                  <c:v>11.651241534988714</c:v>
                </c:pt>
                <c:pt idx="104">
                  <c:v>11.64785553047404</c:v>
                </c:pt>
                <c:pt idx="105">
                  <c:v>11.644469525959368</c:v>
                </c:pt>
                <c:pt idx="106">
                  <c:v>11.641083521444695</c:v>
                </c:pt>
                <c:pt idx="107">
                  <c:v>11.637697516930022</c:v>
                </c:pt>
                <c:pt idx="108">
                  <c:v>11.63431151241535</c:v>
                </c:pt>
                <c:pt idx="109">
                  <c:v>11.630925507900677</c:v>
                </c:pt>
                <c:pt idx="110">
                  <c:v>11.627539503386004</c:v>
                </c:pt>
                <c:pt idx="111">
                  <c:v>11.624153498871332</c:v>
                </c:pt>
                <c:pt idx="112">
                  <c:v>11.620767494356659</c:v>
                </c:pt>
                <c:pt idx="113">
                  <c:v>11.617381489841986</c:v>
                </c:pt>
                <c:pt idx="114">
                  <c:v>11.613995485327314</c:v>
                </c:pt>
                <c:pt idx="115">
                  <c:v>11.610609480812641</c:v>
                </c:pt>
                <c:pt idx="116">
                  <c:v>11.607223476297968</c:v>
                </c:pt>
                <c:pt idx="117">
                  <c:v>11.603837471783295</c:v>
                </c:pt>
                <c:pt idx="118">
                  <c:v>11.600451467268623</c:v>
                </c:pt>
                <c:pt idx="119">
                  <c:v>11.59706546275395</c:v>
                </c:pt>
                <c:pt idx="120">
                  <c:v>11.593679458239277</c:v>
                </c:pt>
                <c:pt idx="121">
                  <c:v>11.590293453724605</c:v>
                </c:pt>
                <c:pt idx="122">
                  <c:v>11.586907449209932</c:v>
                </c:pt>
                <c:pt idx="123">
                  <c:v>11.583521444695259</c:v>
                </c:pt>
                <c:pt idx="124">
                  <c:v>11.580135440180587</c:v>
                </c:pt>
                <c:pt idx="125">
                  <c:v>11.576749435665914</c:v>
                </c:pt>
                <c:pt idx="126">
                  <c:v>11.573363431151241</c:v>
                </c:pt>
                <c:pt idx="127">
                  <c:v>11.569977426636569</c:v>
                </c:pt>
                <c:pt idx="128">
                  <c:v>11.566591422121896</c:v>
                </c:pt>
                <c:pt idx="129">
                  <c:v>11.563205417607223</c:v>
                </c:pt>
                <c:pt idx="130">
                  <c:v>11.559819413092551</c:v>
                </c:pt>
                <c:pt idx="131">
                  <c:v>11.556433408577877</c:v>
                </c:pt>
                <c:pt idx="132">
                  <c:v>11.553047404063205</c:v>
                </c:pt>
                <c:pt idx="133">
                  <c:v>11.549661399548533</c:v>
                </c:pt>
                <c:pt idx="134">
                  <c:v>11.546275395033859</c:v>
                </c:pt>
                <c:pt idx="135">
                  <c:v>11.542889390519187</c:v>
                </c:pt>
                <c:pt idx="136">
                  <c:v>11.539503386004515</c:v>
                </c:pt>
                <c:pt idx="137">
                  <c:v>11.536117381489841</c:v>
                </c:pt>
                <c:pt idx="138">
                  <c:v>11.532731376975169</c:v>
                </c:pt>
                <c:pt idx="139">
                  <c:v>11.529345372460496</c:v>
                </c:pt>
                <c:pt idx="140">
                  <c:v>11.525959367945823</c:v>
                </c:pt>
                <c:pt idx="141">
                  <c:v>11.522573363431151</c:v>
                </c:pt>
                <c:pt idx="142">
                  <c:v>11.519187358916477</c:v>
                </c:pt>
                <c:pt idx="143">
                  <c:v>11.515801354401805</c:v>
                </c:pt>
                <c:pt idx="144">
                  <c:v>11.512415349887133</c:v>
                </c:pt>
                <c:pt idx="145">
                  <c:v>11.509029345372459</c:v>
                </c:pt>
                <c:pt idx="146">
                  <c:v>11.505643340857787</c:v>
                </c:pt>
                <c:pt idx="147">
                  <c:v>11.502257336343115</c:v>
                </c:pt>
                <c:pt idx="148">
                  <c:v>11.498871331828441</c:v>
                </c:pt>
                <c:pt idx="149">
                  <c:v>11.495485327313769</c:v>
                </c:pt>
                <c:pt idx="150">
                  <c:v>11.492099322799097</c:v>
                </c:pt>
                <c:pt idx="151">
                  <c:v>11.488713318284423</c:v>
                </c:pt>
                <c:pt idx="152">
                  <c:v>11.485327313769751</c:v>
                </c:pt>
                <c:pt idx="153">
                  <c:v>11.481941309255079</c:v>
                </c:pt>
                <c:pt idx="154">
                  <c:v>11.478555304740405</c:v>
                </c:pt>
                <c:pt idx="155">
                  <c:v>11.475169300225733</c:v>
                </c:pt>
                <c:pt idx="156">
                  <c:v>11.471783295711061</c:v>
                </c:pt>
                <c:pt idx="157">
                  <c:v>11.468397291196387</c:v>
                </c:pt>
                <c:pt idx="158">
                  <c:v>11.465011286681715</c:v>
                </c:pt>
                <c:pt idx="159">
                  <c:v>11.461625282167043</c:v>
                </c:pt>
                <c:pt idx="160">
                  <c:v>11.458239277652369</c:v>
                </c:pt>
                <c:pt idx="161">
                  <c:v>11.454853273137697</c:v>
                </c:pt>
                <c:pt idx="162">
                  <c:v>11.451467268623025</c:v>
                </c:pt>
                <c:pt idx="163">
                  <c:v>11.448081264108351</c:v>
                </c:pt>
                <c:pt idx="164">
                  <c:v>11.444695259593679</c:v>
                </c:pt>
                <c:pt idx="165">
                  <c:v>11.441309255079007</c:v>
                </c:pt>
                <c:pt idx="166">
                  <c:v>11.437923250564333</c:v>
                </c:pt>
                <c:pt idx="167">
                  <c:v>11.434537246049661</c:v>
                </c:pt>
                <c:pt idx="168">
                  <c:v>11.431151241534989</c:v>
                </c:pt>
                <c:pt idx="169">
                  <c:v>11.427765237020315</c:v>
                </c:pt>
                <c:pt idx="170">
                  <c:v>11.424379232505643</c:v>
                </c:pt>
                <c:pt idx="171">
                  <c:v>11.420993227990971</c:v>
                </c:pt>
                <c:pt idx="172">
                  <c:v>11.417607223476297</c:v>
                </c:pt>
                <c:pt idx="173">
                  <c:v>11.414221218961625</c:v>
                </c:pt>
                <c:pt idx="174">
                  <c:v>11.410835214446953</c:v>
                </c:pt>
                <c:pt idx="175">
                  <c:v>11.407449209932279</c:v>
                </c:pt>
                <c:pt idx="176">
                  <c:v>11.404063205417607</c:v>
                </c:pt>
                <c:pt idx="177">
                  <c:v>11.400677200902935</c:v>
                </c:pt>
                <c:pt idx="178">
                  <c:v>11.397291196388261</c:v>
                </c:pt>
                <c:pt idx="179">
                  <c:v>11.393905191873589</c:v>
                </c:pt>
                <c:pt idx="180">
                  <c:v>11.390519187358917</c:v>
                </c:pt>
                <c:pt idx="181">
                  <c:v>11.387133182844243</c:v>
                </c:pt>
                <c:pt idx="182">
                  <c:v>11.383747178329571</c:v>
                </c:pt>
                <c:pt idx="183">
                  <c:v>11.380361173814897</c:v>
                </c:pt>
                <c:pt idx="184">
                  <c:v>11.376975169300225</c:v>
                </c:pt>
                <c:pt idx="185">
                  <c:v>11.373589164785553</c:v>
                </c:pt>
                <c:pt idx="186">
                  <c:v>11.370203160270879</c:v>
                </c:pt>
                <c:pt idx="187">
                  <c:v>11.366817155756207</c:v>
                </c:pt>
                <c:pt idx="188">
                  <c:v>11.363431151241535</c:v>
                </c:pt>
                <c:pt idx="189">
                  <c:v>11.360045146726861</c:v>
                </c:pt>
                <c:pt idx="190">
                  <c:v>11.356659142212189</c:v>
                </c:pt>
                <c:pt idx="191">
                  <c:v>11.353273137697517</c:v>
                </c:pt>
                <c:pt idx="192">
                  <c:v>11.349887133182843</c:v>
                </c:pt>
                <c:pt idx="193">
                  <c:v>11.346501128668171</c:v>
                </c:pt>
                <c:pt idx="194">
                  <c:v>11.343115124153499</c:v>
                </c:pt>
                <c:pt idx="195">
                  <c:v>11.339729119638825</c:v>
                </c:pt>
                <c:pt idx="196">
                  <c:v>11.336343115124153</c:v>
                </c:pt>
                <c:pt idx="197">
                  <c:v>11.332957110609481</c:v>
                </c:pt>
                <c:pt idx="198">
                  <c:v>11.329571106094807</c:v>
                </c:pt>
                <c:pt idx="199">
                  <c:v>11.326185101580135</c:v>
                </c:pt>
                <c:pt idx="200">
                  <c:v>11.322799097065463</c:v>
                </c:pt>
                <c:pt idx="201">
                  <c:v>11.319413092550789</c:v>
                </c:pt>
                <c:pt idx="202">
                  <c:v>11.316027088036117</c:v>
                </c:pt>
                <c:pt idx="203">
                  <c:v>11.312641083521445</c:v>
                </c:pt>
                <c:pt idx="204">
                  <c:v>11.309255079006771</c:v>
                </c:pt>
                <c:pt idx="205">
                  <c:v>11.305869074492099</c:v>
                </c:pt>
                <c:pt idx="206">
                  <c:v>11.302483069977427</c:v>
                </c:pt>
                <c:pt idx="207">
                  <c:v>11.299097065462753</c:v>
                </c:pt>
                <c:pt idx="208">
                  <c:v>11.295711060948081</c:v>
                </c:pt>
                <c:pt idx="209">
                  <c:v>11.292325056433409</c:v>
                </c:pt>
                <c:pt idx="210">
                  <c:v>11.288939051918735</c:v>
                </c:pt>
                <c:pt idx="211">
                  <c:v>11.285553047404063</c:v>
                </c:pt>
                <c:pt idx="212">
                  <c:v>11.282167042889391</c:v>
                </c:pt>
                <c:pt idx="213">
                  <c:v>11.278781038374717</c:v>
                </c:pt>
                <c:pt idx="214">
                  <c:v>11.275395033860045</c:v>
                </c:pt>
                <c:pt idx="215">
                  <c:v>11.272009029345373</c:v>
                </c:pt>
                <c:pt idx="216">
                  <c:v>11.268623024830699</c:v>
                </c:pt>
                <c:pt idx="217">
                  <c:v>11.265237020316027</c:v>
                </c:pt>
                <c:pt idx="218">
                  <c:v>11.261851015801355</c:v>
                </c:pt>
                <c:pt idx="219">
                  <c:v>11.258465011286681</c:v>
                </c:pt>
                <c:pt idx="220">
                  <c:v>11.255079006772009</c:v>
                </c:pt>
                <c:pt idx="221">
                  <c:v>11.251693002257337</c:v>
                </c:pt>
                <c:pt idx="222">
                  <c:v>11.248306997742663</c:v>
                </c:pt>
                <c:pt idx="223">
                  <c:v>11.244920993227991</c:v>
                </c:pt>
                <c:pt idx="224">
                  <c:v>11.241534988713319</c:v>
                </c:pt>
                <c:pt idx="225">
                  <c:v>11.238148984198645</c:v>
                </c:pt>
                <c:pt idx="226">
                  <c:v>11.234762979683973</c:v>
                </c:pt>
                <c:pt idx="227">
                  <c:v>11.231376975169301</c:v>
                </c:pt>
                <c:pt idx="228">
                  <c:v>11.227990970654627</c:v>
                </c:pt>
                <c:pt idx="229">
                  <c:v>11.224604966139955</c:v>
                </c:pt>
                <c:pt idx="230">
                  <c:v>11.221218961625281</c:v>
                </c:pt>
                <c:pt idx="231">
                  <c:v>11.217832957110609</c:v>
                </c:pt>
                <c:pt idx="232">
                  <c:v>11.214446952595937</c:v>
                </c:pt>
                <c:pt idx="233">
                  <c:v>11.211060948081263</c:v>
                </c:pt>
                <c:pt idx="234">
                  <c:v>11.207674943566591</c:v>
                </c:pt>
                <c:pt idx="235">
                  <c:v>11.204288939051919</c:v>
                </c:pt>
                <c:pt idx="236">
                  <c:v>11.200902934537245</c:v>
                </c:pt>
                <c:pt idx="237">
                  <c:v>11.197516930022573</c:v>
                </c:pt>
                <c:pt idx="238">
                  <c:v>11.194130925507901</c:v>
                </c:pt>
                <c:pt idx="239">
                  <c:v>11.190744920993227</c:v>
                </c:pt>
                <c:pt idx="240">
                  <c:v>11.187358916478555</c:v>
                </c:pt>
                <c:pt idx="241">
                  <c:v>11.183972911963883</c:v>
                </c:pt>
                <c:pt idx="242">
                  <c:v>11.180586907449209</c:v>
                </c:pt>
                <c:pt idx="243">
                  <c:v>11.177200902934537</c:v>
                </c:pt>
                <c:pt idx="244">
                  <c:v>11.173814898419865</c:v>
                </c:pt>
                <c:pt idx="245">
                  <c:v>11.170428893905191</c:v>
                </c:pt>
                <c:pt idx="246">
                  <c:v>11.167042889390519</c:v>
                </c:pt>
                <c:pt idx="247">
                  <c:v>11.163656884875847</c:v>
                </c:pt>
                <c:pt idx="248">
                  <c:v>11.160270880361173</c:v>
                </c:pt>
                <c:pt idx="249">
                  <c:v>11.156884875846501</c:v>
                </c:pt>
                <c:pt idx="250">
                  <c:v>11.153498871331829</c:v>
                </c:pt>
                <c:pt idx="251">
                  <c:v>11.150112866817155</c:v>
                </c:pt>
                <c:pt idx="252">
                  <c:v>11.146726862302483</c:v>
                </c:pt>
                <c:pt idx="253">
                  <c:v>11.143340857787811</c:v>
                </c:pt>
                <c:pt idx="254">
                  <c:v>11.139954853273137</c:v>
                </c:pt>
                <c:pt idx="255">
                  <c:v>11.136568848758465</c:v>
                </c:pt>
                <c:pt idx="256">
                  <c:v>11.133182844243793</c:v>
                </c:pt>
                <c:pt idx="257">
                  <c:v>11.129796839729119</c:v>
                </c:pt>
                <c:pt idx="258">
                  <c:v>11.126410835214447</c:v>
                </c:pt>
                <c:pt idx="259">
                  <c:v>11.123024830699775</c:v>
                </c:pt>
                <c:pt idx="260">
                  <c:v>11.119638826185101</c:v>
                </c:pt>
                <c:pt idx="261">
                  <c:v>11.116252821670429</c:v>
                </c:pt>
                <c:pt idx="262">
                  <c:v>11.112866817155757</c:v>
                </c:pt>
                <c:pt idx="263">
                  <c:v>11.109480812641083</c:v>
                </c:pt>
                <c:pt idx="264">
                  <c:v>11.106094808126411</c:v>
                </c:pt>
                <c:pt idx="265">
                  <c:v>11.102708803611739</c:v>
                </c:pt>
                <c:pt idx="266">
                  <c:v>11.099322799097065</c:v>
                </c:pt>
                <c:pt idx="267">
                  <c:v>11.095936794582393</c:v>
                </c:pt>
                <c:pt idx="268">
                  <c:v>11.092550790067721</c:v>
                </c:pt>
                <c:pt idx="269">
                  <c:v>11.089164785553047</c:v>
                </c:pt>
                <c:pt idx="270">
                  <c:v>11.085778781038375</c:v>
                </c:pt>
                <c:pt idx="271">
                  <c:v>11.082392776523703</c:v>
                </c:pt>
                <c:pt idx="272">
                  <c:v>11.079006772009029</c:v>
                </c:pt>
                <c:pt idx="273">
                  <c:v>11.075620767494357</c:v>
                </c:pt>
                <c:pt idx="274">
                  <c:v>11.072234762979683</c:v>
                </c:pt>
                <c:pt idx="275">
                  <c:v>11.068848758465011</c:v>
                </c:pt>
                <c:pt idx="276">
                  <c:v>11.065462753950339</c:v>
                </c:pt>
                <c:pt idx="277">
                  <c:v>11.062076749435665</c:v>
                </c:pt>
                <c:pt idx="278">
                  <c:v>11.058690744920993</c:v>
                </c:pt>
                <c:pt idx="279">
                  <c:v>11.055304740406321</c:v>
                </c:pt>
                <c:pt idx="280">
                  <c:v>11.051918735891647</c:v>
                </c:pt>
                <c:pt idx="281">
                  <c:v>11.048532731376975</c:v>
                </c:pt>
                <c:pt idx="282">
                  <c:v>11.045146726862303</c:v>
                </c:pt>
                <c:pt idx="283">
                  <c:v>11.041760722347629</c:v>
                </c:pt>
                <c:pt idx="284">
                  <c:v>11.038374717832957</c:v>
                </c:pt>
                <c:pt idx="285">
                  <c:v>11.034988713318285</c:v>
                </c:pt>
                <c:pt idx="286">
                  <c:v>11.031602708803611</c:v>
                </c:pt>
                <c:pt idx="287">
                  <c:v>11.028216704288939</c:v>
                </c:pt>
                <c:pt idx="288">
                  <c:v>11.024830699774267</c:v>
                </c:pt>
                <c:pt idx="289">
                  <c:v>11.021444695259593</c:v>
                </c:pt>
                <c:pt idx="290">
                  <c:v>11.018058690744921</c:v>
                </c:pt>
                <c:pt idx="291">
                  <c:v>11.014672686230249</c:v>
                </c:pt>
                <c:pt idx="292">
                  <c:v>11.011286681715575</c:v>
                </c:pt>
                <c:pt idx="293">
                  <c:v>11.007900677200903</c:v>
                </c:pt>
                <c:pt idx="294">
                  <c:v>11.004514672686231</c:v>
                </c:pt>
                <c:pt idx="295">
                  <c:v>11.001128668171557</c:v>
                </c:pt>
                <c:pt idx="296">
                  <c:v>10.997742663656885</c:v>
                </c:pt>
                <c:pt idx="297">
                  <c:v>10.994356659142213</c:v>
                </c:pt>
                <c:pt idx="298">
                  <c:v>10.990970654627539</c:v>
                </c:pt>
                <c:pt idx="299">
                  <c:v>10.987584650112867</c:v>
                </c:pt>
                <c:pt idx="300">
                  <c:v>10.984198645598195</c:v>
                </c:pt>
                <c:pt idx="301">
                  <c:v>10.980812641083521</c:v>
                </c:pt>
                <c:pt idx="302">
                  <c:v>10.977426636568849</c:v>
                </c:pt>
                <c:pt idx="303">
                  <c:v>10.974040632054177</c:v>
                </c:pt>
                <c:pt idx="304">
                  <c:v>10.970654627539503</c:v>
                </c:pt>
                <c:pt idx="305">
                  <c:v>10.967268623024831</c:v>
                </c:pt>
                <c:pt idx="306">
                  <c:v>10.963882618510159</c:v>
                </c:pt>
                <c:pt idx="307">
                  <c:v>10.960496613995485</c:v>
                </c:pt>
                <c:pt idx="308">
                  <c:v>10.957110609480813</c:v>
                </c:pt>
                <c:pt idx="309">
                  <c:v>10.953724604966141</c:v>
                </c:pt>
                <c:pt idx="310">
                  <c:v>10.950338600451467</c:v>
                </c:pt>
                <c:pt idx="311">
                  <c:v>10.946952595936795</c:v>
                </c:pt>
                <c:pt idx="312">
                  <c:v>10.943566591422123</c:v>
                </c:pt>
                <c:pt idx="313">
                  <c:v>10.940180586907449</c:v>
                </c:pt>
                <c:pt idx="314">
                  <c:v>10.936794582392777</c:v>
                </c:pt>
                <c:pt idx="315">
                  <c:v>10.933408577878104</c:v>
                </c:pt>
                <c:pt idx="316">
                  <c:v>10.930022573363431</c:v>
                </c:pt>
                <c:pt idx="317">
                  <c:v>10.926636568848759</c:v>
                </c:pt>
                <c:pt idx="318">
                  <c:v>10.923250564334085</c:v>
                </c:pt>
                <c:pt idx="319">
                  <c:v>10.919864559819413</c:v>
                </c:pt>
                <c:pt idx="320">
                  <c:v>10.916478555304741</c:v>
                </c:pt>
                <c:pt idx="321">
                  <c:v>10.913092550790067</c:v>
                </c:pt>
                <c:pt idx="322">
                  <c:v>10.909706546275395</c:v>
                </c:pt>
                <c:pt idx="323">
                  <c:v>10.906320541760723</c:v>
                </c:pt>
                <c:pt idx="324">
                  <c:v>10.902934537246049</c:v>
                </c:pt>
                <c:pt idx="325">
                  <c:v>10.899548532731377</c:v>
                </c:pt>
                <c:pt idx="326">
                  <c:v>10.896162528216705</c:v>
                </c:pt>
                <c:pt idx="327">
                  <c:v>10.892776523702031</c:v>
                </c:pt>
                <c:pt idx="328">
                  <c:v>10.889390519187359</c:v>
                </c:pt>
                <c:pt idx="329">
                  <c:v>10.886004514672686</c:v>
                </c:pt>
                <c:pt idx="330">
                  <c:v>10.882618510158013</c:v>
                </c:pt>
                <c:pt idx="331">
                  <c:v>10.879232505643341</c:v>
                </c:pt>
                <c:pt idx="332">
                  <c:v>10.875846501128668</c:v>
                </c:pt>
                <c:pt idx="333">
                  <c:v>10.872460496613995</c:v>
                </c:pt>
                <c:pt idx="334">
                  <c:v>10.869074492099323</c:v>
                </c:pt>
                <c:pt idx="335">
                  <c:v>10.86568848758465</c:v>
                </c:pt>
                <c:pt idx="336">
                  <c:v>10.862302483069977</c:v>
                </c:pt>
                <c:pt idx="337">
                  <c:v>10.858916478555305</c:v>
                </c:pt>
                <c:pt idx="338">
                  <c:v>10.855530474040632</c:v>
                </c:pt>
                <c:pt idx="339">
                  <c:v>10.852144469525959</c:v>
                </c:pt>
                <c:pt idx="340">
                  <c:v>10.848758465011286</c:v>
                </c:pt>
                <c:pt idx="341">
                  <c:v>10.845372460496614</c:v>
                </c:pt>
                <c:pt idx="342">
                  <c:v>10.841986455981941</c:v>
                </c:pt>
                <c:pt idx="343">
                  <c:v>10.838600451467268</c:v>
                </c:pt>
                <c:pt idx="344">
                  <c:v>10.835214446952596</c:v>
                </c:pt>
                <c:pt idx="345">
                  <c:v>10.831828442437923</c:v>
                </c:pt>
                <c:pt idx="346">
                  <c:v>10.82844243792325</c:v>
                </c:pt>
                <c:pt idx="347">
                  <c:v>10.825056433408578</c:v>
                </c:pt>
                <c:pt idx="348">
                  <c:v>10.821670428893905</c:v>
                </c:pt>
                <c:pt idx="349">
                  <c:v>10.818284424379232</c:v>
                </c:pt>
                <c:pt idx="350">
                  <c:v>10.81489841986456</c:v>
                </c:pt>
                <c:pt idx="351">
                  <c:v>10.811512415349886</c:v>
                </c:pt>
                <c:pt idx="352">
                  <c:v>10.808126410835214</c:v>
                </c:pt>
                <c:pt idx="353">
                  <c:v>10.804740406320542</c:v>
                </c:pt>
                <c:pt idx="354">
                  <c:v>10.801354401805868</c:v>
                </c:pt>
                <c:pt idx="355">
                  <c:v>10.797968397291196</c:v>
                </c:pt>
                <c:pt idx="356">
                  <c:v>10.794582392776524</c:v>
                </c:pt>
                <c:pt idx="357">
                  <c:v>10.79119638826185</c:v>
                </c:pt>
                <c:pt idx="358">
                  <c:v>10.787810383747178</c:v>
                </c:pt>
                <c:pt idx="359">
                  <c:v>10.784424379232506</c:v>
                </c:pt>
                <c:pt idx="360">
                  <c:v>10.781038374717832</c:v>
                </c:pt>
                <c:pt idx="361">
                  <c:v>10.77765237020316</c:v>
                </c:pt>
                <c:pt idx="362">
                  <c:v>10.774266365688487</c:v>
                </c:pt>
                <c:pt idx="363">
                  <c:v>10.770880361173814</c:v>
                </c:pt>
                <c:pt idx="364">
                  <c:v>10.767494356659142</c:v>
                </c:pt>
                <c:pt idx="365">
                  <c:v>10.764108352144468</c:v>
                </c:pt>
                <c:pt idx="366">
                  <c:v>10.760722347629796</c:v>
                </c:pt>
                <c:pt idx="367">
                  <c:v>10.757336343115124</c:v>
                </c:pt>
                <c:pt idx="368">
                  <c:v>10.75395033860045</c:v>
                </c:pt>
                <c:pt idx="369">
                  <c:v>10.750564334085778</c:v>
                </c:pt>
                <c:pt idx="370">
                  <c:v>10.747178329571106</c:v>
                </c:pt>
                <c:pt idx="371">
                  <c:v>10.743792325056432</c:v>
                </c:pt>
                <c:pt idx="372">
                  <c:v>10.74040632054176</c:v>
                </c:pt>
                <c:pt idx="373">
                  <c:v>10.737020316027088</c:v>
                </c:pt>
                <c:pt idx="374">
                  <c:v>10.733634311512414</c:v>
                </c:pt>
                <c:pt idx="375">
                  <c:v>10.730248306997742</c:v>
                </c:pt>
                <c:pt idx="376">
                  <c:v>10.72686230248307</c:v>
                </c:pt>
                <c:pt idx="377">
                  <c:v>10.723476297968396</c:v>
                </c:pt>
                <c:pt idx="378">
                  <c:v>10.720090293453724</c:v>
                </c:pt>
                <c:pt idx="379">
                  <c:v>10.716704288939052</c:v>
                </c:pt>
                <c:pt idx="380">
                  <c:v>10.713318284424378</c:v>
                </c:pt>
                <c:pt idx="381">
                  <c:v>10.709932279909706</c:v>
                </c:pt>
                <c:pt idx="382">
                  <c:v>10.706546275395034</c:v>
                </c:pt>
                <c:pt idx="383">
                  <c:v>10.70316027088036</c:v>
                </c:pt>
                <c:pt idx="384">
                  <c:v>10.699774266365688</c:v>
                </c:pt>
                <c:pt idx="385">
                  <c:v>10.696388261851016</c:v>
                </c:pt>
                <c:pt idx="386">
                  <c:v>10.693002257336342</c:v>
                </c:pt>
                <c:pt idx="387">
                  <c:v>10.68961625282167</c:v>
                </c:pt>
                <c:pt idx="388">
                  <c:v>10.686230248306998</c:v>
                </c:pt>
                <c:pt idx="389">
                  <c:v>10.682844243792324</c:v>
                </c:pt>
                <c:pt idx="390">
                  <c:v>10.679458239277652</c:v>
                </c:pt>
                <c:pt idx="391">
                  <c:v>10.67607223476298</c:v>
                </c:pt>
                <c:pt idx="392">
                  <c:v>10.672686230248306</c:v>
                </c:pt>
                <c:pt idx="393">
                  <c:v>10.669300225733634</c:v>
                </c:pt>
                <c:pt idx="394">
                  <c:v>10.665914221218962</c:v>
                </c:pt>
                <c:pt idx="395">
                  <c:v>10.662528216704288</c:v>
                </c:pt>
                <c:pt idx="396">
                  <c:v>10.659142212189616</c:v>
                </c:pt>
                <c:pt idx="397">
                  <c:v>10.655756207674944</c:v>
                </c:pt>
                <c:pt idx="398">
                  <c:v>10.65237020316027</c:v>
                </c:pt>
                <c:pt idx="399">
                  <c:v>10.648984198645598</c:v>
                </c:pt>
                <c:pt idx="400">
                  <c:v>10.645598194130926</c:v>
                </c:pt>
                <c:pt idx="401">
                  <c:v>10.642212189616252</c:v>
                </c:pt>
                <c:pt idx="402">
                  <c:v>10.63882618510158</c:v>
                </c:pt>
                <c:pt idx="403">
                  <c:v>10.635440180586908</c:v>
                </c:pt>
                <c:pt idx="404">
                  <c:v>10.632054176072234</c:v>
                </c:pt>
                <c:pt idx="405">
                  <c:v>10.628668171557562</c:v>
                </c:pt>
                <c:pt idx="406">
                  <c:v>10.625282167042888</c:v>
                </c:pt>
                <c:pt idx="407">
                  <c:v>10.621896162528216</c:v>
                </c:pt>
                <c:pt idx="408">
                  <c:v>10.618510158013544</c:v>
                </c:pt>
                <c:pt idx="409">
                  <c:v>10.61512415349887</c:v>
                </c:pt>
                <c:pt idx="410">
                  <c:v>10.611738148984198</c:v>
                </c:pt>
                <c:pt idx="411">
                  <c:v>10.608352144469526</c:v>
                </c:pt>
                <c:pt idx="412">
                  <c:v>10.604966139954852</c:v>
                </c:pt>
                <c:pt idx="413">
                  <c:v>10.60158013544018</c:v>
                </c:pt>
                <c:pt idx="414">
                  <c:v>10.598194130925508</c:v>
                </c:pt>
                <c:pt idx="415">
                  <c:v>10.594808126410834</c:v>
                </c:pt>
                <c:pt idx="416">
                  <c:v>10.591422121896162</c:v>
                </c:pt>
                <c:pt idx="417">
                  <c:v>10.58803611738149</c:v>
                </c:pt>
                <c:pt idx="418">
                  <c:v>10.584650112866816</c:v>
                </c:pt>
                <c:pt idx="419">
                  <c:v>10.581264108352144</c:v>
                </c:pt>
                <c:pt idx="420">
                  <c:v>10.577878103837472</c:v>
                </c:pt>
                <c:pt idx="421">
                  <c:v>10.574492099322798</c:v>
                </c:pt>
                <c:pt idx="422">
                  <c:v>10.571106094808126</c:v>
                </c:pt>
                <c:pt idx="423">
                  <c:v>10.567720090293454</c:v>
                </c:pt>
                <c:pt idx="424">
                  <c:v>10.56433408577878</c:v>
                </c:pt>
                <c:pt idx="425">
                  <c:v>10.560948081264108</c:v>
                </c:pt>
                <c:pt idx="426">
                  <c:v>10.557562076749436</c:v>
                </c:pt>
                <c:pt idx="427">
                  <c:v>10.554176072234762</c:v>
                </c:pt>
                <c:pt idx="428">
                  <c:v>10.55079006772009</c:v>
                </c:pt>
                <c:pt idx="429">
                  <c:v>10.547404063205418</c:v>
                </c:pt>
                <c:pt idx="430">
                  <c:v>10.544018058690744</c:v>
                </c:pt>
                <c:pt idx="431">
                  <c:v>10.540632054176072</c:v>
                </c:pt>
                <c:pt idx="432">
                  <c:v>10.5372460496614</c:v>
                </c:pt>
                <c:pt idx="433">
                  <c:v>10.533860045146726</c:v>
                </c:pt>
                <c:pt idx="434">
                  <c:v>10.530474040632054</c:v>
                </c:pt>
                <c:pt idx="435">
                  <c:v>10.527088036117382</c:v>
                </c:pt>
                <c:pt idx="436">
                  <c:v>10.523702031602708</c:v>
                </c:pt>
                <c:pt idx="437">
                  <c:v>10.520316027088036</c:v>
                </c:pt>
                <c:pt idx="438">
                  <c:v>10.516930022573364</c:v>
                </c:pt>
                <c:pt idx="439">
                  <c:v>10.51354401805869</c:v>
                </c:pt>
                <c:pt idx="440">
                  <c:v>10.510158013544018</c:v>
                </c:pt>
                <c:pt idx="441">
                  <c:v>10.506772009029346</c:v>
                </c:pt>
                <c:pt idx="442">
                  <c:v>10.503386004514672</c:v>
                </c:pt>
                <c:pt idx="443">
                  <c:v>10.5</c:v>
                </c:pt>
                <c:pt idx="444">
                  <c:v>10.496613995485328</c:v>
                </c:pt>
                <c:pt idx="445">
                  <c:v>10.493227990970654</c:v>
                </c:pt>
                <c:pt idx="446">
                  <c:v>10.489841986455982</c:v>
                </c:pt>
                <c:pt idx="447">
                  <c:v>10.48645598194131</c:v>
                </c:pt>
                <c:pt idx="448">
                  <c:v>10.483069977426636</c:v>
                </c:pt>
                <c:pt idx="449">
                  <c:v>10.479683972911964</c:v>
                </c:pt>
                <c:pt idx="450">
                  <c:v>10.47629796839729</c:v>
                </c:pt>
                <c:pt idx="451">
                  <c:v>10.472911963882618</c:v>
                </c:pt>
                <c:pt idx="452">
                  <c:v>10.469525959367946</c:v>
                </c:pt>
                <c:pt idx="453">
                  <c:v>10.466139954853272</c:v>
                </c:pt>
                <c:pt idx="454">
                  <c:v>10.4627539503386</c:v>
                </c:pt>
                <c:pt idx="455">
                  <c:v>10.459367945823928</c:v>
                </c:pt>
                <c:pt idx="456">
                  <c:v>10.455981941309254</c:v>
                </c:pt>
                <c:pt idx="457">
                  <c:v>10.452595936794582</c:v>
                </c:pt>
                <c:pt idx="458">
                  <c:v>10.44920993227991</c:v>
                </c:pt>
                <c:pt idx="459">
                  <c:v>10.445823927765236</c:v>
                </c:pt>
                <c:pt idx="460">
                  <c:v>10.442437923250564</c:v>
                </c:pt>
                <c:pt idx="461">
                  <c:v>10.439051918735892</c:v>
                </c:pt>
                <c:pt idx="462">
                  <c:v>10.435665914221218</c:v>
                </c:pt>
                <c:pt idx="463">
                  <c:v>10.432279909706546</c:v>
                </c:pt>
                <c:pt idx="464">
                  <c:v>10.428893905191874</c:v>
                </c:pt>
                <c:pt idx="465">
                  <c:v>10.4255079006772</c:v>
                </c:pt>
                <c:pt idx="466">
                  <c:v>10.422121896162528</c:v>
                </c:pt>
                <c:pt idx="467">
                  <c:v>10.418735891647856</c:v>
                </c:pt>
                <c:pt idx="468">
                  <c:v>10.415349887133182</c:v>
                </c:pt>
                <c:pt idx="469">
                  <c:v>10.41196388261851</c:v>
                </c:pt>
                <c:pt idx="470">
                  <c:v>10.408577878103838</c:v>
                </c:pt>
                <c:pt idx="471">
                  <c:v>10.405191873589164</c:v>
                </c:pt>
                <c:pt idx="472">
                  <c:v>10.401805869074492</c:v>
                </c:pt>
                <c:pt idx="473">
                  <c:v>10.39841986455982</c:v>
                </c:pt>
                <c:pt idx="474">
                  <c:v>10.395033860045146</c:v>
                </c:pt>
                <c:pt idx="475">
                  <c:v>10.391647855530474</c:v>
                </c:pt>
                <c:pt idx="476">
                  <c:v>10.388261851015802</c:v>
                </c:pt>
                <c:pt idx="477">
                  <c:v>10.384875846501128</c:v>
                </c:pt>
                <c:pt idx="478">
                  <c:v>10.381489841986456</c:v>
                </c:pt>
                <c:pt idx="479">
                  <c:v>10.378103837471784</c:v>
                </c:pt>
                <c:pt idx="480">
                  <c:v>10.37471783295711</c:v>
                </c:pt>
                <c:pt idx="481">
                  <c:v>10.371331828442438</c:v>
                </c:pt>
                <c:pt idx="482">
                  <c:v>10.367945823927766</c:v>
                </c:pt>
                <c:pt idx="483">
                  <c:v>10.364559819413092</c:v>
                </c:pt>
                <c:pt idx="484">
                  <c:v>10.36117381489842</c:v>
                </c:pt>
                <c:pt idx="485">
                  <c:v>10.357787810383748</c:v>
                </c:pt>
                <c:pt idx="486">
                  <c:v>10.354401805869074</c:v>
                </c:pt>
                <c:pt idx="487">
                  <c:v>10.351015801354402</c:v>
                </c:pt>
                <c:pt idx="488">
                  <c:v>10.34762979683973</c:v>
                </c:pt>
                <c:pt idx="489">
                  <c:v>10.344243792325056</c:v>
                </c:pt>
                <c:pt idx="490">
                  <c:v>10.340857787810384</c:v>
                </c:pt>
                <c:pt idx="491">
                  <c:v>10.337471783295712</c:v>
                </c:pt>
                <c:pt idx="492">
                  <c:v>10.334085778781038</c:v>
                </c:pt>
                <c:pt idx="493">
                  <c:v>10.330699774266366</c:v>
                </c:pt>
                <c:pt idx="494">
                  <c:v>10.327313769751694</c:v>
                </c:pt>
                <c:pt idx="495">
                  <c:v>10.32392776523702</c:v>
                </c:pt>
                <c:pt idx="496">
                  <c:v>10.320541760722348</c:v>
                </c:pt>
                <c:pt idx="497">
                  <c:v>10.317155756207674</c:v>
                </c:pt>
                <c:pt idx="498">
                  <c:v>10.313769751693002</c:v>
                </c:pt>
                <c:pt idx="499">
                  <c:v>10.31038374717833</c:v>
                </c:pt>
                <c:pt idx="500">
                  <c:v>10.306997742663656</c:v>
                </c:pt>
                <c:pt idx="501">
                  <c:v>10.303611738148984</c:v>
                </c:pt>
                <c:pt idx="502">
                  <c:v>10.300225733634312</c:v>
                </c:pt>
                <c:pt idx="503">
                  <c:v>10.296839729119638</c:v>
                </c:pt>
                <c:pt idx="504">
                  <c:v>10.293453724604966</c:v>
                </c:pt>
                <c:pt idx="505">
                  <c:v>10.290067720090294</c:v>
                </c:pt>
                <c:pt idx="506">
                  <c:v>10.28668171557562</c:v>
                </c:pt>
                <c:pt idx="507">
                  <c:v>10.283295711060948</c:v>
                </c:pt>
                <c:pt idx="508">
                  <c:v>10.279909706546276</c:v>
                </c:pt>
                <c:pt idx="509">
                  <c:v>10.276523702031602</c:v>
                </c:pt>
                <c:pt idx="510">
                  <c:v>10.27313769751693</c:v>
                </c:pt>
                <c:pt idx="511">
                  <c:v>10.269751693002258</c:v>
                </c:pt>
                <c:pt idx="512">
                  <c:v>10.266365688487584</c:v>
                </c:pt>
                <c:pt idx="513">
                  <c:v>10.262979683972912</c:v>
                </c:pt>
                <c:pt idx="514">
                  <c:v>10.25959367945824</c:v>
                </c:pt>
                <c:pt idx="515">
                  <c:v>10.256207674943566</c:v>
                </c:pt>
                <c:pt idx="516">
                  <c:v>10.252821670428894</c:v>
                </c:pt>
                <c:pt idx="517">
                  <c:v>10.249435665914222</c:v>
                </c:pt>
                <c:pt idx="518">
                  <c:v>10.246049661399548</c:v>
                </c:pt>
                <c:pt idx="519">
                  <c:v>10.242663656884876</c:v>
                </c:pt>
                <c:pt idx="520">
                  <c:v>10.239277652370204</c:v>
                </c:pt>
                <c:pt idx="521">
                  <c:v>10.23589164785553</c:v>
                </c:pt>
                <c:pt idx="522">
                  <c:v>10.232505643340858</c:v>
                </c:pt>
                <c:pt idx="523">
                  <c:v>10.229119638826186</c:v>
                </c:pt>
                <c:pt idx="524">
                  <c:v>10.225733634311512</c:v>
                </c:pt>
                <c:pt idx="525">
                  <c:v>10.22234762979684</c:v>
                </c:pt>
                <c:pt idx="526">
                  <c:v>10.218961625282168</c:v>
                </c:pt>
                <c:pt idx="527">
                  <c:v>10.215575620767494</c:v>
                </c:pt>
                <c:pt idx="528">
                  <c:v>10.212189616252822</c:v>
                </c:pt>
                <c:pt idx="529">
                  <c:v>10.20880361173815</c:v>
                </c:pt>
                <c:pt idx="530">
                  <c:v>10.205417607223476</c:v>
                </c:pt>
                <c:pt idx="531">
                  <c:v>10.202031602708804</c:v>
                </c:pt>
                <c:pt idx="532">
                  <c:v>10.198645598194132</c:v>
                </c:pt>
                <c:pt idx="533">
                  <c:v>10.195259593679458</c:v>
                </c:pt>
                <c:pt idx="534">
                  <c:v>10.191873589164786</c:v>
                </c:pt>
                <c:pt idx="535">
                  <c:v>10.188487584650114</c:v>
                </c:pt>
                <c:pt idx="536">
                  <c:v>10.18510158013544</c:v>
                </c:pt>
                <c:pt idx="537">
                  <c:v>10.181715575620768</c:v>
                </c:pt>
                <c:pt idx="538">
                  <c:v>10.178329571106095</c:v>
                </c:pt>
                <c:pt idx="539">
                  <c:v>10.174943566591422</c:v>
                </c:pt>
                <c:pt idx="540">
                  <c:v>10.17155756207675</c:v>
                </c:pt>
                <c:pt idx="541">
                  <c:v>10.168171557562076</c:v>
                </c:pt>
                <c:pt idx="542">
                  <c:v>10.164785553047404</c:v>
                </c:pt>
                <c:pt idx="543">
                  <c:v>10.161399548532732</c:v>
                </c:pt>
                <c:pt idx="544">
                  <c:v>10.158013544018058</c:v>
                </c:pt>
                <c:pt idx="545">
                  <c:v>10.154627539503386</c:v>
                </c:pt>
                <c:pt idx="546">
                  <c:v>10.151241534988714</c:v>
                </c:pt>
                <c:pt idx="547">
                  <c:v>10.14785553047404</c:v>
                </c:pt>
                <c:pt idx="548">
                  <c:v>10.144469525959368</c:v>
                </c:pt>
                <c:pt idx="549">
                  <c:v>10.141083521444695</c:v>
                </c:pt>
                <c:pt idx="550">
                  <c:v>10.137697516930022</c:v>
                </c:pt>
                <c:pt idx="551">
                  <c:v>10.13431151241535</c:v>
                </c:pt>
                <c:pt idx="552">
                  <c:v>10.130925507900677</c:v>
                </c:pt>
                <c:pt idx="553">
                  <c:v>10.127539503386004</c:v>
                </c:pt>
                <c:pt idx="554">
                  <c:v>10.124153498871332</c:v>
                </c:pt>
                <c:pt idx="555">
                  <c:v>10.120767494356659</c:v>
                </c:pt>
                <c:pt idx="556">
                  <c:v>10.117381489841986</c:v>
                </c:pt>
                <c:pt idx="557">
                  <c:v>10.113995485327314</c:v>
                </c:pt>
                <c:pt idx="558">
                  <c:v>10.110609480812641</c:v>
                </c:pt>
                <c:pt idx="559">
                  <c:v>10.107223476297968</c:v>
                </c:pt>
                <c:pt idx="560">
                  <c:v>10.103837471783295</c:v>
                </c:pt>
                <c:pt idx="561">
                  <c:v>10.100451467268623</c:v>
                </c:pt>
                <c:pt idx="562">
                  <c:v>10.09706546275395</c:v>
                </c:pt>
                <c:pt idx="563">
                  <c:v>10.093679458239277</c:v>
                </c:pt>
                <c:pt idx="564">
                  <c:v>10.090293453724605</c:v>
                </c:pt>
                <c:pt idx="565">
                  <c:v>10.086907449209932</c:v>
                </c:pt>
                <c:pt idx="566">
                  <c:v>10.083521444695259</c:v>
                </c:pt>
                <c:pt idx="567">
                  <c:v>10.080135440180587</c:v>
                </c:pt>
                <c:pt idx="568">
                  <c:v>10.076749435665914</c:v>
                </c:pt>
                <c:pt idx="569">
                  <c:v>10.073363431151241</c:v>
                </c:pt>
                <c:pt idx="570">
                  <c:v>10.069977426636569</c:v>
                </c:pt>
                <c:pt idx="571">
                  <c:v>10.066591422121896</c:v>
                </c:pt>
                <c:pt idx="572">
                  <c:v>10.063205417607223</c:v>
                </c:pt>
                <c:pt idx="573">
                  <c:v>10.059819413092551</c:v>
                </c:pt>
                <c:pt idx="574">
                  <c:v>10.056433408577877</c:v>
                </c:pt>
                <c:pt idx="575">
                  <c:v>10.053047404063205</c:v>
                </c:pt>
                <c:pt idx="576">
                  <c:v>10.049661399548533</c:v>
                </c:pt>
                <c:pt idx="577">
                  <c:v>10.046275395033859</c:v>
                </c:pt>
                <c:pt idx="578">
                  <c:v>10.042889390519187</c:v>
                </c:pt>
                <c:pt idx="579">
                  <c:v>10.039503386004515</c:v>
                </c:pt>
                <c:pt idx="580">
                  <c:v>10.036117381489841</c:v>
                </c:pt>
                <c:pt idx="581">
                  <c:v>10.032731376975169</c:v>
                </c:pt>
                <c:pt idx="582">
                  <c:v>10.029345372460497</c:v>
                </c:pt>
                <c:pt idx="583">
                  <c:v>10.025959367945823</c:v>
                </c:pt>
                <c:pt idx="584">
                  <c:v>10.022573363431151</c:v>
                </c:pt>
                <c:pt idx="585">
                  <c:v>10.019187358916477</c:v>
                </c:pt>
                <c:pt idx="586">
                  <c:v>10.015801354401805</c:v>
                </c:pt>
                <c:pt idx="587">
                  <c:v>10.012415349887133</c:v>
                </c:pt>
                <c:pt idx="588">
                  <c:v>10.009029345372459</c:v>
                </c:pt>
                <c:pt idx="589">
                  <c:v>10.005643340857787</c:v>
                </c:pt>
                <c:pt idx="590">
                  <c:v>10.002257336343115</c:v>
                </c:pt>
                <c:pt idx="591">
                  <c:v>9.9988713318284415</c:v>
                </c:pt>
                <c:pt idx="592">
                  <c:v>9.9954853273137694</c:v>
                </c:pt>
                <c:pt idx="593">
                  <c:v>9.9920993227990973</c:v>
                </c:pt>
                <c:pt idx="594">
                  <c:v>9.9887133182844234</c:v>
                </c:pt>
                <c:pt idx="595">
                  <c:v>9.9853273137697514</c:v>
                </c:pt>
                <c:pt idx="596">
                  <c:v>9.9819413092550793</c:v>
                </c:pt>
                <c:pt idx="597">
                  <c:v>9.9785553047404054</c:v>
                </c:pt>
                <c:pt idx="598">
                  <c:v>9.9751693002257333</c:v>
                </c:pt>
                <c:pt idx="599">
                  <c:v>9.9717832957110613</c:v>
                </c:pt>
                <c:pt idx="600">
                  <c:v>9.9683972911963874</c:v>
                </c:pt>
                <c:pt idx="601">
                  <c:v>9.9650112866817153</c:v>
                </c:pt>
                <c:pt idx="602">
                  <c:v>9.9616252821670432</c:v>
                </c:pt>
                <c:pt idx="603">
                  <c:v>9.9582392776523694</c:v>
                </c:pt>
                <c:pt idx="604">
                  <c:v>9.9548532731376973</c:v>
                </c:pt>
                <c:pt idx="605">
                  <c:v>9.9514672686230252</c:v>
                </c:pt>
                <c:pt idx="606">
                  <c:v>9.9480812641083514</c:v>
                </c:pt>
                <c:pt idx="607">
                  <c:v>9.9446952595936793</c:v>
                </c:pt>
                <c:pt idx="608">
                  <c:v>9.9413092550790072</c:v>
                </c:pt>
                <c:pt idx="609">
                  <c:v>9.9379232505643333</c:v>
                </c:pt>
                <c:pt idx="610">
                  <c:v>9.9345372460496613</c:v>
                </c:pt>
                <c:pt idx="611">
                  <c:v>9.9311512415349892</c:v>
                </c:pt>
                <c:pt idx="612">
                  <c:v>9.9277652370203153</c:v>
                </c:pt>
                <c:pt idx="613">
                  <c:v>9.9243792325056432</c:v>
                </c:pt>
                <c:pt idx="614">
                  <c:v>9.9209932279909712</c:v>
                </c:pt>
                <c:pt idx="615">
                  <c:v>9.9176072234762973</c:v>
                </c:pt>
                <c:pt idx="616">
                  <c:v>9.9142212189616252</c:v>
                </c:pt>
                <c:pt idx="617">
                  <c:v>9.9108352144469531</c:v>
                </c:pt>
                <c:pt idx="618">
                  <c:v>9.9074492099322793</c:v>
                </c:pt>
                <c:pt idx="619">
                  <c:v>9.9040632054176072</c:v>
                </c:pt>
                <c:pt idx="620">
                  <c:v>9.9006772009029351</c:v>
                </c:pt>
                <c:pt idx="621">
                  <c:v>9.8972911963882613</c:v>
                </c:pt>
                <c:pt idx="622">
                  <c:v>9.8939051918735892</c:v>
                </c:pt>
                <c:pt idx="623">
                  <c:v>9.8905191873589171</c:v>
                </c:pt>
                <c:pt idx="624">
                  <c:v>9.8871331828442433</c:v>
                </c:pt>
                <c:pt idx="625">
                  <c:v>9.8837471783295712</c:v>
                </c:pt>
                <c:pt idx="626">
                  <c:v>9.8803611738148991</c:v>
                </c:pt>
                <c:pt idx="627">
                  <c:v>9.8769751693002252</c:v>
                </c:pt>
                <c:pt idx="628">
                  <c:v>9.8735891647855532</c:v>
                </c:pt>
                <c:pt idx="629">
                  <c:v>9.8702031602708793</c:v>
                </c:pt>
                <c:pt idx="630">
                  <c:v>9.8668171557562072</c:v>
                </c:pt>
                <c:pt idx="631">
                  <c:v>9.8634311512415351</c:v>
                </c:pt>
                <c:pt idx="632">
                  <c:v>9.8600451467268613</c:v>
                </c:pt>
                <c:pt idx="633">
                  <c:v>9.8566591422121892</c:v>
                </c:pt>
                <c:pt idx="634">
                  <c:v>9.8532731376975171</c:v>
                </c:pt>
                <c:pt idx="635">
                  <c:v>9.8498871331828433</c:v>
                </c:pt>
                <c:pt idx="636">
                  <c:v>9.8465011286681712</c:v>
                </c:pt>
                <c:pt idx="637">
                  <c:v>9.8431151241534991</c:v>
                </c:pt>
                <c:pt idx="638">
                  <c:v>9.8397291196388252</c:v>
                </c:pt>
                <c:pt idx="639">
                  <c:v>9.8363431151241532</c:v>
                </c:pt>
                <c:pt idx="640">
                  <c:v>9.8329571106094811</c:v>
                </c:pt>
                <c:pt idx="641">
                  <c:v>9.8295711060948072</c:v>
                </c:pt>
                <c:pt idx="642">
                  <c:v>9.8261851015801351</c:v>
                </c:pt>
                <c:pt idx="643">
                  <c:v>9.8227990970654631</c:v>
                </c:pt>
                <c:pt idx="644">
                  <c:v>9.8194130925507892</c:v>
                </c:pt>
                <c:pt idx="645">
                  <c:v>9.8160270880361171</c:v>
                </c:pt>
                <c:pt idx="646">
                  <c:v>9.812641083521445</c:v>
                </c:pt>
                <c:pt idx="647">
                  <c:v>9.8092550790067712</c:v>
                </c:pt>
                <c:pt idx="648">
                  <c:v>9.8058690744920991</c:v>
                </c:pt>
                <c:pt idx="649">
                  <c:v>9.802483069977427</c:v>
                </c:pt>
                <c:pt idx="650">
                  <c:v>9.7990970654627532</c:v>
                </c:pt>
                <c:pt idx="651">
                  <c:v>9.7957110609480811</c:v>
                </c:pt>
                <c:pt idx="652">
                  <c:v>9.792325056433409</c:v>
                </c:pt>
                <c:pt idx="653">
                  <c:v>9.7889390519187351</c:v>
                </c:pt>
                <c:pt idx="654">
                  <c:v>9.7855530474040631</c:v>
                </c:pt>
                <c:pt idx="655">
                  <c:v>9.782167042889391</c:v>
                </c:pt>
                <c:pt idx="656">
                  <c:v>9.7787810383747171</c:v>
                </c:pt>
                <c:pt idx="657">
                  <c:v>9.775395033860045</c:v>
                </c:pt>
                <c:pt idx="658">
                  <c:v>9.772009029345373</c:v>
                </c:pt>
                <c:pt idx="659">
                  <c:v>9.7686230248306991</c:v>
                </c:pt>
                <c:pt idx="660">
                  <c:v>9.765237020316027</c:v>
                </c:pt>
                <c:pt idx="661">
                  <c:v>9.7618510158013549</c:v>
                </c:pt>
                <c:pt idx="662">
                  <c:v>9.7584650112866811</c:v>
                </c:pt>
                <c:pt idx="663">
                  <c:v>9.755079006772009</c:v>
                </c:pt>
                <c:pt idx="664">
                  <c:v>9.7516930022573369</c:v>
                </c:pt>
                <c:pt idx="665">
                  <c:v>9.7483069977426631</c:v>
                </c:pt>
                <c:pt idx="666">
                  <c:v>9.744920993227991</c:v>
                </c:pt>
                <c:pt idx="667">
                  <c:v>9.7415349887133189</c:v>
                </c:pt>
                <c:pt idx="668">
                  <c:v>9.7381489841986451</c:v>
                </c:pt>
                <c:pt idx="669">
                  <c:v>9.734762979683973</c:v>
                </c:pt>
                <c:pt idx="670">
                  <c:v>9.7313769751693009</c:v>
                </c:pt>
                <c:pt idx="671">
                  <c:v>9.727990970654627</c:v>
                </c:pt>
                <c:pt idx="672">
                  <c:v>9.724604966139955</c:v>
                </c:pt>
                <c:pt idx="673">
                  <c:v>9.7212189616252811</c:v>
                </c:pt>
                <c:pt idx="674">
                  <c:v>9.717832957110609</c:v>
                </c:pt>
                <c:pt idx="675">
                  <c:v>9.7144469525959369</c:v>
                </c:pt>
                <c:pt idx="676">
                  <c:v>9.7110609480812631</c:v>
                </c:pt>
                <c:pt idx="677">
                  <c:v>9.707674943566591</c:v>
                </c:pt>
                <c:pt idx="678">
                  <c:v>9.7042889390519189</c:v>
                </c:pt>
                <c:pt idx="679">
                  <c:v>9.7009029345372451</c:v>
                </c:pt>
                <c:pt idx="680">
                  <c:v>9.697516930022573</c:v>
                </c:pt>
                <c:pt idx="681">
                  <c:v>9.6941309255079009</c:v>
                </c:pt>
                <c:pt idx="682">
                  <c:v>9.690744920993227</c:v>
                </c:pt>
                <c:pt idx="683">
                  <c:v>9.687358916478555</c:v>
                </c:pt>
                <c:pt idx="684">
                  <c:v>9.6839729119638829</c:v>
                </c:pt>
                <c:pt idx="685">
                  <c:v>9.680586907449209</c:v>
                </c:pt>
                <c:pt idx="686">
                  <c:v>9.6772009029345369</c:v>
                </c:pt>
                <c:pt idx="687">
                  <c:v>9.6738148984198649</c:v>
                </c:pt>
                <c:pt idx="688">
                  <c:v>9.670428893905191</c:v>
                </c:pt>
                <c:pt idx="689">
                  <c:v>9.6670428893905189</c:v>
                </c:pt>
                <c:pt idx="690">
                  <c:v>9.6636568848758468</c:v>
                </c:pt>
                <c:pt idx="691">
                  <c:v>9.660270880361173</c:v>
                </c:pt>
                <c:pt idx="692">
                  <c:v>9.6568848758465009</c:v>
                </c:pt>
                <c:pt idx="693">
                  <c:v>9.6534988713318288</c:v>
                </c:pt>
                <c:pt idx="694">
                  <c:v>9.650112866817155</c:v>
                </c:pt>
                <c:pt idx="695">
                  <c:v>9.6467268623024829</c:v>
                </c:pt>
                <c:pt idx="696">
                  <c:v>9.6433408577878108</c:v>
                </c:pt>
                <c:pt idx="697">
                  <c:v>9.6399548532731369</c:v>
                </c:pt>
                <c:pt idx="698">
                  <c:v>9.6365688487584649</c:v>
                </c:pt>
                <c:pt idx="699">
                  <c:v>9.6331828442437928</c:v>
                </c:pt>
                <c:pt idx="700">
                  <c:v>9.6297968397291189</c:v>
                </c:pt>
                <c:pt idx="701">
                  <c:v>9.6264108352144468</c:v>
                </c:pt>
                <c:pt idx="702">
                  <c:v>9.6230248306997748</c:v>
                </c:pt>
                <c:pt idx="703">
                  <c:v>9.6196388261851009</c:v>
                </c:pt>
                <c:pt idx="704">
                  <c:v>9.6162528216704288</c:v>
                </c:pt>
                <c:pt idx="705">
                  <c:v>9.6128668171557567</c:v>
                </c:pt>
                <c:pt idx="706">
                  <c:v>9.6094808126410829</c:v>
                </c:pt>
                <c:pt idx="707">
                  <c:v>9.6060948081264108</c:v>
                </c:pt>
                <c:pt idx="708">
                  <c:v>9.6027088036117387</c:v>
                </c:pt>
                <c:pt idx="709">
                  <c:v>9.5993227990970649</c:v>
                </c:pt>
                <c:pt idx="710">
                  <c:v>9.5959367945823928</c:v>
                </c:pt>
                <c:pt idx="711">
                  <c:v>9.5925507900677207</c:v>
                </c:pt>
                <c:pt idx="712">
                  <c:v>9.5891647855530469</c:v>
                </c:pt>
                <c:pt idx="713">
                  <c:v>9.5857787810383748</c:v>
                </c:pt>
                <c:pt idx="714">
                  <c:v>9.5823927765237027</c:v>
                </c:pt>
                <c:pt idx="715">
                  <c:v>9.5790067720090288</c:v>
                </c:pt>
                <c:pt idx="716">
                  <c:v>9.5756207674943568</c:v>
                </c:pt>
                <c:pt idx="717">
                  <c:v>9.5722347629796829</c:v>
                </c:pt>
                <c:pt idx="718">
                  <c:v>9.5688487584650108</c:v>
                </c:pt>
                <c:pt idx="719">
                  <c:v>9.5654627539503387</c:v>
                </c:pt>
                <c:pt idx="720">
                  <c:v>9.5620767494356649</c:v>
                </c:pt>
                <c:pt idx="721">
                  <c:v>9.5586907449209928</c:v>
                </c:pt>
                <c:pt idx="722">
                  <c:v>9.5553047404063207</c:v>
                </c:pt>
                <c:pt idx="723">
                  <c:v>9.5519187358916469</c:v>
                </c:pt>
                <c:pt idx="724">
                  <c:v>9.5485327313769748</c:v>
                </c:pt>
                <c:pt idx="725">
                  <c:v>9.5451467268623027</c:v>
                </c:pt>
                <c:pt idx="726">
                  <c:v>9.5417607223476288</c:v>
                </c:pt>
                <c:pt idx="727">
                  <c:v>9.5383747178329568</c:v>
                </c:pt>
                <c:pt idx="728">
                  <c:v>9.5349887133182847</c:v>
                </c:pt>
                <c:pt idx="729">
                  <c:v>9.5316027088036108</c:v>
                </c:pt>
                <c:pt idx="730">
                  <c:v>9.5282167042889387</c:v>
                </c:pt>
                <c:pt idx="731">
                  <c:v>9.5248306997742667</c:v>
                </c:pt>
                <c:pt idx="732">
                  <c:v>9.5214446952595928</c:v>
                </c:pt>
                <c:pt idx="733">
                  <c:v>9.5180586907449207</c:v>
                </c:pt>
                <c:pt idx="734">
                  <c:v>9.5146726862302486</c:v>
                </c:pt>
                <c:pt idx="735">
                  <c:v>9.5112866817155748</c:v>
                </c:pt>
                <c:pt idx="736">
                  <c:v>9.5079006772009027</c:v>
                </c:pt>
                <c:pt idx="737">
                  <c:v>9.5045146726862306</c:v>
                </c:pt>
                <c:pt idx="738">
                  <c:v>9.5011286681715568</c:v>
                </c:pt>
                <c:pt idx="739">
                  <c:v>9.4977426636568847</c:v>
                </c:pt>
                <c:pt idx="740">
                  <c:v>9.4943566591422126</c:v>
                </c:pt>
                <c:pt idx="741">
                  <c:v>9.4909706546275387</c:v>
                </c:pt>
                <c:pt idx="742">
                  <c:v>9.4875846501128667</c:v>
                </c:pt>
                <c:pt idx="743">
                  <c:v>9.4841986455981946</c:v>
                </c:pt>
                <c:pt idx="744">
                  <c:v>9.4808126410835207</c:v>
                </c:pt>
                <c:pt idx="745">
                  <c:v>9.4774266365688487</c:v>
                </c:pt>
                <c:pt idx="746">
                  <c:v>9.4740406320541766</c:v>
                </c:pt>
                <c:pt idx="747">
                  <c:v>9.4706546275395027</c:v>
                </c:pt>
                <c:pt idx="748">
                  <c:v>9.4672686230248306</c:v>
                </c:pt>
                <c:pt idx="749">
                  <c:v>9.4638826185101586</c:v>
                </c:pt>
                <c:pt idx="750">
                  <c:v>9.4604966139954847</c:v>
                </c:pt>
                <c:pt idx="751">
                  <c:v>9.4571106094808126</c:v>
                </c:pt>
                <c:pt idx="752">
                  <c:v>9.4537246049661405</c:v>
                </c:pt>
                <c:pt idx="753">
                  <c:v>9.4503386004514667</c:v>
                </c:pt>
                <c:pt idx="754">
                  <c:v>9.4469525959367946</c:v>
                </c:pt>
                <c:pt idx="755">
                  <c:v>9.4435665914221225</c:v>
                </c:pt>
                <c:pt idx="756">
                  <c:v>9.4401805869074487</c:v>
                </c:pt>
                <c:pt idx="757">
                  <c:v>9.4367945823927766</c:v>
                </c:pt>
                <c:pt idx="758">
                  <c:v>9.4334085778781045</c:v>
                </c:pt>
                <c:pt idx="759">
                  <c:v>9.4300225733634306</c:v>
                </c:pt>
                <c:pt idx="760">
                  <c:v>9.4266365688487586</c:v>
                </c:pt>
                <c:pt idx="761">
                  <c:v>9.4232505643340865</c:v>
                </c:pt>
                <c:pt idx="762">
                  <c:v>9.4198645598194126</c:v>
                </c:pt>
                <c:pt idx="763">
                  <c:v>9.4164785553047405</c:v>
                </c:pt>
                <c:pt idx="764">
                  <c:v>9.4130925507900667</c:v>
                </c:pt>
                <c:pt idx="765">
                  <c:v>9.4097065462753946</c:v>
                </c:pt>
                <c:pt idx="766">
                  <c:v>9.4063205417607225</c:v>
                </c:pt>
                <c:pt idx="767">
                  <c:v>9.4029345372460487</c:v>
                </c:pt>
                <c:pt idx="768">
                  <c:v>9.3995485327313766</c:v>
                </c:pt>
                <c:pt idx="769">
                  <c:v>9.3961625282167045</c:v>
                </c:pt>
                <c:pt idx="770">
                  <c:v>9.3927765237020306</c:v>
                </c:pt>
                <c:pt idx="771">
                  <c:v>9.3893905191873586</c:v>
                </c:pt>
                <c:pt idx="772">
                  <c:v>9.3860045146726865</c:v>
                </c:pt>
                <c:pt idx="773">
                  <c:v>9.3826185101580126</c:v>
                </c:pt>
                <c:pt idx="774">
                  <c:v>9.3792325056433405</c:v>
                </c:pt>
                <c:pt idx="775">
                  <c:v>9.3758465011286685</c:v>
                </c:pt>
                <c:pt idx="776">
                  <c:v>9.3724604966139946</c:v>
                </c:pt>
                <c:pt idx="777">
                  <c:v>9.3690744920993225</c:v>
                </c:pt>
                <c:pt idx="778">
                  <c:v>9.3656884875846504</c:v>
                </c:pt>
                <c:pt idx="779">
                  <c:v>9.3623024830699766</c:v>
                </c:pt>
                <c:pt idx="780">
                  <c:v>9.3589164785553045</c:v>
                </c:pt>
                <c:pt idx="781">
                  <c:v>9.3555304740406324</c:v>
                </c:pt>
                <c:pt idx="782">
                  <c:v>9.3521444695259586</c:v>
                </c:pt>
                <c:pt idx="783">
                  <c:v>9.3487584650112865</c:v>
                </c:pt>
                <c:pt idx="784">
                  <c:v>9.3453724604966144</c:v>
                </c:pt>
                <c:pt idx="785">
                  <c:v>9.3419864559819406</c:v>
                </c:pt>
                <c:pt idx="786">
                  <c:v>9.3386004514672685</c:v>
                </c:pt>
                <c:pt idx="787">
                  <c:v>9.3352144469525964</c:v>
                </c:pt>
                <c:pt idx="788">
                  <c:v>9.3318284424379225</c:v>
                </c:pt>
                <c:pt idx="789">
                  <c:v>9.3284424379232505</c:v>
                </c:pt>
                <c:pt idx="790">
                  <c:v>9.3250564334085784</c:v>
                </c:pt>
                <c:pt idx="791">
                  <c:v>9.3216704288939045</c:v>
                </c:pt>
                <c:pt idx="792">
                  <c:v>9.3182844243792324</c:v>
                </c:pt>
                <c:pt idx="793">
                  <c:v>9.3148984198645604</c:v>
                </c:pt>
                <c:pt idx="794">
                  <c:v>9.3115124153498865</c:v>
                </c:pt>
                <c:pt idx="795">
                  <c:v>9.3081264108352144</c:v>
                </c:pt>
                <c:pt idx="796">
                  <c:v>9.3047404063205423</c:v>
                </c:pt>
                <c:pt idx="797">
                  <c:v>9.3013544018058685</c:v>
                </c:pt>
                <c:pt idx="798">
                  <c:v>9.2979683972911964</c:v>
                </c:pt>
                <c:pt idx="799">
                  <c:v>9.2945823927765243</c:v>
                </c:pt>
                <c:pt idx="800">
                  <c:v>9.2911963882618505</c:v>
                </c:pt>
                <c:pt idx="801">
                  <c:v>9.2878103837471784</c:v>
                </c:pt>
                <c:pt idx="802">
                  <c:v>9.2844243792325063</c:v>
                </c:pt>
                <c:pt idx="803">
                  <c:v>9.2810383747178324</c:v>
                </c:pt>
                <c:pt idx="804">
                  <c:v>9.2776523702031604</c:v>
                </c:pt>
                <c:pt idx="805">
                  <c:v>9.2742663656884883</c:v>
                </c:pt>
                <c:pt idx="806">
                  <c:v>9.2708803611738144</c:v>
                </c:pt>
                <c:pt idx="807">
                  <c:v>9.2674943566591423</c:v>
                </c:pt>
                <c:pt idx="808">
                  <c:v>9.2641083521444685</c:v>
                </c:pt>
                <c:pt idx="809">
                  <c:v>9.2607223476297964</c:v>
                </c:pt>
                <c:pt idx="810">
                  <c:v>9.2573363431151243</c:v>
                </c:pt>
                <c:pt idx="811">
                  <c:v>9.2539503386004505</c:v>
                </c:pt>
                <c:pt idx="812">
                  <c:v>9.2505643340857784</c:v>
                </c:pt>
                <c:pt idx="813">
                  <c:v>9.2471783295711063</c:v>
                </c:pt>
                <c:pt idx="814">
                  <c:v>9.2437923250564324</c:v>
                </c:pt>
                <c:pt idx="815">
                  <c:v>9.2404063205417604</c:v>
                </c:pt>
                <c:pt idx="816">
                  <c:v>9.2370203160270883</c:v>
                </c:pt>
                <c:pt idx="817">
                  <c:v>9.2336343115124144</c:v>
                </c:pt>
                <c:pt idx="818">
                  <c:v>9.2302483069977423</c:v>
                </c:pt>
                <c:pt idx="819">
                  <c:v>9.2268623024830703</c:v>
                </c:pt>
                <c:pt idx="820">
                  <c:v>9.2234762979683964</c:v>
                </c:pt>
                <c:pt idx="821">
                  <c:v>9.2200902934537243</c:v>
                </c:pt>
                <c:pt idx="822">
                  <c:v>9.2167042889390522</c:v>
                </c:pt>
                <c:pt idx="823">
                  <c:v>9.2133182844243784</c:v>
                </c:pt>
                <c:pt idx="824">
                  <c:v>9.2099322799097063</c:v>
                </c:pt>
                <c:pt idx="825">
                  <c:v>9.2065462753950342</c:v>
                </c:pt>
                <c:pt idx="826">
                  <c:v>9.2031602708803604</c:v>
                </c:pt>
                <c:pt idx="827">
                  <c:v>9.1997742663656883</c:v>
                </c:pt>
                <c:pt idx="828">
                  <c:v>9.1963882618510162</c:v>
                </c:pt>
                <c:pt idx="829">
                  <c:v>9.1930022573363424</c:v>
                </c:pt>
                <c:pt idx="830">
                  <c:v>9.1896162528216703</c:v>
                </c:pt>
                <c:pt idx="831">
                  <c:v>9.1862302483069982</c:v>
                </c:pt>
                <c:pt idx="832">
                  <c:v>9.1828442437923243</c:v>
                </c:pt>
                <c:pt idx="833">
                  <c:v>9.1794582392776523</c:v>
                </c:pt>
                <c:pt idx="834">
                  <c:v>9.1760722347629802</c:v>
                </c:pt>
                <c:pt idx="835">
                  <c:v>9.1726862302483063</c:v>
                </c:pt>
                <c:pt idx="836">
                  <c:v>9.1693002257336342</c:v>
                </c:pt>
                <c:pt idx="837">
                  <c:v>9.1659142212189622</c:v>
                </c:pt>
                <c:pt idx="838">
                  <c:v>9.1625282167042883</c:v>
                </c:pt>
                <c:pt idx="839">
                  <c:v>9.1591422121896162</c:v>
                </c:pt>
                <c:pt idx="840">
                  <c:v>9.1557562076749441</c:v>
                </c:pt>
                <c:pt idx="841">
                  <c:v>9.1523702031602703</c:v>
                </c:pt>
                <c:pt idx="842">
                  <c:v>9.1489841986455982</c:v>
                </c:pt>
                <c:pt idx="843">
                  <c:v>9.1455981941309261</c:v>
                </c:pt>
                <c:pt idx="844">
                  <c:v>9.1422121896162523</c:v>
                </c:pt>
                <c:pt idx="845">
                  <c:v>9.1388261851015802</c:v>
                </c:pt>
                <c:pt idx="846">
                  <c:v>9.1354401805869081</c:v>
                </c:pt>
                <c:pt idx="847">
                  <c:v>9.1320541760722342</c:v>
                </c:pt>
                <c:pt idx="848">
                  <c:v>9.1286681715575622</c:v>
                </c:pt>
                <c:pt idx="849">
                  <c:v>9.1252821670428901</c:v>
                </c:pt>
                <c:pt idx="850">
                  <c:v>9.1218961625282162</c:v>
                </c:pt>
                <c:pt idx="851">
                  <c:v>9.1185101580135441</c:v>
                </c:pt>
                <c:pt idx="852">
                  <c:v>9.1151241534988703</c:v>
                </c:pt>
                <c:pt idx="853">
                  <c:v>9.1117381489841982</c:v>
                </c:pt>
                <c:pt idx="854">
                  <c:v>9.1083521444695261</c:v>
                </c:pt>
                <c:pt idx="855">
                  <c:v>9.1049661399548523</c:v>
                </c:pt>
                <c:pt idx="856">
                  <c:v>9.1015801354401802</c:v>
                </c:pt>
                <c:pt idx="857">
                  <c:v>9.0981941309255081</c:v>
                </c:pt>
                <c:pt idx="858">
                  <c:v>9.0948081264108342</c:v>
                </c:pt>
                <c:pt idx="859">
                  <c:v>9.0914221218961622</c:v>
                </c:pt>
                <c:pt idx="860">
                  <c:v>9.0880361173814901</c:v>
                </c:pt>
                <c:pt idx="861">
                  <c:v>9.0846501128668162</c:v>
                </c:pt>
                <c:pt idx="862">
                  <c:v>9.0812641083521441</c:v>
                </c:pt>
                <c:pt idx="863">
                  <c:v>9.0778781038374721</c:v>
                </c:pt>
                <c:pt idx="864">
                  <c:v>9.0744920993227982</c:v>
                </c:pt>
                <c:pt idx="865">
                  <c:v>9.0711060948081261</c:v>
                </c:pt>
                <c:pt idx="866">
                  <c:v>9.067720090293454</c:v>
                </c:pt>
                <c:pt idx="867">
                  <c:v>9.0643340857787802</c:v>
                </c:pt>
                <c:pt idx="868">
                  <c:v>9.0609480812641081</c:v>
                </c:pt>
                <c:pt idx="869">
                  <c:v>9.057562076749436</c:v>
                </c:pt>
                <c:pt idx="870">
                  <c:v>9.0541760722347622</c:v>
                </c:pt>
                <c:pt idx="871">
                  <c:v>9.0507900677200901</c:v>
                </c:pt>
                <c:pt idx="872">
                  <c:v>9.047404063205418</c:v>
                </c:pt>
                <c:pt idx="873">
                  <c:v>9.0440180586907442</c:v>
                </c:pt>
                <c:pt idx="874">
                  <c:v>9.0406320541760721</c:v>
                </c:pt>
                <c:pt idx="875">
                  <c:v>9.0372460496614</c:v>
                </c:pt>
                <c:pt idx="876">
                  <c:v>9.0338600451467261</c:v>
                </c:pt>
                <c:pt idx="877">
                  <c:v>9.0304740406320541</c:v>
                </c:pt>
                <c:pt idx="878">
                  <c:v>9.027088036117382</c:v>
                </c:pt>
                <c:pt idx="879">
                  <c:v>9.0237020316027081</c:v>
                </c:pt>
                <c:pt idx="880">
                  <c:v>9.020316027088036</c:v>
                </c:pt>
                <c:pt idx="881">
                  <c:v>9.016930022573364</c:v>
                </c:pt>
                <c:pt idx="882">
                  <c:v>9.0135440180586901</c:v>
                </c:pt>
                <c:pt idx="883">
                  <c:v>9.010158013544018</c:v>
                </c:pt>
                <c:pt idx="884">
                  <c:v>9.0067720090293459</c:v>
                </c:pt>
                <c:pt idx="885">
                  <c:v>9.0033860045146721</c:v>
                </c:pt>
                <c:pt idx="886">
                  <c:v>9</c:v>
                </c:pt>
                <c:pt idx="887">
                  <c:v>8.9966139954853279</c:v>
                </c:pt>
                <c:pt idx="888">
                  <c:v>8.9932279909706541</c:v>
                </c:pt>
                <c:pt idx="889">
                  <c:v>8.989841986455982</c:v>
                </c:pt>
                <c:pt idx="890">
                  <c:v>8.9864559819413099</c:v>
                </c:pt>
                <c:pt idx="891">
                  <c:v>8.983069977426636</c:v>
                </c:pt>
                <c:pt idx="892">
                  <c:v>8.979683972911964</c:v>
                </c:pt>
                <c:pt idx="893">
                  <c:v>8.9762979683972919</c:v>
                </c:pt>
                <c:pt idx="894">
                  <c:v>8.972911963882618</c:v>
                </c:pt>
                <c:pt idx="895">
                  <c:v>8.9695259593679459</c:v>
                </c:pt>
                <c:pt idx="896">
                  <c:v>8.9661399548532721</c:v>
                </c:pt>
                <c:pt idx="897">
                  <c:v>8.9627539503386</c:v>
                </c:pt>
                <c:pt idx="898">
                  <c:v>8.9593679458239279</c:v>
                </c:pt>
                <c:pt idx="899">
                  <c:v>8.9559819413092541</c:v>
                </c:pt>
                <c:pt idx="900">
                  <c:v>8.952595936794582</c:v>
                </c:pt>
                <c:pt idx="901">
                  <c:v>8.9492099322799099</c:v>
                </c:pt>
                <c:pt idx="902">
                  <c:v>8.945823927765236</c:v>
                </c:pt>
                <c:pt idx="903">
                  <c:v>8.942437923250564</c:v>
                </c:pt>
                <c:pt idx="904">
                  <c:v>8.9390519187358919</c:v>
                </c:pt>
                <c:pt idx="905">
                  <c:v>8.935665914221218</c:v>
                </c:pt>
                <c:pt idx="906">
                  <c:v>8.932279909706546</c:v>
                </c:pt>
                <c:pt idx="907">
                  <c:v>8.9288939051918739</c:v>
                </c:pt>
                <c:pt idx="908">
                  <c:v>8.9255079006772</c:v>
                </c:pt>
                <c:pt idx="909">
                  <c:v>8.9221218961625279</c:v>
                </c:pt>
                <c:pt idx="910">
                  <c:v>8.9187358916478559</c:v>
                </c:pt>
                <c:pt idx="911">
                  <c:v>8.915349887133182</c:v>
                </c:pt>
                <c:pt idx="912">
                  <c:v>8.9119638826185099</c:v>
                </c:pt>
                <c:pt idx="913">
                  <c:v>8.9085778781038378</c:v>
                </c:pt>
                <c:pt idx="914">
                  <c:v>8.905191873589164</c:v>
                </c:pt>
                <c:pt idx="915">
                  <c:v>8.9018058690744919</c:v>
                </c:pt>
                <c:pt idx="916">
                  <c:v>8.8984198645598198</c:v>
                </c:pt>
                <c:pt idx="917">
                  <c:v>8.895033860045146</c:v>
                </c:pt>
                <c:pt idx="918">
                  <c:v>8.8916478555304739</c:v>
                </c:pt>
                <c:pt idx="919">
                  <c:v>8.8882618510158018</c:v>
                </c:pt>
                <c:pt idx="920">
                  <c:v>8.8848758465011279</c:v>
                </c:pt>
                <c:pt idx="921">
                  <c:v>8.8814898419864559</c:v>
                </c:pt>
                <c:pt idx="922">
                  <c:v>8.8781038374717838</c:v>
                </c:pt>
                <c:pt idx="923">
                  <c:v>8.8747178329571099</c:v>
                </c:pt>
                <c:pt idx="924">
                  <c:v>8.8713318284424378</c:v>
                </c:pt>
                <c:pt idx="925">
                  <c:v>8.8679458239277658</c:v>
                </c:pt>
                <c:pt idx="926">
                  <c:v>8.8645598194130919</c:v>
                </c:pt>
                <c:pt idx="927">
                  <c:v>8.8611738148984198</c:v>
                </c:pt>
                <c:pt idx="928">
                  <c:v>8.8577878103837477</c:v>
                </c:pt>
                <c:pt idx="929">
                  <c:v>8.8544018058690739</c:v>
                </c:pt>
                <c:pt idx="930">
                  <c:v>8.8510158013544018</c:v>
                </c:pt>
                <c:pt idx="931">
                  <c:v>8.8476297968397297</c:v>
                </c:pt>
                <c:pt idx="932">
                  <c:v>8.8442437923250559</c:v>
                </c:pt>
                <c:pt idx="933">
                  <c:v>8.8408577878103838</c:v>
                </c:pt>
                <c:pt idx="934">
                  <c:v>8.8374717832957117</c:v>
                </c:pt>
                <c:pt idx="935">
                  <c:v>8.8340857787810378</c:v>
                </c:pt>
                <c:pt idx="936">
                  <c:v>8.8306997742663658</c:v>
                </c:pt>
                <c:pt idx="937">
                  <c:v>8.8273137697516937</c:v>
                </c:pt>
                <c:pt idx="938">
                  <c:v>8.8239277652370198</c:v>
                </c:pt>
                <c:pt idx="939">
                  <c:v>8.8205417607223477</c:v>
                </c:pt>
                <c:pt idx="940">
                  <c:v>8.8171557562076739</c:v>
                </c:pt>
                <c:pt idx="941">
                  <c:v>8.8137697516930018</c:v>
                </c:pt>
                <c:pt idx="942">
                  <c:v>8.8103837471783297</c:v>
                </c:pt>
                <c:pt idx="943">
                  <c:v>8.8069977426636559</c:v>
                </c:pt>
                <c:pt idx="944">
                  <c:v>8.8036117381489838</c:v>
                </c:pt>
                <c:pt idx="945">
                  <c:v>8.8002257336343117</c:v>
                </c:pt>
                <c:pt idx="946">
                  <c:v>8.7968397291196379</c:v>
                </c:pt>
                <c:pt idx="947">
                  <c:v>8.7934537246049658</c:v>
                </c:pt>
                <c:pt idx="948">
                  <c:v>8.7900677200902937</c:v>
                </c:pt>
                <c:pt idx="949">
                  <c:v>8.7866817155756198</c:v>
                </c:pt>
                <c:pt idx="950">
                  <c:v>8.7832957110609478</c:v>
                </c:pt>
                <c:pt idx="951">
                  <c:v>8.7799097065462757</c:v>
                </c:pt>
                <c:pt idx="952">
                  <c:v>8.7765237020316018</c:v>
                </c:pt>
                <c:pt idx="953">
                  <c:v>8.7731376975169297</c:v>
                </c:pt>
                <c:pt idx="954">
                  <c:v>8.7697516930022577</c:v>
                </c:pt>
                <c:pt idx="955">
                  <c:v>8.7663656884875838</c:v>
                </c:pt>
                <c:pt idx="956">
                  <c:v>8.7629796839729117</c:v>
                </c:pt>
                <c:pt idx="957">
                  <c:v>8.7595936794582396</c:v>
                </c:pt>
                <c:pt idx="958">
                  <c:v>8.7562076749435658</c:v>
                </c:pt>
                <c:pt idx="959">
                  <c:v>8.7528216704288937</c:v>
                </c:pt>
                <c:pt idx="960">
                  <c:v>8.7494356659142216</c:v>
                </c:pt>
                <c:pt idx="961">
                  <c:v>8.7460496613995478</c:v>
                </c:pt>
                <c:pt idx="962">
                  <c:v>8.7426636568848757</c:v>
                </c:pt>
                <c:pt idx="963">
                  <c:v>8.7392776523702036</c:v>
                </c:pt>
                <c:pt idx="964">
                  <c:v>8.7358916478555297</c:v>
                </c:pt>
                <c:pt idx="965">
                  <c:v>8.7325056433408577</c:v>
                </c:pt>
                <c:pt idx="966">
                  <c:v>8.7291196388261856</c:v>
                </c:pt>
                <c:pt idx="967">
                  <c:v>8.7257336343115117</c:v>
                </c:pt>
                <c:pt idx="968">
                  <c:v>8.7223476297968396</c:v>
                </c:pt>
                <c:pt idx="969">
                  <c:v>8.7189616252821676</c:v>
                </c:pt>
                <c:pt idx="970">
                  <c:v>8.7155756207674937</c:v>
                </c:pt>
                <c:pt idx="971">
                  <c:v>8.7121896162528216</c:v>
                </c:pt>
                <c:pt idx="972">
                  <c:v>8.7088036117381495</c:v>
                </c:pt>
                <c:pt idx="973">
                  <c:v>8.7054176072234757</c:v>
                </c:pt>
                <c:pt idx="974">
                  <c:v>8.7020316027088036</c:v>
                </c:pt>
                <c:pt idx="975">
                  <c:v>8.6986455981941315</c:v>
                </c:pt>
                <c:pt idx="976">
                  <c:v>8.6952595936794577</c:v>
                </c:pt>
                <c:pt idx="977">
                  <c:v>8.6918735891647856</c:v>
                </c:pt>
                <c:pt idx="978">
                  <c:v>8.6884875846501135</c:v>
                </c:pt>
                <c:pt idx="979">
                  <c:v>8.6851015801354396</c:v>
                </c:pt>
                <c:pt idx="980">
                  <c:v>8.6817155756207676</c:v>
                </c:pt>
                <c:pt idx="981">
                  <c:v>8.6783295711060955</c:v>
                </c:pt>
                <c:pt idx="982">
                  <c:v>8.6749435665914216</c:v>
                </c:pt>
                <c:pt idx="983">
                  <c:v>8.6715575620767495</c:v>
                </c:pt>
                <c:pt idx="984">
                  <c:v>8.6681715575620757</c:v>
                </c:pt>
                <c:pt idx="985">
                  <c:v>8.6647855530474036</c:v>
                </c:pt>
                <c:pt idx="986">
                  <c:v>8.6613995485327315</c:v>
                </c:pt>
                <c:pt idx="987">
                  <c:v>8.6580135440180577</c:v>
                </c:pt>
                <c:pt idx="988">
                  <c:v>8.6546275395033856</c:v>
                </c:pt>
                <c:pt idx="989">
                  <c:v>8.6512415349887135</c:v>
                </c:pt>
                <c:pt idx="990">
                  <c:v>8.6478555304740397</c:v>
                </c:pt>
                <c:pt idx="991">
                  <c:v>8.6444695259593676</c:v>
                </c:pt>
                <c:pt idx="992">
                  <c:v>8.6410835214446955</c:v>
                </c:pt>
                <c:pt idx="993">
                  <c:v>8.6376975169300216</c:v>
                </c:pt>
                <c:pt idx="994">
                  <c:v>8.6343115124153496</c:v>
                </c:pt>
                <c:pt idx="995">
                  <c:v>8.6309255079006775</c:v>
                </c:pt>
                <c:pt idx="996">
                  <c:v>8.6275395033860036</c:v>
                </c:pt>
                <c:pt idx="997">
                  <c:v>8.6241534988713315</c:v>
                </c:pt>
                <c:pt idx="998">
                  <c:v>8.6207674943566595</c:v>
                </c:pt>
                <c:pt idx="999">
                  <c:v>8.6173814898419856</c:v>
                </c:pt>
                <c:pt idx="1000">
                  <c:v>8.6139954853273135</c:v>
                </c:pt>
                <c:pt idx="1001">
                  <c:v>8.6106094808126414</c:v>
                </c:pt>
                <c:pt idx="1002">
                  <c:v>8.6072234762979676</c:v>
                </c:pt>
                <c:pt idx="1003">
                  <c:v>8.6038374717832955</c:v>
                </c:pt>
                <c:pt idx="1004">
                  <c:v>8.6004514672686234</c:v>
                </c:pt>
                <c:pt idx="1005">
                  <c:v>8.5970654627539496</c:v>
                </c:pt>
                <c:pt idx="1006">
                  <c:v>8.5936794582392775</c:v>
                </c:pt>
                <c:pt idx="1007">
                  <c:v>8.5902934537246054</c:v>
                </c:pt>
                <c:pt idx="1008">
                  <c:v>8.5869074492099315</c:v>
                </c:pt>
                <c:pt idx="1009">
                  <c:v>8.5835214446952595</c:v>
                </c:pt>
                <c:pt idx="1010">
                  <c:v>8.5801354401805874</c:v>
                </c:pt>
                <c:pt idx="1011">
                  <c:v>8.5767494356659135</c:v>
                </c:pt>
                <c:pt idx="1012">
                  <c:v>8.5733634311512414</c:v>
                </c:pt>
                <c:pt idx="1013">
                  <c:v>8.5699774266365694</c:v>
                </c:pt>
                <c:pt idx="1014">
                  <c:v>8.5665914221218955</c:v>
                </c:pt>
                <c:pt idx="1015">
                  <c:v>8.5632054176072234</c:v>
                </c:pt>
                <c:pt idx="1016">
                  <c:v>8.5598194130925513</c:v>
                </c:pt>
                <c:pt idx="1017">
                  <c:v>8.5564334085778775</c:v>
                </c:pt>
                <c:pt idx="1018">
                  <c:v>8.5530474040632054</c:v>
                </c:pt>
                <c:pt idx="1019">
                  <c:v>8.5496613995485333</c:v>
                </c:pt>
                <c:pt idx="1020">
                  <c:v>8.5462753950338595</c:v>
                </c:pt>
                <c:pt idx="1021">
                  <c:v>8.5428893905191874</c:v>
                </c:pt>
                <c:pt idx="1022">
                  <c:v>8.5395033860045153</c:v>
                </c:pt>
                <c:pt idx="1023">
                  <c:v>8.5361173814898414</c:v>
                </c:pt>
                <c:pt idx="1024">
                  <c:v>8.5327313769751694</c:v>
                </c:pt>
                <c:pt idx="1025">
                  <c:v>8.5293453724604973</c:v>
                </c:pt>
                <c:pt idx="1026">
                  <c:v>8.5259593679458234</c:v>
                </c:pt>
                <c:pt idx="1027">
                  <c:v>8.5225733634311513</c:v>
                </c:pt>
                <c:pt idx="1028">
                  <c:v>8.5191873589164793</c:v>
                </c:pt>
                <c:pt idx="1029">
                  <c:v>8.5158013544018054</c:v>
                </c:pt>
                <c:pt idx="1030">
                  <c:v>8.5124153498871333</c:v>
                </c:pt>
                <c:pt idx="1031">
                  <c:v>8.5090293453724595</c:v>
                </c:pt>
                <c:pt idx="1032">
                  <c:v>8.5056433408577874</c:v>
                </c:pt>
                <c:pt idx="1033">
                  <c:v>8.5022573363431153</c:v>
                </c:pt>
                <c:pt idx="1034">
                  <c:v>8.4988713318284415</c:v>
                </c:pt>
                <c:pt idx="1035">
                  <c:v>8.4954853273137694</c:v>
                </c:pt>
                <c:pt idx="1036">
                  <c:v>8.4920993227990973</c:v>
                </c:pt>
                <c:pt idx="1037">
                  <c:v>8.4887133182844234</c:v>
                </c:pt>
                <c:pt idx="1038">
                  <c:v>8.4853273137697514</c:v>
                </c:pt>
                <c:pt idx="1039">
                  <c:v>8.4819413092550793</c:v>
                </c:pt>
                <c:pt idx="1040">
                  <c:v>8.4785553047404054</c:v>
                </c:pt>
                <c:pt idx="1041">
                  <c:v>8.4751693002257333</c:v>
                </c:pt>
                <c:pt idx="1042">
                  <c:v>8.4717832957110613</c:v>
                </c:pt>
                <c:pt idx="1043">
                  <c:v>8.4683972911963874</c:v>
                </c:pt>
                <c:pt idx="1044">
                  <c:v>8.4650112866817153</c:v>
                </c:pt>
                <c:pt idx="1045">
                  <c:v>8.4616252821670432</c:v>
                </c:pt>
                <c:pt idx="1046">
                  <c:v>8.4582392776523694</c:v>
                </c:pt>
                <c:pt idx="1047">
                  <c:v>8.4548532731376973</c:v>
                </c:pt>
                <c:pt idx="1048">
                  <c:v>8.4514672686230252</c:v>
                </c:pt>
                <c:pt idx="1049">
                  <c:v>8.4480812641083514</c:v>
                </c:pt>
                <c:pt idx="1050">
                  <c:v>8.4446952595936793</c:v>
                </c:pt>
                <c:pt idx="1051">
                  <c:v>8.4413092550790072</c:v>
                </c:pt>
                <c:pt idx="1052">
                  <c:v>8.4379232505643333</c:v>
                </c:pt>
                <c:pt idx="1053">
                  <c:v>8.4345372460496613</c:v>
                </c:pt>
                <c:pt idx="1054">
                  <c:v>8.4311512415349892</c:v>
                </c:pt>
                <c:pt idx="1055">
                  <c:v>8.4277652370203153</c:v>
                </c:pt>
                <c:pt idx="1056">
                  <c:v>8.4243792325056432</c:v>
                </c:pt>
                <c:pt idx="1057">
                  <c:v>8.4209932279909712</c:v>
                </c:pt>
                <c:pt idx="1058">
                  <c:v>8.4176072234762973</c:v>
                </c:pt>
                <c:pt idx="1059">
                  <c:v>8.4142212189616252</c:v>
                </c:pt>
                <c:pt idx="1060">
                  <c:v>8.4108352144469531</c:v>
                </c:pt>
                <c:pt idx="1061">
                  <c:v>8.4074492099322793</c:v>
                </c:pt>
                <c:pt idx="1062">
                  <c:v>8.4040632054176072</c:v>
                </c:pt>
                <c:pt idx="1063">
                  <c:v>8.4006772009029351</c:v>
                </c:pt>
                <c:pt idx="1064">
                  <c:v>8.3972911963882613</c:v>
                </c:pt>
                <c:pt idx="1065">
                  <c:v>8.3939051918735892</c:v>
                </c:pt>
                <c:pt idx="1066">
                  <c:v>8.3905191873589171</c:v>
                </c:pt>
                <c:pt idx="1067">
                  <c:v>8.3871331828442433</c:v>
                </c:pt>
                <c:pt idx="1068">
                  <c:v>8.3837471783295712</c:v>
                </c:pt>
                <c:pt idx="1069">
                  <c:v>8.3803611738148991</c:v>
                </c:pt>
                <c:pt idx="1070">
                  <c:v>8.3769751693002252</c:v>
                </c:pt>
                <c:pt idx="1071">
                  <c:v>8.3735891647855532</c:v>
                </c:pt>
                <c:pt idx="1072">
                  <c:v>8.3702031602708811</c:v>
                </c:pt>
                <c:pt idx="1073">
                  <c:v>8.3668171557562072</c:v>
                </c:pt>
                <c:pt idx="1074">
                  <c:v>8.3634311512415351</c:v>
                </c:pt>
                <c:pt idx="1075">
                  <c:v>8.3600451467268613</c:v>
                </c:pt>
                <c:pt idx="1076">
                  <c:v>8.3566591422121892</c:v>
                </c:pt>
                <c:pt idx="1077">
                  <c:v>8.3532731376975171</c:v>
                </c:pt>
                <c:pt idx="1078">
                  <c:v>8.3498871331828433</c:v>
                </c:pt>
                <c:pt idx="1079">
                  <c:v>8.3465011286681712</c:v>
                </c:pt>
                <c:pt idx="1080">
                  <c:v>8.3431151241534991</c:v>
                </c:pt>
                <c:pt idx="1081">
                  <c:v>8.3397291196388252</c:v>
                </c:pt>
                <c:pt idx="1082">
                  <c:v>8.3363431151241532</c:v>
                </c:pt>
                <c:pt idx="1083">
                  <c:v>8.3329571106094811</c:v>
                </c:pt>
                <c:pt idx="1084">
                  <c:v>8.3295711060948072</c:v>
                </c:pt>
                <c:pt idx="1085">
                  <c:v>8.3261851015801351</c:v>
                </c:pt>
                <c:pt idx="1086">
                  <c:v>8.3227990970654631</c:v>
                </c:pt>
                <c:pt idx="1087">
                  <c:v>8.3194130925507892</c:v>
                </c:pt>
                <c:pt idx="1088">
                  <c:v>8.3160270880361171</c:v>
                </c:pt>
                <c:pt idx="1089">
                  <c:v>8.312641083521445</c:v>
                </c:pt>
                <c:pt idx="1090">
                  <c:v>8.3092550790067712</c:v>
                </c:pt>
                <c:pt idx="1091">
                  <c:v>8.3058690744920991</c:v>
                </c:pt>
                <c:pt idx="1092">
                  <c:v>8.302483069977427</c:v>
                </c:pt>
                <c:pt idx="1093">
                  <c:v>8.2990970654627532</c:v>
                </c:pt>
                <c:pt idx="1094">
                  <c:v>8.2957110609480811</c:v>
                </c:pt>
                <c:pt idx="1095">
                  <c:v>8.292325056433409</c:v>
                </c:pt>
                <c:pt idx="1096">
                  <c:v>8.2889390519187351</c:v>
                </c:pt>
                <c:pt idx="1097">
                  <c:v>8.2855530474040631</c:v>
                </c:pt>
                <c:pt idx="1098">
                  <c:v>8.282167042889391</c:v>
                </c:pt>
                <c:pt idx="1099">
                  <c:v>8.2787810383747171</c:v>
                </c:pt>
                <c:pt idx="1100">
                  <c:v>8.275395033860045</c:v>
                </c:pt>
                <c:pt idx="1101">
                  <c:v>8.272009029345373</c:v>
                </c:pt>
                <c:pt idx="1102">
                  <c:v>8.2686230248306991</c:v>
                </c:pt>
                <c:pt idx="1103">
                  <c:v>8.265237020316027</c:v>
                </c:pt>
                <c:pt idx="1104">
                  <c:v>8.2618510158013549</c:v>
                </c:pt>
                <c:pt idx="1105">
                  <c:v>8.2584650112866811</c:v>
                </c:pt>
                <c:pt idx="1106">
                  <c:v>8.255079006772009</c:v>
                </c:pt>
                <c:pt idx="1107">
                  <c:v>8.2516930022573369</c:v>
                </c:pt>
                <c:pt idx="1108">
                  <c:v>8.2483069977426631</c:v>
                </c:pt>
                <c:pt idx="1109">
                  <c:v>8.244920993227991</c:v>
                </c:pt>
                <c:pt idx="1110">
                  <c:v>8.2415349887133189</c:v>
                </c:pt>
                <c:pt idx="1111">
                  <c:v>8.2381489841986451</c:v>
                </c:pt>
                <c:pt idx="1112">
                  <c:v>8.234762979683973</c:v>
                </c:pt>
                <c:pt idx="1113">
                  <c:v>8.2313769751693009</c:v>
                </c:pt>
                <c:pt idx="1114">
                  <c:v>8.227990970654627</c:v>
                </c:pt>
                <c:pt idx="1115">
                  <c:v>8.224604966139955</c:v>
                </c:pt>
                <c:pt idx="1116">
                  <c:v>8.2212189616252829</c:v>
                </c:pt>
                <c:pt idx="1117">
                  <c:v>8.217832957110609</c:v>
                </c:pt>
                <c:pt idx="1118">
                  <c:v>8.2144469525959369</c:v>
                </c:pt>
                <c:pt idx="1119">
                  <c:v>8.2110609480812631</c:v>
                </c:pt>
                <c:pt idx="1120">
                  <c:v>8.207674943566591</c:v>
                </c:pt>
                <c:pt idx="1121">
                  <c:v>8.2042889390519189</c:v>
                </c:pt>
                <c:pt idx="1122">
                  <c:v>8.2009029345372451</c:v>
                </c:pt>
                <c:pt idx="1123">
                  <c:v>8.197516930022573</c:v>
                </c:pt>
                <c:pt idx="1124">
                  <c:v>8.1941309255079009</c:v>
                </c:pt>
                <c:pt idx="1125">
                  <c:v>8.190744920993227</c:v>
                </c:pt>
                <c:pt idx="1126">
                  <c:v>8.187358916478555</c:v>
                </c:pt>
                <c:pt idx="1127">
                  <c:v>8.1839729119638829</c:v>
                </c:pt>
                <c:pt idx="1128">
                  <c:v>8.180586907449209</c:v>
                </c:pt>
                <c:pt idx="1129">
                  <c:v>8.1772009029345369</c:v>
                </c:pt>
                <c:pt idx="1130">
                  <c:v>8.1738148984198649</c:v>
                </c:pt>
                <c:pt idx="1131">
                  <c:v>8.170428893905191</c:v>
                </c:pt>
                <c:pt idx="1132">
                  <c:v>8.1670428893905189</c:v>
                </c:pt>
                <c:pt idx="1133">
                  <c:v>8.1636568848758468</c:v>
                </c:pt>
                <c:pt idx="1134">
                  <c:v>8.160270880361173</c:v>
                </c:pt>
                <c:pt idx="1135">
                  <c:v>8.1568848758465009</c:v>
                </c:pt>
                <c:pt idx="1136">
                  <c:v>8.1534988713318288</c:v>
                </c:pt>
                <c:pt idx="1137">
                  <c:v>8.150112866817155</c:v>
                </c:pt>
                <c:pt idx="1138">
                  <c:v>8.1467268623024829</c:v>
                </c:pt>
                <c:pt idx="1139">
                  <c:v>8.1433408577878108</c:v>
                </c:pt>
                <c:pt idx="1140">
                  <c:v>8.1399548532731369</c:v>
                </c:pt>
                <c:pt idx="1141">
                  <c:v>8.1365688487584649</c:v>
                </c:pt>
                <c:pt idx="1142">
                  <c:v>8.1331828442437928</c:v>
                </c:pt>
                <c:pt idx="1143">
                  <c:v>8.1297968397291189</c:v>
                </c:pt>
                <c:pt idx="1144">
                  <c:v>8.1264108352144468</c:v>
                </c:pt>
                <c:pt idx="1145">
                  <c:v>8.1230248306997748</c:v>
                </c:pt>
                <c:pt idx="1146">
                  <c:v>8.1196388261851009</c:v>
                </c:pt>
                <c:pt idx="1147">
                  <c:v>8.1162528216704288</c:v>
                </c:pt>
                <c:pt idx="1148">
                  <c:v>8.1128668171557567</c:v>
                </c:pt>
                <c:pt idx="1149">
                  <c:v>8.1094808126410829</c:v>
                </c:pt>
                <c:pt idx="1150">
                  <c:v>8.1060948081264108</c:v>
                </c:pt>
                <c:pt idx="1151">
                  <c:v>8.1027088036117387</c:v>
                </c:pt>
                <c:pt idx="1152">
                  <c:v>8.0993227990970649</c:v>
                </c:pt>
                <c:pt idx="1153">
                  <c:v>8.0959367945823928</c:v>
                </c:pt>
                <c:pt idx="1154">
                  <c:v>8.0925507900677207</c:v>
                </c:pt>
                <c:pt idx="1155">
                  <c:v>8.0891647855530469</c:v>
                </c:pt>
                <c:pt idx="1156">
                  <c:v>8.0857787810383748</c:v>
                </c:pt>
                <c:pt idx="1157">
                  <c:v>8.0823927765237027</c:v>
                </c:pt>
                <c:pt idx="1158">
                  <c:v>8.0790067720090288</c:v>
                </c:pt>
                <c:pt idx="1159">
                  <c:v>8.0756207674943568</c:v>
                </c:pt>
                <c:pt idx="1160">
                  <c:v>8.0722347629796847</c:v>
                </c:pt>
                <c:pt idx="1161">
                  <c:v>8.0688487584650108</c:v>
                </c:pt>
                <c:pt idx="1162">
                  <c:v>8.0654627539503387</c:v>
                </c:pt>
                <c:pt idx="1163">
                  <c:v>8.0620767494356649</c:v>
                </c:pt>
                <c:pt idx="1164">
                  <c:v>8.0586907449209928</c:v>
                </c:pt>
                <c:pt idx="1165">
                  <c:v>8.0553047404063207</c:v>
                </c:pt>
                <c:pt idx="1166">
                  <c:v>8.0519187358916469</c:v>
                </c:pt>
                <c:pt idx="1167">
                  <c:v>8.0485327313769748</c:v>
                </c:pt>
                <c:pt idx="1168">
                  <c:v>8.0451467268623027</c:v>
                </c:pt>
                <c:pt idx="1169">
                  <c:v>8.0417607223476288</c:v>
                </c:pt>
                <c:pt idx="1170">
                  <c:v>8.0383747178329568</c:v>
                </c:pt>
                <c:pt idx="1171">
                  <c:v>8.0349887133182847</c:v>
                </c:pt>
                <c:pt idx="1172">
                  <c:v>8.0316027088036108</c:v>
                </c:pt>
                <c:pt idx="1173">
                  <c:v>8.0282167042889387</c:v>
                </c:pt>
                <c:pt idx="1174">
                  <c:v>8.0248306997742667</c:v>
                </c:pt>
                <c:pt idx="1175">
                  <c:v>8.0214446952595928</c:v>
                </c:pt>
                <c:pt idx="1176">
                  <c:v>8.0180586907449207</c:v>
                </c:pt>
                <c:pt idx="1177">
                  <c:v>8.0146726862302486</c:v>
                </c:pt>
                <c:pt idx="1178">
                  <c:v>8.0112866817155748</c:v>
                </c:pt>
                <c:pt idx="1179">
                  <c:v>8.0079006772009027</c:v>
                </c:pt>
                <c:pt idx="1180">
                  <c:v>8.0045146726862306</c:v>
                </c:pt>
                <c:pt idx="1181">
                  <c:v>8.0011286681715568</c:v>
                </c:pt>
                <c:pt idx="1182">
                  <c:v>7.9977426636568847</c:v>
                </c:pt>
                <c:pt idx="1183">
                  <c:v>7.9943566591422117</c:v>
                </c:pt>
                <c:pt idx="1184">
                  <c:v>7.9909706546275396</c:v>
                </c:pt>
                <c:pt idx="1185">
                  <c:v>7.9875846501128667</c:v>
                </c:pt>
                <c:pt idx="1186">
                  <c:v>7.9841986455981937</c:v>
                </c:pt>
                <c:pt idx="1187">
                  <c:v>7.9808126410835216</c:v>
                </c:pt>
                <c:pt idx="1188">
                  <c:v>7.9774266365688487</c:v>
                </c:pt>
                <c:pt idx="1189">
                  <c:v>7.9740406320541757</c:v>
                </c:pt>
                <c:pt idx="1190">
                  <c:v>7.9706546275395036</c:v>
                </c:pt>
                <c:pt idx="1191">
                  <c:v>7.9672686230248306</c:v>
                </c:pt>
                <c:pt idx="1192">
                  <c:v>7.9638826185101577</c:v>
                </c:pt>
                <c:pt idx="1193">
                  <c:v>7.9604966139954856</c:v>
                </c:pt>
                <c:pt idx="1194">
                  <c:v>7.9571106094808126</c:v>
                </c:pt>
                <c:pt idx="1195">
                  <c:v>7.9537246049661396</c:v>
                </c:pt>
                <c:pt idx="1196">
                  <c:v>7.9503386004514667</c:v>
                </c:pt>
                <c:pt idx="1197">
                  <c:v>7.9469525959367946</c:v>
                </c:pt>
                <c:pt idx="1198">
                  <c:v>7.9435665914221216</c:v>
                </c:pt>
                <c:pt idx="1199">
                  <c:v>7.9401805869074487</c:v>
                </c:pt>
                <c:pt idx="1200">
                  <c:v>7.9367945823927766</c:v>
                </c:pt>
                <c:pt idx="1201">
                  <c:v>7.9334085778781036</c:v>
                </c:pt>
                <c:pt idx="1202">
                  <c:v>7.9300225733634306</c:v>
                </c:pt>
                <c:pt idx="1203">
                  <c:v>7.9266365688487586</c:v>
                </c:pt>
                <c:pt idx="1204">
                  <c:v>7.9232505643340856</c:v>
                </c:pt>
                <c:pt idx="1205">
                  <c:v>7.9198645598194126</c:v>
                </c:pt>
                <c:pt idx="1206">
                  <c:v>7.9164785553047405</c:v>
                </c:pt>
                <c:pt idx="1207">
                  <c:v>7.9130925507900676</c:v>
                </c:pt>
                <c:pt idx="1208">
                  <c:v>7.9097065462753946</c:v>
                </c:pt>
                <c:pt idx="1209">
                  <c:v>7.9063205417607225</c:v>
                </c:pt>
                <c:pt idx="1210">
                  <c:v>7.9029345372460496</c:v>
                </c:pt>
                <c:pt idx="1211">
                  <c:v>7.8995485327313766</c:v>
                </c:pt>
                <c:pt idx="1212">
                  <c:v>7.8961625282167045</c:v>
                </c:pt>
                <c:pt idx="1213">
                  <c:v>7.8927765237020315</c:v>
                </c:pt>
                <c:pt idx="1214">
                  <c:v>7.8893905191873586</c:v>
                </c:pt>
                <c:pt idx="1215">
                  <c:v>7.8860045146726865</c:v>
                </c:pt>
                <c:pt idx="1216">
                  <c:v>7.8826185101580135</c:v>
                </c:pt>
                <c:pt idx="1217">
                  <c:v>7.8792325056433405</c:v>
                </c:pt>
                <c:pt idx="1218">
                  <c:v>7.8758465011286676</c:v>
                </c:pt>
                <c:pt idx="1219">
                  <c:v>7.8724604966139955</c:v>
                </c:pt>
                <c:pt idx="1220">
                  <c:v>7.8690744920993225</c:v>
                </c:pt>
                <c:pt idx="1221">
                  <c:v>7.8656884875846496</c:v>
                </c:pt>
                <c:pt idx="1222">
                  <c:v>7.8623024830699775</c:v>
                </c:pt>
                <c:pt idx="1223">
                  <c:v>7.8589164785553045</c:v>
                </c:pt>
                <c:pt idx="1224">
                  <c:v>7.8555304740406315</c:v>
                </c:pt>
                <c:pt idx="1225">
                  <c:v>7.8521444695259595</c:v>
                </c:pt>
                <c:pt idx="1226">
                  <c:v>7.8487584650112865</c:v>
                </c:pt>
                <c:pt idx="1227">
                  <c:v>7.8453724604966135</c:v>
                </c:pt>
                <c:pt idx="1228">
                  <c:v>7.8419864559819414</c:v>
                </c:pt>
                <c:pt idx="1229">
                  <c:v>7.8386004514672685</c:v>
                </c:pt>
                <c:pt idx="1230">
                  <c:v>7.8352144469525955</c:v>
                </c:pt>
                <c:pt idx="1231">
                  <c:v>7.8318284424379234</c:v>
                </c:pt>
                <c:pt idx="1232">
                  <c:v>7.8284424379232505</c:v>
                </c:pt>
                <c:pt idx="1233">
                  <c:v>7.8250564334085775</c:v>
                </c:pt>
                <c:pt idx="1234">
                  <c:v>7.8216704288939054</c:v>
                </c:pt>
                <c:pt idx="1235">
                  <c:v>7.8182844243792324</c:v>
                </c:pt>
                <c:pt idx="1236">
                  <c:v>7.8148984198645595</c:v>
                </c:pt>
                <c:pt idx="1237">
                  <c:v>7.8115124153498874</c:v>
                </c:pt>
                <c:pt idx="1238">
                  <c:v>7.8081264108352144</c:v>
                </c:pt>
                <c:pt idx="1239">
                  <c:v>7.8047404063205414</c:v>
                </c:pt>
                <c:pt idx="1240">
                  <c:v>7.8013544018058685</c:v>
                </c:pt>
                <c:pt idx="1241">
                  <c:v>7.7979683972911964</c:v>
                </c:pt>
                <c:pt idx="1242">
                  <c:v>7.7945823927765234</c:v>
                </c:pt>
                <c:pt idx="1243">
                  <c:v>7.7911963882618505</c:v>
                </c:pt>
                <c:pt idx="1244">
                  <c:v>7.7878103837471784</c:v>
                </c:pt>
                <c:pt idx="1245">
                  <c:v>7.7844243792325054</c:v>
                </c:pt>
                <c:pt idx="1246">
                  <c:v>7.7810383747178324</c:v>
                </c:pt>
                <c:pt idx="1247">
                  <c:v>7.7776523702031604</c:v>
                </c:pt>
                <c:pt idx="1248">
                  <c:v>7.7742663656884874</c:v>
                </c:pt>
                <c:pt idx="1249">
                  <c:v>7.7708803611738144</c:v>
                </c:pt>
                <c:pt idx="1250">
                  <c:v>7.7674943566591423</c:v>
                </c:pt>
                <c:pt idx="1251">
                  <c:v>7.7641083521444694</c:v>
                </c:pt>
                <c:pt idx="1252">
                  <c:v>7.7607223476297964</c:v>
                </c:pt>
                <c:pt idx="1253">
                  <c:v>7.7573363431151243</c:v>
                </c:pt>
                <c:pt idx="1254">
                  <c:v>7.7539503386004514</c:v>
                </c:pt>
                <c:pt idx="1255">
                  <c:v>7.7505643340857784</c:v>
                </c:pt>
                <c:pt idx="1256">
                  <c:v>7.7471783295711063</c:v>
                </c:pt>
                <c:pt idx="1257">
                  <c:v>7.7437923250564333</c:v>
                </c:pt>
                <c:pt idx="1258">
                  <c:v>7.7404063205417604</c:v>
                </c:pt>
                <c:pt idx="1259">
                  <c:v>7.7370203160270883</c:v>
                </c:pt>
                <c:pt idx="1260">
                  <c:v>7.7336343115124153</c:v>
                </c:pt>
                <c:pt idx="1261">
                  <c:v>7.7302483069977423</c:v>
                </c:pt>
                <c:pt idx="1262">
                  <c:v>7.7268623024830703</c:v>
                </c:pt>
                <c:pt idx="1263">
                  <c:v>7.7234762979683973</c:v>
                </c:pt>
                <c:pt idx="1264">
                  <c:v>7.7200902934537243</c:v>
                </c:pt>
                <c:pt idx="1265">
                  <c:v>7.7167042889390514</c:v>
                </c:pt>
                <c:pt idx="1266">
                  <c:v>7.7133182844243793</c:v>
                </c:pt>
                <c:pt idx="1267">
                  <c:v>7.7099322799097063</c:v>
                </c:pt>
                <c:pt idx="1268">
                  <c:v>7.7065462753950333</c:v>
                </c:pt>
                <c:pt idx="1269">
                  <c:v>7.7031602708803613</c:v>
                </c:pt>
                <c:pt idx="1270">
                  <c:v>7.6997742663656883</c:v>
                </c:pt>
                <c:pt idx="1271">
                  <c:v>7.6963882618510153</c:v>
                </c:pt>
                <c:pt idx="1272">
                  <c:v>7.6930022573363432</c:v>
                </c:pt>
                <c:pt idx="1273">
                  <c:v>7.6896162528216703</c:v>
                </c:pt>
                <c:pt idx="1274">
                  <c:v>7.6862302483069973</c:v>
                </c:pt>
                <c:pt idx="1275">
                  <c:v>7.6828442437923252</c:v>
                </c:pt>
                <c:pt idx="1276">
                  <c:v>7.6794582392776523</c:v>
                </c:pt>
                <c:pt idx="1277">
                  <c:v>7.6760722347629793</c:v>
                </c:pt>
                <c:pt idx="1278">
                  <c:v>7.6726862302483072</c:v>
                </c:pt>
                <c:pt idx="1279">
                  <c:v>7.6693002257336342</c:v>
                </c:pt>
                <c:pt idx="1280">
                  <c:v>7.6659142212189613</c:v>
                </c:pt>
                <c:pt idx="1281">
                  <c:v>7.6625282167042892</c:v>
                </c:pt>
                <c:pt idx="1282">
                  <c:v>7.6591422121896162</c:v>
                </c:pt>
                <c:pt idx="1283">
                  <c:v>7.6557562076749432</c:v>
                </c:pt>
                <c:pt idx="1284">
                  <c:v>7.6523702031602712</c:v>
                </c:pt>
                <c:pt idx="1285">
                  <c:v>7.6489841986455982</c:v>
                </c:pt>
                <c:pt idx="1286">
                  <c:v>7.6455981941309252</c:v>
                </c:pt>
                <c:pt idx="1287">
                  <c:v>7.6422121896162523</c:v>
                </c:pt>
                <c:pt idx="1288">
                  <c:v>7.6388261851015802</c:v>
                </c:pt>
                <c:pt idx="1289">
                  <c:v>7.6354401805869072</c:v>
                </c:pt>
                <c:pt idx="1290">
                  <c:v>7.6320541760722342</c:v>
                </c:pt>
                <c:pt idx="1291">
                  <c:v>7.6286681715575622</c:v>
                </c:pt>
                <c:pt idx="1292">
                  <c:v>7.6252821670428892</c:v>
                </c:pt>
                <c:pt idx="1293">
                  <c:v>7.6218961625282162</c:v>
                </c:pt>
                <c:pt idx="1294">
                  <c:v>7.6185101580135441</c:v>
                </c:pt>
                <c:pt idx="1295">
                  <c:v>7.6151241534988712</c:v>
                </c:pt>
                <c:pt idx="1296">
                  <c:v>7.6117381489841982</c:v>
                </c:pt>
                <c:pt idx="1297">
                  <c:v>7.6083521444695261</c:v>
                </c:pt>
                <c:pt idx="1298">
                  <c:v>7.6049661399548532</c:v>
                </c:pt>
                <c:pt idx="1299">
                  <c:v>7.6015801354401802</c:v>
                </c:pt>
                <c:pt idx="1300">
                  <c:v>7.5981941309255081</c:v>
                </c:pt>
                <c:pt idx="1301">
                  <c:v>7.5948081264108351</c:v>
                </c:pt>
                <c:pt idx="1302">
                  <c:v>7.5914221218961622</c:v>
                </c:pt>
                <c:pt idx="1303">
                  <c:v>7.5880361173814901</c:v>
                </c:pt>
                <c:pt idx="1304">
                  <c:v>7.5846501128668171</c:v>
                </c:pt>
                <c:pt idx="1305">
                  <c:v>7.5812641083521441</c:v>
                </c:pt>
                <c:pt idx="1306">
                  <c:v>7.5778781038374721</c:v>
                </c:pt>
                <c:pt idx="1307">
                  <c:v>7.5744920993227991</c:v>
                </c:pt>
                <c:pt idx="1308">
                  <c:v>7.5711060948081261</c:v>
                </c:pt>
                <c:pt idx="1309">
                  <c:v>7.5677200902934532</c:v>
                </c:pt>
                <c:pt idx="1310">
                  <c:v>7.5643340857787811</c:v>
                </c:pt>
                <c:pt idx="1311">
                  <c:v>7.5609480812641081</c:v>
                </c:pt>
                <c:pt idx="1312">
                  <c:v>7.5575620767494351</c:v>
                </c:pt>
                <c:pt idx="1313">
                  <c:v>7.5541760722347631</c:v>
                </c:pt>
                <c:pt idx="1314">
                  <c:v>7.5507900677200901</c:v>
                </c:pt>
                <c:pt idx="1315">
                  <c:v>7.5474040632054171</c:v>
                </c:pt>
                <c:pt idx="1316">
                  <c:v>7.544018058690745</c:v>
                </c:pt>
                <c:pt idx="1317">
                  <c:v>7.5406320541760721</c:v>
                </c:pt>
                <c:pt idx="1318">
                  <c:v>7.5372460496613991</c:v>
                </c:pt>
                <c:pt idx="1319">
                  <c:v>7.533860045146727</c:v>
                </c:pt>
                <c:pt idx="1320">
                  <c:v>7.5304740406320541</c:v>
                </c:pt>
                <c:pt idx="1321">
                  <c:v>7.5270880361173811</c:v>
                </c:pt>
                <c:pt idx="1322">
                  <c:v>7.523702031602709</c:v>
                </c:pt>
                <c:pt idx="1323">
                  <c:v>7.520316027088036</c:v>
                </c:pt>
                <c:pt idx="1324">
                  <c:v>7.5169300225733631</c:v>
                </c:pt>
                <c:pt idx="1325">
                  <c:v>7.513544018058691</c:v>
                </c:pt>
                <c:pt idx="1326">
                  <c:v>7.510158013544018</c:v>
                </c:pt>
                <c:pt idx="1327">
                  <c:v>7.506772009029345</c:v>
                </c:pt>
                <c:pt idx="1328">
                  <c:v>7.503386004514673</c:v>
                </c:pt>
                <c:pt idx="1329">
                  <c:v>7.5</c:v>
                </c:pt>
                <c:pt idx="1330">
                  <c:v>7.496613995485327</c:v>
                </c:pt>
                <c:pt idx="1331">
                  <c:v>7.4932279909706541</c:v>
                </c:pt>
                <c:pt idx="1332">
                  <c:v>7.489841986455982</c:v>
                </c:pt>
                <c:pt idx="1333">
                  <c:v>7.486455981941309</c:v>
                </c:pt>
                <c:pt idx="1334">
                  <c:v>7.483069977426636</c:v>
                </c:pt>
                <c:pt idx="1335">
                  <c:v>7.479683972911964</c:v>
                </c:pt>
                <c:pt idx="1336">
                  <c:v>7.476297968397291</c:v>
                </c:pt>
                <c:pt idx="1337">
                  <c:v>7.472911963882618</c:v>
                </c:pt>
                <c:pt idx="1338">
                  <c:v>7.4695259593679459</c:v>
                </c:pt>
                <c:pt idx="1339">
                  <c:v>7.466139954853273</c:v>
                </c:pt>
                <c:pt idx="1340">
                  <c:v>7.4627539503386</c:v>
                </c:pt>
                <c:pt idx="1341">
                  <c:v>7.4593679458239279</c:v>
                </c:pt>
                <c:pt idx="1342">
                  <c:v>7.455981941309255</c:v>
                </c:pt>
                <c:pt idx="1343">
                  <c:v>7.452595936794582</c:v>
                </c:pt>
                <c:pt idx="1344">
                  <c:v>7.4492099322799099</c:v>
                </c:pt>
                <c:pt idx="1345">
                  <c:v>7.4458239277652369</c:v>
                </c:pt>
                <c:pt idx="1346">
                  <c:v>7.442437923250564</c:v>
                </c:pt>
                <c:pt idx="1347">
                  <c:v>7.4390519187358919</c:v>
                </c:pt>
                <c:pt idx="1348">
                  <c:v>7.4356659142212189</c:v>
                </c:pt>
                <c:pt idx="1349">
                  <c:v>7.432279909706546</c:v>
                </c:pt>
                <c:pt idx="1350">
                  <c:v>7.4288939051918739</c:v>
                </c:pt>
                <c:pt idx="1351">
                  <c:v>7.4255079006772009</c:v>
                </c:pt>
                <c:pt idx="1352">
                  <c:v>7.4221218961625279</c:v>
                </c:pt>
                <c:pt idx="1353">
                  <c:v>7.418735891647855</c:v>
                </c:pt>
                <c:pt idx="1354">
                  <c:v>7.4153498871331829</c:v>
                </c:pt>
                <c:pt idx="1355">
                  <c:v>7.4119638826185099</c:v>
                </c:pt>
                <c:pt idx="1356">
                  <c:v>7.4085778781038369</c:v>
                </c:pt>
                <c:pt idx="1357">
                  <c:v>7.4051918735891649</c:v>
                </c:pt>
                <c:pt idx="1358">
                  <c:v>7.4018058690744919</c:v>
                </c:pt>
                <c:pt idx="1359">
                  <c:v>7.3984198645598189</c:v>
                </c:pt>
                <c:pt idx="1360">
                  <c:v>7.3950338600451468</c:v>
                </c:pt>
                <c:pt idx="1361">
                  <c:v>7.3916478555304739</c:v>
                </c:pt>
                <c:pt idx="1362">
                  <c:v>7.3882618510158009</c:v>
                </c:pt>
                <c:pt idx="1363">
                  <c:v>7.3848758465011288</c:v>
                </c:pt>
                <c:pt idx="1364">
                  <c:v>7.3814898419864559</c:v>
                </c:pt>
                <c:pt idx="1365">
                  <c:v>7.3781038374717829</c:v>
                </c:pt>
                <c:pt idx="1366">
                  <c:v>7.3747178329571108</c:v>
                </c:pt>
                <c:pt idx="1367">
                  <c:v>7.3713318284424378</c:v>
                </c:pt>
                <c:pt idx="1368">
                  <c:v>7.3679458239277649</c:v>
                </c:pt>
                <c:pt idx="1369">
                  <c:v>7.3645598194130928</c:v>
                </c:pt>
                <c:pt idx="1370">
                  <c:v>7.3611738148984198</c:v>
                </c:pt>
                <c:pt idx="1371">
                  <c:v>7.3577878103837469</c:v>
                </c:pt>
                <c:pt idx="1372">
                  <c:v>7.3544018058690748</c:v>
                </c:pt>
                <c:pt idx="1373">
                  <c:v>7.3510158013544018</c:v>
                </c:pt>
                <c:pt idx="1374">
                  <c:v>7.3476297968397288</c:v>
                </c:pt>
                <c:pt idx="1375">
                  <c:v>7.3442437923250559</c:v>
                </c:pt>
                <c:pt idx="1376">
                  <c:v>7.3408577878103838</c:v>
                </c:pt>
                <c:pt idx="1377">
                  <c:v>7.3374717832957108</c:v>
                </c:pt>
                <c:pt idx="1378">
                  <c:v>7.3340857787810378</c:v>
                </c:pt>
                <c:pt idx="1379">
                  <c:v>7.3306997742663658</c:v>
                </c:pt>
                <c:pt idx="1380">
                  <c:v>7.3273137697516928</c:v>
                </c:pt>
                <c:pt idx="1381">
                  <c:v>7.3239277652370198</c:v>
                </c:pt>
                <c:pt idx="1382">
                  <c:v>7.3205417607223477</c:v>
                </c:pt>
                <c:pt idx="1383">
                  <c:v>7.3171557562076748</c:v>
                </c:pt>
                <c:pt idx="1384">
                  <c:v>7.3137697516930018</c:v>
                </c:pt>
                <c:pt idx="1385">
                  <c:v>7.3103837471783297</c:v>
                </c:pt>
                <c:pt idx="1386">
                  <c:v>7.3069977426636568</c:v>
                </c:pt>
                <c:pt idx="1387">
                  <c:v>7.3036117381489838</c:v>
                </c:pt>
                <c:pt idx="1388">
                  <c:v>7.3002257336343117</c:v>
                </c:pt>
                <c:pt idx="1389">
                  <c:v>7.2968397291196387</c:v>
                </c:pt>
                <c:pt idx="1390">
                  <c:v>7.2934537246049658</c:v>
                </c:pt>
                <c:pt idx="1391">
                  <c:v>7.2900677200902937</c:v>
                </c:pt>
                <c:pt idx="1392">
                  <c:v>7.2866817155756207</c:v>
                </c:pt>
                <c:pt idx="1393">
                  <c:v>7.2832957110609478</c:v>
                </c:pt>
                <c:pt idx="1394">
                  <c:v>7.2799097065462757</c:v>
                </c:pt>
                <c:pt idx="1395">
                  <c:v>7.2765237020316027</c:v>
                </c:pt>
                <c:pt idx="1396">
                  <c:v>7.2731376975169297</c:v>
                </c:pt>
                <c:pt idx="1397">
                  <c:v>7.2697516930022568</c:v>
                </c:pt>
                <c:pt idx="1398">
                  <c:v>7.2663656884875847</c:v>
                </c:pt>
                <c:pt idx="1399">
                  <c:v>7.2629796839729117</c:v>
                </c:pt>
                <c:pt idx="1400">
                  <c:v>7.2595936794582387</c:v>
                </c:pt>
                <c:pt idx="1401">
                  <c:v>7.2562076749435667</c:v>
                </c:pt>
                <c:pt idx="1402">
                  <c:v>7.2528216704288937</c:v>
                </c:pt>
                <c:pt idx="1403">
                  <c:v>7.2494356659142207</c:v>
                </c:pt>
                <c:pt idx="1404">
                  <c:v>7.2460496613995486</c:v>
                </c:pt>
                <c:pt idx="1405">
                  <c:v>7.2426636568848757</c:v>
                </c:pt>
                <c:pt idx="1406">
                  <c:v>7.2392776523702027</c:v>
                </c:pt>
                <c:pt idx="1407">
                  <c:v>7.2358916478555306</c:v>
                </c:pt>
                <c:pt idx="1408">
                  <c:v>7.2325056433408577</c:v>
                </c:pt>
                <c:pt idx="1409">
                  <c:v>7.2291196388261847</c:v>
                </c:pt>
                <c:pt idx="1410">
                  <c:v>7.2257336343115126</c:v>
                </c:pt>
                <c:pt idx="1411">
                  <c:v>7.2223476297968396</c:v>
                </c:pt>
                <c:pt idx="1412">
                  <c:v>7.2189616252821667</c:v>
                </c:pt>
                <c:pt idx="1413">
                  <c:v>7.2155756207674946</c:v>
                </c:pt>
                <c:pt idx="1414">
                  <c:v>7.2121896162528216</c:v>
                </c:pt>
                <c:pt idx="1415">
                  <c:v>7.2088036117381487</c:v>
                </c:pt>
                <c:pt idx="1416">
                  <c:v>7.2054176072234766</c:v>
                </c:pt>
                <c:pt idx="1417">
                  <c:v>7.2020316027088036</c:v>
                </c:pt>
                <c:pt idx="1418">
                  <c:v>7.1986455981941306</c:v>
                </c:pt>
                <c:pt idx="1419">
                  <c:v>7.1952595936794577</c:v>
                </c:pt>
                <c:pt idx="1420">
                  <c:v>7.1918735891647856</c:v>
                </c:pt>
                <c:pt idx="1421">
                  <c:v>7.1884875846501126</c:v>
                </c:pt>
                <c:pt idx="1422">
                  <c:v>7.1851015801354396</c:v>
                </c:pt>
                <c:pt idx="1423">
                  <c:v>7.1817155756207676</c:v>
                </c:pt>
                <c:pt idx="1424">
                  <c:v>7.1783295711060946</c:v>
                </c:pt>
                <c:pt idx="1425">
                  <c:v>7.1749435665914216</c:v>
                </c:pt>
                <c:pt idx="1426">
                  <c:v>7.1715575620767495</c:v>
                </c:pt>
                <c:pt idx="1427">
                  <c:v>7.1681715575620766</c:v>
                </c:pt>
                <c:pt idx="1428">
                  <c:v>7.1647855530474036</c:v>
                </c:pt>
                <c:pt idx="1429">
                  <c:v>7.1613995485327315</c:v>
                </c:pt>
                <c:pt idx="1430">
                  <c:v>7.1580135440180586</c:v>
                </c:pt>
                <c:pt idx="1431">
                  <c:v>7.1546275395033856</c:v>
                </c:pt>
                <c:pt idx="1432">
                  <c:v>7.1512415349887135</c:v>
                </c:pt>
                <c:pt idx="1433">
                  <c:v>7.1478555304740405</c:v>
                </c:pt>
                <c:pt idx="1434">
                  <c:v>7.1444695259593676</c:v>
                </c:pt>
                <c:pt idx="1435">
                  <c:v>7.1410835214446955</c:v>
                </c:pt>
                <c:pt idx="1436">
                  <c:v>7.1376975169300225</c:v>
                </c:pt>
                <c:pt idx="1437">
                  <c:v>7.1343115124153496</c:v>
                </c:pt>
                <c:pt idx="1438">
                  <c:v>7.1309255079006775</c:v>
                </c:pt>
                <c:pt idx="1439">
                  <c:v>7.1275395033860045</c:v>
                </c:pt>
                <c:pt idx="1440">
                  <c:v>7.1241534988713315</c:v>
                </c:pt>
                <c:pt idx="1441">
                  <c:v>7.1207674943566586</c:v>
                </c:pt>
                <c:pt idx="1442">
                  <c:v>7.1173814898419865</c:v>
                </c:pt>
                <c:pt idx="1443">
                  <c:v>7.1139954853273135</c:v>
                </c:pt>
                <c:pt idx="1444">
                  <c:v>7.1106094808126405</c:v>
                </c:pt>
                <c:pt idx="1445">
                  <c:v>7.1072234762979685</c:v>
                </c:pt>
                <c:pt idx="1446">
                  <c:v>7.1038374717832955</c:v>
                </c:pt>
                <c:pt idx="1447">
                  <c:v>7.1004514672686225</c:v>
                </c:pt>
                <c:pt idx="1448">
                  <c:v>7.0970654627539504</c:v>
                </c:pt>
                <c:pt idx="1449">
                  <c:v>7.0936794582392775</c:v>
                </c:pt>
                <c:pt idx="1450">
                  <c:v>7.0902934537246045</c:v>
                </c:pt>
                <c:pt idx="1451">
                  <c:v>7.0869074492099324</c:v>
                </c:pt>
                <c:pt idx="1452">
                  <c:v>7.0835214446952595</c:v>
                </c:pt>
                <c:pt idx="1453">
                  <c:v>7.0801354401805865</c:v>
                </c:pt>
                <c:pt idx="1454">
                  <c:v>7.0767494356659144</c:v>
                </c:pt>
                <c:pt idx="1455">
                  <c:v>7.0733634311512414</c:v>
                </c:pt>
                <c:pt idx="1456">
                  <c:v>7.0699774266365685</c:v>
                </c:pt>
                <c:pt idx="1457">
                  <c:v>7.0665914221218964</c:v>
                </c:pt>
                <c:pt idx="1458">
                  <c:v>7.0632054176072234</c:v>
                </c:pt>
                <c:pt idx="1459">
                  <c:v>7.0598194130925505</c:v>
                </c:pt>
                <c:pt idx="1460">
                  <c:v>7.0564334085778784</c:v>
                </c:pt>
                <c:pt idx="1461">
                  <c:v>7.0530474040632054</c:v>
                </c:pt>
                <c:pt idx="1462">
                  <c:v>7.0496613995485324</c:v>
                </c:pt>
                <c:pt idx="1463">
                  <c:v>7.0462753950338595</c:v>
                </c:pt>
                <c:pt idx="1464">
                  <c:v>7.0428893905191874</c:v>
                </c:pt>
                <c:pt idx="1465">
                  <c:v>7.0395033860045144</c:v>
                </c:pt>
                <c:pt idx="1466">
                  <c:v>7.0361173814898414</c:v>
                </c:pt>
                <c:pt idx="1467">
                  <c:v>7.0327313769751694</c:v>
                </c:pt>
                <c:pt idx="1468">
                  <c:v>7.0293453724604964</c:v>
                </c:pt>
                <c:pt idx="1469">
                  <c:v>7.0259593679458234</c:v>
                </c:pt>
                <c:pt idx="1470">
                  <c:v>7.0225733634311513</c:v>
                </c:pt>
                <c:pt idx="1471">
                  <c:v>7.0191873589164784</c:v>
                </c:pt>
                <c:pt idx="1472">
                  <c:v>7.0158013544018054</c:v>
                </c:pt>
                <c:pt idx="1473">
                  <c:v>7.0124153498871333</c:v>
                </c:pt>
                <c:pt idx="1474">
                  <c:v>7.0090293453724604</c:v>
                </c:pt>
                <c:pt idx="1475">
                  <c:v>7.0056433408577874</c:v>
                </c:pt>
                <c:pt idx="1476">
                  <c:v>7.0022573363431153</c:v>
                </c:pt>
                <c:pt idx="1477">
                  <c:v>6.9988713318284423</c:v>
                </c:pt>
                <c:pt idx="1478">
                  <c:v>6.9954853273137694</c:v>
                </c:pt>
                <c:pt idx="1479">
                  <c:v>6.9920993227990973</c:v>
                </c:pt>
                <c:pt idx="1480">
                  <c:v>6.9887133182844243</c:v>
                </c:pt>
                <c:pt idx="1481">
                  <c:v>6.9853273137697514</c:v>
                </c:pt>
                <c:pt idx="1482">
                  <c:v>6.9819413092550793</c:v>
                </c:pt>
                <c:pt idx="1483">
                  <c:v>6.9785553047404063</c:v>
                </c:pt>
                <c:pt idx="1484">
                  <c:v>6.9751693002257333</c:v>
                </c:pt>
                <c:pt idx="1485">
                  <c:v>6.9717832957110604</c:v>
                </c:pt>
                <c:pt idx="1486">
                  <c:v>6.9683972911963883</c:v>
                </c:pt>
                <c:pt idx="1487">
                  <c:v>6.9650112866817153</c:v>
                </c:pt>
                <c:pt idx="1488">
                  <c:v>6.9616252821670424</c:v>
                </c:pt>
                <c:pt idx="1489">
                  <c:v>6.9582392776523703</c:v>
                </c:pt>
                <c:pt idx="1490">
                  <c:v>6.9548532731376973</c:v>
                </c:pt>
                <c:pt idx="1491">
                  <c:v>6.9514672686230243</c:v>
                </c:pt>
                <c:pt idx="1492">
                  <c:v>6.9480812641083523</c:v>
                </c:pt>
                <c:pt idx="1493">
                  <c:v>6.9446952595936793</c:v>
                </c:pt>
                <c:pt idx="1494">
                  <c:v>6.9413092550790063</c:v>
                </c:pt>
                <c:pt idx="1495">
                  <c:v>6.9379232505643342</c:v>
                </c:pt>
                <c:pt idx="1496">
                  <c:v>6.9345372460496613</c:v>
                </c:pt>
                <c:pt idx="1497">
                  <c:v>6.9311512415349883</c:v>
                </c:pt>
                <c:pt idx="1498">
                  <c:v>6.9277652370203162</c:v>
                </c:pt>
                <c:pt idx="1499">
                  <c:v>6.9243792325056432</c:v>
                </c:pt>
                <c:pt idx="1500">
                  <c:v>6.9209932279909703</c:v>
                </c:pt>
                <c:pt idx="1501">
                  <c:v>6.9176072234762982</c:v>
                </c:pt>
                <c:pt idx="1502">
                  <c:v>6.9142212189616252</c:v>
                </c:pt>
                <c:pt idx="1503">
                  <c:v>6.9108352144469523</c:v>
                </c:pt>
                <c:pt idx="1504">
                  <c:v>6.9074492099322802</c:v>
                </c:pt>
                <c:pt idx="1505">
                  <c:v>6.9040632054176072</c:v>
                </c:pt>
                <c:pt idx="1506">
                  <c:v>6.9006772009029342</c:v>
                </c:pt>
                <c:pt idx="1507">
                  <c:v>6.8972911963882622</c:v>
                </c:pt>
                <c:pt idx="1508">
                  <c:v>6.8939051918735892</c:v>
                </c:pt>
                <c:pt idx="1509">
                  <c:v>6.8905191873589162</c:v>
                </c:pt>
                <c:pt idx="1510">
                  <c:v>6.8871331828442433</c:v>
                </c:pt>
                <c:pt idx="1511">
                  <c:v>6.8837471783295712</c:v>
                </c:pt>
                <c:pt idx="1512">
                  <c:v>6.8803611738148982</c:v>
                </c:pt>
                <c:pt idx="1513">
                  <c:v>6.8769751693002252</c:v>
                </c:pt>
                <c:pt idx="1514">
                  <c:v>6.8735891647855532</c:v>
                </c:pt>
                <c:pt idx="1515">
                  <c:v>6.8702031602708802</c:v>
                </c:pt>
                <c:pt idx="1516">
                  <c:v>6.8668171557562072</c:v>
                </c:pt>
                <c:pt idx="1517">
                  <c:v>6.8634311512415351</c:v>
                </c:pt>
                <c:pt idx="1518">
                  <c:v>6.8600451467268622</c:v>
                </c:pt>
                <c:pt idx="1519">
                  <c:v>6.8566591422121892</c:v>
                </c:pt>
                <c:pt idx="1520">
                  <c:v>6.8532731376975171</c:v>
                </c:pt>
                <c:pt idx="1521">
                  <c:v>6.8498871331828441</c:v>
                </c:pt>
                <c:pt idx="1522">
                  <c:v>6.8465011286681712</c:v>
                </c:pt>
                <c:pt idx="1523">
                  <c:v>6.8431151241534991</c:v>
                </c:pt>
                <c:pt idx="1524">
                  <c:v>6.8397291196388261</c:v>
                </c:pt>
                <c:pt idx="1525">
                  <c:v>6.8363431151241532</c:v>
                </c:pt>
                <c:pt idx="1526">
                  <c:v>6.8329571106094811</c:v>
                </c:pt>
                <c:pt idx="1527">
                  <c:v>6.8295711060948081</c:v>
                </c:pt>
                <c:pt idx="1528">
                  <c:v>6.8261851015801351</c:v>
                </c:pt>
                <c:pt idx="1529">
                  <c:v>6.8227990970654631</c:v>
                </c:pt>
                <c:pt idx="1530">
                  <c:v>6.8194130925507901</c:v>
                </c:pt>
                <c:pt idx="1531">
                  <c:v>6.8160270880361171</c:v>
                </c:pt>
                <c:pt idx="1532">
                  <c:v>6.8126410835214442</c:v>
                </c:pt>
                <c:pt idx="1533">
                  <c:v>6.8092550790067721</c:v>
                </c:pt>
                <c:pt idx="1534">
                  <c:v>6.8058690744920991</c:v>
                </c:pt>
                <c:pt idx="1535">
                  <c:v>6.8024830699774261</c:v>
                </c:pt>
                <c:pt idx="1536">
                  <c:v>6.7990970654627541</c:v>
                </c:pt>
                <c:pt idx="1537">
                  <c:v>6.7957110609480811</c:v>
                </c:pt>
                <c:pt idx="1538">
                  <c:v>6.7923250564334081</c:v>
                </c:pt>
                <c:pt idx="1539">
                  <c:v>6.788939051918736</c:v>
                </c:pt>
                <c:pt idx="1540">
                  <c:v>6.7855530474040631</c:v>
                </c:pt>
                <c:pt idx="1541">
                  <c:v>6.7821670428893901</c:v>
                </c:pt>
                <c:pt idx="1542">
                  <c:v>6.778781038374718</c:v>
                </c:pt>
                <c:pt idx="1543">
                  <c:v>6.775395033860045</c:v>
                </c:pt>
                <c:pt idx="1544">
                  <c:v>6.7720090293453721</c:v>
                </c:pt>
                <c:pt idx="1545">
                  <c:v>6.7686230248307</c:v>
                </c:pt>
                <c:pt idx="1546">
                  <c:v>6.765237020316027</c:v>
                </c:pt>
                <c:pt idx="1547">
                  <c:v>6.7618510158013541</c:v>
                </c:pt>
                <c:pt idx="1548">
                  <c:v>6.758465011286682</c:v>
                </c:pt>
                <c:pt idx="1549">
                  <c:v>6.755079006772009</c:v>
                </c:pt>
                <c:pt idx="1550">
                  <c:v>6.751693002257336</c:v>
                </c:pt>
                <c:pt idx="1551">
                  <c:v>6.748306997742664</c:v>
                </c:pt>
                <c:pt idx="1552">
                  <c:v>6.744920993227991</c:v>
                </c:pt>
                <c:pt idx="1553">
                  <c:v>6.741534988713318</c:v>
                </c:pt>
                <c:pt idx="1554">
                  <c:v>6.7381489841986451</c:v>
                </c:pt>
                <c:pt idx="1555">
                  <c:v>6.734762979683973</c:v>
                </c:pt>
                <c:pt idx="1556">
                  <c:v>6.7313769751693</c:v>
                </c:pt>
                <c:pt idx="1557">
                  <c:v>6.727990970654627</c:v>
                </c:pt>
                <c:pt idx="1558">
                  <c:v>6.724604966139955</c:v>
                </c:pt>
                <c:pt idx="1559">
                  <c:v>6.721218961625282</c:v>
                </c:pt>
                <c:pt idx="1560">
                  <c:v>6.717832957110609</c:v>
                </c:pt>
                <c:pt idx="1561">
                  <c:v>6.7144469525959369</c:v>
                </c:pt>
                <c:pt idx="1562">
                  <c:v>6.711060948081264</c:v>
                </c:pt>
                <c:pt idx="1563">
                  <c:v>6.707674943566591</c:v>
                </c:pt>
                <c:pt idx="1564">
                  <c:v>6.7042889390519189</c:v>
                </c:pt>
                <c:pt idx="1565">
                  <c:v>6.7009029345372459</c:v>
                </c:pt>
                <c:pt idx="1566">
                  <c:v>6.697516930022573</c:v>
                </c:pt>
                <c:pt idx="1567">
                  <c:v>6.6941309255079009</c:v>
                </c:pt>
                <c:pt idx="1568">
                  <c:v>6.6907449209932279</c:v>
                </c:pt>
                <c:pt idx="1569">
                  <c:v>6.687358916478555</c:v>
                </c:pt>
                <c:pt idx="1570">
                  <c:v>6.6839729119638829</c:v>
                </c:pt>
                <c:pt idx="1571">
                  <c:v>6.6805869074492099</c:v>
                </c:pt>
                <c:pt idx="1572">
                  <c:v>6.6772009029345369</c:v>
                </c:pt>
                <c:pt idx="1573">
                  <c:v>6.6738148984198649</c:v>
                </c:pt>
                <c:pt idx="1574">
                  <c:v>6.6704288939051919</c:v>
                </c:pt>
                <c:pt idx="1575">
                  <c:v>6.6670428893905189</c:v>
                </c:pt>
                <c:pt idx="1576">
                  <c:v>6.663656884875846</c:v>
                </c:pt>
                <c:pt idx="1577">
                  <c:v>6.6602708803611739</c:v>
                </c:pt>
                <c:pt idx="1578">
                  <c:v>6.6568848758465009</c:v>
                </c:pt>
                <c:pt idx="1579">
                  <c:v>6.6534988713318279</c:v>
                </c:pt>
                <c:pt idx="1580">
                  <c:v>6.6501128668171559</c:v>
                </c:pt>
                <c:pt idx="1581">
                  <c:v>6.6467268623024829</c:v>
                </c:pt>
                <c:pt idx="1582">
                  <c:v>6.6433408577878099</c:v>
                </c:pt>
                <c:pt idx="1583">
                  <c:v>6.6399548532731378</c:v>
                </c:pt>
                <c:pt idx="1584">
                  <c:v>6.6365688487584649</c:v>
                </c:pt>
                <c:pt idx="1585">
                  <c:v>6.6331828442437919</c:v>
                </c:pt>
                <c:pt idx="1586">
                  <c:v>6.6297968397291198</c:v>
                </c:pt>
                <c:pt idx="1587">
                  <c:v>6.6264108352144468</c:v>
                </c:pt>
                <c:pt idx="1588">
                  <c:v>6.6230248306997739</c:v>
                </c:pt>
                <c:pt idx="1589">
                  <c:v>6.6196388261851018</c:v>
                </c:pt>
                <c:pt idx="1590">
                  <c:v>6.6162528216704288</c:v>
                </c:pt>
                <c:pt idx="1591">
                  <c:v>6.6128668171557559</c:v>
                </c:pt>
                <c:pt idx="1592">
                  <c:v>6.6094808126410838</c:v>
                </c:pt>
                <c:pt idx="1593">
                  <c:v>6.6060948081264108</c:v>
                </c:pt>
                <c:pt idx="1594">
                  <c:v>6.6027088036117378</c:v>
                </c:pt>
                <c:pt idx="1595">
                  <c:v>6.5993227990970658</c:v>
                </c:pt>
                <c:pt idx="1596">
                  <c:v>6.5959367945823928</c:v>
                </c:pt>
                <c:pt idx="1597">
                  <c:v>6.5925507900677198</c:v>
                </c:pt>
                <c:pt idx="1598">
                  <c:v>6.5891647855530469</c:v>
                </c:pt>
                <c:pt idx="1599">
                  <c:v>6.5857787810383748</c:v>
                </c:pt>
                <c:pt idx="1600">
                  <c:v>6.5823927765237018</c:v>
                </c:pt>
                <c:pt idx="1601">
                  <c:v>6.5790067720090288</c:v>
                </c:pt>
                <c:pt idx="1602">
                  <c:v>6.5756207674943568</c:v>
                </c:pt>
                <c:pt idx="1603">
                  <c:v>6.5722347629796838</c:v>
                </c:pt>
                <c:pt idx="1604">
                  <c:v>6.5688487584650108</c:v>
                </c:pt>
                <c:pt idx="1605">
                  <c:v>6.5654627539503387</c:v>
                </c:pt>
                <c:pt idx="1606">
                  <c:v>6.5620767494356658</c:v>
                </c:pt>
                <c:pt idx="1607">
                  <c:v>6.5586907449209928</c:v>
                </c:pt>
                <c:pt idx="1608">
                  <c:v>6.5553047404063207</c:v>
                </c:pt>
                <c:pt idx="1609">
                  <c:v>6.5519187358916477</c:v>
                </c:pt>
                <c:pt idx="1610">
                  <c:v>6.5485327313769748</c:v>
                </c:pt>
                <c:pt idx="1611">
                  <c:v>6.5451467268623027</c:v>
                </c:pt>
                <c:pt idx="1612">
                  <c:v>6.5417607223476297</c:v>
                </c:pt>
                <c:pt idx="1613">
                  <c:v>6.5383747178329568</c:v>
                </c:pt>
                <c:pt idx="1614">
                  <c:v>6.5349887133182847</c:v>
                </c:pt>
                <c:pt idx="1615">
                  <c:v>6.5316027088036117</c:v>
                </c:pt>
                <c:pt idx="1616">
                  <c:v>6.5282167042889387</c:v>
                </c:pt>
                <c:pt idx="1617">
                  <c:v>6.5248306997742667</c:v>
                </c:pt>
                <c:pt idx="1618">
                  <c:v>6.5214446952595937</c:v>
                </c:pt>
                <c:pt idx="1619">
                  <c:v>6.5180586907449207</c:v>
                </c:pt>
                <c:pt idx="1620">
                  <c:v>6.5146726862302478</c:v>
                </c:pt>
                <c:pt idx="1621">
                  <c:v>6.5112866817155757</c:v>
                </c:pt>
                <c:pt idx="1622">
                  <c:v>6.5079006772009027</c:v>
                </c:pt>
                <c:pt idx="1623">
                  <c:v>6.5045146726862297</c:v>
                </c:pt>
                <c:pt idx="1624">
                  <c:v>6.5011286681715577</c:v>
                </c:pt>
                <c:pt idx="1625">
                  <c:v>6.4977426636568847</c:v>
                </c:pt>
                <c:pt idx="1626">
                  <c:v>6.4943566591422117</c:v>
                </c:pt>
                <c:pt idx="1627">
                  <c:v>6.4909706546275396</c:v>
                </c:pt>
                <c:pt idx="1628">
                  <c:v>6.4875846501128667</c:v>
                </c:pt>
                <c:pt idx="1629">
                  <c:v>6.4841986455981937</c:v>
                </c:pt>
                <c:pt idx="1630">
                  <c:v>6.4808126410835216</c:v>
                </c:pt>
                <c:pt idx="1631">
                  <c:v>6.4774266365688487</c:v>
                </c:pt>
                <c:pt idx="1632">
                  <c:v>6.4740406320541757</c:v>
                </c:pt>
                <c:pt idx="1633">
                  <c:v>6.4706546275395036</c:v>
                </c:pt>
                <c:pt idx="1634">
                  <c:v>6.4672686230248306</c:v>
                </c:pt>
                <c:pt idx="1635">
                  <c:v>6.4638826185101577</c:v>
                </c:pt>
                <c:pt idx="1636">
                  <c:v>6.4604966139954856</c:v>
                </c:pt>
                <c:pt idx="1637">
                  <c:v>6.4571106094808126</c:v>
                </c:pt>
                <c:pt idx="1638">
                  <c:v>6.4537246049661396</c:v>
                </c:pt>
                <c:pt idx="1639">
                  <c:v>6.4503386004514676</c:v>
                </c:pt>
                <c:pt idx="1640">
                  <c:v>6.4469525959367946</c:v>
                </c:pt>
                <c:pt idx="1641">
                  <c:v>6.4435665914221216</c:v>
                </c:pt>
                <c:pt idx="1642">
                  <c:v>6.4401805869074487</c:v>
                </c:pt>
                <c:pt idx="1643">
                  <c:v>6.4367945823927766</c:v>
                </c:pt>
                <c:pt idx="1644">
                  <c:v>6.4334085778781036</c:v>
                </c:pt>
                <c:pt idx="1645">
                  <c:v>6.4300225733634306</c:v>
                </c:pt>
                <c:pt idx="1646">
                  <c:v>6.4266365688487586</c:v>
                </c:pt>
                <c:pt idx="1647">
                  <c:v>6.4232505643340856</c:v>
                </c:pt>
                <c:pt idx="1648">
                  <c:v>6.4198645598194126</c:v>
                </c:pt>
                <c:pt idx="1649">
                  <c:v>6.4164785553047405</c:v>
                </c:pt>
                <c:pt idx="1650">
                  <c:v>6.4130925507900676</c:v>
                </c:pt>
                <c:pt idx="1651">
                  <c:v>6.4097065462753946</c:v>
                </c:pt>
                <c:pt idx="1652">
                  <c:v>6.4063205417607225</c:v>
                </c:pt>
                <c:pt idx="1653">
                  <c:v>6.4029345372460496</c:v>
                </c:pt>
                <c:pt idx="1654">
                  <c:v>6.3995485327313766</c:v>
                </c:pt>
                <c:pt idx="1655">
                  <c:v>6.3961625282167045</c:v>
                </c:pt>
                <c:pt idx="1656">
                  <c:v>6.3927765237020315</c:v>
                </c:pt>
                <c:pt idx="1657">
                  <c:v>6.3893905191873586</c:v>
                </c:pt>
                <c:pt idx="1658">
                  <c:v>6.3860045146726865</c:v>
                </c:pt>
                <c:pt idx="1659">
                  <c:v>6.3826185101580135</c:v>
                </c:pt>
                <c:pt idx="1660">
                  <c:v>6.3792325056433405</c:v>
                </c:pt>
                <c:pt idx="1661">
                  <c:v>6.3758465011286685</c:v>
                </c:pt>
                <c:pt idx="1662">
                  <c:v>6.3724604966139955</c:v>
                </c:pt>
                <c:pt idx="1663">
                  <c:v>6.3690744920993225</c:v>
                </c:pt>
                <c:pt idx="1664">
                  <c:v>6.3656884875846496</c:v>
                </c:pt>
                <c:pt idx="1665">
                  <c:v>6.3623024830699775</c:v>
                </c:pt>
                <c:pt idx="1666">
                  <c:v>6.3589164785553045</c:v>
                </c:pt>
                <c:pt idx="1667">
                  <c:v>6.3555304740406315</c:v>
                </c:pt>
                <c:pt idx="1668">
                  <c:v>6.3521444695259595</c:v>
                </c:pt>
                <c:pt idx="1669">
                  <c:v>6.3487584650112865</c:v>
                </c:pt>
                <c:pt idx="1670">
                  <c:v>6.3453724604966135</c:v>
                </c:pt>
                <c:pt idx="1671">
                  <c:v>6.3419864559819414</c:v>
                </c:pt>
                <c:pt idx="1672">
                  <c:v>6.3386004514672685</c:v>
                </c:pt>
                <c:pt idx="1673">
                  <c:v>6.3352144469525955</c:v>
                </c:pt>
                <c:pt idx="1674">
                  <c:v>6.3318284424379234</c:v>
                </c:pt>
                <c:pt idx="1675">
                  <c:v>6.3284424379232505</c:v>
                </c:pt>
                <c:pt idx="1676">
                  <c:v>6.3250564334085775</c:v>
                </c:pt>
                <c:pt idx="1677">
                  <c:v>6.3216704288939054</c:v>
                </c:pt>
                <c:pt idx="1678">
                  <c:v>6.3182844243792324</c:v>
                </c:pt>
                <c:pt idx="1679">
                  <c:v>6.3148984198645595</c:v>
                </c:pt>
                <c:pt idx="1680">
                  <c:v>6.3115124153498874</c:v>
                </c:pt>
                <c:pt idx="1681">
                  <c:v>6.3081264108352144</c:v>
                </c:pt>
                <c:pt idx="1682">
                  <c:v>6.3047404063205414</c:v>
                </c:pt>
                <c:pt idx="1683">
                  <c:v>6.3013544018058694</c:v>
                </c:pt>
                <c:pt idx="1684">
                  <c:v>6.2979683972911964</c:v>
                </c:pt>
                <c:pt idx="1685">
                  <c:v>6.2945823927765234</c:v>
                </c:pt>
                <c:pt idx="1686">
                  <c:v>6.2911963882618505</c:v>
                </c:pt>
                <c:pt idx="1687">
                  <c:v>6.2878103837471784</c:v>
                </c:pt>
                <c:pt idx="1688">
                  <c:v>6.2844243792325054</c:v>
                </c:pt>
                <c:pt idx="1689">
                  <c:v>6.2810383747178324</c:v>
                </c:pt>
                <c:pt idx="1690">
                  <c:v>6.2776523702031604</c:v>
                </c:pt>
                <c:pt idx="1691">
                  <c:v>6.2742663656884874</c:v>
                </c:pt>
                <c:pt idx="1692">
                  <c:v>6.2708803611738144</c:v>
                </c:pt>
                <c:pt idx="1693">
                  <c:v>6.2674943566591423</c:v>
                </c:pt>
                <c:pt idx="1694">
                  <c:v>6.2641083521444694</c:v>
                </c:pt>
                <c:pt idx="1695">
                  <c:v>6.2607223476297964</c:v>
                </c:pt>
                <c:pt idx="1696">
                  <c:v>6.2573363431151243</c:v>
                </c:pt>
                <c:pt idx="1697">
                  <c:v>6.2539503386004514</c:v>
                </c:pt>
                <c:pt idx="1698">
                  <c:v>6.2505643340857784</c:v>
                </c:pt>
                <c:pt idx="1699">
                  <c:v>6.2471783295711063</c:v>
                </c:pt>
                <c:pt idx="1700">
                  <c:v>6.2437923250564333</c:v>
                </c:pt>
                <c:pt idx="1701">
                  <c:v>6.2404063205417604</c:v>
                </c:pt>
                <c:pt idx="1702">
                  <c:v>6.2370203160270883</c:v>
                </c:pt>
                <c:pt idx="1703">
                  <c:v>6.2336343115124153</c:v>
                </c:pt>
                <c:pt idx="1704">
                  <c:v>6.2302483069977423</c:v>
                </c:pt>
                <c:pt idx="1705">
                  <c:v>6.2268623024830703</c:v>
                </c:pt>
                <c:pt idx="1706">
                  <c:v>6.2234762979683973</c:v>
                </c:pt>
                <c:pt idx="1707">
                  <c:v>6.2200902934537243</c:v>
                </c:pt>
                <c:pt idx="1708">
                  <c:v>6.2167042889390514</c:v>
                </c:pt>
                <c:pt idx="1709">
                  <c:v>6.2133182844243793</c:v>
                </c:pt>
                <c:pt idx="1710">
                  <c:v>6.2099322799097063</c:v>
                </c:pt>
                <c:pt idx="1711">
                  <c:v>6.2065462753950333</c:v>
                </c:pt>
                <c:pt idx="1712">
                  <c:v>6.2031602708803613</c:v>
                </c:pt>
                <c:pt idx="1713">
                  <c:v>6.1997742663656883</c:v>
                </c:pt>
                <c:pt idx="1714">
                  <c:v>6.1963882618510153</c:v>
                </c:pt>
                <c:pt idx="1715">
                  <c:v>6.1930022573363432</c:v>
                </c:pt>
                <c:pt idx="1716">
                  <c:v>6.1896162528216703</c:v>
                </c:pt>
                <c:pt idx="1717">
                  <c:v>6.1862302483069973</c:v>
                </c:pt>
                <c:pt idx="1718">
                  <c:v>6.1828442437923252</c:v>
                </c:pt>
                <c:pt idx="1719">
                  <c:v>6.1794582392776523</c:v>
                </c:pt>
                <c:pt idx="1720">
                  <c:v>6.1760722347629793</c:v>
                </c:pt>
                <c:pt idx="1721">
                  <c:v>6.1726862302483072</c:v>
                </c:pt>
                <c:pt idx="1722">
                  <c:v>6.1693002257336342</c:v>
                </c:pt>
                <c:pt idx="1723">
                  <c:v>6.1659142212189613</c:v>
                </c:pt>
                <c:pt idx="1724">
                  <c:v>6.1625282167042892</c:v>
                </c:pt>
                <c:pt idx="1725">
                  <c:v>6.1591422121896162</c:v>
                </c:pt>
                <c:pt idx="1726">
                  <c:v>6.1557562076749432</c:v>
                </c:pt>
                <c:pt idx="1727">
                  <c:v>6.1523702031602712</c:v>
                </c:pt>
                <c:pt idx="1728">
                  <c:v>6.1489841986455982</c:v>
                </c:pt>
                <c:pt idx="1729">
                  <c:v>6.1455981941309252</c:v>
                </c:pt>
                <c:pt idx="1730">
                  <c:v>6.1422121896162523</c:v>
                </c:pt>
                <c:pt idx="1731">
                  <c:v>6.1388261851015802</c:v>
                </c:pt>
                <c:pt idx="1732">
                  <c:v>6.1354401805869072</c:v>
                </c:pt>
                <c:pt idx="1733">
                  <c:v>6.1320541760722342</c:v>
                </c:pt>
                <c:pt idx="1734">
                  <c:v>6.1286681715575622</c:v>
                </c:pt>
                <c:pt idx="1735">
                  <c:v>6.1252821670428892</c:v>
                </c:pt>
                <c:pt idx="1736">
                  <c:v>6.1218961625282162</c:v>
                </c:pt>
                <c:pt idx="1737">
                  <c:v>6.1185101580135441</c:v>
                </c:pt>
                <c:pt idx="1738">
                  <c:v>6.1151241534988712</c:v>
                </c:pt>
                <c:pt idx="1739">
                  <c:v>6.1117381489841982</c:v>
                </c:pt>
                <c:pt idx="1740">
                  <c:v>6.1083521444695261</c:v>
                </c:pt>
                <c:pt idx="1741">
                  <c:v>6.1049661399548532</c:v>
                </c:pt>
                <c:pt idx="1742">
                  <c:v>6.1015801354401802</c:v>
                </c:pt>
                <c:pt idx="1743">
                  <c:v>6.0981941309255081</c:v>
                </c:pt>
                <c:pt idx="1744">
                  <c:v>6.0948081264108351</c:v>
                </c:pt>
                <c:pt idx="1745">
                  <c:v>6.0914221218961622</c:v>
                </c:pt>
                <c:pt idx="1746">
                  <c:v>6.0880361173814901</c:v>
                </c:pt>
                <c:pt idx="1747">
                  <c:v>6.0846501128668171</c:v>
                </c:pt>
                <c:pt idx="1748">
                  <c:v>6.0812641083521441</c:v>
                </c:pt>
                <c:pt idx="1749">
                  <c:v>6.0778781038374721</c:v>
                </c:pt>
                <c:pt idx="1750">
                  <c:v>6.0744920993227991</c:v>
                </c:pt>
                <c:pt idx="1751">
                  <c:v>6.0711060948081261</c:v>
                </c:pt>
                <c:pt idx="1752">
                  <c:v>6.067720090293454</c:v>
                </c:pt>
                <c:pt idx="1753">
                  <c:v>6.0643340857787811</c:v>
                </c:pt>
                <c:pt idx="1754">
                  <c:v>6.0609480812641081</c:v>
                </c:pt>
                <c:pt idx="1755">
                  <c:v>6.0575620767494351</c:v>
                </c:pt>
                <c:pt idx="1756">
                  <c:v>6.0541760722347631</c:v>
                </c:pt>
                <c:pt idx="1757">
                  <c:v>6.0507900677200901</c:v>
                </c:pt>
                <c:pt idx="1758">
                  <c:v>6.0474040632054171</c:v>
                </c:pt>
                <c:pt idx="1759">
                  <c:v>6.044018058690745</c:v>
                </c:pt>
                <c:pt idx="1760">
                  <c:v>6.0406320541760721</c:v>
                </c:pt>
                <c:pt idx="1761">
                  <c:v>6.0372460496613991</c:v>
                </c:pt>
                <c:pt idx="1762">
                  <c:v>6.033860045146727</c:v>
                </c:pt>
                <c:pt idx="1763">
                  <c:v>6.0304740406320541</c:v>
                </c:pt>
                <c:pt idx="1764">
                  <c:v>6.0270880361173811</c:v>
                </c:pt>
                <c:pt idx="1765">
                  <c:v>6.023702031602709</c:v>
                </c:pt>
                <c:pt idx="1766">
                  <c:v>6.020316027088036</c:v>
                </c:pt>
                <c:pt idx="1767">
                  <c:v>6.0169300225733631</c:v>
                </c:pt>
                <c:pt idx="1768">
                  <c:v>6.013544018058691</c:v>
                </c:pt>
                <c:pt idx="1769">
                  <c:v>6.010158013544018</c:v>
                </c:pt>
                <c:pt idx="1770">
                  <c:v>6.006772009029345</c:v>
                </c:pt>
                <c:pt idx="1771">
                  <c:v>6.003386004514673</c:v>
                </c:pt>
                <c:pt idx="1772">
                  <c:v>6</c:v>
                </c:pt>
                <c:pt idx="1773">
                  <c:v>5.996613995485327</c:v>
                </c:pt>
                <c:pt idx="1774">
                  <c:v>5.993227990970655</c:v>
                </c:pt>
                <c:pt idx="1775">
                  <c:v>5.989841986455982</c:v>
                </c:pt>
                <c:pt idx="1776">
                  <c:v>5.986455981941309</c:v>
                </c:pt>
                <c:pt idx="1777">
                  <c:v>5.983069977426636</c:v>
                </c:pt>
                <c:pt idx="1778">
                  <c:v>5.979683972911964</c:v>
                </c:pt>
                <c:pt idx="1779">
                  <c:v>5.976297968397291</c:v>
                </c:pt>
                <c:pt idx="1780">
                  <c:v>5.972911963882618</c:v>
                </c:pt>
                <c:pt idx="1781">
                  <c:v>5.9695259593679459</c:v>
                </c:pt>
                <c:pt idx="1782">
                  <c:v>5.966139954853273</c:v>
                </c:pt>
                <c:pt idx="1783">
                  <c:v>5.9627539503386</c:v>
                </c:pt>
                <c:pt idx="1784">
                  <c:v>5.9593679458239279</c:v>
                </c:pt>
                <c:pt idx="1785">
                  <c:v>5.955981941309255</c:v>
                </c:pt>
                <c:pt idx="1786">
                  <c:v>5.952595936794582</c:v>
                </c:pt>
                <c:pt idx="1787">
                  <c:v>5.9492099322799099</c:v>
                </c:pt>
                <c:pt idx="1788">
                  <c:v>5.9458239277652369</c:v>
                </c:pt>
                <c:pt idx="1789">
                  <c:v>5.942437923250564</c:v>
                </c:pt>
                <c:pt idx="1790">
                  <c:v>5.9390519187358919</c:v>
                </c:pt>
                <c:pt idx="1791">
                  <c:v>5.9356659142212189</c:v>
                </c:pt>
                <c:pt idx="1792">
                  <c:v>5.932279909706546</c:v>
                </c:pt>
                <c:pt idx="1793">
                  <c:v>5.9288939051918739</c:v>
                </c:pt>
                <c:pt idx="1794">
                  <c:v>5.9255079006772009</c:v>
                </c:pt>
                <c:pt idx="1795">
                  <c:v>5.9221218961625279</c:v>
                </c:pt>
                <c:pt idx="1796">
                  <c:v>5.9187358916478559</c:v>
                </c:pt>
                <c:pt idx="1797">
                  <c:v>5.9153498871331829</c:v>
                </c:pt>
                <c:pt idx="1798">
                  <c:v>5.9119638826185099</c:v>
                </c:pt>
                <c:pt idx="1799">
                  <c:v>5.9085778781038369</c:v>
                </c:pt>
                <c:pt idx="1800">
                  <c:v>5.9051918735891649</c:v>
                </c:pt>
                <c:pt idx="1801">
                  <c:v>5.9018058690744919</c:v>
                </c:pt>
                <c:pt idx="1802">
                  <c:v>5.8984198645598189</c:v>
                </c:pt>
                <c:pt idx="1803">
                  <c:v>5.8950338600451468</c:v>
                </c:pt>
                <c:pt idx="1804">
                  <c:v>5.8916478555304739</c:v>
                </c:pt>
                <c:pt idx="1805">
                  <c:v>5.8882618510158009</c:v>
                </c:pt>
                <c:pt idx="1806">
                  <c:v>5.8848758465011288</c:v>
                </c:pt>
                <c:pt idx="1807">
                  <c:v>5.8814898419864559</c:v>
                </c:pt>
                <c:pt idx="1808">
                  <c:v>5.8781038374717829</c:v>
                </c:pt>
                <c:pt idx="1809">
                  <c:v>5.8747178329571108</c:v>
                </c:pt>
                <c:pt idx="1810">
                  <c:v>5.8713318284424378</c:v>
                </c:pt>
                <c:pt idx="1811">
                  <c:v>5.8679458239277649</c:v>
                </c:pt>
                <c:pt idx="1812">
                  <c:v>5.8645598194130928</c:v>
                </c:pt>
                <c:pt idx="1813">
                  <c:v>5.8611738148984198</c:v>
                </c:pt>
                <c:pt idx="1814">
                  <c:v>5.8577878103837469</c:v>
                </c:pt>
                <c:pt idx="1815">
                  <c:v>5.8544018058690748</c:v>
                </c:pt>
                <c:pt idx="1816">
                  <c:v>5.8510158013544018</c:v>
                </c:pt>
                <c:pt idx="1817">
                  <c:v>5.8476297968397288</c:v>
                </c:pt>
                <c:pt idx="1818">
                  <c:v>5.8442437923250568</c:v>
                </c:pt>
                <c:pt idx="1819">
                  <c:v>5.8408577878103838</c:v>
                </c:pt>
                <c:pt idx="1820">
                  <c:v>5.8374717832957108</c:v>
                </c:pt>
                <c:pt idx="1821">
                  <c:v>5.8340857787810378</c:v>
                </c:pt>
                <c:pt idx="1822">
                  <c:v>5.8306997742663658</c:v>
                </c:pt>
                <c:pt idx="1823">
                  <c:v>5.8273137697516928</c:v>
                </c:pt>
                <c:pt idx="1824">
                  <c:v>5.8239277652370198</c:v>
                </c:pt>
                <c:pt idx="1825">
                  <c:v>5.8205417607223477</c:v>
                </c:pt>
                <c:pt idx="1826">
                  <c:v>5.8171557562076748</c:v>
                </c:pt>
                <c:pt idx="1827">
                  <c:v>5.8137697516930018</c:v>
                </c:pt>
                <c:pt idx="1828">
                  <c:v>5.8103837471783297</c:v>
                </c:pt>
                <c:pt idx="1829">
                  <c:v>5.8069977426636568</c:v>
                </c:pt>
                <c:pt idx="1830">
                  <c:v>5.8036117381489838</c:v>
                </c:pt>
                <c:pt idx="1831">
                  <c:v>5.8002257336343117</c:v>
                </c:pt>
                <c:pt idx="1832">
                  <c:v>5.7968397291196387</c:v>
                </c:pt>
                <c:pt idx="1833">
                  <c:v>5.7934537246049658</c:v>
                </c:pt>
                <c:pt idx="1834">
                  <c:v>5.7900677200902937</c:v>
                </c:pt>
                <c:pt idx="1835">
                  <c:v>5.7866817155756207</c:v>
                </c:pt>
                <c:pt idx="1836">
                  <c:v>5.7832957110609478</c:v>
                </c:pt>
                <c:pt idx="1837">
                  <c:v>5.7799097065462757</c:v>
                </c:pt>
                <c:pt idx="1838">
                  <c:v>5.7765237020316027</c:v>
                </c:pt>
                <c:pt idx="1839">
                  <c:v>5.7731376975169297</c:v>
                </c:pt>
                <c:pt idx="1840">
                  <c:v>5.7697516930022577</c:v>
                </c:pt>
                <c:pt idx="1841">
                  <c:v>5.7663656884875847</c:v>
                </c:pt>
                <c:pt idx="1842">
                  <c:v>5.7629796839729117</c:v>
                </c:pt>
                <c:pt idx="1843">
                  <c:v>5.7595936794582387</c:v>
                </c:pt>
                <c:pt idx="1844">
                  <c:v>5.7562076749435667</c:v>
                </c:pt>
                <c:pt idx="1845">
                  <c:v>5.7528216704288937</c:v>
                </c:pt>
                <c:pt idx="1846">
                  <c:v>5.7494356659142207</c:v>
                </c:pt>
                <c:pt idx="1847">
                  <c:v>5.7460496613995486</c:v>
                </c:pt>
                <c:pt idx="1848">
                  <c:v>5.7426636568848757</c:v>
                </c:pt>
                <c:pt idx="1849">
                  <c:v>5.7392776523702027</c:v>
                </c:pt>
                <c:pt idx="1850">
                  <c:v>5.7358916478555306</c:v>
                </c:pt>
                <c:pt idx="1851">
                  <c:v>5.7325056433408577</c:v>
                </c:pt>
                <c:pt idx="1852">
                  <c:v>5.7291196388261847</c:v>
                </c:pt>
                <c:pt idx="1853">
                  <c:v>5.7257336343115126</c:v>
                </c:pt>
                <c:pt idx="1854">
                  <c:v>5.7223476297968396</c:v>
                </c:pt>
                <c:pt idx="1855">
                  <c:v>5.7189616252821667</c:v>
                </c:pt>
                <c:pt idx="1856">
                  <c:v>5.7155756207674946</c:v>
                </c:pt>
                <c:pt idx="1857">
                  <c:v>5.7121896162528216</c:v>
                </c:pt>
                <c:pt idx="1858">
                  <c:v>5.7088036117381487</c:v>
                </c:pt>
                <c:pt idx="1859">
                  <c:v>5.7054176072234766</c:v>
                </c:pt>
                <c:pt idx="1860">
                  <c:v>5.7020316027088036</c:v>
                </c:pt>
                <c:pt idx="1861">
                  <c:v>5.6986455981941306</c:v>
                </c:pt>
                <c:pt idx="1862">
                  <c:v>5.6952595936794586</c:v>
                </c:pt>
                <c:pt idx="1863">
                  <c:v>5.6918735891647856</c:v>
                </c:pt>
                <c:pt idx="1864">
                  <c:v>5.6884875846501126</c:v>
                </c:pt>
                <c:pt idx="1865">
                  <c:v>5.6851015801354396</c:v>
                </c:pt>
                <c:pt idx="1866">
                  <c:v>5.6817155756207676</c:v>
                </c:pt>
                <c:pt idx="1867">
                  <c:v>5.6783295711060946</c:v>
                </c:pt>
                <c:pt idx="1868">
                  <c:v>5.6749435665914216</c:v>
                </c:pt>
                <c:pt idx="1869">
                  <c:v>5.6715575620767495</c:v>
                </c:pt>
                <c:pt idx="1870">
                  <c:v>5.6681715575620766</c:v>
                </c:pt>
                <c:pt idx="1871">
                  <c:v>5.6647855530474036</c:v>
                </c:pt>
                <c:pt idx="1872">
                  <c:v>5.6613995485327315</c:v>
                </c:pt>
                <c:pt idx="1873">
                  <c:v>5.6580135440180586</c:v>
                </c:pt>
                <c:pt idx="1874">
                  <c:v>5.6546275395033856</c:v>
                </c:pt>
                <c:pt idx="1875">
                  <c:v>5.6512415349887135</c:v>
                </c:pt>
                <c:pt idx="1876">
                  <c:v>5.6478555304740405</c:v>
                </c:pt>
                <c:pt idx="1877">
                  <c:v>5.6444695259593676</c:v>
                </c:pt>
                <c:pt idx="1878">
                  <c:v>5.6410835214446955</c:v>
                </c:pt>
                <c:pt idx="1879">
                  <c:v>5.6376975169300225</c:v>
                </c:pt>
                <c:pt idx="1880">
                  <c:v>5.6343115124153496</c:v>
                </c:pt>
                <c:pt idx="1881">
                  <c:v>5.6309255079006775</c:v>
                </c:pt>
                <c:pt idx="1882">
                  <c:v>5.6275395033860045</c:v>
                </c:pt>
                <c:pt idx="1883">
                  <c:v>5.6241534988713315</c:v>
                </c:pt>
                <c:pt idx="1884">
                  <c:v>5.6207674943566595</c:v>
                </c:pt>
                <c:pt idx="1885">
                  <c:v>5.6173814898419865</c:v>
                </c:pt>
                <c:pt idx="1886">
                  <c:v>5.6139954853273135</c:v>
                </c:pt>
                <c:pt idx="1887">
                  <c:v>5.6106094808126405</c:v>
                </c:pt>
                <c:pt idx="1888">
                  <c:v>5.6072234762979685</c:v>
                </c:pt>
                <c:pt idx="1889">
                  <c:v>5.6038374717832955</c:v>
                </c:pt>
                <c:pt idx="1890">
                  <c:v>5.6004514672686225</c:v>
                </c:pt>
                <c:pt idx="1891">
                  <c:v>5.5970654627539504</c:v>
                </c:pt>
                <c:pt idx="1892">
                  <c:v>5.5936794582392775</c:v>
                </c:pt>
                <c:pt idx="1893">
                  <c:v>5.5902934537246045</c:v>
                </c:pt>
                <c:pt idx="1894">
                  <c:v>5.5869074492099324</c:v>
                </c:pt>
                <c:pt idx="1895">
                  <c:v>5.5835214446952595</c:v>
                </c:pt>
                <c:pt idx="1896">
                  <c:v>5.5801354401805865</c:v>
                </c:pt>
                <c:pt idx="1897">
                  <c:v>5.5767494356659144</c:v>
                </c:pt>
                <c:pt idx="1898">
                  <c:v>5.5733634311512414</c:v>
                </c:pt>
                <c:pt idx="1899">
                  <c:v>5.5699774266365685</c:v>
                </c:pt>
                <c:pt idx="1900">
                  <c:v>5.5665914221218964</c:v>
                </c:pt>
                <c:pt idx="1901">
                  <c:v>5.5632054176072234</c:v>
                </c:pt>
                <c:pt idx="1902">
                  <c:v>5.5598194130925505</c:v>
                </c:pt>
                <c:pt idx="1903">
                  <c:v>5.5564334085778784</c:v>
                </c:pt>
                <c:pt idx="1904">
                  <c:v>5.5530474040632054</c:v>
                </c:pt>
                <c:pt idx="1905">
                  <c:v>5.5496613995485324</c:v>
                </c:pt>
                <c:pt idx="1906">
                  <c:v>5.5462753950338604</c:v>
                </c:pt>
                <c:pt idx="1907">
                  <c:v>5.5428893905191874</c:v>
                </c:pt>
                <c:pt idx="1908">
                  <c:v>5.5395033860045144</c:v>
                </c:pt>
                <c:pt idx="1909">
                  <c:v>5.5361173814898414</c:v>
                </c:pt>
                <c:pt idx="1910">
                  <c:v>5.5327313769751694</c:v>
                </c:pt>
                <c:pt idx="1911">
                  <c:v>5.5293453724604964</c:v>
                </c:pt>
                <c:pt idx="1912">
                  <c:v>5.5259593679458234</c:v>
                </c:pt>
                <c:pt idx="1913">
                  <c:v>5.5225733634311513</c:v>
                </c:pt>
                <c:pt idx="1914">
                  <c:v>5.5191873589164784</c:v>
                </c:pt>
                <c:pt idx="1915">
                  <c:v>5.5158013544018054</c:v>
                </c:pt>
                <c:pt idx="1916">
                  <c:v>5.5124153498871333</c:v>
                </c:pt>
                <c:pt idx="1917">
                  <c:v>5.5090293453724604</c:v>
                </c:pt>
                <c:pt idx="1918">
                  <c:v>5.5056433408577874</c:v>
                </c:pt>
                <c:pt idx="1919">
                  <c:v>5.5022573363431153</c:v>
                </c:pt>
                <c:pt idx="1920">
                  <c:v>5.4988713318284423</c:v>
                </c:pt>
                <c:pt idx="1921">
                  <c:v>5.4954853273137694</c:v>
                </c:pt>
                <c:pt idx="1922">
                  <c:v>5.4920993227990973</c:v>
                </c:pt>
                <c:pt idx="1923">
                  <c:v>5.4887133182844243</c:v>
                </c:pt>
                <c:pt idx="1924">
                  <c:v>5.4853273137697514</c:v>
                </c:pt>
                <c:pt idx="1925">
                  <c:v>5.4819413092550793</c:v>
                </c:pt>
                <c:pt idx="1926">
                  <c:v>5.4785553047404063</c:v>
                </c:pt>
                <c:pt idx="1927">
                  <c:v>5.4751693002257333</c:v>
                </c:pt>
                <c:pt idx="1928">
                  <c:v>5.4717832957110613</c:v>
                </c:pt>
                <c:pt idx="1929">
                  <c:v>5.4683972911963883</c:v>
                </c:pt>
                <c:pt idx="1930">
                  <c:v>5.4650112866817153</c:v>
                </c:pt>
                <c:pt idx="1931">
                  <c:v>5.4616252821670424</c:v>
                </c:pt>
                <c:pt idx="1932">
                  <c:v>5.4582392776523703</c:v>
                </c:pt>
                <c:pt idx="1933">
                  <c:v>5.4548532731376973</c:v>
                </c:pt>
                <c:pt idx="1934">
                  <c:v>5.4514672686230243</c:v>
                </c:pt>
                <c:pt idx="1935">
                  <c:v>5.4480812641083523</c:v>
                </c:pt>
                <c:pt idx="1936">
                  <c:v>5.4446952595936793</c:v>
                </c:pt>
                <c:pt idx="1937">
                  <c:v>5.4413092550790063</c:v>
                </c:pt>
                <c:pt idx="1938">
                  <c:v>5.4379232505643342</c:v>
                </c:pt>
                <c:pt idx="1939">
                  <c:v>5.4345372460496613</c:v>
                </c:pt>
                <c:pt idx="1940">
                  <c:v>5.4311512415349883</c:v>
                </c:pt>
                <c:pt idx="1941">
                  <c:v>5.4277652370203162</c:v>
                </c:pt>
                <c:pt idx="1942">
                  <c:v>5.4243792325056432</c:v>
                </c:pt>
                <c:pt idx="1943">
                  <c:v>5.4209932279909703</c:v>
                </c:pt>
                <c:pt idx="1944">
                  <c:v>5.4176072234762982</c:v>
                </c:pt>
                <c:pt idx="1945">
                  <c:v>5.4142212189616252</c:v>
                </c:pt>
                <c:pt idx="1946">
                  <c:v>5.4108352144469523</c:v>
                </c:pt>
                <c:pt idx="1947">
                  <c:v>5.4074492099322802</c:v>
                </c:pt>
                <c:pt idx="1948">
                  <c:v>5.4040632054176072</c:v>
                </c:pt>
                <c:pt idx="1949">
                  <c:v>5.4006772009029342</c:v>
                </c:pt>
                <c:pt idx="1950">
                  <c:v>5.3972911963882622</c:v>
                </c:pt>
                <c:pt idx="1951">
                  <c:v>5.3939051918735892</c:v>
                </c:pt>
                <c:pt idx="1952">
                  <c:v>5.3905191873589162</c:v>
                </c:pt>
                <c:pt idx="1953">
                  <c:v>5.3871331828442433</c:v>
                </c:pt>
                <c:pt idx="1954">
                  <c:v>5.3837471783295712</c:v>
                </c:pt>
                <c:pt idx="1955">
                  <c:v>5.3803611738148982</c:v>
                </c:pt>
                <c:pt idx="1956">
                  <c:v>5.3769751693002252</c:v>
                </c:pt>
                <c:pt idx="1957">
                  <c:v>5.3735891647855532</c:v>
                </c:pt>
                <c:pt idx="1958">
                  <c:v>5.3702031602708802</c:v>
                </c:pt>
                <c:pt idx="1959">
                  <c:v>5.3668171557562072</c:v>
                </c:pt>
                <c:pt idx="1960">
                  <c:v>5.3634311512415351</c:v>
                </c:pt>
                <c:pt idx="1961">
                  <c:v>5.3600451467268622</c:v>
                </c:pt>
                <c:pt idx="1962">
                  <c:v>5.3566591422121892</c:v>
                </c:pt>
                <c:pt idx="1963">
                  <c:v>5.3532731376975171</c:v>
                </c:pt>
                <c:pt idx="1964">
                  <c:v>5.3498871331828441</c:v>
                </c:pt>
                <c:pt idx="1965">
                  <c:v>5.3465011286681712</c:v>
                </c:pt>
                <c:pt idx="1966">
                  <c:v>5.3431151241534991</c:v>
                </c:pt>
                <c:pt idx="1967">
                  <c:v>5.3397291196388261</c:v>
                </c:pt>
                <c:pt idx="1968">
                  <c:v>5.3363431151241532</c:v>
                </c:pt>
                <c:pt idx="1969">
                  <c:v>5.3329571106094811</c:v>
                </c:pt>
                <c:pt idx="1970">
                  <c:v>5.3295711060948081</c:v>
                </c:pt>
                <c:pt idx="1971">
                  <c:v>5.3261851015801351</c:v>
                </c:pt>
                <c:pt idx="1972">
                  <c:v>5.3227990970654631</c:v>
                </c:pt>
                <c:pt idx="1973">
                  <c:v>5.3194130925507901</c:v>
                </c:pt>
                <c:pt idx="1974">
                  <c:v>5.3160270880361171</c:v>
                </c:pt>
                <c:pt idx="1975">
                  <c:v>5.3126410835214442</c:v>
                </c:pt>
                <c:pt idx="1976">
                  <c:v>5.3092550790067721</c:v>
                </c:pt>
                <c:pt idx="1977">
                  <c:v>5.3058690744920991</c:v>
                </c:pt>
                <c:pt idx="1978">
                  <c:v>5.3024830699774261</c:v>
                </c:pt>
                <c:pt idx="1979">
                  <c:v>5.2990970654627541</c:v>
                </c:pt>
                <c:pt idx="1980">
                  <c:v>5.2957110609480811</c:v>
                </c:pt>
                <c:pt idx="1981">
                  <c:v>5.2923250564334081</c:v>
                </c:pt>
                <c:pt idx="1982">
                  <c:v>5.288939051918736</c:v>
                </c:pt>
                <c:pt idx="1983">
                  <c:v>5.2855530474040631</c:v>
                </c:pt>
                <c:pt idx="1984">
                  <c:v>5.2821670428893901</c:v>
                </c:pt>
                <c:pt idx="1985">
                  <c:v>5.278781038374718</c:v>
                </c:pt>
                <c:pt idx="1986">
                  <c:v>5.275395033860045</c:v>
                </c:pt>
                <c:pt idx="1987">
                  <c:v>5.2720090293453721</c:v>
                </c:pt>
                <c:pt idx="1988">
                  <c:v>5.2686230248307</c:v>
                </c:pt>
                <c:pt idx="1989">
                  <c:v>5.265237020316027</c:v>
                </c:pt>
                <c:pt idx="1990">
                  <c:v>5.2618510158013541</c:v>
                </c:pt>
                <c:pt idx="1991">
                  <c:v>5.258465011286682</c:v>
                </c:pt>
                <c:pt idx="1992">
                  <c:v>5.255079006772009</c:v>
                </c:pt>
                <c:pt idx="1993">
                  <c:v>5.251693002257336</c:v>
                </c:pt>
                <c:pt idx="1994">
                  <c:v>5.248306997742664</c:v>
                </c:pt>
                <c:pt idx="1995">
                  <c:v>5.244920993227991</c:v>
                </c:pt>
                <c:pt idx="1996">
                  <c:v>5.241534988713318</c:v>
                </c:pt>
                <c:pt idx="1997">
                  <c:v>5.2381489841986451</c:v>
                </c:pt>
                <c:pt idx="1998">
                  <c:v>5.234762979683973</c:v>
                </c:pt>
                <c:pt idx="1999">
                  <c:v>5.2313769751693</c:v>
                </c:pt>
                <c:pt idx="2000">
                  <c:v>5.227990970654627</c:v>
                </c:pt>
                <c:pt idx="2001">
                  <c:v>5.224604966139955</c:v>
                </c:pt>
                <c:pt idx="2002">
                  <c:v>5.221218961625282</c:v>
                </c:pt>
                <c:pt idx="2003">
                  <c:v>5.217832957110609</c:v>
                </c:pt>
                <c:pt idx="2004">
                  <c:v>5.2144469525959369</c:v>
                </c:pt>
                <c:pt idx="2005">
                  <c:v>5.211060948081264</c:v>
                </c:pt>
                <c:pt idx="2006">
                  <c:v>5.207674943566591</c:v>
                </c:pt>
                <c:pt idx="2007">
                  <c:v>5.2042889390519189</c:v>
                </c:pt>
                <c:pt idx="2008">
                  <c:v>5.2009029345372459</c:v>
                </c:pt>
                <c:pt idx="2009">
                  <c:v>5.197516930022573</c:v>
                </c:pt>
                <c:pt idx="2010">
                  <c:v>5.1941309255079009</c:v>
                </c:pt>
                <c:pt idx="2011">
                  <c:v>5.1907449209932279</c:v>
                </c:pt>
                <c:pt idx="2012">
                  <c:v>5.187358916478555</c:v>
                </c:pt>
                <c:pt idx="2013">
                  <c:v>5.1839729119638829</c:v>
                </c:pt>
                <c:pt idx="2014">
                  <c:v>5.1805869074492099</c:v>
                </c:pt>
                <c:pt idx="2015">
                  <c:v>5.1772009029345369</c:v>
                </c:pt>
                <c:pt idx="2016">
                  <c:v>5.1738148984198649</c:v>
                </c:pt>
                <c:pt idx="2017">
                  <c:v>5.1704288939051919</c:v>
                </c:pt>
                <c:pt idx="2018">
                  <c:v>5.1670428893905189</c:v>
                </c:pt>
                <c:pt idx="2019">
                  <c:v>5.1636568848758468</c:v>
                </c:pt>
                <c:pt idx="2020">
                  <c:v>5.1602708803611739</c:v>
                </c:pt>
                <c:pt idx="2021">
                  <c:v>5.1568848758465009</c:v>
                </c:pt>
                <c:pt idx="2022">
                  <c:v>5.1534988713318279</c:v>
                </c:pt>
                <c:pt idx="2023">
                  <c:v>5.1501128668171559</c:v>
                </c:pt>
                <c:pt idx="2024">
                  <c:v>5.1467268623024829</c:v>
                </c:pt>
                <c:pt idx="2025">
                  <c:v>5.1433408577878099</c:v>
                </c:pt>
                <c:pt idx="2026">
                  <c:v>5.1399548532731378</c:v>
                </c:pt>
                <c:pt idx="2027">
                  <c:v>5.1365688487584649</c:v>
                </c:pt>
                <c:pt idx="2028">
                  <c:v>5.1331828442437919</c:v>
                </c:pt>
                <c:pt idx="2029">
                  <c:v>5.1297968397291198</c:v>
                </c:pt>
                <c:pt idx="2030">
                  <c:v>5.1264108352144468</c:v>
                </c:pt>
                <c:pt idx="2031">
                  <c:v>5.1230248306997739</c:v>
                </c:pt>
                <c:pt idx="2032">
                  <c:v>5.1196388261851018</c:v>
                </c:pt>
                <c:pt idx="2033">
                  <c:v>5.1162528216704288</c:v>
                </c:pt>
                <c:pt idx="2034">
                  <c:v>5.1128668171557559</c:v>
                </c:pt>
                <c:pt idx="2035">
                  <c:v>5.1094808126410838</c:v>
                </c:pt>
                <c:pt idx="2036">
                  <c:v>5.1060948081264108</c:v>
                </c:pt>
                <c:pt idx="2037">
                  <c:v>5.1027088036117378</c:v>
                </c:pt>
                <c:pt idx="2038">
                  <c:v>5.0993227990970658</c:v>
                </c:pt>
                <c:pt idx="2039">
                  <c:v>5.0959367945823928</c:v>
                </c:pt>
                <c:pt idx="2040">
                  <c:v>5.0925507900677198</c:v>
                </c:pt>
                <c:pt idx="2041">
                  <c:v>5.0891647855530477</c:v>
                </c:pt>
                <c:pt idx="2042">
                  <c:v>5.0857787810383748</c:v>
                </c:pt>
                <c:pt idx="2043">
                  <c:v>5.0823927765237018</c:v>
                </c:pt>
                <c:pt idx="2044">
                  <c:v>5.0790067720090288</c:v>
                </c:pt>
                <c:pt idx="2045">
                  <c:v>5.0756207674943568</c:v>
                </c:pt>
                <c:pt idx="2046">
                  <c:v>5.0722347629796838</c:v>
                </c:pt>
                <c:pt idx="2047">
                  <c:v>5.0688487584650108</c:v>
                </c:pt>
                <c:pt idx="2048">
                  <c:v>5.0654627539503387</c:v>
                </c:pt>
                <c:pt idx="2049">
                  <c:v>5.0620767494356658</c:v>
                </c:pt>
                <c:pt idx="2050">
                  <c:v>5.0586907449209928</c:v>
                </c:pt>
                <c:pt idx="2051">
                  <c:v>5.0553047404063207</c:v>
                </c:pt>
                <c:pt idx="2052">
                  <c:v>5.0519187358916477</c:v>
                </c:pt>
                <c:pt idx="2053">
                  <c:v>5.0485327313769748</c:v>
                </c:pt>
                <c:pt idx="2054">
                  <c:v>5.0451467268623027</c:v>
                </c:pt>
                <c:pt idx="2055">
                  <c:v>5.0417607223476297</c:v>
                </c:pt>
                <c:pt idx="2056">
                  <c:v>5.0383747178329568</c:v>
                </c:pt>
                <c:pt idx="2057">
                  <c:v>5.0349887133182847</c:v>
                </c:pt>
                <c:pt idx="2058">
                  <c:v>5.0316027088036117</c:v>
                </c:pt>
                <c:pt idx="2059">
                  <c:v>5.0282167042889387</c:v>
                </c:pt>
                <c:pt idx="2060">
                  <c:v>5.0248306997742667</c:v>
                </c:pt>
                <c:pt idx="2061">
                  <c:v>5.0214446952595937</c:v>
                </c:pt>
                <c:pt idx="2062">
                  <c:v>5.0180586907449207</c:v>
                </c:pt>
                <c:pt idx="2063">
                  <c:v>5.0146726862302486</c:v>
                </c:pt>
                <c:pt idx="2064">
                  <c:v>5.0112866817155757</c:v>
                </c:pt>
                <c:pt idx="2065">
                  <c:v>5.0079006772009027</c:v>
                </c:pt>
                <c:pt idx="2066">
                  <c:v>5.0045146726862297</c:v>
                </c:pt>
                <c:pt idx="2067">
                  <c:v>5.0011286681715577</c:v>
                </c:pt>
                <c:pt idx="2068">
                  <c:v>4.9977426636568847</c:v>
                </c:pt>
                <c:pt idx="2069">
                  <c:v>4.9943566591422117</c:v>
                </c:pt>
                <c:pt idx="2070">
                  <c:v>4.9909706546275396</c:v>
                </c:pt>
                <c:pt idx="2071">
                  <c:v>4.9875846501128667</c:v>
                </c:pt>
                <c:pt idx="2072">
                  <c:v>4.9841986455981937</c:v>
                </c:pt>
                <c:pt idx="2073">
                  <c:v>4.9808126410835216</c:v>
                </c:pt>
                <c:pt idx="2074">
                  <c:v>4.9774266365688487</c:v>
                </c:pt>
                <c:pt idx="2075">
                  <c:v>4.9740406320541757</c:v>
                </c:pt>
                <c:pt idx="2076">
                  <c:v>4.9706546275395036</c:v>
                </c:pt>
                <c:pt idx="2077">
                  <c:v>4.9672686230248306</c:v>
                </c:pt>
                <c:pt idx="2078">
                  <c:v>4.9638826185101577</c:v>
                </c:pt>
                <c:pt idx="2079">
                  <c:v>4.9604966139954856</c:v>
                </c:pt>
                <c:pt idx="2080">
                  <c:v>4.9571106094808126</c:v>
                </c:pt>
                <c:pt idx="2081">
                  <c:v>4.9537246049661396</c:v>
                </c:pt>
                <c:pt idx="2082">
                  <c:v>4.9503386004514676</c:v>
                </c:pt>
                <c:pt idx="2083">
                  <c:v>4.9469525959367946</c:v>
                </c:pt>
                <c:pt idx="2084">
                  <c:v>4.9435665914221216</c:v>
                </c:pt>
                <c:pt idx="2085">
                  <c:v>4.9401805869074495</c:v>
                </c:pt>
                <c:pt idx="2086">
                  <c:v>4.9367945823927766</c:v>
                </c:pt>
                <c:pt idx="2087">
                  <c:v>4.9334085778781036</c:v>
                </c:pt>
                <c:pt idx="2088">
                  <c:v>4.9300225733634306</c:v>
                </c:pt>
                <c:pt idx="2089">
                  <c:v>4.9266365688487586</c:v>
                </c:pt>
                <c:pt idx="2090">
                  <c:v>4.9232505643340856</c:v>
                </c:pt>
                <c:pt idx="2091">
                  <c:v>4.9198645598194126</c:v>
                </c:pt>
                <c:pt idx="2092">
                  <c:v>4.9164785553047405</c:v>
                </c:pt>
                <c:pt idx="2093">
                  <c:v>4.9130925507900676</c:v>
                </c:pt>
                <c:pt idx="2094">
                  <c:v>4.9097065462753946</c:v>
                </c:pt>
                <c:pt idx="2095">
                  <c:v>4.9063205417607225</c:v>
                </c:pt>
                <c:pt idx="2096">
                  <c:v>4.9029345372460496</c:v>
                </c:pt>
                <c:pt idx="2097">
                  <c:v>4.8995485327313766</c:v>
                </c:pt>
                <c:pt idx="2098">
                  <c:v>4.8961625282167045</c:v>
                </c:pt>
                <c:pt idx="2099">
                  <c:v>4.8927765237020315</c:v>
                </c:pt>
                <c:pt idx="2100">
                  <c:v>4.8893905191873586</c:v>
                </c:pt>
                <c:pt idx="2101">
                  <c:v>4.8860045146726865</c:v>
                </c:pt>
                <c:pt idx="2102">
                  <c:v>4.8826185101580135</c:v>
                </c:pt>
                <c:pt idx="2103">
                  <c:v>4.8792325056433405</c:v>
                </c:pt>
                <c:pt idx="2104">
                  <c:v>4.8758465011286685</c:v>
                </c:pt>
                <c:pt idx="2105">
                  <c:v>4.8724604966139955</c:v>
                </c:pt>
                <c:pt idx="2106">
                  <c:v>4.8690744920993225</c:v>
                </c:pt>
                <c:pt idx="2107">
                  <c:v>4.8656884875846504</c:v>
                </c:pt>
                <c:pt idx="2108">
                  <c:v>4.8623024830699775</c:v>
                </c:pt>
                <c:pt idx="2109">
                  <c:v>4.8589164785553045</c:v>
                </c:pt>
                <c:pt idx="2110">
                  <c:v>4.8555304740406315</c:v>
                </c:pt>
                <c:pt idx="2111">
                  <c:v>4.8521444695259595</c:v>
                </c:pt>
                <c:pt idx="2112">
                  <c:v>4.8487584650112865</c:v>
                </c:pt>
                <c:pt idx="2113">
                  <c:v>4.8453724604966135</c:v>
                </c:pt>
                <c:pt idx="2114">
                  <c:v>4.8419864559819414</c:v>
                </c:pt>
                <c:pt idx="2115">
                  <c:v>4.8386004514672685</c:v>
                </c:pt>
                <c:pt idx="2116">
                  <c:v>4.8352144469525955</c:v>
                </c:pt>
                <c:pt idx="2117">
                  <c:v>4.8318284424379234</c:v>
                </c:pt>
                <c:pt idx="2118">
                  <c:v>4.8284424379232505</c:v>
                </c:pt>
                <c:pt idx="2119">
                  <c:v>4.8250564334085775</c:v>
                </c:pt>
                <c:pt idx="2120">
                  <c:v>4.8216704288939054</c:v>
                </c:pt>
                <c:pt idx="2121">
                  <c:v>4.8182844243792324</c:v>
                </c:pt>
                <c:pt idx="2122">
                  <c:v>4.8148984198645595</c:v>
                </c:pt>
                <c:pt idx="2123">
                  <c:v>4.8115124153498874</c:v>
                </c:pt>
                <c:pt idx="2124">
                  <c:v>4.8081264108352144</c:v>
                </c:pt>
                <c:pt idx="2125">
                  <c:v>4.8047404063205414</c:v>
                </c:pt>
                <c:pt idx="2126">
                  <c:v>4.8013544018058694</c:v>
                </c:pt>
                <c:pt idx="2127">
                  <c:v>4.7979683972911964</c:v>
                </c:pt>
                <c:pt idx="2128">
                  <c:v>4.7945823927765234</c:v>
                </c:pt>
                <c:pt idx="2129">
                  <c:v>4.7911963882618513</c:v>
                </c:pt>
                <c:pt idx="2130">
                  <c:v>4.7878103837471784</c:v>
                </c:pt>
                <c:pt idx="2131">
                  <c:v>4.7844243792325054</c:v>
                </c:pt>
                <c:pt idx="2132">
                  <c:v>4.7810383747178324</c:v>
                </c:pt>
                <c:pt idx="2133">
                  <c:v>4.7776523702031604</c:v>
                </c:pt>
                <c:pt idx="2134">
                  <c:v>4.7742663656884874</c:v>
                </c:pt>
                <c:pt idx="2135">
                  <c:v>4.7708803611738144</c:v>
                </c:pt>
                <c:pt idx="2136">
                  <c:v>4.7674943566591423</c:v>
                </c:pt>
                <c:pt idx="2137">
                  <c:v>4.7641083521444694</c:v>
                </c:pt>
                <c:pt idx="2138">
                  <c:v>4.7607223476297964</c:v>
                </c:pt>
                <c:pt idx="2139">
                  <c:v>4.7573363431151243</c:v>
                </c:pt>
                <c:pt idx="2140">
                  <c:v>4.7539503386004514</c:v>
                </c:pt>
                <c:pt idx="2141">
                  <c:v>4.7505643340857784</c:v>
                </c:pt>
                <c:pt idx="2142">
                  <c:v>4.7471783295711063</c:v>
                </c:pt>
                <c:pt idx="2143">
                  <c:v>4.7437923250564333</c:v>
                </c:pt>
                <c:pt idx="2144">
                  <c:v>4.7404063205417604</c:v>
                </c:pt>
                <c:pt idx="2145">
                  <c:v>4.7370203160270883</c:v>
                </c:pt>
                <c:pt idx="2146">
                  <c:v>4.7336343115124153</c:v>
                </c:pt>
                <c:pt idx="2147">
                  <c:v>4.7302483069977423</c:v>
                </c:pt>
                <c:pt idx="2148">
                  <c:v>4.7268623024830703</c:v>
                </c:pt>
                <c:pt idx="2149">
                  <c:v>4.7234762979683973</c:v>
                </c:pt>
                <c:pt idx="2150">
                  <c:v>4.7200902934537243</c:v>
                </c:pt>
                <c:pt idx="2151">
                  <c:v>4.7167042889390522</c:v>
                </c:pt>
                <c:pt idx="2152">
                  <c:v>4.7133182844243793</c:v>
                </c:pt>
                <c:pt idx="2153">
                  <c:v>4.7099322799097063</c:v>
                </c:pt>
                <c:pt idx="2154">
                  <c:v>4.7065462753950333</c:v>
                </c:pt>
                <c:pt idx="2155">
                  <c:v>4.7031602708803613</c:v>
                </c:pt>
                <c:pt idx="2156">
                  <c:v>4.6997742663656883</c:v>
                </c:pt>
                <c:pt idx="2157">
                  <c:v>4.6963882618510153</c:v>
                </c:pt>
                <c:pt idx="2158">
                  <c:v>4.6930022573363432</c:v>
                </c:pt>
                <c:pt idx="2159">
                  <c:v>4.6896162528216703</c:v>
                </c:pt>
                <c:pt idx="2160">
                  <c:v>4.6862302483069973</c:v>
                </c:pt>
                <c:pt idx="2161">
                  <c:v>4.6828442437923252</c:v>
                </c:pt>
                <c:pt idx="2162">
                  <c:v>4.6794582392776523</c:v>
                </c:pt>
                <c:pt idx="2163">
                  <c:v>4.6760722347629793</c:v>
                </c:pt>
                <c:pt idx="2164">
                  <c:v>4.6726862302483072</c:v>
                </c:pt>
                <c:pt idx="2165">
                  <c:v>4.6693002257336342</c:v>
                </c:pt>
                <c:pt idx="2166">
                  <c:v>4.6659142212189613</c:v>
                </c:pt>
                <c:pt idx="2167">
                  <c:v>4.6625282167042892</c:v>
                </c:pt>
                <c:pt idx="2168">
                  <c:v>4.6591422121896162</c:v>
                </c:pt>
                <c:pt idx="2169">
                  <c:v>4.6557562076749432</c:v>
                </c:pt>
                <c:pt idx="2170">
                  <c:v>4.6523702031602712</c:v>
                </c:pt>
                <c:pt idx="2171">
                  <c:v>4.6489841986455982</c:v>
                </c:pt>
                <c:pt idx="2172">
                  <c:v>4.6455981941309252</c:v>
                </c:pt>
                <c:pt idx="2173">
                  <c:v>4.6422121896162531</c:v>
                </c:pt>
                <c:pt idx="2174">
                  <c:v>4.6388261851015802</c:v>
                </c:pt>
                <c:pt idx="2175">
                  <c:v>4.6354401805869072</c:v>
                </c:pt>
                <c:pt idx="2176">
                  <c:v>4.6320541760722342</c:v>
                </c:pt>
                <c:pt idx="2177">
                  <c:v>4.6286681715575622</c:v>
                </c:pt>
                <c:pt idx="2178">
                  <c:v>4.6252821670428892</c:v>
                </c:pt>
                <c:pt idx="2179">
                  <c:v>4.6218961625282162</c:v>
                </c:pt>
                <c:pt idx="2180">
                  <c:v>4.6185101580135441</c:v>
                </c:pt>
                <c:pt idx="2181">
                  <c:v>4.6151241534988712</c:v>
                </c:pt>
                <c:pt idx="2182">
                  <c:v>4.6117381489841982</c:v>
                </c:pt>
                <c:pt idx="2183">
                  <c:v>4.6083521444695261</c:v>
                </c:pt>
                <c:pt idx="2184">
                  <c:v>4.6049661399548532</c:v>
                </c:pt>
                <c:pt idx="2185">
                  <c:v>4.6015801354401802</c:v>
                </c:pt>
                <c:pt idx="2186">
                  <c:v>4.5981941309255081</c:v>
                </c:pt>
                <c:pt idx="2187">
                  <c:v>4.5948081264108351</c:v>
                </c:pt>
                <c:pt idx="2188">
                  <c:v>4.5914221218961622</c:v>
                </c:pt>
                <c:pt idx="2189">
                  <c:v>4.5880361173814901</c:v>
                </c:pt>
                <c:pt idx="2190">
                  <c:v>4.5846501128668171</c:v>
                </c:pt>
                <c:pt idx="2191">
                  <c:v>4.5812641083521441</c:v>
                </c:pt>
                <c:pt idx="2192">
                  <c:v>4.5778781038374721</c:v>
                </c:pt>
                <c:pt idx="2193">
                  <c:v>4.5744920993227991</c:v>
                </c:pt>
                <c:pt idx="2194">
                  <c:v>4.5711060948081261</c:v>
                </c:pt>
                <c:pt idx="2195">
                  <c:v>4.567720090293454</c:v>
                </c:pt>
                <c:pt idx="2196">
                  <c:v>4.5643340857787811</c:v>
                </c:pt>
                <c:pt idx="2197">
                  <c:v>4.5609480812641081</c:v>
                </c:pt>
                <c:pt idx="2198">
                  <c:v>4.5575620767494351</c:v>
                </c:pt>
                <c:pt idx="2199">
                  <c:v>4.5541760722347631</c:v>
                </c:pt>
                <c:pt idx="2200">
                  <c:v>4.5507900677200901</c:v>
                </c:pt>
                <c:pt idx="2201">
                  <c:v>4.5474040632054171</c:v>
                </c:pt>
                <c:pt idx="2202">
                  <c:v>4.544018058690745</c:v>
                </c:pt>
                <c:pt idx="2203">
                  <c:v>4.5406320541760721</c:v>
                </c:pt>
                <c:pt idx="2204">
                  <c:v>4.5372460496613991</c:v>
                </c:pt>
                <c:pt idx="2205">
                  <c:v>4.533860045146727</c:v>
                </c:pt>
                <c:pt idx="2206">
                  <c:v>4.5304740406320541</c:v>
                </c:pt>
                <c:pt idx="2207">
                  <c:v>4.5270880361173811</c:v>
                </c:pt>
                <c:pt idx="2208">
                  <c:v>4.523702031602709</c:v>
                </c:pt>
                <c:pt idx="2209">
                  <c:v>4.520316027088036</c:v>
                </c:pt>
                <c:pt idx="2210">
                  <c:v>4.5169300225733631</c:v>
                </c:pt>
                <c:pt idx="2211">
                  <c:v>4.513544018058691</c:v>
                </c:pt>
                <c:pt idx="2212">
                  <c:v>4.510158013544018</c:v>
                </c:pt>
                <c:pt idx="2213">
                  <c:v>4.506772009029345</c:v>
                </c:pt>
                <c:pt idx="2214">
                  <c:v>4.503386004514673</c:v>
                </c:pt>
                <c:pt idx="2215">
                  <c:v>4.5</c:v>
                </c:pt>
                <c:pt idx="2216">
                  <c:v>4.496613995485327</c:v>
                </c:pt>
                <c:pt idx="2217">
                  <c:v>4.493227990970655</c:v>
                </c:pt>
                <c:pt idx="2218">
                  <c:v>4.489841986455982</c:v>
                </c:pt>
                <c:pt idx="2219">
                  <c:v>4.486455981941309</c:v>
                </c:pt>
                <c:pt idx="2220">
                  <c:v>4.483069977426636</c:v>
                </c:pt>
                <c:pt idx="2221">
                  <c:v>4.479683972911964</c:v>
                </c:pt>
                <c:pt idx="2222">
                  <c:v>4.476297968397291</c:v>
                </c:pt>
                <c:pt idx="2223">
                  <c:v>4.472911963882618</c:v>
                </c:pt>
                <c:pt idx="2224">
                  <c:v>4.4695259593679459</c:v>
                </c:pt>
                <c:pt idx="2225">
                  <c:v>4.466139954853273</c:v>
                </c:pt>
                <c:pt idx="2226">
                  <c:v>4.4627539503386</c:v>
                </c:pt>
                <c:pt idx="2227">
                  <c:v>4.4593679458239279</c:v>
                </c:pt>
                <c:pt idx="2228">
                  <c:v>4.455981941309255</c:v>
                </c:pt>
                <c:pt idx="2229">
                  <c:v>4.452595936794582</c:v>
                </c:pt>
                <c:pt idx="2230">
                  <c:v>4.4492099322799099</c:v>
                </c:pt>
                <c:pt idx="2231">
                  <c:v>4.4458239277652369</c:v>
                </c:pt>
                <c:pt idx="2232">
                  <c:v>4.442437923250564</c:v>
                </c:pt>
                <c:pt idx="2233">
                  <c:v>4.4390519187358919</c:v>
                </c:pt>
                <c:pt idx="2234">
                  <c:v>4.4356659142212189</c:v>
                </c:pt>
                <c:pt idx="2235">
                  <c:v>4.432279909706546</c:v>
                </c:pt>
                <c:pt idx="2236">
                  <c:v>4.4288939051918739</c:v>
                </c:pt>
                <c:pt idx="2237">
                  <c:v>4.4255079006772009</c:v>
                </c:pt>
                <c:pt idx="2238">
                  <c:v>4.4221218961625279</c:v>
                </c:pt>
                <c:pt idx="2239">
                  <c:v>4.4187358916478559</c:v>
                </c:pt>
                <c:pt idx="2240">
                  <c:v>4.4153498871331829</c:v>
                </c:pt>
                <c:pt idx="2241">
                  <c:v>4.4119638826185099</c:v>
                </c:pt>
                <c:pt idx="2242">
                  <c:v>4.4085778781038369</c:v>
                </c:pt>
                <c:pt idx="2243">
                  <c:v>4.4051918735891649</c:v>
                </c:pt>
                <c:pt idx="2244">
                  <c:v>4.4018058690744919</c:v>
                </c:pt>
                <c:pt idx="2245">
                  <c:v>4.3984198645598189</c:v>
                </c:pt>
                <c:pt idx="2246">
                  <c:v>4.3950338600451468</c:v>
                </c:pt>
                <c:pt idx="2247">
                  <c:v>4.3916478555304739</c:v>
                </c:pt>
                <c:pt idx="2248">
                  <c:v>4.3882618510158009</c:v>
                </c:pt>
                <c:pt idx="2249">
                  <c:v>4.3848758465011288</c:v>
                </c:pt>
                <c:pt idx="2250">
                  <c:v>4.3814898419864559</c:v>
                </c:pt>
                <c:pt idx="2251">
                  <c:v>4.3781038374717829</c:v>
                </c:pt>
                <c:pt idx="2252">
                  <c:v>4.3747178329571108</c:v>
                </c:pt>
                <c:pt idx="2253">
                  <c:v>4.3713318284424378</c:v>
                </c:pt>
                <c:pt idx="2254">
                  <c:v>4.3679458239277649</c:v>
                </c:pt>
                <c:pt idx="2255">
                  <c:v>4.3645598194130928</c:v>
                </c:pt>
                <c:pt idx="2256">
                  <c:v>4.3611738148984198</c:v>
                </c:pt>
                <c:pt idx="2257">
                  <c:v>4.3577878103837469</c:v>
                </c:pt>
                <c:pt idx="2258">
                  <c:v>4.3544018058690748</c:v>
                </c:pt>
                <c:pt idx="2259">
                  <c:v>4.3510158013544018</c:v>
                </c:pt>
                <c:pt idx="2260">
                  <c:v>4.3476297968397288</c:v>
                </c:pt>
                <c:pt idx="2261">
                  <c:v>4.3442437923250568</c:v>
                </c:pt>
                <c:pt idx="2262">
                  <c:v>4.3408577878103838</c:v>
                </c:pt>
                <c:pt idx="2263">
                  <c:v>4.3374717832957108</c:v>
                </c:pt>
                <c:pt idx="2264">
                  <c:v>4.3340857787810378</c:v>
                </c:pt>
                <c:pt idx="2265">
                  <c:v>4.3306997742663658</c:v>
                </c:pt>
                <c:pt idx="2266">
                  <c:v>4.3273137697516928</c:v>
                </c:pt>
                <c:pt idx="2267">
                  <c:v>4.3239277652370198</c:v>
                </c:pt>
                <c:pt idx="2268">
                  <c:v>4.3205417607223477</c:v>
                </c:pt>
                <c:pt idx="2269">
                  <c:v>4.3171557562076748</c:v>
                </c:pt>
                <c:pt idx="2270">
                  <c:v>4.3137697516930018</c:v>
                </c:pt>
                <c:pt idx="2271">
                  <c:v>4.3103837471783297</c:v>
                </c:pt>
                <c:pt idx="2272">
                  <c:v>4.3069977426636568</c:v>
                </c:pt>
                <c:pt idx="2273">
                  <c:v>4.3036117381489838</c:v>
                </c:pt>
                <c:pt idx="2274">
                  <c:v>4.3002257336343117</c:v>
                </c:pt>
                <c:pt idx="2275">
                  <c:v>4.2968397291196387</c:v>
                </c:pt>
                <c:pt idx="2276">
                  <c:v>4.2934537246049658</c:v>
                </c:pt>
                <c:pt idx="2277">
                  <c:v>4.2900677200902937</c:v>
                </c:pt>
                <c:pt idx="2278">
                  <c:v>4.2866817155756207</c:v>
                </c:pt>
                <c:pt idx="2279">
                  <c:v>4.2832957110609478</c:v>
                </c:pt>
                <c:pt idx="2280">
                  <c:v>4.2799097065462757</c:v>
                </c:pt>
                <c:pt idx="2281">
                  <c:v>4.2765237020316027</c:v>
                </c:pt>
                <c:pt idx="2282">
                  <c:v>4.2731376975169297</c:v>
                </c:pt>
                <c:pt idx="2283">
                  <c:v>4.2697516930022577</c:v>
                </c:pt>
                <c:pt idx="2284">
                  <c:v>4.2663656884875847</c:v>
                </c:pt>
                <c:pt idx="2285">
                  <c:v>4.2629796839729117</c:v>
                </c:pt>
                <c:pt idx="2286">
                  <c:v>4.2595936794582396</c:v>
                </c:pt>
                <c:pt idx="2287">
                  <c:v>4.2562076749435667</c:v>
                </c:pt>
                <c:pt idx="2288">
                  <c:v>4.2528216704288937</c:v>
                </c:pt>
                <c:pt idx="2289">
                  <c:v>4.2494356659142207</c:v>
                </c:pt>
                <c:pt idx="2290">
                  <c:v>4.2460496613995486</c:v>
                </c:pt>
                <c:pt idx="2291">
                  <c:v>4.2426636568848757</c:v>
                </c:pt>
                <c:pt idx="2292">
                  <c:v>4.2392776523702027</c:v>
                </c:pt>
                <c:pt idx="2293">
                  <c:v>4.2358916478555306</c:v>
                </c:pt>
                <c:pt idx="2294">
                  <c:v>4.2325056433408577</c:v>
                </c:pt>
                <c:pt idx="2295">
                  <c:v>4.2291196388261847</c:v>
                </c:pt>
                <c:pt idx="2296">
                  <c:v>4.2257336343115126</c:v>
                </c:pt>
                <c:pt idx="2297">
                  <c:v>4.2223476297968396</c:v>
                </c:pt>
                <c:pt idx="2298">
                  <c:v>4.2189616252821667</c:v>
                </c:pt>
                <c:pt idx="2299">
                  <c:v>4.2155756207674946</c:v>
                </c:pt>
                <c:pt idx="2300">
                  <c:v>4.2121896162528216</c:v>
                </c:pt>
                <c:pt idx="2301">
                  <c:v>4.2088036117381487</c:v>
                </c:pt>
                <c:pt idx="2302">
                  <c:v>4.2054176072234766</c:v>
                </c:pt>
                <c:pt idx="2303">
                  <c:v>4.2020316027088036</c:v>
                </c:pt>
                <c:pt idx="2304">
                  <c:v>4.1986455981941306</c:v>
                </c:pt>
                <c:pt idx="2305">
                  <c:v>4.1952595936794586</c:v>
                </c:pt>
                <c:pt idx="2306">
                  <c:v>4.1918735891647856</c:v>
                </c:pt>
                <c:pt idx="2307">
                  <c:v>4.1884875846501126</c:v>
                </c:pt>
                <c:pt idx="2308">
                  <c:v>4.1851015801354405</c:v>
                </c:pt>
                <c:pt idx="2309">
                  <c:v>4.1817155756207676</c:v>
                </c:pt>
                <c:pt idx="2310">
                  <c:v>4.1783295711060946</c:v>
                </c:pt>
                <c:pt idx="2311">
                  <c:v>4.1749435665914216</c:v>
                </c:pt>
                <c:pt idx="2312">
                  <c:v>4.1715575620767495</c:v>
                </c:pt>
                <c:pt idx="2313">
                  <c:v>4.1681715575620766</c:v>
                </c:pt>
                <c:pt idx="2314">
                  <c:v>4.1647855530474036</c:v>
                </c:pt>
                <c:pt idx="2315">
                  <c:v>4.1613995485327315</c:v>
                </c:pt>
                <c:pt idx="2316">
                  <c:v>4.1580135440180586</c:v>
                </c:pt>
                <c:pt idx="2317">
                  <c:v>4.1546275395033856</c:v>
                </c:pt>
                <c:pt idx="2318">
                  <c:v>4.1512415349887135</c:v>
                </c:pt>
                <c:pt idx="2319">
                  <c:v>4.1478555304740405</c:v>
                </c:pt>
                <c:pt idx="2320">
                  <c:v>4.1444695259593676</c:v>
                </c:pt>
                <c:pt idx="2321">
                  <c:v>4.1410835214446955</c:v>
                </c:pt>
                <c:pt idx="2322">
                  <c:v>4.1376975169300225</c:v>
                </c:pt>
                <c:pt idx="2323">
                  <c:v>4.1343115124153496</c:v>
                </c:pt>
                <c:pt idx="2324">
                  <c:v>4.1309255079006775</c:v>
                </c:pt>
                <c:pt idx="2325">
                  <c:v>4.1275395033860045</c:v>
                </c:pt>
                <c:pt idx="2326">
                  <c:v>4.1241534988713315</c:v>
                </c:pt>
                <c:pt idx="2327">
                  <c:v>4.1207674943566595</c:v>
                </c:pt>
                <c:pt idx="2328">
                  <c:v>4.1173814898419865</c:v>
                </c:pt>
                <c:pt idx="2329">
                  <c:v>4.1139954853273135</c:v>
                </c:pt>
                <c:pt idx="2330">
                  <c:v>4.1106094808126414</c:v>
                </c:pt>
                <c:pt idx="2331">
                  <c:v>4.1072234762979685</c:v>
                </c:pt>
                <c:pt idx="2332">
                  <c:v>4.1038374717832955</c:v>
                </c:pt>
                <c:pt idx="2333">
                  <c:v>4.1004514672686225</c:v>
                </c:pt>
                <c:pt idx="2334">
                  <c:v>4.0970654627539504</c:v>
                </c:pt>
                <c:pt idx="2335">
                  <c:v>4.0936794582392775</c:v>
                </c:pt>
                <c:pt idx="2336">
                  <c:v>4.0902934537246045</c:v>
                </c:pt>
                <c:pt idx="2337">
                  <c:v>4.0869074492099324</c:v>
                </c:pt>
                <c:pt idx="2338">
                  <c:v>4.0835214446952595</c:v>
                </c:pt>
                <c:pt idx="2339">
                  <c:v>4.0801354401805865</c:v>
                </c:pt>
                <c:pt idx="2340">
                  <c:v>4.0767494356659144</c:v>
                </c:pt>
                <c:pt idx="2341">
                  <c:v>4.0733634311512414</c:v>
                </c:pt>
                <c:pt idx="2342">
                  <c:v>4.0699774266365685</c:v>
                </c:pt>
                <c:pt idx="2343">
                  <c:v>4.0665914221218964</c:v>
                </c:pt>
                <c:pt idx="2344">
                  <c:v>4.0632054176072234</c:v>
                </c:pt>
                <c:pt idx="2345">
                  <c:v>4.0598194130925505</c:v>
                </c:pt>
                <c:pt idx="2346">
                  <c:v>4.0564334085778784</c:v>
                </c:pt>
                <c:pt idx="2347">
                  <c:v>4.0530474040632054</c:v>
                </c:pt>
                <c:pt idx="2348">
                  <c:v>4.0496613995485324</c:v>
                </c:pt>
                <c:pt idx="2349">
                  <c:v>4.0462753950338604</c:v>
                </c:pt>
                <c:pt idx="2350">
                  <c:v>4.0428893905191874</c:v>
                </c:pt>
                <c:pt idx="2351">
                  <c:v>4.0395033860045144</c:v>
                </c:pt>
                <c:pt idx="2352">
                  <c:v>4.0361173814898423</c:v>
                </c:pt>
                <c:pt idx="2353">
                  <c:v>4.0327313769751694</c:v>
                </c:pt>
                <c:pt idx="2354">
                  <c:v>4.0293453724604964</c:v>
                </c:pt>
                <c:pt idx="2355">
                  <c:v>4.0259593679458234</c:v>
                </c:pt>
                <c:pt idx="2356">
                  <c:v>4.0225733634311513</c:v>
                </c:pt>
                <c:pt idx="2357">
                  <c:v>4.0191873589164784</c:v>
                </c:pt>
                <c:pt idx="2358">
                  <c:v>4.0158013544018054</c:v>
                </c:pt>
                <c:pt idx="2359">
                  <c:v>4.0124153498871333</c:v>
                </c:pt>
                <c:pt idx="2360">
                  <c:v>4.0090293453724604</c:v>
                </c:pt>
                <c:pt idx="2361">
                  <c:v>4.0056433408577874</c:v>
                </c:pt>
                <c:pt idx="2362">
                  <c:v>4.0022573363431153</c:v>
                </c:pt>
                <c:pt idx="2363">
                  <c:v>3.9988713318284423</c:v>
                </c:pt>
                <c:pt idx="2364">
                  <c:v>3.9954853273137698</c:v>
                </c:pt>
                <c:pt idx="2365">
                  <c:v>3.9920993227990968</c:v>
                </c:pt>
                <c:pt idx="2366">
                  <c:v>3.9887133182844243</c:v>
                </c:pt>
                <c:pt idx="2367">
                  <c:v>3.9853273137697518</c:v>
                </c:pt>
                <c:pt idx="2368">
                  <c:v>3.9819413092550788</c:v>
                </c:pt>
                <c:pt idx="2369">
                  <c:v>3.9785553047404063</c:v>
                </c:pt>
                <c:pt idx="2370">
                  <c:v>3.9751693002257333</c:v>
                </c:pt>
                <c:pt idx="2371">
                  <c:v>3.9717832957110608</c:v>
                </c:pt>
                <c:pt idx="2372">
                  <c:v>3.9683972911963883</c:v>
                </c:pt>
                <c:pt idx="2373">
                  <c:v>3.9650112866817153</c:v>
                </c:pt>
                <c:pt idx="2374">
                  <c:v>3.9616252821670428</c:v>
                </c:pt>
                <c:pt idx="2375">
                  <c:v>3.9582392776523703</c:v>
                </c:pt>
                <c:pt idx="2376">
                  <c:v>3.9548532731376973</c:v>
                </c:pt>
                <c:pt idx="2377">
                  <c:v>3.9514672686230248</c:v>
                </c:pt>
                <c:pt idx="2378">
                  <c:v>3.9480812641083523</c:v>
                </c:pt>
                <c:pt idx="2379">
                  <c:v>3.9446952595936793</c:v>
                </c:pt>
                <c:pt idx="2380">
                  <c:v>3.9413092550790068</c:v>
                </c:pt>
                <c:pt idx="2381">
                  <c:v>3.9379232505643338</c:v>
                </c:pt>
                <c:pt idx="2382">
                  <c:v>3.9345372460496613</c:v>
                </c:pt>
                <c:pt idx="2383">
                  <c:v>3.9311512415349887</c:v>
                </c:pt>
                <c:pt idx="2384">
                  <c:v>3.9277652370203158</c:v>
                </c:pt>
                <c:pt idx="2385">
                  <c:v>3.9243792325056432</c:v>
                </c:pt>
                <c:pt idx="2386">
                  <c:v>3.9209932279909707</c:v>
                </c:pt>
                <c:pt idx="2387">
                  <c:v>3.9176072234762978</c:v>
                </c:pt>
                <c:pt idx="2388">
                  <c:v>3.9142212189616252</c:v>
                </c:pt>
                <c:pt idx="2389">
                  <c:v>3.9108352144469527</c:v>
                </c:pt>
                <c:pt idx="2390">
                  <c:v>3.9074492099322797</c:v>
                </c:pt>
                <c:pt idx="2391">
                  <c:v>3.9040632054176072</c:v>
                </c:pt>
                <c:pt idx="2392">
                  <c:v>3.9006772009029342</c:v>
                </c:pt>
                <c:pt idx="2393">
                  <c:v>3.8972911963882617</c:v>
                </c:pt>
                <c:pt idx="2394">
                  <c:v>3.8939051918735892</c:v>
                </c:pt>
                <c:pt idx="2395">
                  <c:v>3.8905191873589162</c:v>
                </c:pt>
                <c:pt idx="2396">
                  <c:v>3.8871331828442437</c:v>
                </c:pt>
                <c:pt idx="2397">
                  <c:v>3.8837471783295712</c:v>
                </c:pt>
                <c:pt idx="2398">
                  <c:v>3.8803611738148982</c:v>
                </c:pt>
                <c:pt idx="2399">
                  <c:v>3.8769751693002257</c:v>
                </c:pt>
                <c:pt idx="2400">
                  <c:v>3.8735891647855532</c:v>
                </c:pt>
                <c:pt idx="2401">
                  <c:v>3.8702031602708802</c:v>
                </c:pt>
                <c:pt idx="2402">
                  <c:v>3.8668171557562077</c:v>
                </c:pt>
                <c:pt idx="2403">
                  <c:v>3.8634311512415351</c:v>
                </c:pt>
                <c:pt idx="2404">
                  <c:v>3.8600451467268622</c:v>
                </c:pt>
                <c:pt idx="2405">
                  <c:v>3.8566591422121896</c:v>
                </c:pt>
                <c:pt idx="2406">
                  <c:v>3.8532731376975167</c:v>
                </c:pt>
                <c:pt idx="2407">
                  <c:v>3.8498871331828441</c:v>
                </c:pt>
                <c:pt idx="2408">
                  <c:v>3.8465011286681716</c:v>
                </c:pt>
                <c:pt idx="2409">
                  <c:v>3.8431151241534987</c:v>
                </c:pt>
                <c:pt idx="2410">
                  <c:v>3.8397291196388261</c:v>
                </c:pt>
                <c:pt idx="2411">
                  <c:v>3.8363431151241536</c:v>
                </c:pt>
                <c:pt idx="2412">
                  <c:v>3.8329571106094806</c:v>
                </c:pt>
                <c:pt idx="2413">
                  <c:v>3.8295711060948081</c:v>
                </c:pt>
                <c:pt idx="2414">
                  <c:v>3.8261851015801356</c:v>
                </c:pt>
                <c:pt idx="2415">
                  <c:v>3.8227990970654626</c:v>
                </c:pt>
                <c:pt idx="2416">
                  <c:v>3.8194130925507901</c:v>
                </c:pt>
                <c:pt idx="2417">
                  <c:v>3.8160270880361171</c:v>
                </c:pt>
                <c:pt idx="2418">
                  <c:v>3.8126410835214446</c:v>
                </c:pt>
                <c:pt idx="2419">
                  <c:v>3.8092550790067721</c:v>
                </c:pt>
                <c:pt idx="2420">
                  <c:v>3.8058690744920991</c:v>
                </c:pt>
                <c:pt idx="2421">
                  <c:v>3.8024830699774266</c:v>
                </c:pt>
                <c:pt idx="2422">
                  <c:v>3.7990970654627541</c:v>
                </c:pt>
                <c:pt idx="2423">
                  <c:v>3.7957110609480811</c:v>
                </c:pt>
                <c:pt idx="2424">
                  <c:v>3.7923250564334086</c:v>
                </c:pt>
                <c:pt idx="2425">
                  <c:v>3.788939051918736</c:v>
                </c:pt>
                <c:pt idx="2426">
                  <c:v>3.7855530474040631</c:v>
                </c:pt>
                <c:pt idx="2427">
                  <c:v>3.7821670428893905</c:v>
                </c:pt>
                <c:pt idx="2428">
                  <c:v>3.7787810383747176</c:v>
                </c:pt>
                <c:pt idx="2429">
                  <c:v>3.775395033860045</c:v>
                </c:pt>
                <c:pt idx="2430">
                  <c:v>3.7720090293453725</c:v>
                </c:pt>
                <c:pt idx="2431">
                  <c:v>3.7686230248306996</c:v>
                </c:pt>
                <c:pt idx="2432">
                  <c:v>3.765237020316027</c:v>
                </c:pt>
                <c:pt idx="2433">
                  <c:v>3.7618510158013545</c:v>
                </c:pt>
                <c:pt idx="2434">
                  <c:v>3.7584650112866815</c:v>
                </c:pt>
                <c:pt idx="2435">
                  <c:v>3.755079006772009</c:v>
                </c:pt>
                <c:pt idx="2436">
                  <c:v>3.7516930022573365</c:v>
                </c:pt>
                <c:pt idx="2437">
                  <c:v>3.7483069977426635</c:v>
                </c:pt>
                <c:pt idx="2438">
                  <c:v>3.744920993227991</c:v>
                </c:pt>
                <c:pt idx="2439">
                  <c:v>3.741534988713318</c:v>
                </c:pt>
                <c:pt idx="2440">
                  <c:v>3.7381489841986455</c:v>
                </c:pt>
                <c:pt idx="2441">
                  <c:v>3.734762979683973</c:v>
                </c:pt>
                <c:pt idx="2442">
                  <c:v>3.7313769751693</c:v>
                </c:pt>
                <c:pt idx="2443">
                  <c:v>3.7279909706546275</c:v>
                </c:pt>
                <c:pt idx="2444">
                  <c:v>3.724604966139955</c:v>
                </c:pt>
                <c:pt idx="2445">
                  <c:v>3.721218961625282</c:v>
                </c:pt>
                <c:pt idx="2446">
                  <c:v>3.7178329571106095</c:v>
                </c:pt>
                <c:pt idx="2447">
                  <c:v>3.7144469525959369</c:v>
                </c:pt>
                <c:pt idx="2448">
                  <c:v>3.711060948081264</c:v>
                </c:pt>
                <c:pt idx="2449">
                  <c:v>3.7076749435665914</c:v>
                </c:pt>
                <c:pt idx="2450">
                  <c:v>3.7042889390519185</c:v>
                </c:pt>
                <c:pt idx="2451">
                  <c:v>3.7009029345372459</c:v>
                </c:pt>
                <c:pt idx="2452">
                  <c:v>3.6975169300225734</c:v>
                </c:pt>
                <c:pt idx="2453">
                  <c:v>3.6941309255079005</c:v>
                </c:pt>
                <c:pt idx="2454">
                  <c:v>3.6907449209932279</c:v>
                </c:pt>
                <c:pt idx="2455">
                  <c:v>3.6873589164785554</c:v>
                </c:pt>
                <c:pt idx="2456">
                  <c:v>3.6839729119638824</c:v>
                </c:pt>
                <c:pt idx="2457">
                  <c:v>3.6805869074492099</c:v>
                </c:pt>
                <c:pt idx="2458">
                  <c:v>3.6772009029345374</c:v>
                </c:pt>
                <c:pt idx="2459">
                  <c:v>3.6738148984198644</c:v>
                </c:pt>
                <c:pt idx="2460">
                  <c:v>3.6704288939051919</c:v>
                </c:pt>
                <c:pt idx="2461">
                  <c:v>3.6670428893905189</c:v>
                </c:pt>
                <c:pt idx="2462">
                  <c:v>3.6636568848758464</c:v>
                </c:pt>
                <c:pt idx="2463">
                  <c:v>3.6602708803611739</c:v>
                </c:pt>
                <c:pt idx="2464">
                  <c:v>3.6568848758465009</c:v>
                </c:pt>
                <c:pt idx="2465">
                  <c:v>3.6534988713318284</c:v>
                </c:pt>
                <c:pt idx="2466">
                  <c:v>3.6501128668171559</c:v>
                </c:pt>
                <c:pt idx="2467">
                  <c:v>3.6467268623024829</c:v>
                </c:pt>
                <c:pt idx="2468">
                  <c:v>3.6433408577878104</c:v>
                </c:pt>
                <c:pt idx="2469">
                  <c:v>3.6399548532731378</c:v>
                </c:pt>
                <c:pt idx="2470">
                  <c:v>3.6365688487584649</c:v>
                </c:pt>
                <c:pt idx="2471">
                  <c:v>3.6331828442437923</c:v>
                </c:pt>
                <c:pt idx="2472">
                  <c:v>3.6297968397291194</c:v>
                </c:pt>
                <c:pt idx="2473">
                  <c:v>3.6264108352144468</c:v>
                </c:pt>
                <c:pt idx="2474">
                  <c:v>3.6230248306997743</c:v>
                </c:pt>
                <c:pt idx="2475">
                  <c:v>3.6196388261851014</c:v>
                </c:pt>
                <c:pt idx="2476">
                  <c:v>3.6162528216704288</c:v>
                </c:pt>
                <c:pt idx="2477">
                  <c:v>3.6128668171557563</c:v>
                </c:pt>
                <c:pt idx="2478">
                  <c:v>3.6094808126410833</c:v>
                </c:pt>
                <c:pt idx="2479">
                  <c:v>3.6060948081264108</c:v>
                </c:pt>
                <c:pt idx="2480">
                  <c:v>3.6027088036117383</c:v>
                </c:pt>
                <c:pt idx="2481">
                  <c:v>3.5993227990970653</c:v>
                </c:pt>
                <c:pt idx="2482">
                  <c:v>3.5959367945823928</c:v>
                </c:pt>
                <c:pt idx="2483">
                  <c:v>3.5925507900677198</c:v>
                </c:pt>
                <c:pt idx="2484">
                  <c:v>3.5891647855530473</c:v>
                </c:pt>
                <c:pt idx="2485">
                  <c:v>3.5857787810383748</c:v>
                </c:pt>
                <c:pt idx="2486">
                  <c:v>3.5823927765237018</c:v>
                </c:pt>
                <c:pt idx="2487">
                  <c:v>3.5790067720090293</c:v>
                </c:pt>
                <c:pt idx="2488">
                  <c:v>3.5756207674943568</c:v>
                </c:pt>
                <c:pt idx="2489">
                  <c:v>3.5722347629796838</c:v>
                </c:pt>
                <c:pt idx="2490">
                  <c:v>3.5688487584650113</c:v>
                </c:pt>
                <c:pt idx="2491">
                  <c:v>3.5654627539503387</c:v>
                </c:pt>
                <c:pt idx="2492">
                  <c:v>3.5620767494356658</c:v>
                </c:pt>
                <c:pt idx="2493">
                  <c:v>3.5586907449209932</c:v>
                </c:pt>
                <c:pt idx="2494">
                  <c:v>3.5553047404063203</c:v>
                </c:pt>
                <c:pt idx="2495">
                  <c:v>3.5519187358916477</c:v>
                </c:pt>
                <c:pt idx="2496">
                  <c:v>3.5485327313769752</c:v>
                </c:pt>
                <c:pt idx="2497">
                  <c:v>3.5451467268623023</c:v>
                </c:pt>
                <c:pt idx="2498">
                  <c:v>3.5417607223476297</c:v>
                </c:pt>
                <c:pt idx="2499">
                  <c:v>3.5383747178329572</c:v>
                </c:pt>
                <c:pt idx="2500">
                  <c:v>3.5349887133182842</c:v>
                </c:pt>
                <c:pt idx="2501">
                  <c:v>3.5316027088036117</c:v>
                </c:pt>
                <c:pt idx="2502">
                  <c:v>3.5282167042889392</c:v>
                </c:pt>
                <c:pt idx="2503">
                  <c:v>3.5248306997742662</c:v>
                </c:pt>
                <c:pt idx="2504">
                  <c:v>3.5214446952595937</c:v>
                </c:pt>
                <c:pt idx="2505">
                  <c:v>3.5180586907449207</c:v>
                </c:pt>
                <c:pt idx="2506">
                  <c:v>3.5146726862302482</c:v>
                </c:pt>
                <c:pt idx="2507">
                  <c:v>3.5112866817155757</c:v>
                </c:pt>
                <c:pt idx="2508">
                  <c:v>3.5079006772009027</c:v>
                </c:pt>
                <c:pt idx="2509">
                  <c:v>3.5045146726862302</c:v>
                </c:pt>
                <c:pt idx="2510">
                  <c:v>3.5011286681715577</c:v>
                </c:pt>
                <c:pt idx="2511">
                  <c:v>3.4977426636568847</c:v>
                </c:pt>
                <c:pt idx="2512">
                  <c:v>3.4943566591422122</c:v>
                </c:pt>
                <c:pt idx="2513">
                  <c:v>3.4909706546275396</c:v>
                </c:pt>
                <c:pt idx="2514">
                  <c:v>3.4875846501128667</c:v>
                </c:pt>
                <c:pt idx="2515">
                  <c:v>3.4841986455981941</c:v>
                </c:pt>
                <c:pt idx="2516">
                  <c:v>3.4808126410835212</c:v>
                </c:pt>
                <c:pt idx="2517">
                  <c:v>3.4774266365688487</c:v>
                </c:pt>
                <c:pt idx="2518">
                  <c:v>3.4740406320541761</c:v>
                </c:pt>
                <c:pt idx="2519">
                  <c:v>3.4706546275395032</c:v>
                </c:pt>
                <c:pt idx="2520">
                  <c:v>3.4672686230248306</c:v>
                </c:pt>
                <c:pt idx="2521">
                  <c:v>3.4638826185101581</c:v>
                </c:pt>
                <c:pt idx="2522">
                  <c:v>3.4604966139954851</c:v>
                </c:pt>
                <c:pt idx="2523">
                  <c:v>3.4571106094808126</c:v>
                </c:pt>
                <c:pt idx="2524">
                  <c:v>3.4537246049661401</c:v>
                </c:pt>
                <c:pt idx="2525">
                  <c:v>3.4503386004514671</c:v>
                </c:pt>
                <c:pt idx="2526">
                  <c:v>3.4469525959367946</c:v>
                </c:pt>
                <c:pt idx="2527">
                  <c:v>3.4435665914221216</c:v>
                </c:pt>
                <c:pt idx="2528">
                  <c:v>3.4401805869074491</c:v>
                </c:pt>
                <c:pt idx="2529">
                  <c:v>3.4367945823927766</c:v>
                </c:pt>
                <c:pt idx="2530">
                  <c:v>3.4334085778781036</c:v>
                </c:pt>
                <c:pt idx="2531">
                  <c:v>3.4300225733634311</c:v>
                </c:pt>
                <c:pt idx="2532">
                  <c:v>3.4266365688487586</c:v>
                </c:pt>
                <c:pt idx="2533">
                  <c:v>3.4232505643340856</c:v>
                </c:pt>
                <c:pt idx="2534">
                  <c:v>3.4198645598194131</c:v>
                </c:pt>
                <c:pt idx="2535">
                  <c:v>3.4164785553047405</c:v>
                </c:pt>
                <c:pt idx="2536">
                  <c:v>3.4130925507900676</c:v>
                </c:pt>
                <c:pt idx="2537">
                  <c:v>3.409706546275395</c:v>
                </c:pt>
                <c:pt idx="2538">
                  <c:v>3.4063205417607221</c:v>
                </c:pt>
                <c:pt idx="2539">
                  <c:v>3.4029345372460496</c:v>
                </c:pt>
                <c:pt idx="2540">
                  <c:v>3.399548532731377</c:v>
                </c:pt>
                <c:pt idx="2541">
                  <c:v>3.3961625282167041</c:v>
                </c:pt>
                <c:pt idx="2542">
                  <c:v>3.3927765237020315</c:v>
                </c:pt>
                <c:pt idx="2543">
                  <c:v>3.389390519187359</c:v>
                </c:pt>
                <c:pt idx="2544">
                  <c:v>3.386004514672686</c:v>
                </c:pt>
                <c:pt idx="2545">
                  <c:v>3.3826185101580135</c:v>
                </c:pt>
                <c:pt idx="2546">
                  <c:v>3.379232505643341</c:v>
                </c:pt>
                <c:pt idx="2547">
                  <c:v>3.375846501128668</c:v>
                </c:pt>
                <c:pt idx="2548">
                  <c:v>3.3724604966139955</c:v>
                </c:pt>
                <c:pt idx="2549">
                  <c:v>3.3690744920993225</c:v>
                </c:pt>
                <c:pt idx="2550">
                  <c:v>3.36568848758465</c:v>
                </c:pt>
                <c:pt idx="2551">
                  <c:v>3.3623024830699775</c:v>
                </c:pt>
                <c:pt idx="2552">
                  <c:v>3.3589164785553045</c:v>
                </c:pt>
                <c:pt idx="2553">
                  <c:v>3.355530474040632</c:v>
                </c:pt>
                <c:pt idx="2554">
                  <c:v>3.3521444695259595</c:v>
                </c:pt>
                <c:pt idx="2555">
                  <c:v>3.3487584650112865</c:v>
                </c:pt>
                <c:pt idx="2556">
                  <c:v>3.345372460496614</c:v>
                </c:pt>
                <c:pt idx="2557">
                  <c:v>3.3419864559819414</c:v>
                </c:pt>
                <c:pt idx="2558">
                  <c:v>3.3386004514672685</c:v>
                </c:pt>
                <c:pt idx="2559">
                  <c:v>3.3352144469525959</c:v>
                </c:pt>
                <c:pt idx="2560">
                  <c:v>3.331828442437923</c:v>
                </c:pt>
                <c:pt idx="2561">
                  <c:v>3.3284424379232505</c:v>
                </c:pt>
                <c:pt idx="2562">
                  <c:v>3.3250564334085779</c:v>
                </c:pt>
                <c:pt idx="2563">
                  <c:v>3.321670428893905</c:v>
                </c:pt>
                <c:pt idx="2564">
                  <c:v>3.3182844243792324</c:v>
                </c:pt>
                <c:pt idx="2565">
                  <c:v>3.3148984198645599</c:v>
                </c:pt>
                <c:pt idx="2566">
                  <c:v>3.3115124153498869</c:v>
                </c:pt>
                <c:pt idx="2567">
                  <c:v>3.3081264108352144</c:v>
                </c:pt>
                <c:pt idx="2568">
                  <c:v>3.3047404063205419</c:v>
                </c:pt>
                <c:pt idx="2569">
                  <c:v>3.3013544018058689</c:v>
                </c:pt>
                <c:pt idx="2570">
                  <c:v>3.2979683972911964</c:v>
                </c:pt>
                <c:pt idx="2571">
                  <c:v>3.2945823927765234</c:v>
                </c:pt>
                <c:pt idx="2572">
                  <c:v>3.2911963882618509</c:v>
                </c:pt>
                <c:pt idx="2573">
                  <c:v>3.2878103837471784</c:v>
                </c:pt>
                <c:pt idx="2574">
                  <c:v>3.2844243792325054</c:v>
                </c:pt>
                <c:pt idx="2575">
                  <c:v>3.2810383747178329</c:v>
                </c:pt>
                <c:pt idx="2576">
                  <c:v>3.2776523702031604</c:v>
                </c:pt>
                <c:pt idx="2577">
                  <c:v>3.2742663656884874</c:v>
                </c:pt>
                <c:pt idx="2578">
                  <c:v>3.2708803611738149</c:v>
                </c:pt>
                <c:pt idx="2579">
                  <c:v>3.2674943566591423</c:v>
                </c:pt>
                <c:pt idx="2580">
                  <c:v>3.2641083521444694</c:v>
                </c:pt>
                <c:pt idx="2581">
                  <c:v>3.2607223476297968</c:v>
                </c:pt>
                <c:pt idx="2582">
                  <c:v>3.2573363431151239</c:v>
                </c:pt>
                <c:pt idx="2583">
                  <c:v>3.2539503386004514</c:v>
                </c:pt>
                <c:pt idx="2584">
                  <c:v>3.2505643340857788</c:v>
                </c:pt>
                <c:pt idx="2585">
                  <c:v>3.2471783295711059</c:v>
                </c:pt>
                <c:pt idx="2586">
                  <c:v>3.2437923250564333</c:v>
                </c:pt>
                <c:pt idx="2587">
                  <c:v>3.2404063205417608</c:v>
                </c:pt>
                <c:pt idx="2588">
                  <c:v>3.2370203160270878</c:v>
                </c:pt>
                <c:pt idx="2589">
                  <c:v>3.2336343115124153</c:v>
                </c:pt>
                <c:pt idx="2590">
                  <c:v>3.2302483069977428</c:v>
                </c:pt>
                <c:pt idx="2591">
                  <c:v>3.2268623024830698</c:v>
                </c:pt>
                <c:pt idx="2592">
                  <c:v>3.2234762979683973</c:v>
                </c:pt>
                <c:pt idx="2593">
                  <c:v>3.2200902934537243</c:v>
                </c:pt>
                <c:pt idx="2594">
                  <c:v>3.2167042889390518</c:v>
                </c:pt>
                <c:pt idx="2595">
                  <c:v>3.2133182844243793</c:v>
                </c:pt>
                <c:pt idx="2596">
                  <c:v>3.2099322799097063</c:v>
                </c:pt>
                <c:pt idx="2597">
                  <c:v>3.2065462753950338</c:v>
                </c:pt>
                <c:pt idx="2598">
                  <c:v>3.2031602708803613</c:v>
                </c:pt>
                <c:pt idx="2599">
                  <c:v>3.1997742663656883</c:v>
                </c:pt>
                <c:pt idx="2600">
                  <c:v>3.1963882618510158</c:v>
                </c:pt>
                <c:pt idx="2601">
                  <c:v>3.1930022573363432</c:v>
                </c:pt>
                <c:pt idx="2602">
                  <c:v>3.1896162528216703</c:v>
                </c:pt>
                <c:pt idx="2603">
                  <c:v>3.1862302483069977</c:v>
                </c:pt>
                <c:pt idx="2604">
                  <c:v>3.1828442437923248</c:v>
                </c:pt>
                <c:pt idx="2605">
                  <c:v>3.1794582392776523</c:v>
                </c:pt>
                <c:pt idx="2606">
                  <c:v>3.1760722347629797</c:v>
                </c:pt>
                <c:pt idx="2607">
                  <c:v>3.1726862302483068</c:v>
                </c:pt>
                <c:pt idx="2608">
                  <c:v>3.1693002257336342</c:v>
                </c:pt>
                <c:pt idx="2609">
                  <c:v>3.1659142212189617</c:v>
                </c:pt>
                <c:pt idx="2610">
                  <c:v>3.1625282167042887</c:v>
                </c:pt>
                <c:pt idx="2611">
                  <c:v>3.1591422121896162</c:v>
                </c:pt>
                <c:pt idx="2612">
                  <c:v>3.1557562076749437</c:v>
                </c:pt>
                <c:pt idx="2613">
                  <c:v>3.1523702031602707</c:v>
                </c:pt>
                <c:pt idx="2614">
                  <c:v>3.1489841986455982</c:v>
                </c:pt>
                <c:pt idx="2615">
                  <c:v>3.1455981941309252</c:v>
                </c:pt>
                <c:pt idx="2616">
                  <c:v>3.1422121896162527</c:v>
                </c:pt>
                <c:pt idx="2617">
                  <c:v>3.1388261851015802</c:v>
                </c:pt>
                <c:pt idx="2618">
                  <c:v>3.1354401805869072</c:v>
                </c:pt>
                <c:pt idx="2619">
                  <c:v>3.1320541760722347</c:v>
                </c:pt>
                <c:pt idx="2620">
                  <c:v>3.1286681715575622</c:v>
                </c:pt>
                <c:pt idx="2621">
                  <c:v>3.1252821670428892</c:v>
                </c:pt>
                <c:pt idx="2622">
                  <c:v>3.1218961625282167</c:v>
                </c:pt>
                <c:pt idx="2623">
                  <c:v>3.1185101580135441</c:v>
                </c:pt>
                <c:pt idx="2624">
                  <c:v>3.1151241534988712</c:v>
                </c:pt>
                <c:pt idx="2625">
                  <c:v>3.1117381489841986</c:v>
                </c:pt>
                <c:pt idx="2626">
                  <c:v>3.1083521444695257</c:v>
                </c:pt>
                <c:pt idx="2627">
                  <c:v>3.1049661399548532</c:v>
                </c:pt>
                <c:pt idx="2628">
                  <c:v>3.1015801354401806</c:v>
                </c:pt>
                <c:pt idx="2629">
                  <c:v>3.0981941309255077</c:v>
                </c:pt>
                <c:pt idx="2630">
                  <c:v>3.0948081264108351</c:v>
                </c:pt>
                <c:pt idx="2631">
                  <c:v>3.0914221218961626</c:v>
                </c:pt>
                <c:pt idx="2632">
                  <c:v>3.0880361173814896</c:v>
                </c:pt>
                <c:pt idx="2633">
                  <c:v>3.0846501128668171</c:v>
                </c:pt>
                <c:pt idx="2634">
                  <c:v>3.0812641083521446</c:v>
                </c:pt>
                <c:pt idx="2635">
                  <c:v>3.0778781038374716</c:v>
                </c:pt>
                <c:pt idx="2636">
                  <c:v>3.0744920993227991</c:v>
                </c:pt>
                <c:pt idx="2637">
                  <c:v>3.0711060948081261</c:v>
                </c:pt>
                <c:pt idx="2638">
                  <c:v>3.0677200902934536</c:v>
                </c:pt>
                <c:pt idx="2639">
                  <c:v>3.0643340857787811</c:v>
                </c:pt>
                <c:pt idx="2640">
                  <c:v>3.0609480812641081</c:v>
                </c:pt>
                <c:pt idx="2641">
                  <c:v>3.0575620767494356</c:v>
                </c:pt>
                <c:pt idx="2642">
                  <c:v>3.0541760722347631</c:v>
                </c:pt>
                <c:pt idx="2643">
                  <c:v>3.0507900677200901</c:v>
                </c:pt>
                <c:pt idx="2644">
                  <c:v>3.0474040632054176</c:v>
                </c:pt>
                <c:pt idx="2645">
                  <c:v>3.044018058690745</c:v>
                </c:pt>
                <c:pt idx="2646">
                  <c:v>3.0406320541760721</c:v>
                </c:pt>
                <c:pt idx="2647">
                  <c:v>3.0372460496613995</c:v>
                </c:pt>
                <c:pt idx="2648">
                  <c:v>3.033860045146727</c:v>
                </c:pt>
                <c:pt idx="2649">
                  <c:v>3.0304740406320541</c:v>
                </c:pt>
                <c:pt idx="2650">
                  <c:v>3.0270880361173815</c:v>
                </c:pt>
                <c:pt idx="2651">
                  <c:v>3.0237020316027086</c:v>
                </c:pt>
                <c:pt idx="2652">
                  <c:v>3.020316027088036</c:v>
                </c:pt>
                <c:pt idx="2653">
                  <c:v>3.0169300225733635</c:v>
                </c:pt>
                <c:pt idx="2654">
                  <c:v>3.0135440180586905</c:v>
                </c:pt>
                <c:pt idx="2655">
                  <c:v>3.010158013544018</c:v>
                </c:pt>
                <c:pt idx="2656">
                  <c:v>3.0067720090293455</c:v>
                </c:pt>
                <c:pt idx="2657">
                  <c:v>3.0033860045146725</c:v>
                </c:pt>
                <c:pt idx="2658">
                  <c:v>3</c:v>
                </c:pt>
                <c:pt idx="2659">
                  <c:v>2.9966139954853275</c:v>
                </c:pt>
                <c:pt idx="2660">
                  <c:v>2.9932279909706545</c:v>
                </c:pt>
                <c:pt idx="2661">
                  <c:v>2.989841986455982</c:v>
                </c:pt>
                <c:pt idx="2662">
                  <c:v>2.986455981941309</c:v>
                </c:pt>
                <c:pt idx="2663">
                  <c:v>2.9830699774266365</c:v>
                </c:pt>
                <c:pt idx="2664">
                  <c:v>2.979683972911964</c:v>
                </c:pt>
                <c:pt idx="2665">
                  <c:v>2.976297968397291</c:v>
                </c:pt>
                <c:pt idx="2666">
                  <c:v>2.9729119638826185</c:v>
                </c:pt>
                <c:pt idx="2667">
                  <c:v>2.9695259593679459</c:v>
                </c:pt>
                <c:pt idx="2668">
                  <c:v>2.966139954853273</c:v>
                </c:pt>
                <c:pt idx="2669">
                  <c:v>2.9627539503386005</c:v>
                </c:pt>
                <c:pt idx="2670">
                  <c:v>2.9593679458239279</c:v>
                </c:pt>
                <c:pt idx="2671">
                  <c:v>2.955981941309255</c:v>
                </c:pt>
                <c:pt idx="2672">
                  <c:v>2.9525959367945824</c:v>
                </c:pt>
                <c:pt idx="2673">
                  <c:v>2.9492099322799095</c:v>
                </c:pt>
                <c:pt idx="2674">
                  <c:v>2.9458239277652369</c:v>
                </c:pt>
                <c:pt idx="2675">
                  <c:v>2.9424379232505644</c:v>
                </c:pt>
                <c:pt idx="2676">
                  <c:v>2.9390519187358914</c:v>
                </c:pt>
                <c:pt idx="2677">
                  <c:v>2.9356659142212189</c:v>
                </c:pt>
                <c:pt idx="2678">
                  <c:v>2.9322799097065464</c:v>
                </c:pt>
                <c:pt idx="2679">
                  <c:v>2.9288939051918734</c:v>
                </c:pt>
                <c:pt idx="2680">
                  <c:v>2.9255079006772009</c:v>
                </c:pt>
                <c:pt idx="2681">
                  <c:v>2.9221218961625284</c:v>
                </c:pt>
                <c:pt idx="2682">
                  <c:v>2.9187358916478554</c:v>
                </c:pt>
                <c:pt idx="2683">
                  <c:v>2.9153498871331829</c:v>
                </c:pt>
                <c:pt idx="2684">
                  <c:v>2.9119638826185099</c:v>
                </c:pt>
                <c:pt idx="2685">
                  <c:v>2.9085778781038374</c:v>
                </c:pt>
                <c:pt idx="2686">
                  <c:v>2.9051918735891649</c:v>
                </c:pt>
                <c:pt idx="2687">
                  <c:v>2.9018058690744919</c:v>
                </c:pt>
                <c:pt idx="2688">
                  <c:v>2.8984198645598194</c:v>
                </c:pt>
                <c:pt idx="2689">
                  <c:v>2.8950338600451468</c:v>
                </c:pt>
                <c:pt idx="2690">
                  <c:v>2.8916478555304739</c:v>
                </c:pt>
                <c:pt idx="2691">
                  <c:v>2.8882618510158014</c:v>
                </c:pt>
                <c:pt idx="2692">
                  <c:v>2.8848758465011288</c:v>
                </c:pt>
                <c:pt idx="2693">
                  <c:v>2.8814898419864559</c:v>
                </c:pt>
                <c:pt idx="2694">
                  <c:v>2.8781038374717833</c:v>
                </c:pt>
                <c:pt idx="2695">
                  <c:v>2.8747178329571104</c:v>
                </c:pt>
                <c:pt idx="2696">
                  <c:v>2.8713318284424378</c:v>
                </c:pt>
                <c:pt idx="2697">
                  <c:v>2.8679458239277653</c:v>
                </c:pt>
                <c:pt idx="2698">
                  <c:v>2.8645598194130923</c:v>
                </c:pt>
                <c:pt idx="2699">
                  <c:v>2.8611738148984198</c:v>
                </c:pt>
                <c:pt idx="2700">
                  <c:v>2.8577878103837473</c:v>
                </c:pt>
                <c:pt idx="2701">
                  <c:v>2.8544018058690743</c:v>
                </c:pt>
                <c:pt idx="2702">
                  <c:v>2.8510158013544018</c:v>
                </c:pt>
                <c:pt idx="2703">
                  <c:v>2.8476297968397293</c:v>
                </c:pt>
                <c:pt idx="2704">
                  <c:v>2.8442437923250563</c:v>
                </c:pt>
                <c:pt idx="2705">
                  <c:v>2.8408577878103838</c:v>
                </c:pt>
                <c:pt idx="2706">
                  <c:v>2.8374717832957108</c:v>
                </c:pt>
                <c:pt idx="2707">
                  <c:v>2.8340857787810383</c:v>
                </c:pt>
                <c:pt idx="2708">
                  <c:v>2.8306997742663658</c:v>
                </c:pt>
                <c:pt idx="2709">
                  <c:v>2.8273137697516928</c:v>
                </c:pt>
                <c:pt idx="2710">
                  <c:v>2.8239277652370203</c:v>
                </c:pt>
                <c:pt idx="2711">
                  <c:v>2.8205417607223477</c:v>
                </c:pt>
                <c:pt idx="2712">
                  <c:v>2.8171557562076748</c:v>
                </c:pt>
                <c:pt idx="2713">
                  <c:v>2.8137697516930023</c:v>
                </c:pt>
                <c:pt idx="2714">
                  <c:v>2.8103837471783297</c:v>
                </c:pt>
                <c:pt idx="2715">
                  <c:v>2.8069977426636568</c:v>
                </c:pt>
                <c:pt idx="2716">
                  <c:v>2.8036117381489842</c:v>
                </c:pt>
                <c:pt idx="2717">
                  <c:v>2.8002257336343113</c:v>
                </c:pt>
                <c:pt idx="2718">
                  <c:v>2.7968397291196387</c:v>
                </c:pt>
                <c:pt idx="2719">
                  <c:v>2.7934537246049662</c:v>
                </c:pt>
                <c:pt idx="2720">
                  <c:v>2.7900677200902932</c:v>
                </c:pt>
                <c:pt idx="2721">
                  <c:v>2.7866817155756207</c:v>
                </c:pt>
                <c:pt idx="2722">
                  <c:v>2.7832957110609482</c:v>
                </c:pt>
                <c:pt idx="2723">
                  <c:v>2.7799097065462752</c:v>
                </c:pt>
                <c:pt idx="2724">
                  <c:v>2.7765237020316027</c:v>
                </c:pt>
                <c:pt idx="2725">
                  <c:v>2.7731376975169302</c:v>
                </c:pt>
                <c:pt idx="2726">
                  <c:v>2.7697516930022572</c:v>
                </c:pt>
                <c:pt idx="2727">
                  <c:v>2.7663656884875847</c:v>
                </c:pt>
                <c:pt idx="2728">
                  <c:v>2.7629796839729117</c:v>
                </c:pt>
                <c:pt idx="2729">
                  <c:v>2.7595936794582392</c:v>
                </c:pt>
                <c:pt idx="2730">
                  <c:v>2.7562076749435667</c:v>
                </c:pt>
                <c:pt idx="2731">
                  <c:v>2.7528216704288937</c:v>
                </c:pt>
                <c:pt idx="2732">
                  <c:v>2.7494356659142212</c:v>
                </c:pt>
                <c:pt idx="2733">
                  <c:v>2.7460496613995486</c:v>
                </c:pt>
                <c:pt idx="2734">
                  <c:v>2.7426636568848757</c:v>
                </c:pt>
                <c:pt idx="2735">
                  <c:v>2.7392776523702032</c:v>
                </c:pt>
                <c:pt idx="2736">
                  <c:v>2.7358916478555306</c:v>
                </c:pt>
                <c:pt idx="2737">
                  <c:v>2.7325056433408577</c:v>
                </c:pt>
                <c:pt idx="2738">
                  <c:v>2.7291196388261851</c:v>
                </c:pt>
                <c:pt idx="2739">
                  <c:v>2.7257336343115122</c:v>
                </c:pt>
                <c:pt idx="2740">
                  <c:v>2.7223476297968396</c:v>
                </c:pt>
                <c:pt idx="2741">
                  <c:v>2.7189616252821671</c:v>
                </c:pt>
                <c:pt idx="2742">
                  <c:v>2.7155756207674941</c:v>
                </c:pt>
                <c:pt idx="2743">
                  <c:v>2.7121896162528216</c:v>
                </c:pt>
                <c:pt idx="2744">
                  <c:v>2.7088036117381491</c:v>
                </c:pt>
                <c:pt idx="2745">
                  <c:v>2.7054176072234761</c:v>
                </c:pt>
                <c:pt idx="2746">
                  <c:v>2.7020316027088036</c:v>
                </c:pt>
                <c:pt idx="2747">
                  <c:v>2.6986455981941311</c:v>
                </c:pt>
                <c:pt idx="2748">
                  <c:v>2.6952595936794581</c:v>
                </c:pt>
                <c:pt idx="2749">
                  <c:v>2.6918735891647856</c:v>
                </c:pt>
                <c:pt idx="2750">
                  <c:v>2.6884875846501126</c:v>
                </c:pt>
                <c:pt idx="2751">
                  <c:v>2.6851015801354401</c:v>
                </c:pt>
                <c:pt idx="2752">
                  <c:v>2.6817155756207676</c:v>
                </c:pt>
                <c:pt idx="2753">
                  <c:v>2.6783295711060946</c:v>
                </c:pt>
                <c:pt idx="2754">
                  <c:v>2.6749435665914221</c:v>
                </c:pt>
                <c:pt idx="2755">
                  <c:v>2.6715575620767495</c:v>
                </c:pt>
                <c:pt idx="2756">
                  <c:v>2.6681715575620766</c:v>
                </c:pt>
                <c:pt idx="2757">
                  <c:v>2.6647855530474041</c:v>
                </c:pt>
                <c:pt idx="2758">
                  <c:v>2.6613995485327315</c:v>
                </c:pt>
                <c:pt idx="2759">
                  <c:v>2.6580135440180586</c:v>
                </c:pt>
                <c:pt idx="2760">
                  <c:v>2.654627539503386</c:v>
                </c:pt>
                <c:pt idx="2761">
                  <c:v>2.6512415349887131</c:v>
                </c:pt>
                <c:pt idx="2762">
                  <c:v>2.6478555304740405</c:v>
                </c:pt>
                <c:pt idx="2763">
                  <c:v>2.644469525959368</c:v>
                </c:pt>
                <c:pt idx="2764">
                  <c:v>2.641083521444695</c:v>
                </c:pt>
                <c:pt idx="2765">
                  <c:v>2.6376975169300225</c:v>
                </c:pt>
                <c:pt idx="2766">
                  <c:v>2.63431151241535</c:v>
                </c:pt>
                <c:pt idx="2767">
                  <c:v>2.630925507900677</c:v>
                </c:pt>
                <c:pt idx="2768">
                  <c:v>2.6275395033860045</c:v>
                </c:pt>
                <c:pt idx="2769">
                  <c:v>2.624153498871332</c:v>
                </c:pt>
                <c:pt idx="2770">
                  <c:v>2.620767494356659</c:v>
                </c:pt>
                <c:pt idx="2771">
                  <c:v>2.6173814898419865</c:v>
                </c:pt>
                <c:pt idx="2772">
                  <c:v>2.6139954853273135</c:v>
                </c:pt>
                <c:pt idx="2773">
                  <c:v>2.610609480812641</c:v>
                </c:pt>
                <c:pt idx="2774">
                  <c:v>2.6072234762979685</c:v>
                </c:pt>
                <c:pt idx="2775">
                  <c:v>2.6038374717832955</c:v>
                </c:pt>
                <c:pt idx="2776">
                  <c:v>2.600451467268623</c:v>
                </c:pt>
                <c:pt idx="2777">
                  <c:v>2.5970654627539504</c:v>
                </c:pt>
                <c:pt idx="2778">
                  <c:v>2.5936794582392775</c:v>
                </c:pt>
                <c:pt idx="2779">
                  <c:v>2.590293453724605</c:v>
                </c:pt>
                <c:pt idx="2780">
                  <c:v>2.5869074492099324</c:v>
                </c:pt>
                <c:pt idx="2781">
                  <c:v>2.5835214446952595</c:v>
                </c:pt>
                <c:pt idx="2782">
                  <c:v>2.5801354401805869</c:v>
                </c:pt>
                <c:pt idx="2783">
                  <c:v>2.576749435665914</c:v>
                </c:pt>
                <c:pt idx="2784">
                  <c:v>2.5733634311512414</c:v>
                </c:pt>
                <c:pt idx="2785">
                  <c:v>2.5699774266365689</c:v>
                </c:pt>
                <c:pt idx="2786">
                  <c:v>2.5665914221218959</c:v>
                </c:pt>
                <c:pt idx="2787">
                  <c:v>2.5632054176072234</c:v>
                </c:pt>
                <c:pt idx="2788">
                  <c:v>2.5598194130925509</c:v>
                </c:pt>
                <c:pt idx="2789">
                  <c:v>2.5564334085778779</c:v>
                </c:pt>
                <c:pt idx="2790">
                  <c:v>2.5530474040632054</c:v>
                </c:pt>
                <c:pt idx="2791">
                  <c:v>2.5496613995485329</c:v>
                </c:pt>
                <c:pt idx="2792">
                  <c:v>2.5462753950338599</c:v>
                </c:pt>
                <c:pt idx="2793">
                  <c:v>2.5428893905191874</c:v>
                </c:pt>
                <c:pt idx="2794">
                  <c:v>2.5395033860045144</c:v>
                </c:pt>
                <c:pt idx="2795">
                  <c:v>2.5361173814898419</c:v>
                </c:pt>
                <c:pt idx="2796">
                  <c:v>2.5327313769751694</c:v>
                </c:pt>
                <c:pt idx="2797">
                  <c:v>2.5293453724604964</c:v>
                </c:pt>
                <c:pt idx="2798">
                  <c:v>2.5259593679458239</c:v>
                </c:pt>
                <c:pt idx="2799">
                  <c:v>2.5225733634311513</c:v>
                </c:pt>
                <c:pt idx="2800">
                  <c:v>2.5191873589164784</c:v>
                </c:pt>
                <c:pt idx="2801">
                  <c:v>2.5158013544018059</c:v>
                </c:pt>
                <c:pt idx="2802">
                  <c:v>2.5124153498871333</c:v>
                </c:pt>
                <c:pt idx="2803">
                  <c:v>2.5090293453724604</c:v>
                </c:pt>
                <c:pt idx="2804">
                  <c:v>2.5056433408577878</c:v>
                </c:pt>
                <c:pt idx="2805">
                  <c:v>2.5022573363431149</c:v>
                </c:pt>
                <c:pt idx="2806">
                  <c:v>2.4988713318284423</c:v>
                </c:pt>
                <c:pt idx="2807">
                  <c:v>2.4954853273137698</c:v>
                </c:pt>
                <c:pt idx="2808">
                  <c:v>2.4920993227990968</c:v>
                </c:pt>
                <c:pt idx="2809">
                  <c:v>2.4887133182844243</c:v>
                </c:pt>
                <c:pt idx="2810">
                  <c:v>2.4853273137697518</c:v>
                </c:pt>
                <c:pt idx="2811">
                  <c:v>2.4819413092550788</c:v>
                </c:pt>
                <c:pt idx="2812">
                  <c:v>2.4785553047404063</c:v>
                </c:pt>
                <c:pt idx="2813">
                  <c:v>2.4751693002257338</c:v>
                </c:pt>
                <c:pt idx="2814">
                  <c:v>2.4717832957110608</c:v>
                </c:pt>
                <c:pt idx="2815">
                  <c:v>2.4683972911963883</c:v>
                </c:pt>
                <c:pt idx="2816">
                  <c:v>2.4650112866817153</c:v>
                </c:pt>
                <c:pt idx="2817">
                  <c:v>2.4616252821670428</c:v>
                </c:pt>
                <c:pt idx="2818">
                  <c:v>2.4582392776523703</c:v>
                </c:pt>
                <c:pt idx="2819">
                  <c:v>2.4548532731376973</c:v>
                </c:pt>
                <c:pt idx="2820">
                  <c:v>2.4514672686230248</c:v>
                </c:pt>
                <c:pt idx="2821">
                  <c:v>2.4480812641083523</c:v>
                </c:pt>
                <c:pt idx="2822">
                  <c:v>2.4446952595936793</c:v>
                </c:pt>
                <c:pt idx="2823">
                  <c:v>2.4413092550790068</c:v>
                </c:pt>
                <c:pt idx="2824">
                  <c:v>2.4379232505643342</c:v>
                </c:pt>
                <c:pt idx="2825">
                  <c:v>2.4345372460496613</c:v>
                </c:pt>
                <c:pt idx="2826">
                  <c:v>2.4311512415349887</c:v>
                </c:pt>
                <c:pt idx="2827">
                  <c:v>2.4277652370203158</c:v>
                </c:pt>
                <c:pt idx="2828">
                  <c:v>2.4243792325056432</c:v>
                </c:pt>
                <c:pt idx="2829">
                  <c:v>2.4209932279909707</c:v>
                </c:pt>
                <c:pt idx="2830">
                  <c:v>2.4176072234762978</c:v>
                </c:pt>
                <c:pt idx="2831">
                  <c:v>2.4142212189616252</c:v>
                </c:pt>
                <c:pt idx="2832">
                  <c:v>2.4108352144469527</c:v>
                </c:pt>
                <c:pt idx="2833">
                  <c:v>2.4074492099322797</c:v>
                </c:pt>
                <c:pt idx="2834">
                  <c:v>2.4040632054176072</c:v>
                </c:pt>
                <c:pt idx="2835">
                  <c:v>2.4006772009029347</c:v>
                </c:pt>
                <c:pt idx="2836">
                  <c:v>2.3972911963882617</c:v>
                </c:pt>
                <c:pt idx="2837">
                  <c:v>2.3939051918735892</c:v>
                </c:pt>
                <c:pt idx="2838">
                  <c:v>2.3905191873589162</c:v>
                </c:pt>
                <c:pt idx="2839">
                  <c:v>2.3871331828442437</c:v>
                </c:pt>
                <c:pt idx="2840">
                  <c:v>2.3837471783295712</c:v>
                </c:pt>
                <c:pt idx="2841">
                  <c:v>2.3803611738148982</c:v>
                </c:pt>
                <c:pt idx="2842">
                  <c:v>2.3769751693002257</c:v>
                </c:pt>
                <c:pt idx="2843">
                  <c:v>2.3735891647855532</c:v>
                </c:pt>
                <c:pt idx="2844">
                  <c:v>2.3702031602708802</c:v>
                </c:pt>
                <c:pt idx="2845">
                  <c:v>2.3668171557562077</c:v>
                </c:pt>
                <c:pt idx="2846">
                  <c:v>2.3634311512415351</c:v>
                </c:pt>
                <c:pt idx="2847">
                  <c:v>2.3600451467268622</c:v>
                </c:pt>
                <c:pt idx="2848">
                  <c:v>2.3566591422121896</c:v>
                </c:pt>
                <c:pt idx="2849">
                  <c:v>2.3532731376975167</c:v>
                </c:pt>
                <c:pt idx="2850">
                  <c:v>2.3498871331828441</c:v>
                </c:pt>
                <c:pt idx="2851">
                  <c:v>2.3465011286681716</c:v>
                </c:pt>
                <c:pt idx="2852">
                  <c:v>2.3431151241534987</c:v>
                </c:pt>
                <c:pt idx="2853">
                  <c:v>2.3397291196388261</c:v>
                </c:pt>
                <c:pt idx="2854">
                  <c:v>2.3363431151241536</c:v>
                </c:pt>
                <c:pt idx="2855">
                  <c:v>2.3329571106094806</c:v>
                </c:pt>
                <c:pt idx="2856">
                  <c:v>2.3295711060948081</c:v>
                </c:pt>
                <c:pt idx="2857">
                  <c:v>2.3261851015801356</c:v>
                </c:pt>
                <c:pt idx="2858">
                  <c:v>2.3227990970654626</c:v>
                </c:pt>
                <c:pt idx="2859">
                  <c:v>2.3194130925507901</c:v>
                </c:pt>
                <c:pt idx="2860">
                  <c:v>2.3160270880361171</c:v>
                </c:pt>
                <c:pt idx="2861">
                  <c:v>2.3126410835214446</c:v>
                </c:pt>
                <c:pt idx="2862">
                  <c:v>2.3092550790067721</c:v>
                </c:pt>
                <c:pt idx="2863">
                  <c:v>2.3058690744920991</c:v>
                </c:pt>
                <c:pt idx="2864">
                  <c:v>2.3024830699774266</c:v>
                </c:pt>
                <c:pt idx="2865">
                  <c:v>2.2990970654627541</c:v>
                </c:pt>
                <c:pt idx="2866">
                  <c:v>2.2957110609480811</c:v>
                </c:pt>
                <c:pt idx="2867">
                  <c:v>2.2923250564334086</c:v>
                </c:pt>
                <c:pt idx="2868">
                  <c:v>2.288939051918736</c:v>
                </c:pt>
                <c:pt idx="2869">
                  <c:v>2.2855530474040631</c:v>
                </c:pt>
                <c:pt idx="2870">
                  <c:v>2.2821670428893905</c:v>
                </c:pt>
                <c:pt idx="2871">
                  <c:v>2.2787810383747176</c:v>
                </c:pt>
                <c:pt idx="2872">
                  <c:v>2.275395033860045</c:v>
                </c:pt>
                <c:pt idx="2873">
                  <c:v>2.2720090293453725</c:v>
                </c:pt>
                <c:pt idx="2874">
                  <c:v>2.2686230248306996</c:v>
                </c:pt>
                <c:pt idx="2875">
                  <c:v>2.265237020316027</c:v>
                </c:pt>
                <c:pt idx="2876">
                  <c:v>2.2618510158013545</c:v>
                </c:pt>
                <c:pt idx="2877">
                  <c:v>2.2584650112866815</c:v>
                </c:pt>
                <c:pt idx="2878">
                  <c:v>2.255079006772009</c:v>
                </c:pt>
                <c:pt idx="2879">
                  <c:v>2.2516930022573365</c:v>
                </c:pt>
                <c:pt idx="2880">
                  <c:v>2.2483069977426635</c:v>
                </c:pt>
                <c:pt idx="2881">
                  <c:v>2.244920993227991</c:v>
                </c:pt>
                <c:pt idx="2882">
                  <c:v>2.241534988713318</c:v>
                </c:pt>
                <c:pt idx="2883">
                  <c:v>2.2381489841986455</c:v>
                </c:pt>
                <c:pt idx="2884">
                  <c:v>2.234762979683973</c:v>
                </c:pt>
                <c:pt idx="2885">
                  <c:v>2.2313769751693</c:v>
                </c:pt>
                <c:pt idx="2886">
                  <c:v>2.2279909706546275</c:v>
                </c:pt>
                <c:pt idx="2887">
                  <c:v>2.224604966139955</c:v>
                </c:pt>
                <c:pt idx="2888">
                  <c:v>2.221218961625282</c:v>
                </c:pt>
                <c:pt idx="2889">
                  <c:v>2.2178329571106095</c:v>
                </c:pt>
                <c:pt idx="2890">
                  <c:v>2.2144469525959369</c:v>
                </c:pt>
                <c:pt idx="2891">
                  <c:v>2.211060948081264</c:v>
                </c:pt>
                <c:pt idx="2892">
                  <c:v>2.2076749435665914</c:v>
                </c:pt>
                <c:pt idx="2893">
                  <c:v>2.2042889390519185</c:v>
                </c:pt>
                <c:pt idx="2894">
                  <c:v>2.2009029345372459</c:v>
                </c:pt>
                <c:pt idx="2895">
                  <c:v>2.1975169300225734</c:v>
                </c:pt>
                <c:pt idx="2896">
                  <c:v>2.1941309255079005</c:v>
                </c:pt>
                <c:pt idx="2897">
                  <c:v>2.1907449209932279</c:v>
                </c:pt>
                <c:pt idx="2898">
                  <c:v>2.1873589164785554</c:v>
                </c:pt>
                <c:pt idx="2899">
                  <c:v>2.1839729119638824</c:v>
                </c:pt>
                <c:pt idx="2900">
                  <c:v>2.1805869074492099</c:v>
                </c:pt>
                <c:pt idx="2901">
                  <c:v>2.1772009029345374</c:v>
                </c:pt>
                <c:pt idx="2902">
                  <c:v>2.1738148984198644</c:v>
                </c:pt>
                <c:pt idx="2903">
                  <c:v>2.1704288939051919</c:v>
                </c:pt>
                <c:pt idx="2904">
                  <c:v>2.1670428893905189</c:v>
                </c:pt>
                <c:pt idx="2905">
                  <c:v>2.1636568848758464</c:v>
                </c:pt>
                <c:pt idx="2906">
                  <c:v>2.1602708803611739</c:v>
                </c:pt>
                <c:pt idx="2907">
                  <c:v>2.1568848758465009</c:v>
                </c:pt>
                <c:pt idx="2908">
                  <c:v>2.1534988713318284</c:v>
                </c:pt>
                <c:pt idx="2909">
                  <c:v>2.1501128668171559</c:v>
                </c:pt>
                <c:pt idx="2910">
                  <c:v>2.1467268623024829</c:v>
                </c:pt>
                <c:pt idx="2911">
                  <c:v>2.1433408577878104</c:v>
                </c:pt>
                <c:pt idx="2912">
                  <c:v>2.1399548532731378</c:v>
                </c:pt>
                <c:pt idx="2913">
                  <c:v>2.1365688487584649</c:v>
                </c:pt>
                <c:pt idx="2914">
                  <c:v>2.1331828442437923</c:v>
                </c:pt>
                <c:pt idx="2915">
                  <c:v>2.1297968397291198</c:v>
                </c:pt>
                <c:pt idx="2916">
                  <c:v>2.1264108352144468</c:v>
                </c:pt>
                <c:pt idx="2917">
                  <c:v>2.1230248306997743</c:v>
                </c:pt>
                <c:pt idx="2918">
                  <c:v>2.1196388261851014</c:v>
                </c:pt>
                <c:pt idx="2919">
                  <c:v>2.1162528216704288</c:v>
                </c:pt>
                <c:pt idx="2920">
                  <c:v>2.1128668171557563</c:v>
                </c:pt>
                <c:pt idx="2921">
                  <c:v>2.1094808126410833</c:v>
                </c:pt>
                <c:pt idx="2922">
                  <c:v>2.1060948081264108</c:v>
                </c:pt>
                <c:pt idx="2923">
                  <c:v>2.1027088036117383</c:v>
                </c:pt>
                <c:pt idx="2924">
                  <c:v>2.0993227990970653</c:v>
                </c:pt>
                <c:pt idx="2925">
                  <c:v>2.0959367945823928</c:v>
                </c:pt>
                <c:pt idx="2926">
                  <c:v>2.0925507900677203</c:v>
                </c:pt>
                <c:pt idx="2927">
                  <c:v>2.0891647855530473</c:v>
                </c:pt>
                <c:pt idx="2928">
                  <c:v>2.0857787810383748</c:v>
                </c:pt>
                <c:pt idx="2929">
                  <c:v>2.0823927765237018</c:v>
                </c:pt>
                <c:pt idx="2930">
                  <c:v>2.0790067720090293</c:v>
                </c:pt>
                <c:pt idx="2931">
                  <c:v>2.0756207674943568</c:v>
                </c:pt>
                <c:pt idx="2932">
                  <c:v>2.0722347629796838</c:v>
                </c:pt>
                <c:pt idx="2933">
                  <c:v>2.0688487584650113</c:v>
                </c:pt>
                <c:pt idx="2934">
                  <c:v>2.0654627539503387</c:v>
                </c:pt>
                <c:pt idx="2935">
                  <c:v>2.0620767494356658</c:v>
                </c:pt>
                <c:pt idx="2936">
                  <c:v>2.0586907449209932</c:v>
                </c:pt>
                <c:pt idx="2937">
                  <c:v>2.0553047404063207</c:v>
                </c:pt>
                <c:pt idx="2938">
                  <c:v>2.0519187358916477</c:v>
                </c:pt>
                <c:pt idx="2939">
                  <c:v>2.0485327313769752</c:v>
                </c:pt>
                <c:pt idx="2940">
                  <c:v>2.0451467268623023</c:v>
                </c:pt>
                <c:pt idx="2941">
                  <c:v>2.0417607223476297</c:v>
                </c:pt>
                <c:pt idx="2942">
                  <c:v>2.0383747178329572</c:v>
                </c:pt>
                <c:pt idx="2943">
                  <c:v>2.0349887133182842</c:v>
                </c:pt>
                <c:pt idx="2944">
                  <c:v>2.0316027088036117</c:v>
                </c:pt>
                <c:pt idx="2945">
                  <c:v>2.0282167042889392</c:v>
                </c:pt>
                <c:pt idx="2946">
                  <c:v>2.0248306997742662</c:v>
                </c:pt>
                <c:pt idx="2947">
                  <c:v>2.0214446952595937</c:v>
                </c:pt>
                <c:pt idx="2948">
                  <c:v>2.0180586907449212</c:v>
                </c:pt>
                <c:pt idx="2949">
                  <c:v>2.0146726862302482</c:v>
                </c:pt>
                <c:pt idx="2950">
                  <c:v>2.0112866817155757</c:v>
                </c:pt>
                <c:pt idx="2951">
                  <c:v>2.0079006772009027</c:v>
                </c:pt>
                <c:pt idx="2952">
                  <c:v>2.0045146726862302</c:v>
                </c:pt>
                <c:pt idx="2953">
                  <c:v>2.0011286681715577</c:v>
                </c:pt>
                <c:pt idx="2954">
                  <c:v>1.9977426636568849</c:v>
                </c:pt>
                <c:pt idx="2955">
                  <c:v>1.9943566591422122</c:v>
                </c:pt>
                <c:pt idx="2956">
                  <c:v>1.9909706546275394</c:v>
                </c:pt>
                <c:pt idx="2957">
                  <c:v>1.9875846501128667</c:v>
                </c:pt>
                <c:pt idx="2958">
                  <c:v>1.9841986455981941</c:v>
                </c:pt>
                <c:pt idx="2959">
                  <c:v>1.9808126410835214</c:v>
                </c:pt>
                <c:pt idx="2960">
                  <c:v>1.9774266365688487</c:v>
                </c:pt>
                <c:pt idx="2961">
                  <c:v>1.9740406320541761</c:v>
                </c:pt>
                <c:pt idx="2962">
                  <c:v>1.9706546275395034</c:v>
                </c:pt>
                <c:pt idx="2963">
                  <c:v>1.9672686230248306</c:v>
                </c:pt>
                <c:pt idx="2964">
                  <c:v>1.9638826185101579</c:v>
                </c:pt>
                <c:pt idx="2965">
                  <c:v>1.9604966139954854</c:v>
                </c:pt>
                <c:pt idx="2966">
                  <c:v>1.9571106094808126</c:v>
                </c:pt>
                <c:pt idx="2967">
                  <c:v>1.9537246049661399</c:v>
                </c:pt>
                <c:pt idx="2968">
                  <c:v>1.9503386004514671</c:v>
                </c:pt>
                <c:pt idx="2969">
                  <c:v>1.9469525959367946</c:v>
                </c:pt>
                <c:pt idx="2970">
                  <c:v>1.9435665914221218</c:v>
                </c:pt>
                <c:pt idx="2971">
                  <c:v>1.9401805869074491</c:v>
                </c:pt>
                <c:pt idx="2972">
                  <c:v>1.9367945823927766</c:v>
                </c:pt>
                <c:pt idx="2973">
                  <c:v>1.9334085778781038</c:v>
                </c:pt>
                <c:pt idx="2974">
                  <c:v>1.9300225733634311</c:v>
                </c:pt>
                <c:pt idx="2975">
                  <c:v>1.9266365688487583</c:v>
                </c:pt>
                <c:pt idx="2976">
                  <c:v>1.9232505643340858</c:v>
                </c:pt>
                <c:pt idx="2977">
                  <c:v>1.9198645598194131</c:v>
                </c:pt>
                <c:pt idx="2978">
                  <c:v>1.9164785553047403</c:v>
                </c:pt>
                <c:pt idx="2979">
                  <c:v>1.9130925507900678</c:v>
                </c:pt>
                <c:pt idx="2980">
                  <c:v>1.909706546275395</c:v>
                </c:pt>
                <c:pt idx="2981">
                  <c:v>1.9063205417607223</c:v>
                </c:pt>
                <c:pt idx="2982">
                  <c:v>1.9029345372460496</c:v>
                </c:pt>
                <c:pt idx="2983">
                  <c:v>1.899548532731377</c:v>
                </c:pt>
                <c:pt idx="2984">
                  <c:v>1.8961625282167043</c:v>
                </c:pt>
                <c:pt idx="2985">
                  <c:v>1.8927765237020315</c:v>
                </c:pt>
                <c:pt idx="2986">
                  <c:v>1.8893905191873588</c:v>
                </c:pt>
                <c:pt idx="2987">
                  <c:v>1.8860045146726863</c:v>
                </c:pt>
                <c:pt idx="2988">
                  <c:v>1.8826185101580135</c:v>
                </c:pt>
                <c:pt idx="2989">
                  <c:v>1.8792325056433408</c:v>
                </c:pt>
                <c:pt idx="2990">
                  <c:v>1.8758465011286682</c:v>
                </c:pt>
                <c:pt idx="2991">
                  <c:v>1.8724604966139955</c:v>
                </c:pt>
                <c:pt idx="2992">
                  <c:v>1.8690744920993227</c:v>
                </c:pt>
                <c:pt idx="2993">
                  <c:v>1.86568848758465</c:v>
                </c:pt>
                <c:pt idx="2994">
                  <c:v>1.8623024830699775</c:v>
                </c:pt>
                <c:pt idx="2995">
                  <c:v>1.8589164785553047</c:v>
                </c:pt>
                <c:pt idx="2996">
                  <c:v>1.855530474040632</c:v>
                </c:pt>
                <c:pt idx="2997">
                  <c:v>1.8521444695259592</c:v>
                </c:pt>
                <c:pt idx="2998">
                  <c:v>1.8487584650112867</c:v>
                </c:pt>
                <c:pt idx="2999">
                  <c:v>1.845372460496614</c:v>
                </c:pt>
                <c:pt idx="3000">
                  <c:v>1.8419864559819412</c:v>
                </c:pt>
                <c:pt idx="3001">
                  <c:v>1.8386004514672687</c:v>
                </c:pt>
                <c:pt idx="3002">
                  <c:v>1.8352144469525959</c:v>
                </c:pt>
                <c:pt idx="3003">
                  <c:v>1.8318284424379232</c:v>
                </c:pt>
                <c:pt idx="3004">
                  <c:v>1.8284424379232505</c:v>
                </c:pt>
                <c:pt idx="3005">
                  <c:v>1.8250564334085779</c:v>
                </c:pt>
                <c:pt idx="3006">
                  <c:v>1.8216704288939052</c:v>
                </c:pt>
                <c:pt idx="3007">
                  <c:v>1.8182844243792324</c:v>
                </c:pt>
                <c:pt idx="3008">
                  <c:v>1.8148984198645597</c:v>
                </c:pt>
                <c:pt idx="3009">
                  <c:v>1.8115124153498872</c:v>
                </c:pt>
                <c:pt idx="3010">
                  <c:v>1.8081264108352144</c:v>
                </c:pt>
                <c:pt idx="3011">
                  <c:v>1.8047404063205417</c:v>
                </c:pt>
                <c:pt idx="3012">
                  <c:v>1.8013544018058691</c:v>
                </c:pt>
                <c:pt idx="3013">
                  <c:v>1.7979683972911964</c:v>
                </c:pt>
                <c:pt idx="3014">
                  <c:v>1.7945823927765236</c:v>
                </c:pt>
                <c:pt idx="3015">
                  <c:v>1.7911963882618509</c:v>
                </c:pt>
                <c:pt idx="3016">
                  <c:v>1.7878103837471784</c:v>
                </c:pt>
                <c:pt idx="3017">
                  <c:v>1.7844243792325056</c:v>
                </c:pt>
                <c:pt idx="3018">
                  <c:v>1.7810383747178329</c:v>
                </c:pt>
                <c:pt idx="3019">
                  <c:v>1.7776523702031601</c:v>
                </c:pt>
                <c:pt idx="3020">
                  <c:v>1.7742663656884876</c:v>
                </c:pt>
                <c:pt idx="3021">
                  <c:v>1.7708803611738149</c:v>
                </c:pt>
                <c:pt idx="3022">
                  <c:v>1.7674943566591421</c:v>
                </c:pt>
                <c:pt idx="3023">
                  <c:v>1.7641083521444696</c:v>
                </c:pt>
                <c:pt idx="3024">
                  <c:v>1.7607223476297968</c:v>
                </c:pt>
                <c:pt idx="3025">
                  <c:v>1.7573363431151241</c:v>
                </c:pt>
                <c:pt idx="3026">
                  <c:v>1.7539503386004514</c:v>
                </c:pt>
                <c:pt idx="3027">
                  <c:v>1.7505643340857788</c:v>
                </c:pt>
                <c:pt idx="3028">
                  <c:v>1.7471783295711061</c:v>
                </c:pt>
                <c:pt idx="3029">
                  <c:v>1.7437923250564333</c:v>
                </c:pt>
                <c:pt idx="3030">
                  <c:v>1.7404063205417606</c:v>
                </c:pt>
                <c:pt idx="3031">
                  <c:v>1.7370203160270881</c:v>
                </c:pt>
                <c:pt idx="3032">
                  <c:v>1.7336343115124153</c:v>
                </c:pt>
                <c:pt idx="3033">
                  <c:v>1.7302483069977426</c:v>
                </c:pt>
                <c:pt idx="3034">
                  <c:v>1.72686230248307</c:v>
                </c:pt>
                <c:pt idx="3035">
                  <c:v>1.7234762979683973</c:v>
                </c:pt>
                <c:pt idx="3036">
                  <c:v>1.7200902934537246</c:v>
                </c:pt>
                <c:pt idx="3037">
                  <c:v>1.7167042889390518</c:v>
                </c:pt>
                <c:pt idx="3038">
                  <c:v>1.7133182844243793</c:v>
                </c:pt>
                <c:pt idx="3039">
                  <c:v>1.7099322799097065</c:v>
                </c:pt>
                <c:pt idx="3040">
                  <c:v>1.7065462753950338</c:v>
                </c:pt>
                <c:pt idx="3041">
                  <c:v>1.703160270880361</c:v>
                </c:pt>
                <c:pt idx="3042">
                  <c:v>1.6997742663656885</c:v>
                </c:pt>
                <c:pt idx="3043">
                  <c:v>1.6963882618510158</c:v>
                </c:pt>
                <c:pt idx="3044">
                  <c:v>1.693002257336343</c:v>
                </c:pt>
                <c:pt idx="3045">
                  <c:v>1.6896162528216705</c:v>
                </c:pt>
                <c:pt idx="3046">
                  <c:v>1.6862302483069977</c:v>
                </c:pt>
                <c:pt idx="3047">
                  <c:v>1.682844243792325</c:v>
                </c:pt>
                <c:pt idx="3048">
                  <c:v>1.6794582392776523</c:v>
                </c:pt>
                <c:pt idx="3049">
                  <c:v>1.6760722347629797</c:v>
                </c:pt>
                <c:pt idx="3050">
                  <c:v>1.672686230248307</c:v>
                </c:pt>
                <c:pt idx="3051">
                  <c:v>1.6693002257336342</c:v>
                </c:pt>
                <c:pt idx="3052">
                  <c:v>1.6659142212189615</c:v>
                </c:pt>
                <c:pt idx="3053">
                  <c:v>1.662528216704289</c:v>
                </c:pt>
                <c:pt idx="3054">
                  <c:v>1.6591422121896162</c:v>
                </c:pt>
                <c:pt idx="3055">
                  <c:v>1.6557562076749435</c:v>
                </c:pt>
                <c:pt idx="3056">
                  <c:v>1.6523702031602709</c:v>
                </c:pt>
                <c:pt idx="3057">
                  <c:v>1.6489841986455982</c:v>
                </c:pt>
                <c:pt idx="3058">
                  <c:v>1.6455981941309255</c:v>
                </c:pt>
                <c:pt idx="3059">
                  <c:v>1.6422121896162527</c:v>
                </c:pt>
                <c:pt idx="3060">
                  <c:v>1.6388261851015802</c:v>
                </c:pt>
                <c:pt idx="3061">
                  <c:v>1.6354401805869074</c:v>
                </c:pt>
                <c:pt idx="3062">
                  <c:v>1.6320541760722347</c:v>
                </c:pt>
                <c:pt idx="3063">
                  <c:v>1.6286681715575619</c:v>
                </c:pt>
                <c:pt idx="3064">
                  <c:v>1.6252821670428894</c:v>
                </c:pt>
                <c:pt idx="3065">
                  <c:v>1.6218961625282167</c:v>
                </c:pt>
                <c:pt idx="3066">
                  <c:v>1.6185101580135439</c:v>
                </c:pt>
                <c:pt idx="3067">
                  <c:v>1.6151241534988714</c:v>
                </c:pt>
                <c:pt idx="3068">
                  <c:v>1.6117381489841986</c:v>
                </c:pt>
                <c:pt idx="3069">
                  <c:v>1.6083521444695259</c:v>
                </c:pt>
                <c:pt idx="3070">
                  <c:v>1.6049661399548532</c:v>
                </c:pt>
                <c:pt idx="3071">
                  <c:v>1.6015801354401806</c:v>
                </c:pt>
                <c:pt idx="3072">
                  <c:v>1.5981941309255079</c:v>
                </c:pt>
                <c:pt idx="3073">
                  <c:v>1.5948081264108351</c:v>
                </c:pt>
                <c:pt idx="3074">
                  <c:v>1.5914221218961624</c:v>
                </c:pt>
                <c:pt idx="3075">
                  <c:v>1.5880361173814899</c:v>
                </c:pt>
                <c:pt idx="3076">
                  <c:v>1.5846501128668171</c:v>
                </c:pt>
                <c:pt idx="3077">
                  <c:v>1.5812641083521444</c:v>
                </c:pt>
                <c:pt idx="3078">
                  <c:v>1.5778781038374718</c:v>
                </c:pt>
                <c:pt idx="3079">
                  <c:v>1.5744920993227991</c:v>
                </c:pt>
                <c:pt idx="3080">
                  <c:v>1.5711060948081264</c:v>
                </c:pt>
                <c:pt idx="3081">
                  <c:v>1.5677200902934536</c:v>
                </c:pt>
                <c:pt idx="3082">
                  <c:v>1.5643340857787811</c:v>
                </c:pt>
                <c:pt idx="3083">
                  <c:v>1.5609480812641083</c:v>
                </c:pt>
                <c:pt idx="3084">
                  <c:v>1.5575620767494356</c:v>
                </c:pt>
                <c:pt idx="3085">
                  <c:v>1.5541760722347628</c:v>
                </c:pt>
                <c:pt idx="3086">
                  <c:v>1.5507900677200903</c:v>
                </c:pt>
                <c:pt idx="3087">
                  <c:v>1.5474040632054176</c:v>
                </c:pt>
                <c:pt idx="3088">
                  <c:v>1.5440180586907448</c:v>
                </c:pt>
                <c:pt idx="3089">
                  <c:v>1.5406320541760723</c:v>
                </c:pt>
                <c:pt idx="3090">
                  <c:v>1.5372460496613995</c:v>
                </c:pt>
                <c:pt idx="3091">
                  <c:v>1.5338600451467268</c:v>
                </c:pt>
                <c:pt idx="3092">
                  <c:v>1.5304740406320541</c:v>
                </c:pt>
                <c:pt idx="3093">
                  <c:v>1.5270880361173815</c:v>
                </c:pt>
                <c:pt idx="3094">
                  <c:v>1.5237020316027088</c:v>
                </c:pt>
                <c:pt idx="3095">
                  <c:v>1.520316027088036</c:v>
                </c:pt>
                <c:pt idx="3096">
                  <c:v>1.5169300225733635</c:v>
                </c:pt>
                <c:pt idx="3097">
                  <c:v>1.5135440180586908</c:v>
                </c:pt>
                <c:pt idx="3098">
                  <c:v>1.510158013544018</c:v>
                </c:pt>
                <c:pt idx="3099">
                  <c:v>1.5067720090293453</c:v>
                </c:pt>
                <c:pt idx="3100">
                  <c:v>1.5033860045146727</c:v>
                </c:pt>
                <c:pt idx="3101">
                  <c:v>1.5</c:v>
                </c:pt>
                <c:pt idx="3102">
                  <c:v>1.4966139954853273</c:v>
                </c:pt>
                <c:pt idx="3103">
                  <c:v>1.4932279909706545</c:v>
                </c:pt>
                <c:pt idx="3104">
                  <c:v>1.489841986455982</c:v>
                </c:pt>
                <c:pt idx="3105">
                  <c:v>1.4864559819413092</c:v>
                </c:pt>
                <c:pt idx="3106">
                  <c:v>1.4830699774266365</c:v>
                </c:pt>
                <c:pt idx="3107">
                  <c:v>1.479683972911964</c:v>
                </c:pt>
                <c:pt idx="3108">
                  <c:v>1.4762979683972912</c:v>
                </c:pt>
                <c:pt idx="3109">
                  <c:v>1.4729119638826185</c:v>
                </c:pt>
                <c:pt idx="3110">
                  <c:v>1.4695259593679457</c:v>
                </c:pt>
                <c:pt idx="3111">
                  <c:v>1.4661399548532732</c:v>
                </c:pt>
                <c:pt idx="3112">
                  <c:v>1.4627539503386005</c:v>
                </c:pt>
                <c:pt idx="3113">
                  <c:v>1.4593679458239277</c:v>
                </c:pt>
                <c:pt idx="3114">
                  <c:v>1.455981941309255</c:v>
                </c:pt>
                <c:pt idx="3115">
                  <c:v>1.4525959367945824</c:v>
                </c:pt>
                <c:pt idx="3116">
                  <c:v>1.4492099322799097</c:v>
                </c:pt>
                <c:pt idx="3117">
                  <c:v>1.4458239277652369</c:v>
                </c:pt>
                <c:pt idx="3118">
                  <c:v>1.4424379232505644</c:v>
                </c:pt>
                <c:pt idx="3119">
                  <c:v>1.4390519187358917</c:v>
                </c:pt>
                <c:pt idx="3120">
                  <c:v>1.4356659142212189</c:v>
                </c:pt>
                <c:pt idx="3121">
                  <c:v>1.4322799097065462</c:v>
                </c:pt>
                <c:pt idx="3122">
                  <c:v>1.4288939051918736</c:v>
                </c:pt>
                <c:pt idx="3123">
                  <c:v>1.4255079006772009</c:v>
                </c:pt>
                <c:pt idx="3124">
                  <c:v>1.4221218961625282</c:v>
                </c:pt>
                <c:pt idx="3125">
                  <c:v>1.4187358916478554</c:v>
                </c:pt>
                <c:pt idx="3126">
                  <c:v>1.4153498871331829</c:v>
                </c:pt>
                <c:pt idx="3127">
                  <c:v>1.4119638826185101</c:v>
                </c:pt>
                <c:pt idx="3128">
                  <c:v>1.4085778781038374</c:v>
                </c:pt>
                <c:pt idx="3129">
                  <c:v>1.4051918735891649</c:v>
                </c:pt>
                <c:pt idx="3130">
                  <c:v>1.4018058690744921</c:v>
                </c:pt>
                <c:pt idx="3131">
                  <c:v>1.3984198645598194</c:v>
                </c:pt>
                <c:pt idx="3132">
                  <c:v>1.3950338600451466</c:v>
                </c:pt>
                <c:pt idx="3133">
                  <c:v>1.3916478555304741</c:v>
                </c:pt>
                <c:pt idx="3134">
                  <c:v>1.3882618510158014</c:v>
                </c:pt>
                <c:pt idx="3135">
                  <c:v>1.3848758465011286</c:v>
                </c:pt>
                <c:pt idx="3136">
                  <c:v>1.3814898419864559</c:v>
                </c:pt>
                <c:pt idx="3137">
                  <c:v>1.3781038374717833</c:v>
                </c:pt>
                <c:pt idx="3138">
                  <c:v>1.3747178329571106</c:v>
                </c:pt>
                <c:pt idx="3139">
                  <c:v>1.3713318284424378</c:v>
                </c:pt>
                <c:pt idx="3140">
                  <c:v>1.3679458239277653</c:v>
                </c:pt>
                <c:pt idx="3141">
                  <c:v>1.3645598194130926</c:v>
                </c:pt>
                <c:pt idx="3142">
                  <c:v>1.3611738148984198</c:v>
                </c:pt>
                <c:pt idx="3143">
                  <c:v>1.3577878103837471</c:v>
                </c:pt>
                <c:pt idx="3144">
                  <c:v>1.3544018058690745</c:v>
                </c:pt>
                <c:pt idx="3145">
                  <c:v>1.3510158013544018</c:v>
                </c:pt>
                <c:pt idx="3146">
                  <c:v>1.3476297968397291</c:v>
                </c:pt>
                <c:pt idx="3147">
                  <c:v>1.3442437923250563</c:v>
                </c:pt>
                <c:pt idx="3148">
                  <c:v>1.3408577878103838</c:v>
                </c:pt>
                <c:pt idx="3149">
                  <c:v>1.337471783295711</c:v>
                </c:pt>
                <c:pt idx="3150">
                  <c:v>1.3340857787810383</c:v>
                </c:pt>
                <c:pt idx="3151">
                  <c:v>1.3306997742663658</c:v>
                </c:pt>
                <c:pt idx="3152">
                  <c:v>1.327313769751693</c:v>
                </c:pt>
                <c:pt idx="3153">
                  <c:v>1.3239277652370203</c:v>
                </c:pt>
                <c:pt idx="3154">
                  <c:v>1.3205417607223475</c:v>
                </c:pt>
                <c:pt idx="3155">
                  <c:v>1.317155756207675</c:v>
                </c:pt>
                <c:pt idx="3156">
                  <c:v>1.3137697516930023</c:v>
                </c:pt>
                <c:pt idx="3157">
                  <c:v>1.3103837471783295</c:v>
                </c:pt>
                <c:pt idx="3158">
                  <c:v>1.3069977426636568</c:v>
                </c:pt>
                <c:pt idx="3159">
                  <c:v>1.3036117381489842</c:v>
                </c:pt>
                <c:pt idx="3160">
                  <c:v>1.3002257336343115</c:v>
                </c:pt>
                <c:pt idx="3161">
                  <c:v>1.2968397291196387</c:v>
                </c:pt>
                <c:pt idx="3162">
                  <c:v>1.2934537246049662</c:v>
                </c:pt>
                <c:pt idx="3163">
                  <c:v>1.2900677200902935</c:v>
                </c:pt>
                <c:pt idx="3164">
                  <c:v>1.2866817155756207</c:v>
                </c:pt>
                <c:pt idx="3165">
                  <c:v>1.283295711060948</c:v>
                </c:pt>
                <c:pt idx="3166">
                  <c:v>1.2799097065462754</c:v>
                </c:pt>
                <c:pt idx="3167">
                  <c:v>1.2765237020316027</c:v>
                </c:pt>
                <c:pt idx="3168">
                  <c:v>1.27313769751693</c:v>
                </c:pt>
                <c:pt idx="3169">
                  <c:v>1.2697516930022572</c:v>
                </c:pt>
                <c:pt idx="3170">
                  <c:v>1.2663656884875847</c:v>
                </c:pt>
                <c:pt idx="3171">
                  <c:v>1.2629796839729119</c:v>
                </c:pt>
                <c:pt idx="3172">
                  <c:v>1.2595936794582392</c:v>
                </c:pt>
                <c:pt idx="3173">
                  <c:v>1.2562076749435667</c:v>
                </c:pt>
                <c:pt idx="3174">
                  <c:v>1.2528216704288939</c:v>
                </c:pt>
                <c:pt idx="3175">
                  <c:v>1.2494356659142212</c:v>
                </c:pt>
                <c:pt idx="3176">
                  <c:v>1.2460496613995484</c:v>
                </c:pt>
                <c:pt idx="3177">
                  <c:v>1.2426636568848759</c:v>
                </c:pt>
                <c:pt idx="3178">
                  <c:v>1.2392776523702032</c:v>
                </c:pt>
                <c:pt idx="3179">
                  <c:v>1.2358916478555304</c:v>
                </c:pt>
                <c:pt idx="3180">
                  <c:v>1.2325056433408577</c:v>
                </c:pt>
                <c:pt idx="3181">
                  <c:v>1.2291196388261851</c:v>
                </c:pt>
                <c:pt idx="3182">
                  <c:v>1.2257336343115124</c:v>
                </c:pt>
                <c:pt idx="3183">
                  <c:v>1.2223476297968396</c:v>
                </c:pt>
                <c:pt idx="3184">
                  <c:v>1.2189616252821671</c:v>
                </c:pt>
                <c:pt idx="3185">
                  <c:v>1.2155756207674944</c:v>
                </c:pt>
                <c:pt idx="3186">
                  <c:v>1.2121896162528216</c:v>
                </c:pt>
                <c:pt idx="3187">
                  <c:v>1.2088036117381489</c:v>
                </c:pt>
                <c:pt idx="3188">
                  <c:v>1.2054176072234764</c:v>
                </c:pt>
                <c:pt idx="3189">
                  <c:v>1.2020316027088036</c:v>
                </c:pt>
                <c:pt idx="3190">
                  <c:v>1.1986455981941309</c:v>
                </c:pt>
                <c:pt idx="3191">
                  <c:v>1.1952595936794581</c:v>
                </c:pt>
                <c:pt idx="3192">
                  <c:v>1.1918735891647856</c:v>
                </c:pt>
                <c:pt idx="3193">
                  <c:v>1.1884875846501128</c:v>
                </c:pt>
                <c:pt idx="3194">
                  <c:v>1.1851015801354401</c:v>
                </c:pt>
                <c:pt idx="3195">
                  <c:v>1.1817155756207676</c:v>
                </c:pt>
                <c:pt idx="3196">
                  <c:v>1.1783295711060948</c:v>
                </c:pt>
                <c:pt idx="3197">
                  <c:v>1.1749435665914221</c:v>
                </c:pt>
                <c:pt idx="3198">
                  <c:v>1.1715575620767493</c:v>
                </c:pt>
                <c:pt idx="3199">
                  <c:v>1.1681715575620768</c:v>
                </c:pt>
                <c:pt idx="3200">
                  <c:v>1.1647855530474041</c:v>
                </c:pt>
                <c:pt idx="3201">
                  <c:v>1.1613995485327313</c:v>
                </c:pt>
                <c:pt idx="3202">
                  <c:v>1.1580135440180586</c:v>
                </c:pt>
                <c:pt idx="3203">
                  <c:v>1.154627539503386</c:v>
                </c:pt>
                <c:pt idx="3204">
                  <c:v>1.1512415349887133</c:v>
                </c:pt>
                <c:pt idx="3205">
                  <c:v>1.1478555304740405</c:v>
                </c:pt>
                <c:pt idx="3206">
                  <c:v>1.144469525959368</c:v>
                </c:pt>
                <c:pt idx="3207">
                  <c:v>1.1410835214446953</c:v>
                </c:pt>
                <c:pt idx="3208">
                  <c:v>1.1376975169300225</c:v>
                </c:pt>
                <c:pt idx="3209">
                  <c:v>1.1343115124153498</c:v>
                </c:pt>
                <c:pt idx="3210">
                  <c:v>1.1309255079006773</c:v>
                </c:pt>
                <c:pt idx="3211">
                  <c:v>1.1275395033860045</c:v>
                </c:pt>
                <c:pt idx="3212">
                  <c:v>1.1241534988713318</c:v>
                </c:pt>
                <c:pt idx="3213">
                  <c:v>1.120767494356659</c:v>
                </c:pt>
                <c:pt idx="3214">
                  <c:v>1.1173814898419865</c:v>
                </c:pt>
                <c:pt idx="3215">
                  <c:v>1.1139954853273137</c:v>
                </c:pt>
                <c:pt idx="3216">
                  <c:v>1.110609480812641</c:v>
                </c:pt>
                <c:pt idx="3217">
                  <c:v>1.1072234762979685</c:v>
                </c:pt>
                <c:pt idx="3218">
                  <c:v>1.1038374717832957</c:v>
                </c:pt>
                <c:pt idx="3219">
                  <c:v>1.100451467268623</c:v>
                </c:pt>
                <c:pt idx="3220">
                  <c:v>1.0970654627539502</c:v>
                </c:pt>
                <c:pt idx="3221">
                  <c:v>1.0936794582392777</c:v>
                </c:pt>
                <c:pt idx="3222">
                  <c:v>1.090293453724605</c:v>
                </c:pt>
                <c:pt idx="3223">
                  <c:v>1.0869074492099322</c:v>
                </c:pt>
                <c:pt idx="3224">
                  <c:v>1.0835214446952595</c:v>
                </c:pt>
                <c:pt idx="3225">
                  <c:v>1.0801354401805869</c:v>
                </c:pt>
                <c:pt idx="3226">
                  <c:v>1.0767494356659142</c:v>
                </c:pt>
                <c:pt idx="3227">
                  <c:v>1.0733634311512414</c:v>
                </c:pt>
                <c:pt idx="3228">
                  <c:v>1.0699774266365689</c:v>
                </c:pt>
                <c:pt idx="3229">
                  <c:v>1.0665914221218962</c:v>
                </c:pt>
                <c:pt idx="3230">
                  <c:v>1.0632054176072234</c:v>
                </c:pt>
                <c:pt idx="3231">
                  <c:v>1.0598194130925507</c:v>
                </c:pt>
                <c:pt idx="3232">
                  <c:v>1.0564334085778782</c:v>
                </c:pt>
                <c:pt idx="3233">
                  <c:v>1.0530474040632054</c:v>
                </c:pt>
                <c:pt idx="3234">
                  <c:v>1.0496613995485327</c:v>
                </c:pt>
                <c:pt idx="3235">
                  <c:v>1.0462753950338601</c:v>
                </c:pt>
                <c:pt idx="3236">
                  <c:v>1.0428893905191874</c:v>
                </c:pt>
                <c:pt idx="3237">
                  <c:v>1.0395033860045146</c:v>
                </c:pt>
                <c:pt idx="3238">
                  <c:v>1.0361173814898419</c:v>
                </c:pt>
                <c:pt idx="3239">
                  <c:v>1.0327313769751694</c:v>
                </c:pt>
                <c:pt idx="3240">
                  <c:v>1.0293453724604966</c:v>
                </c:pt>
                <c:pt idx="3241">
                  <c:v>1.0259593679458239</c:v>
                </c:pt>
                <c:pt idx="3242">
                  <c:v>1.0225733634311511</c:v>
                </c:pt>
                <c:pt idx="3243">
                  <c:v>1.0191873589164786</c:v>
                </c:pt>
                <c:pt idx="3244">
                  <c:v>1.0158013544018059</c:v>
                </c:pt>
                <c:pt idx="3245">
                  <c:v>1.0124153498871331</c:v>
                </c:pt>
                <c:pt idx="3246">
                  <c:v>1.0090293453724606</c:v>
                </c:pt>
                <c:pt idx="3247">
                  <c:v>1.0056433408577878</c:v>
                </c:pt>
                <c:pt idx="3248">
                  <c:v>1.0022573363431151</c:v>
                </c:pt>
                <c:pt idx="3249">
                  <c:v>0.99887133182844245</c:v>
                </c:pt>
                <c:pt idx="3250">
                  <c:v>0.99548532731376971</c:v>
                </c:pt>
                <c:pt idx="3251">
                  <c:v>0.99209932279909707</c:v>
                </c:pt>
                <c:pt idx="3252">
                  <c:v>0.98871331828442433</c:v>
                </c:pt>
                <c:pt idx="3253">
                  <c:v>0.98532731376975169</c:v>
                </c:pt>
                <c:pt idx="3254">
                  <c:v>0.98194130925507894</c:v>
                </c:pt>
                <c:pt idx="3255">
                  <c:v>0.97855530474040631</c:v>
                </c:pt>
                <c:pt idx="3256">
                  <c:v>0.97516930022573356</c:v>
                </c:pt>
                <c:pt idx="3257">
                  <c:v>0.97178329571106092</c:v>
                </c:pt>
                <c:pt idx="3258">
                  <c:v>0.96839729119638829</c:v>
                </c:pt>
                <c:pt idx="3259">
                  <c:v>0.96501128668171554</c:v>
                </c:pt>
                <c:pt idx="3260">
                  <c:v>0.96162528216704291</c:v>
                </c:pt>
                <c:pt idx="3261">
                  <c:v>0.95823927765237016</c:v>
                </c:pt>
                <c:pt idx="3262">
                  <c:v>0.95485327313769752</c:v>
                </c:pt>
                <c:pt idx="3263">
                  <c:v>0.95146726862302478</c:v>
                </c:pt>
                <c:pt idx="3264">
                  <c:v>0.94808126410835214</c:v>
                </c:pt>
                <c:pt idx="3265">
                  <c:v>0.94469525959367939</c:v>
                </c:pt>
                <c:pt idx="3266">
                  <c:v>0.94130925507900676</c:v>
                </c:pt>
                <c:pt idx="3267">
                  <c:v>0.93792325056433412</c:v>
                </c:pt>
                <c:pt idx="3268">
                  <c:v>0.93453724604966137</c:v>
                </c:pt>
                <c:pt idx="3269">
                  <c:v>0.93115124153498874</c:v>
                </c:pt>
                <c:pt idx="3270">
                  <c:v>0.92776523702031599</c:v>
                </c:pt>
                <c:pt idx="3271">
                  <c:v>0.92437923250564336</c:v>
                </c:pt>
                <c:pt idx="3272">
                  <c:v>0.92099322799097061</c:v>
                </c:pt>
                <c:pt idx="3273">
                  <c:v>0.91760722347629797</c:v>
                </c:pt>
                <c:pt idx="3274">
                  <c:v>0.91422121896162523</c:v>
                </c:pt>
                <c:pt idx="3275">
                  <c:v>0.91083521444695259</c:v>
                </c:pt>
                <c:pt idx="3276">
                  <c:v>0.90744920993227984</c:v>
                </c:pt>
                <c:pt idx="3277">
                  <c:v>0.90406320541760721</c:v>
                </c:pt>
                <c:pt idx="3278">
                  <c:v>0.90067720090293457</c:v>
                </c:pt>
                <c:pt idx="3279">
                  <c:v>0.89729119638826182</c:v>
                </c:pt>
                <c:pt idx="3280">
                  <c:v>0.89390519187358919</c:v>
                </c:pt>
                <c:pt idx="3281">
                  <c:v>0.89051918735891644</c:v>
                </c:pt>
                <c:pt idx="3282">
                  <c:v>0.88713318284424381</c:v>
                </c:pt>
                <c:pt idx="3283">
                  <c:v>0.88374717832957106</c:v>
                </c:pt>
                <c:pt idx="3284">
                  <c:v>0.88036117381489842</c:v>
                </c:pt>
                <c:pt idx="3285">
                  <c:v>0.87697516930022568</c:v>
                </c:pt>
                <c:pt idx="3286">
                  <c:v>0.87358916478555304</c:v>
                </c:pt>
                <c:pt idx="3287">
                  <c:v>0.87020316027088029</c:v>
                </c:pt>
                <c:pt idx="3288">
                  <c:v>0.86681715575620766</c:v>
                </c:pt>
                <c:pt idx="3289">
                  <c:v>0.86343115124153502</c:v>
                </c:pt>
                <c:pt idx="3290">
                  <c:v>0.86004514672686228</c:v>
                </c:pt>
                <c:pt idx="3291">
                  <c:v>0.85665914221218964</c:v>
                </c:pt>
                <c:pt idx="3292">
                  <c:v>0.85327313769751689</c:v>
                </c:pt>
                <c:pt idx="3293">
                  <c:v>0.84988713318284426</c:v>
                </c:pt>
                <c:pt idx="3294">
                  <c:v>0.84650112866817151</c:v>
                </c:pt>
                <c:pt idx="3295">
                  <c:v>0.84311512415349887</c:v>
                </c:pt>
                <c:pt idx="3296">
                  <c:v>0.83972911963882613</c:v>
                </c:pt>
                <c:pt idx="3297">
                  <c:v>0.83634311512415349</c:v>
                </c:pt>
                <c:pt idx="3298">
                  <c:v>0.83295711060948074</c:v>
                </c:pt>
                <c:pt idx="3299">
                  <c:v>0.82957110609480811</c:v>
                </c:pt>
                <c:pt idx="3300">
                  <c:v>0.82618510158013547</c:v>
                </c:pt>
                <c:pt idx="3301">
                  <c:v>0.82279909706546273</c:v>
                </c:pt>
                <c:pt idx="3302">
                  <c:v>0.81941309255079009</c:v>
                </c:pt>
                <c:pt idx="3303">
                  <c:v>0.81602708803611734</c:v>
                </c:pt>
                <c:pt idx="3304">
                  <c:v>0.81264108352144471</c:v>
                </c:pt>
                <c:pt idx="3305">
                  <c:v>0.80925507900677196</c:v>
                </c:pt>
                <c:pt idx="3306">
                  <c:v>0.80586907449209932</c:v>
                </c:pt>
                <c:pt idx="3307">
                  <c:v>0.80248306997742658</c:v>
                </c:pt>
                <c:pt idx="3308">
                  <c:v>0.79909706546275394</c:v>
                </c:pt>
                <c:pt idx="3309">
                  <c:v>0.79571106094808119</c:v>
                </c:pt>
                <c:pt idx="3310">
                  <c:v>0.79232505643340856</c:v>
                </c:pt>
                <c:pt idx="3311">
                  <c:v>0.78893905191873592</c:v>
                </c:pt>
                <c:pt idx="3312">
                  <c:v>0.78555304740406318</c:v>
                </c:pt>
                <c:pt idx="3313">
                  <c:v>0.78216704288939054</c:v>
                </c:pt>
                <c:pt idx="3314">
                  <c:v>0.77878103837471779</c:v>
                </c:pt>
                <c:pt idx="3315">
                  <c:v>0.77539503386004516</c:v>
                </c:pt>
                <c:pt idx="3316">
                  <c:v>0.77200902934537241</c:v>
                </c:pt>
                <c:pt idx="3317">
                  <c:v>0.76862302483069977</c:v>
                </c:pt>
                <c:pt idx="3318">
                  <c:v>0.76523702031602703</c:v>
                </c:pt>
                <c:pt idx="3319">
                  <c:v>0.76185101580135439</c:v>
                </c:pt>
                <c:pt idx="3320">
                  <c:v>0.75846501128668176</c:v>
                </c:pt>
                <c:pt idx="3321">
                  <c:v>0.75507900677200901</c:v>
                </c:pt>
                <c:pt idx="3322">
                  <c:v>0.75169300225733637</c:v>
                </c:pt>
                <c:pt idx="3323">
                  <c:v>0.74830699774266363</c:v>
                </c:pt>
                <c:pt idx="3324">
                  <c:v>0.74492099322799099</c:v>
                </c:pt>
                <c:pt idx="3325">
                  <c:v>0.74153498871331824</c:v>
                </c:pt>
                <c:pt idx="3326">
                  <c:v>0.73814898419864561</c:v>
                </c:pt>
                <c:pt idx="3327">
                  <c:v>0.73476297968397286</c:v>
                </c:pt>
                <c:pt idx="3328">
                  <c:v>0.73137697516930023</c:v>
                </c:pt>
                <c:pt idx="3329">
                  <c:v>0.72799097065462748</c:v>
                </c:pt>
                <c:pt idx="3330">
                  <c:v>0.72460496613995484</c:v>
                </c:pt>
                <c:pt idx="3331">
                  <c:v>0.72121896162528221</c:v>
                </c:pt>
                <c:pt idx="3332">
                  <c:v>0.71783295711060946</c:v>
                </c:pt>
                <c:pt idx="3333">
                  <c:v>0.71444695259593682</c:v>
                </c:pt>
                <c:pt idx="3334">
                  <c:v>0.71106094808126408</c:v>
                </c:pt>
                <c:pt idx="3335">
                  <c:v>0.70767494356659144</c:v>
                </c:pt>
                <c:pt idx="3336">
                  <c:v>0.70428893905191869</c:v>
                </c:pt>
                <c:pt idx="3337">
                  <c:v>0.70090293453724606</c:v>
                </c:pt>
                <c:pt idx="3338">
                  <c:v>0.69751693002257331</c:v>
                </c:pt>
                <c:pt idx="3339">
                  <c:v>0.69413092550790068</c:v>
                </c:pt>
                <c:pt idx="3340">
                  <c:v>0.69074492099322793</c:v>
                </c:pt>
                <c:pt idx="3341">
                  <c:v>0.68735891647855529</c:v>
                </c:pt>
                <c:pt idx="3342">
                  <c:v>0.68397291196388266</c:v>
                </c:pt>
                <c:pt idx="3343">
                  <c:v>0.68058690744920991</c:v>
                </c:pt>
                <c:pt idx="3344">
                  <c:v>0.67720090293453727</c:v>
                </c:pt>
                <c:pt idx="3345">
                  <c:v>0.67381489841986453</c:v>
                </c:pt>
                <c:pt idx="3346">
                  <c:v>0.67042889390519189</c:v>
                </c:pt>
                <c:pt idx="3347">
                  <c:v>0.66704288939051914</c:v>
                </c:pt>
                <c:pt idx="3348">
                  <c:v>0.66365688487584651</c:v>
                </c:pt>
                <c:pt idx="3349">
                  <c:v>0.66027088036117376</c:v>
                </c:pt>
                <c:pt idx="3350">
                  <c:v>0.65688487584650113</c:v>
                </c:pt>
                <c:pt idx="3351">
                  <c:v>0.65349887133182838</c:v>
                </c:pt>
                <c:pt idx="3352">
                  <c:v>0.65011286681715574</c:v>
                </c:pt>
                <c:pt idx="3353">
                  <c:v>0.64672686230248311</c:v>
                </c:pt>
                <c:pt idx="3354">
                  <c:v>0.64334085778781036</c:v>
                </c:pt>
                <c:pt idx="3355">
                  <c:v>0.63995485327313772</c:v>
                </c:pt>
                <c:pt idx="3356">
                  <c:v>0.63656884875846498</c:v>
                </c:pt>
                <c:pt idx="3357">
                  <c:v>0.63318284424379234</c:v>
                </c:pt>
                <c:pt idx="3358">
                  <c:v>0.6297968397291196</c:v>
                </c:pt>
                <c:pt idx="3359">
                  <c:v>0.62641083521444696</c:v>
                </c:pt>
                <c:pt idx="3360">
                  <c:v>0.62302483069977421</c:v>
                </c:pt>
                <c:pt idx="3361">
                  <c:v>0.61963882618510158</c:v>
                </c:pt>
                <c:pt idx="3362">
                  <c:v>0.61625282167042883</c:v>
                </c:pt>
                <c:pt idx="3363">
                  <c:v>0.61286681715575619</c:v>
                </c:pt>
                <c:pt idx="3364">
                  <c:v>0.60948081264108356</c:v>
                </c:pt>
                <c:pt idx="3365">
                  <c:v>0.60609480812641081</c:v>
                </c:pt>
                <c:pt idx="3366">
                  <c:v>0.60270880361173818</c:v>
                </c:pt>
                <c:pt idx="3367">
                  <c:v>0.59932279909706543</c:v>
                </c:pt>
                <c:pt idx="3368">
                  <c:v>0.59593679458239279</c:v>
                </c:pt>
                <c:pt idx="3369">
                  <c:v>0.59255079006772005</c:v>
                </c:pt>
                <c:pt idx="3370">
                  <c:v>0.58916478555304741</c:v>
                </c:pt>
                <c:pt idx="3371">
                  <c:v>0.58577878103837466</c:v>
                </c:pt>
                <c:pt idx="3372">
                  <c:v>0.58239277652370203</c:v>
                </c:pt>
                <c:pt idx="3373">
                  <c:v>0.57900677200902928</c:v>
                </c:pt>
                <c:pt idx="3374">
                  <c:v>0.57562076749435664</c:v>
                </c:pt>
                <c:pt idx="3375">
                  <c:v>0.57223476297968401</c:v>
                </c:pt>
                <c:pt idx="3376">
                  <c:v>0.56884875846501126</c:v>
                </c:pt>
                <c:pt idx="3377">
                  <c:v>0.56546275395033863</c:v>
                </c:pt>
                <c:pt idx="3378">
                  <c:v>0.56207674943566588</c:v>
                </c:pt>
                <c:pt idx="3379">
                  <c:v>0.55869074492099324</c:v>
                </c:pt>
                <c:pt idx="3380">
                  <c:v>0.5553047404063205</c:v>
                </c:pt>
                <c:pt idx="3381">
                  <c:v>0.55191873589164786</c:v>
                </c:pt>
                <c:pt idx="3382">
                  <c:v>0.54853273137697511</c:v>
                </c:pt>
                <c:pt idx="3383">
                  <c:v>0.54514672686230248</c:v>
                </c:pt>
                <c:pt idx="3384">
                  <c:v>0.54176072234762973</c:v>
                </c:pt>
                <c:pt idx="3385">
                  <c:v>0.53837471783295709</c:v>
                </c:pt>
                <c:pt idx="3386">
                  <c:v>0.53498871331828446</c:v>
                </c:pt>
                <c:pt idx="3387">
                  <c:v>0.53160270880361171</c:v>
                </c:pt>
                <c:pt idx="3388">
                  <c:v>0.52821670428893908</c:v>
                </c:pt>
                <c:pt idx="3389">
                  <c:v>0.52483069977426633</c:v>
                </c:pt>
                <c:pt idx="3390">
                  <c:v>0.52144469525959369</c:v>
                </c:pt>
                <c:pt idx="3391">
                  <c:v>0.51805869074492095</c:v>
                </c:pt>
                <c:pt idx="3392">
                  <c:v>0.51467268623024831</c:v>
                </c:pt>
                <c:pt idx="3393">
                  <c:v>0.51128668171557556</c:v>
                </c:pt>
                <c:pt idx="3394">
                  <c:v>0.50790067720090293</c:v>
                </c:pt>
                <c:pt idx="3395">
                  <c:v>0.50451467268623029</c:v>
                </c:pt>
                <c:pt idx="3396">
                  <c:v>0.50112866817155755</c:v>
                </c:pt>
                <c:pt idx="3397">
                  <c:v>0.49774266365688485</c:v>
                </c:pt>
                <c:pt idx="3398">
                  <c:v>0.49435665914221216</c:v>
                </c:pt>
                <c:pt idx="3399">
                  <c:v>0.49097065462753947</c:v>
                </c:pt>
                <c:pt idx="3400">
                  <c:v>0.48758465011286678</c:v>
                </c:pt>
                <c:pt idx="3401">
                  <c:v>0.48419864559819414</c:v>
                </c:pt>
                <c:pt idx="3402">
                  <c:v>0.48081264108352145</c:v>
                </c:pt>
                <c:pt idx="3403">
                  <c:v>0.47742663656884876</c:v>
                </c:pt>
                <c:pt idx="3404">
                  <c:v>0.47404063205417607</c:v>
                </c:pt>
                <c:pt idx="3405">
                  <c:v>0.47065462753950338</c:v>
                </c:pt>
                <c:pt idx="3406">
                  <c:v>0.46726862302483069</c:v>
                </c:pt>
                <c:pt idx="3407">
                  <c:v>0.463882618510158</c:v>
                </c:pt>
                <c:pt idx="3408">
                  <c:v>0.4604966139954853</c:v>
                </c:pt>
                <c:pt idx="3409">
                  <c:v>0.45711060948081261</c:v>
                </c:pt>
                <c:pt idx="3410">
                  <c:v>0.45372460496613992</c:v>
                </c:pt>
                <c:pt idx="3411">
                  <c:v>0.45033860045146729</c:v>
                </c:pt>
                <c:pt idx="3412">
                  <c:v>0.44695259593679459</c:v>
                </c:pt>
                <c:pt idx="3413">
                  <c:v>0.4435665914221219</c:v>
                </c:pt>
                <c:pt idx="3414">
                  <c:v>0.44018058690744921</c:v>
                </c:pt>
                <c:pt idx="3415">
                  <c:v>0.43679458239277652</c:v>
                </c:pt>
                <c:pt idx="3416">
                  <c:v>0.43340857787810383</c:v>
                </c:pt>
                <c:pt idx="3417">
                  <c:v>0.43002257336343114</c:v>
                </c:pt>
                <c:pt idx="3418">
                  <c:v>0.42663656884875845</c:v>
                </c:pt>
                <c:pt idx="3419">
                  <c:v>0.42325056433408575</c:v>
                </c:pt>
                <c:pt idx="3420">
                  <c:v>0.41986455981941306</c:v>
                </c:pt>
                <c:pt idx="3421">
                  <c:v>0.41647855530474037</c:v>
                </c:pt>
                <c:pt idx="3422">
                  <c:v>0.41309255079006774</c:v>
                </c:pt>
                <c:pt idx="3423">
                  <c:v>0.40970654627539504</c:v>
                </c:pt>
                <c:pt idx="3424">
                  <c:v>0.40632054176072235</c:v>
                </c:pt>
                <c:pt idx="3425">
                  <c:v>0.40293453724604966</c:v>
                </c:pt>
                <c:pt idx="3426">
                  <c:v>0.39954853273137697</c:v>
                </c:pt>
                <c:pt idx="3427">
                  <c:v>0.39616252821670428</c:v>
                </c:pt>
                <c:pt idx="3428">
                  <c:v>0.39277652370203159</c:v>
                </c:pt>
                <c:pt idx="3429">
                  <c:v>0.3893905191873589</c:v>
                </c:pt>
                <c:pt idx="3430">
                  <c:v>0.38600451467268621</c:v>
                </c:pt>
                <c:pt idx="3431">
                  <c:v>0.38261851015801351</c:v>
                </c:pt>
                <c:pt idx="3432">
                  <c:v>0.37923250564334088</c:v>
                </c:pt>
                <c:pt idx="3433">
                  <c:v>0.37584650112866819</c:v>
                </c:pt>
                <c:pt idx="3434">
                  <c:v>0.3724604966139955</c:v>
                </c:pt>
                <c:pt idx="3435">
                  <c:v>0.3690744920993228</c:v>
                </c:pt>
                <c:pt idx="3436">
                  <c:v>0.36568848758465011</c:v>
                </c:pt>
                <c:pt idx="3437">
                  <c:v>0.36230248306997742</c:v>
                </c:pt>
                <c:pt idx="3438">
                  <c:v>0.35891647855530473</c:v>
                </c:pt>
                <c:pt idx="3439">
                  <c:v>0.35553047404063204</c:v>
                </c:pt>
                <c:pt idx="3440">
                  <c:v>0.35214446952595935</c:v>
                </c:pt>
                <c:pt idx="3441">
                  <c:v>0.34875846501128666</c:v>
                </c:pt>
                <c:pt idx="3442">
                  <c:v>0.34537246049661396</c:v>
                </c:pt>
                <c:pt idx="3443">
                  <c:v>0.34198645598194133</c:v>
                </c:pt>
                <c:pt idx="3444">
                  <c:v>0.33860045146726864</c:v>
                </c:pt>
                <c:pt idx="3445">
                  <c:v>0.33521444695259595</c:v>
                </c:pt>
                <c:pt idx="3446">
                  <c:v>0.33182844243792325</c:v>
                </c:pt>
                <c:pt idx="3447">
                  <c:v>0.32844243792325056</c:v>
                </c:pt>
                <c:pt idx="3448">
                  <c:v>0.32505643340857787</c:v>
                </c:pt>
                <c:pt idx="3449">
                  <c:v>0.32167042889390518</c:v>
                </c:pt>
                <c:pt idx="3450">
                  <c:v>0.31828442437923249</c:v>
                </c:pt>
                <c:pt idx="3451">
                  <c:v>0.3148984198645598</c:v>
                </c:pt>
                <c:pt idx="3452">
                  <c:v>0.31151241534988711</c:v>
                </c:pt>
                <c:pt idx="3453">
                  <c:v>0.30812641083521441</c:v>
                </c:pt>
                <c:pt idx="3454">
                  <c:v>0.30474040632054178</c:v>
                </c:pt>
                <c:pt idx="3455">
                  <c:v>0.30135440180586909</c:v>
                </c:pt>
                <c:pt idx="3456">
                  <c:v>0.2979683972911964</c:v>
                </c:pt>
                <c:pt idx="3457">
                  <c:v>0.2945823927765237</c:v>
                </c:pt>
                <c:pt idx="3458">
                  <c:v>0.29119638826185101</c:v>
                </c:pt>
                <c:pt idx="3459">
                  <c:v>0.28781038374717832</c:v>
                </c:pt>
                <c:pt idx="3460">
                  <c:v>0.28442437923250563</c:v>
                </c:pt>
                <c:pt idx="3461">
                  <c:v>0.28103837471783294</c:v>
                </c:pt>
                <c:pt idx="3462">
                  <c:v>0.27765237020316025</c:v>
                </c:pt>
                <c:pt idx="3463">
                  <c:v>0.27426636568848756</c:v>
                </c:pt>
                <c:pt idx="3464">
                  <c:v>0.27088036117381487</c:v>
                </c:pt>
                <c:pt idx="3465">
                  <c:v>0.26749435665914223</c:v>
                </c:pt>
                <c:pt idx="3466">
                  <c:v>0.26410835214446954</c:v>
                </c:pt>
                <c:pt idx="3467">
                  <c:v>0.26072234762979685</c:v>
                </c:pt>
                <c:pt idx="3468">
                  <c:v>0.25733634311512416</c:v>
                </c:pt>
                <c:pt idx="3469">
                  <c:v>0.25395033860045146</c:v>
                </c:pt>
                <c:pt idx="3470">
                  <c:v>0.25056433408577877</c:v>
                </c:pt>
                <c:pt idx="3471">
                  <c:v>0.24717832957110608</c:v>
                </c:pt>
                <c:pt idx="3472">
                  <c:v>0.24379232505643339</c:v>
                </c:pt>
                <c:pt idx="3473">
                  <c:v>0.24040632054176073</c:v>
                </c:pt>
                <c:pt idx="3474">
                  <c:v>0.23702031602708803</c:v>
                </c:pt>
                <c:pt idx="3475">
                  <c:v>0.23363431151241534</c:v>
                </c:pt>
                <c:pt idx="3476">
                  <c:v>0.23024830699774265</c:v>
                </c:pt>
                <c:pt idx="3477">
                  <c:v>0.22686230248306996</c:v>
                </c:pt>
                <c:pt idx="3478">
                  <c:v>0.2234762979683973</c:v>
                </c:pt>
                <c:pt idx="3479">
                  <c:v>0.22009029345372461</c:v>
                </c:pt>
                <c:pt idx="3480">
                  <c:v>0.21670428893905191</c:v>
                </c:pt>
                <c:pt idx="3481">
                  <c:v>0.21331828442437922</c:v>
                </c:pt>
                <c:pt idx="3482">
                  <c:v>0.20993227990970653</c:v>
                </c:pt>
                <c:pt idx="3483">
                  <c:v>0.20654627539503387</c:v>
                </c:pt>
                <c:pt idx="3484">
                  <c:v>0.20316027088036118</c:v>
                </c:pt>
                <c:pt idx="3485">
                  <c:v>0.19977426636568849</c:v>
                </c:pt>
                <c:pt idx="3486">
                  <c:v>0.19638826185101579</c:v>
                </c:pt>
                <c:pt idx="3487">
                  <c:v>0.1930022573363431</c:v>
                </c:pt>
                <c:pt idx="3488">
                  <c:v>0.18961625282167044</c:v>
                </c:pt>
                <c:pt idx="3489">
                  <c:v>0.18623024830699775</c:v>
                </c:pt>
                <c:pt idx="3490">
                  <c:v>0.18284424379232506</c:v>
                </c:pt>
                <c:pt idx="3491">
                  <c:v>0.17945823927765236</c:v>
                </c:pt>
                <c:pt idx="3492">
                  <c:v>0.17607223476297967</c:v>
                </c:pt>
                <c:pt idx="3493">
                  <c:v>0.17268623024830698</c:v>
                </c:pt>
                <c:pt idx="3494">
                  <c:v>0.16930022573363432</c:v>
                </c:pt>
                <c:pt idx="3495">
                  <c:v>0.16591422121896163</c:v>
                </c:pt>
                <c:pt idx="3496">
                  <c:v>0.16252821670428894</c:v>
                </c:pt>
                <c:pt idx="3497">
                  <c:v>0.15914221218961624</c:v>
                </c:pt>
                <c:pt idx="3498">
                  <c:v>0.15575620767494355</c:v>
                </c:pt>
                <c:pt idx="3499">
                  <c:v>0.15237020316027089</c:v>
                </c:pt>
                <c:pt idx="3500">
                  <c:v>0.1489841986455982</c:v>
                </c:pt>
                <c:pt idx="3501">
                  <c:v>0.14559819413092551</c:v>
                </c:pt>
                <c:pt idx="3502">
                  <c:v>0.14221218961625282</c:v>
                </c:pt>
                <c:pt idx="3503">
                  <c:v>0.13882618510158012</c:v>
                </c:pt>
                <c:pt idx="3504">
                  <c:v>0.13544018058690743</c:v>
                </c:pt>
                <c:pt idx="3505">
                  <c:v>0.13205417607223477</c:v>
                </c:pt>
                <c:pt idx="3506">
                  <c:v>0.12866817155756208</c:v>
                </c:pt>
                <c:pt idx="3507">
                  <c:v>0.12528216704288939</c:v>
                </c:pt>
                <c:pt idx="3508">
                  <c:v>0.12189616252821669</c:v>
                </c:pt>
                <c:pt idx="3509">
                  <c:v>0.11851015801354402</c:v>
                </c:pt>
                <c:pt idx="3510">
                  <c:v>0.11512415349887133</c:v>
                </c:pt>
                <c:pt idx="3511">
                  <c:v>0.11173814898419865</c:v>
                </c:pt>
                <c:pt idx="3512">
                  <c:v>0.10835214446952596</c:v>
                </c:pt>
                <c:pt idx="3513">
                  <c:v>0.10496613995485327</c:v>
                </c:pt>
                <c:pt idx="3514">
                  <c:v>0.10158013544018059</c:v>
                </c:pt>
                <c:pt idx="3515">
                  <c:v>9.8194130925507897E-2</c:v>
                </c:pt>
                <c:pt idx="3516">
                  <c:v>9.480812641083522E-2</c:v>
                </c:pt>
                <c:pt idx="3517">
                  <c:v>9.1422121896162528E-2</c:v>
                </c:pt>
                <c:pt idx="3518">
                  <c:v>8.8036117381489837E-2</c:v>
                </c:pt>
                <c:pt idx="3519">
                  <c:v>8.4650112866817159E-2</c:v>
                </c:pt>
                <c:pt idx="3520">
                  <c:v>8.1264108352144468E-2</c:v>
                </c:pt>
                <c:pt idx="3521">
                  <c:v>7.7878103837471777E-2</c:v>
                </c:pt>
                <c:pt idx="3522">
                  <c:v>7.4492099322799099E-2</c:v>
                </c:pt>
                <c:pt idx="3523">
                  <c:v>7.1106094808126408E-2</c:v>
                </c:pt>
                <c:pt idx="3524">
                  <c:v>6.7720090293453716E-2</c:v>
                </c:pt>
                <c:pt idx="3525">
                  <c:v>6.4334085778781039E-2</c:v>
                </c:pt>
                <c:pt idx="3526">
                  <c:v>6.0948081264108347E-2</c:v>
                </c:pt>
                <c:pt idx="3527">
                  <c:v>5.7562076749435663E-2</c:v>
                </c:pt>
                <c:pt idx="3528">
                  <c:v>5.4176072234762979E-2</c:v>
                </c:pt>
                <c:pt idx="3529">
                  <c:v>5.0790067720090294E-2</c:v>
                </c:pt>
                <c:pt idx="3530">
                  <c:v>4.740406320541761E-2</c:v>
                </c:pt>
                <c:pt idx="3531">
                  <c:v>4.4018058690744918E-2</c:v>
                </c:pt>
                <c:pt idx="3532">
                  <c:v>4.0632054176072234E-2</c:v>
                </c:pt>
                <c:pt idx="3533">
                  <c:v>3.724604966139955E-2</c:v>
                </c:pt>
                <c:pt idx="3534">
                  <c:v>3.3860045146726858E-2</c:v>
                </c:pt>
                <c:pt idx="3535">
                  <c:v>3.0474040632054174E-2</c:v>
                </c:pt>
                <c:pt idx="3536">
                  <c:v>2.7088036117381489E-2</c:v>
                </c:pt>
                <c:pt idx="3537">
                  <c:v>2.3702031602708805E-2</c:v>
                </c:pt>
                <c:pt idx="3538">
                  <c:v>2.0316027088036117E-2</c:v>
                </c:pt>
                <c:pt idx="3539">
                  <c:v>1.6930022573363429E-2</c:v>
                </c:pt>
                <c:pt idx="3540">
                  <c:v>1.3544018058690745E-2</c:v>
                </c:pt>
                <c:pt idx="3541">
                  <c:v>1.0158013544018058E-2</c:v>
                </c:pt>
                <c:pt idx="3542">
                  <c:v>6.7720090293453723E-3</c:v>
                </c:pt>
                <c:pt idx="3543">
                  <c:v>3.3860045146726862E-3</c:v>
                </c:pt>
                <c:pt idx="3544">
                  <c:v>0</c:v>
                </c:pt>
              </c:numCache>
            </c:numRef>
          </c:xVal>
          <c:yVal>
            <c:numRef>
              <c:f>Plotting!$J$2:$J$3546</c:f>
              <c:numCache>
                <c:formatCode>0.0</c:formatCode>
                <c:ptCount val="3545"/>
                <c:pt idx="0">
                  <c:v>0.66714935670874698</c:v>
                </c:pt>
                <c:pt idx="1">
                  <c:v>0.66423327738226157</c:v>
                </c:pt>
                <c:pt idx="2">
                  <c:v>0.66103947432837284</c:v>
                </c:pt>
                <c:pt idx="3">
                  <c:v>0.65924679050249524</c:v>
                </c:pt>
                <c:pt idx="4">
                  <c:v>0.65767213988673001</c:v>
                </c:pt>
                <c:pt idx="5">
                  <c:v>0.65584213943597025</c:v>
                </c:pt>
                <c:pt idx="6">
                  <c:v>0.65400553538626371</c:v>
                </c:pt>
                <c:pt idx="7">
                  <c:v>0.65156707189378849</c:v>
                </c:pt>
                <c:pt idx="8">
                  <c:v>0.64908708833656303</c:v>
                </c:pt>
                <c:pt idx="9">
                  <c:v>0.64779635700342708</c:v>
                </c:pt>
                <c:pt idx="10">
                  <c:v>0.64413528351664684</c:v>
                </c:pt>
                <c:pt idx="11">
                  <c:v>0.64047705363668261</c:v>
                </c:pt>
                <c:pt idx="12">
                  <c:v>0.6355062634829225</c:v>
                </c:pt>
                <c:pt idx="13">
                  <c:v>0.63100199258900791</c:v>
                </c:pt>
                <c:pt idx="14">
                  <c:v>0.62730405922900179</c:v>
                </c:pt>
                <c:pt idx="15">
                  <c:v>0.62456612504197861</c:v>
                </c:pt>
                <c:pt idx="16">
                  <c:v>0.61985378408604563</c:v>
                </c:pt>
                <c:pt idx="17">
                  <c:v>0.61660375156801539</c:v>
                </c:pt>
                <c:pt idx="18">
                  <c:v>0.61222903169322362</c:v>
                </c:pt>
                <c:pt idx="19">
                  <c:v>0.60841977327521546</c:v>
                </c:pt>
                <c:pt idx="20">
                  <c:v>0.60608912209766919</c:v>
                </c:pt>
                <c:pt idx="21">
                  <c:v>0.60421162228334446</c:v>
                </c:pt>
                <c:pt idx="22">
                  <c:v>0.60379732436968558</c:v>
                </c:pt>
                <c:pt idx="23">
                  <c:v>0.6039296134631531</c:v>
                </c:pt>
                <c:pt idx="24">
                  <c:v>0.6040261766389956</c:v>
                </c:pt>
                <c:pt idx="25">
                  <c:v>0.60246727938057709</c:v>
                </c:pt>
                <c:pt idx="26">
                  <c:v>0.60155665598601804</c:v>
                </c:pt>
                <c:pt idx="27">
                  <c:v>0.60153714036352779</c:v>
                </c:pt>
                <c:pt idx="28">
                  <c:v>0.60111898222448901</c:v>
                </c:pt>
                <c:pt idx="29">
                  <c:v>0.60306519063462116</c:v>
                </c:pt>
                <c:pt idx="30">
                  <c:v>0.60365536352177906</c:v>
                </c:pt>
                <c:pt idx="31">
                  <c:v>0.6056680933344154</c:v>
                </c:pt>
                <c:pt idx="32">
                  <c:v>0.60455792884539084</c:v>
                </c:pt>
                <c:pt idx="33">
                  <c:v>0.60591114395604651</c:v>
                </c:pt>
                <c:pt idx="34">
                  <c:v>0.60643640160289258</c:v>
                </c:pt>
                <c:pt idx="35">
                  <c:v>0.60626579714745266</c:v>
                </c:pt>
                <c:pt idx="36">
                  <c:v>0.60789551690202637</c:v>
                </c:pt>
                <c:pt idx="37">
                  <c:v>0.60894229306147296</c:v>
                </c:pt>
                <c:pt idx="38">
                  <c:v>0.60736505540154628</c:v>
                </c:pt>
                <c:pt idx="39">
                  <c:v>0.60731842095484445</c:v>
                </c:pt>
                <c:pt idx="40">
                  <c:v>0.60683254820465105</c:v>
                </c:pt>
                <c:pt idx="41">
                  <c:v>0.60723199845511378</c:v>
                </c:pt>
                <c:pt idx="42">
                  <c:v>0.60821348414062026</c:v>
                </c:pt>
                <c:pt idx="43">
                  <c:v>0.60928070461588646</c:v>
                </c:pt>
                <c:pt idx="44">
                  <c:v>0.61055780543898797</c:v>
                </c:pt>
                <c:pt idx="45">
                  <c:v>0.61344926193074767</c:v>
                </c:pt>
                <c:pt idx="46">
                  <c:v>0.6171847690919211</c:v>
                </c:pt>
                <c:pt idx="47">
                  <c:v>0.62180036801772709</c:v>
                </c:pt>
                <c:pt idx="48">
                  <c:v>0.62599763892628413</c:v>
                </c:pt>
                <c:pt idx="49">
                  <c:v>0.63057779727736951</c:v>
                </c:pt>
                <c:pt idx="50">
                  <c:v>0.63546094454882074</c:v>
                </c:pt>
                <c:pt idx="51">
                  <c:v>0.63937359634334123</c:v>
                </c:pt>
                <c:pt idx="52">
                  <c:v>0.64238242772538268</c:v>
                </c:pt>
                <c:pt idx="53">
                  <c:v>0.64631913164573307</c:v>
                </c:pt>
                <c:pt idx="54">
                  <c:v>0.64775107636874407</c:v>
                </c:pt>
                <c:pt idx="55">
                  <c:v>0.64814255364169082</c:v>
                </c:pt>
                <c:pt idx="56">
                  <c:v>0.64955560186831107</c:v>
                </c:pt>
                <c:pt idx="57">
                  <c:v>0.65114600607095385</c:v>
                </c:pt>
                <c:pt idx="58">
                  <c:v>0.65092693753814057</c:v>
                </c:pt>
                <c:pt idx="59">
                  <c:v>0.65071032756765945</c:v>
                </c:pt>
                <c:pt idx="60">
                  <c:v>0.65030636156228938</c:v>
                </c:pt>
                <c:pt idx="61">
                  <c:v>0.64867055470790813</c:v>
                </c:pt>
                <c:pt idx="62">
                  <c:v>0.6456787218231359</c:v>
                </c:pt>
                <c:pt idx="63">
                  <c:v>0.64252946206178674</c:v>
                </c:pt>
                <c:pt idx="64">
                  <c:v>0.63882019721225425</c:v>
                </c:pt>
                <c:pt idx="65">
                  <c:v>0.63591492996072241</c:v>
                </c:pt>
                <c:pt idx="66">
                  <c:v>0.6331399971876871</c:v>
                </c:pt>
                <c:pt idx="67">
                  <c:v>0.63264475614809956</c:v>
                </c:pt>
                <c:pt idx="68">
                  <c:v>0.63152910331799383</c:v>
                </c:pt>
                <c:pt idx="69">
                  <c:v>0.63172172189618725</c:v>
                </c:pt>
                <c:pt idx="70">
                  <c:v>0.63241414804427609</c:v>
                </c:pt>
                <c:pt idx="71">
                  <c:v>0.63304778028219366</c:v>
                </c:pt>
                <c:pt idx="72">
                  <c:v>0.63113612496555349</c:v>
                </c:pt>
                <c:pt idx="73">
                  <c:v>0.62798547721183273</c:v>
                </c:pt>
                <c:pt idx="74">
                  <c:v>0.6254472247042292</c:v>
                </c:pt>
                <c:pt idx="75">
                  <c:v>0.62283127427931051</c:v>
                </c:pt>
                <c:pt idx="76">
                  <c:v>0.61986247073355083</c:v>
                </c:pt>
                <c:pt idx="77">
                  <c:v>0.61777037229375431</c:v>
                </c:pt>
                <c:pt idx="78">
                  <c:v>0.61728116508110298</c:v>
                </c:pt>
                <c:pt idx="79">
                  <c:v>0.61853805595094513</c:v>
                </c:pt>
                <c:pt idx="80">
                  <c:v>0.62145272890874681</c:v>
                </c:pt>
                <c:pt idx="81">
                  <c:v>0.62379674846388788</c:v>
                </c:pt>
                <c:pt idx="82">
                  <c:v>0.62547340894517478</c:v>
                </c:pt>
                <c:pt idx="83">
                  <c:v>0.6286357846920273</c:v>
                </c:pt>
                <c:pt idx="84">
                  <c:v>0.63172298920207759</c:v>
                </c:pt>
                <c:pt idx="85">
                  <c:v>0.63648498778045981</c:v>
                </c:pt>
                <c:pt idx="86">
                  <c:v>0.64035076681481184</c:v>
                </c:pt>
                <c:pt idx="87">
                  <c:v>0.64208029298338098</c:v>
                </c:pt>
                <c:pt idx="88">
                  <c:v>0.64203850400518214</c:v>
                </c:pt>
                <c:pt idx="89">
                  <c:v>0.64182623415629525</c:v>
                </c:pt>
                <c:pt idx="90">
                  <c:v>0.64070423600702131</c:v>
                </c:pt>
                <c:pt idx="91">
                  <c:v>0.640673330259942</c:v>
                </c:pt>
                <c:pt idx="92">
                  <c:v>0.64090973136967722</c:v>
                </c:pt>
                <c:pt idx="93">
                  <c:v>0.64284365314665048</c:v>
                </c:pt>
                <c:pt idx="94">
                  <c:v>0.64420731865184366</c:v>
                </c:pt>
                <c:pt idx="95">
                  <c:v>0.64655081268840886</c:v>
                </c:pt>
                <c:pt idx="96">
                  <c:v>0.64813494707805797</c:v>
                </c:pt>
                <c:pt idx="97">
                  <c:v>0.65177810820438942</c:v>
                </c:pt>
                <c:pt idx="98">
                  <c:v>0.65616591913756384</c:v>
                </c:pt>
                <c:pt idx="99">
                  <c:v>0.65964639328422559</c:v>
                </c:pt>
                <c:pt idx="100">
                  <c:v>0.66018829964477699</c:v>
                </c:pt>
                <c:pt idx="101">
                  <c:v>0.66019926862771461</c:v>
                </c:pt>
                <c:pt idx="102">
                  <c:v>0.66077048723158438</c:v>
                </c:pt>
                <c:pt idx="103">
                  <c:v>0.66033221134694509</c:v>
                </c:pt>
                <c:pt idx="104">
                  <c:v>0.66004750171429183</c:v>
                </c:pt>
                <c:pt idx="105">
                  <c:v>0.66031151853068359</c:v>
                </c:pt>
                <c:pt idx="106">
                  <c:v>0.66131158627657405</c:v>
                </c:pt>
                <c:pt idx="107">
                  <c:v>0.66300461361014995</c:v>
                </c:pt>
                <c:pt idx="108">
                  <c:v>0.66402334065140478</c:v>
                </c:pt>
                <c:pt idx="109">
                  <c:v>0.66515385966295104</c:v>
                </c:pt>
                <c:pt idx="110">
                  <c:v>0.66657879474877413</c:v>
                </c:pt>
                <c:pt idx="111">
                  <c:v>0.66644359916857498</c:v>
                </c:pt>
                <c:pt idx="112">
                  <c:v>0.66634839420874037</c:v>
                </c:pt>
                <c:pt idx="113">
                  <c:v>0.66725362168427305</c:v>
                </c:pt>
                <c:pt idx="114">
                  <c:v>0.66855867507269617</c:v>
                </c:pt>
                <c:pt idx="115">
                  <c:v>0.66907072345423535</c:v>
                </c:pt>
                <c:pt idx="116">
                  <c:v>0.66777037298822528</c:v>
                </c:pt>
                <c:pt idx="117">
                  <c:v>0.66328416657992395</c:v>
                </c:pt>
                <c:pt idx="118">
                  <c:v>0.65996953887034582</c:v>
                </c:pt>
                <c:pt idx="119">
                  <c:v>0.65712167533943833</c:v>
                </c:pt>
                <c:pt idx="120">
                  <c:v>0.65642636243182351</c:v>
                </c:pt>
                <c:pt idx="121">
                  <c:v>0.65487087121158405</c:v>
                </c:pt>
                <c:pt idx="122">
                  <c:v>0.65450587449857067</c:v>
                </c:pt>
                <c:pt idx="123">
                  <c:v>0.65451585676393331</c:v>
                </c:pt>
                <c:pt idx="124">
                  <c:v>0.65260652040542988</c:v>
                </c:pt>
                <c:pt idx="125">
                  <c:v>0.64762121128806793</c:v>
                </c:pt>
                <c:pt idx="126">
                  <c:v>0.64339405980164588</c:v>
                </c:pt>
                <c:pt idx="127">
                  <c:v>0.6415858367077879</c:v>
                </c:pt>
                <c:pt idx="128">
                  <c:v>0.63963546919555081</c:v>
                </c:pt>
                <c:pt idx="129">
                  <c:v>0.63597391794973213</c:v>
                </c:pt>
                <c:pt idx="130">
                  <c:v>0.63352815188586786</c:v>
                </c:pt>
                <c:pt idx="131">
                  <c:v>0.63357409857637603</c:v>
                </c:pt>
                <c:pt idx="132">
                  <c:v>0.63315847366855971</c:v>
                </c:pt>
                <c:pt idx="133">
                  <c:v>0.63175102178212672</c:v>
                </c:pt>
                <c:pt idx="134">
                  <c:v>0.63047423406164438</c:v>
                </c:pt>
                <c:pt idx="135">
                  <c:v>0.63058799853377701</c:v>
                </c:pt>
                <c:pt idx="136">
                  <c:v>0.62895094616412783</c:v>
                </c:pt>
                <c:pt idx="137">
                  <c:v>0.62777693065172802</c:v>
                </c:pt>
                <c:pt idx="138">
                  <c:v>0.62517201288157698</c:v>
                </c:pt>
                <c:pt idx="139">
                  <c:v>0.62296162619098583</c:v>
                </c:pt>
                <c:pt idx="140">
                  <c:v>0.6186919009499654</c:v>
                </c:pt>
                <c:pt idx="141">
                  <c:v>0.61757777310989526</c:v>
                </c:pt>
                <c:pt idx="142">
                  <c:v>0.6171360314783586</c:v>
                </c:pt>
                <c:pt idx="143">
                  <c:v>0.61726517639698819</c:v>
                </c:pt>
                <c:pt idx="144">
                  <c:v>0.61739982430307572</c:v>
                </c:pt>
                <c:pt idx="145">
                  <c:v>0.61726427878894718</c:v>
                </c:pt>
                <c:pt idx="146">
                  <c:v>0.61453684219167737</c:v>
                </c:pt>
                <c:pt idx="147">
                  <c:v>0.61351937034184234</c:v>
                </c:pt>
                <c:pt idx="148">
                  <c:v>0.61378668496690247</c:v>
                </c:pt>
                <c:pt idx="149">
                  <c:v>0.61280606309130559</c:v>
                </c:pt>
                <c:pt idx="150">
                  <c:v>0.61388294686971767</c:v>
                </c:pt>
                <c:pt idx="151">
                  <c:v>0.61390656677763011</c:v>
                </c:pt>
                <c:pt idx="152">
                  <c:v>0.61450294755138579</c:v>
                </c:pt>
                <c:pt idx="153">
                  <c:v>0.61560396854009214</c:v>
                </c:pt>
                <c:pt idx="154">
                  <c:v>0.61589670103332561</c:v>
                </c:pt>
                <c:pt idx="155">
                  <c:v>0.61627978961867735</c:v>
                </c:pt>
                <c:pt idx="156">
                  <c:v>0.61483878806051939</c:v>
                </c:pt>
                <c:pt idx="157">
                  <c:v>0.61486756965834677</c:v>
                </c:pt>
                <c:pt idx="158">
                  <c:v>0.61386711854833009</c:v>
                </c:pt>
                <c:pt idx="159">
                  <c:v>0.6118841176319243</c:v>
                </c:pt>
                <c:pt idx="160">
                  <c:v>0.61168622778223147</c:v>
                </c:pt>
                <c:pt idx="161">
                  <c:v>0.61046238636626049</c:v>
                </c:pt>
                <c:pt idx="162">
                  <c:v>0.60871538636601907</c:v>
                </c:pt>
                <c:pt idx="163">
                  <c:v>0.60682568779349289</c:v>
                </c:pt>
                <c:pt idx="164">
                  <c:v>0.60691108972367269</c:v>
                </c:pt>
                <c:pt idx="165">
                  <c:v>0.60629269171961842</c:v>
                </c:pt>
                <c:pt idx="166">
                  <c:v>0.60521813462058216</c:v>
                </c:pt>
                <c:pt idx="167">
                  <c:v>0.60477209426148193</c:v>
                </c:pt>
                <c:pt idx="168">
                  <c:v>0.60320497608760892</c:v>
                </c:pt>
                <c:pt idx="169">
                  <c:v>0.60138073843433182</c:v>
                </c:pt>
                <c:pt idx="170">
                  <c:v>0.59935193432799561</c:v>
                </c:pt>
                <c:pt idx="171">
                  <c:v>0.59924571532850424</c:v>
                </c:pt>
                <c:pt idx="172">
                  <c:v>0.59918921624659593</c:v>
                </c:pt>
                <c:pt idx="173">
                  <c:v>0.59910648538264744</c:v>
                </c:pt>
                <c:pt idx="174">
                  <c:v>0.60003310158015821</c:v>
                </c:pt>
                <c:pt idx="175">
                  <c:v>0.60246609931613326</c:v>
                </c:pt>
                <c:pt idx="176">
                  <c:v>0.60446851556315107</c:v>
                </c:pt>
                <c:pt idx="177">
                  <c:v>0.60551398118901423</c:v>
                </c:pt>
                <c:pt idx="178">
                  <c:v>0.60525108341883882</c:v>
                </c:pt>
                <c:pt idx="179">
                  <c:v>0.60643251441929424</c:v>
                </c:pt>
                <c:pt idx="180">
                  <c:v>0.60730974463862619</c:v>
                </c:pt>
                <c:pt idx="181">
                  <c:v>0.60889294265192107</c:v>
                </c:pt>
                <c:pt idx="182">
                  <c:v>0.60842998657564396</c:v>
                </c:pt>
                <c:pt idx="183">
                  <c:v>0.60847425549110479</c:v>
                </c:pt>
                <c:pt idx="184">
                  <c:v>0.60915445684570424</c:v>
                </c:pt>
                <c:pt idx="185">
                  <c:v>0.6108083455677944</c:v>
                </c:pt>
                <c:pt idx="186">
                  <c:v>0.61155345543489559</c:v>
                </c:pt>
                <c:pt idx="187">
                  <c:v>0.61140824516133974</c:v>
                </c:pt>
                <c:pt idx="188">
                  <c:v>0.61423651854497219</c:v>
                </c:pt>
                <c:pt idx="189">
                  <c:v>0.61448452970375977</c:v>
                </c:pt>
                <c:pt idx="190">
                  <c:v>0.61377234818536563</c:v>
                </c:pt>
                <c:pt idx="191">
                  <c:v>0.61479342147858052</c:v>
                </c:pt>
                <c:pt idx="192">
                  <c:v>0.61617984090606093</c:v>
                </c:pt>
                <c:pt idx="193">
                  <c:v>0.61837053111984697</c:v>
                </c:pt>
                <c:pt idx="194">
                  <c:v>0.61676167591196085</c:v>
                </c:pt>
                <c:pt idx="195">
                  <c:v>0.6147695949338553</c:v>
                </c:pt>
                <c:pt idx="196">
                  <c:v>0.613325317667749</c:v>
                </c:pt>
                <c:pt idx="197">
                  <c:v>0.61176821070446696</c:v>
                </c:pt>
                <c:pt idx="198">
                  <c:v>0.61132394134124235</c:v>
                </c:pt>
                <c:pt idx="199">
                  <c:v>0.60936094656204454</c:v>
                </c:pt>
                <c:pt idx="200">
                  <c:v>0.60783317828332428</c:v>
                </c:pt>
                <c:pt idx="201">
                  <c:v>0.60550182437931521</c:v>
                </c:pt>
                <c:pt idx="202">
                  <c:v>0.60583879269853302</c:v>
                </c:pt>
                <c:pt idx="203">
                  <c:v>0.60617776620698682</c:v>
                </c:pt>
                <c:pt idx="204">
                  <c:v>0.6047422819698709</c:v>
                </c:pt>
                <c:pt idx="205">
                  <c:v>0.60464127339167983</c:v>
                </c:pt>
                <c:pt idx="206">
                  <c:v>0.60165614390491262</c:v>
                </c:pt>
                <c:pt idx="207">
                  <c:v>0.60401614072794996</c:v>
                </c:pt>
                <c:pt idx="208">
                  <c:v>0.60663579865452233</c:v>
                </c:pt>
                <c:pt idx="209">
                  <c:v>0.60569071864695911</c:v>
                </c:pt>
                <c:pt idx="210">
                  <c:v>0.60374536208193874</c:v>
                </c:pt>
                <c:pt idx="211">
                  <c:v>0.60228467951275366</c:v>
                </c:pt>
                <c:pt idx="212">
                  <c:v>0.6012431666014324</c:v>
                </c:pt>
                <c:pt idx="213">
                  <c:v>0.60180496157203656</c:v>
                </c:pt>
                <c:pt idx="214">
                  <c:v>0.60709835531588163</c:v>
                </c:pt>
                <c:pt idx="215">
                  <c:v>0.60867570256796266</c:v>
                </c:pt>
                <c:pt idx="216">
                  <c:v>0.60821581457532559</c:v>
                </c:pt>
                <c:pt idx="217">
                  <c:v>0.6092723449108659</c:v>
                </c:pt>
                <c:pt idx="218">
                  <c:v>0.61092724124436992</c:v>
                </c:pt>
                <c:pt idx="219">
                  <c:v>0.61533537835707341</c:v>
                </c:pt>
                <c:pt idx="220">
                  <c:v>0.62263526676503078</c:v>
                </c:pt>
                <c:pt idx="221">
                  <c:v>0.62873232729265127</c:v>
                </c:pt>
                <c:pt idx="222">
                  <c:v>0.63073139581049975</c:v>
                </c:pt>
                <c:pt idx="223">
                  <c:v>0.63295855541083212</c:v>
                </c:pt>
                <c:pt idx="224">
                  <c:v>0.63212845083217406</c:v>
                </c:pt>
                <c:pt idx="225">
                  <c:v>0.62952004365006853</c:v>
                </c:pt>
                <c:pt idx="226">
                  <c:v>0.62440689546365491</c:v>
                </c:pt>
                <c:pt idx="227">
                  <c:v>0.62042116835162053</c:v>
                </c:pt>
                <c:pt idx="228">
                  <c:v>0.61924333842745105</c:v>
                </c:pt>
                <c:pt idx="229">
                  <c:v>0.62084608556248921</c:v>
                </c:pt>
                <c:pt idx="230">
                  <c:v>0.62446097648487164</c:v>
                </c:pt>
                <c:pt idx="231">
                  <c:v>0.62718403741099626</c:v>
                </c:pt>
                <c:pt idx="232">
                  <c:v>0.63042832374445568</c:v>
                </c:pt>
                <c:pt idx="233">
                  <c:v>0.63258456826506126</c:v>
                </c:pt>
                <c:pt idx="234">
                  <c:v>0.6329835964016558</c:v>
                </c:pt>
                <c:pt idx="235">
                  <c:v>0.6329211534414908</c:v>
                </c:pt>
                <c:pt idx="236">
                  <c:v>0.63149198433512299</c:v>
                </c:pt>
                <c:pt idx="237">
                  <c:v>0.63168091182898534</c:v>
                </c:pt>
                <c:pt idx="238">
                  <c:v>0.62935246948393331</c:v>
                </c:pt>
                <c:pt idx="239">
                  <c:v>0.62814840511873915</c:v>
                </c:pt>
                <c:pt idx="240">
                  <c:v>0.62685966820531591</c:v>
                </c:pt>
                <c:pt idx="241">
                  <c:v>0.62602464191768148</c:v>
                </c:pt>
                <c:pt idx="242">
                  <c:v>0.62709854050081082</c:v>
                </c:pt>
                <c:pt idx="243">
                  <c:v>0.62712185599285597</c:v>
                </c:pt>
                <c:pt idx="244">
                  <c:v>0.63286564598372674</c:v>
                </c:pt>
                <c:pt idx="245">
                  <c:v>0.63910471111752587</c:v>
                </c:pt>
                <c:pt idx="246">
                  <c:v>0.64460049869135438</c:v>
                </c:pt>
                <c:pt idx="247">
                  <c:v>0.64767014375502252</c:v>
                </c:pt>
                <c:pt idx="248">
                  <c:v>0.64909706049215443</c:v>
                </c:pt>
                <c:pt idx="249">
                  <c:v>0.65145586791079002</c:v>
                </c:pt>
                <c:pt idx="250">
                  <c:v>0.65209770689489521</c:v>
                </c:pt>
                <c:pt idx="251">
                  <c:v>0.65272270925030007</c:v>
                </c:pt>
                <c:pt idx="252">
                  <c:v>0.65451074294589706</c:v>
                </c:pt>
                <c:pt idx="253">
                  <c:v>0.6563510756844384</c:v>
                </c:pt>
                <c:pt idx="254">
                  <c:v>0.65947486681732492</c:v>
                </c:pt>
                <c:pt idx="255">
                  <c:v>0.66190683511466364</c:v>
                </c:pt>
                <c:pt idx="256">
                  <c:v>0.66340749785603692</c:v>
                </c:pt>
                <c:pt idx="257">
                  <c:v>0.66130800810684409</c:v>
                </c:pt>
                <c:pt idx="258">
                  <c:v>0.65779144426293179</c:v>
                </c:pt>
                <c:pt idx="259">
                  <c:v>0.65426879473050858</c:v>
                </c:pt>
                <c:pt idx="260">
                  <c:v>0.65401341774745203</c:v>
                </c:pt>
                <c:pt idx="261">
                  <c:v>0.65332894577787337</c:v>
                </c:pt>
                <c:pt idx="262">
                  <c:v>0.65200981036100891</c:v>
                </c:pt>
                <c:pt idx="263">
                  <c:v>0.65261388537285803</c:v>
                </c:pt>
                <c:pt idx="264">
                  <c:v>0.65473583122090429</c:v>
                </c:pt>
                <c:pt idx="265">
                  <c:v>0.65656787724811305</c:v>
                </c:pt>
                <c:pt idx="266">
                  <c:v>0.65402010989421744</c:v>
                </c:pt>
                <c:pt idx="267">
                  <c:v>0.64971138611442658</c:v>
                </c:pt>
                <c:pt idx="268">
                  <c:v>0.6450536991668</c:v>
                </c:pt>
                <c:pt idx="269">
                  <c:v>0.63907831253379777</c:v>
                </c:pt>
                <c:pt idx="270">
                  <c:v>0.63551727613256515</c:v>
                </c:pt>
                <c:pt idx="271">
                  <c:v>0.63417450520735397</c:v>
                </c:pt>
                <c:pt idx="272">
                  <c:v>0.63228517420713459</c:v>
                </c:pt>
                <c:pt idx="273">
                  <c:v>0.63045532598151266</c:v>
                </c:pt>
                <c:pt idx="274">
                  <c:v>0.62874650177615554</c:v>
                </c:pt>
                <c:pt idx="275">
                  <c:v>0.62749592842960089</c:v>
                </c:pt>
                <c:pt idx="276">
                  <c:v>0.62616293741004991</c:v>
                </c:pt>
                <c:pt idx="277">
                  <c:v>0.6209124595040818</c:v>
                </c:pt>
                <c:pt idx="278">
                  <c:v>0.61506277889033845</c:v>
                </c:pt>
                <c:pt idx="279">
                  <c:v>0.61196844945686013</c:v>
                </c:pt>
                <c:pt idx="280">
                  <c:v>0.60754342733380484</c:v>
                </c:pt>
                <c:pt idx="281">
                  <c:v>0.60130992542736283</c:v>
                </c:pt>
                <c:pt idx="282">
                  <c:v>0.59457387087130309</c:v>
                </c:pt>
                <c:pt idx="283">
                  <c:v>0.58958744484112025</c:v>
                </c:pt>
                <c:pt idx="284">
                  <c:v>0.58591802286520189</c:v>
                </c:pt>
                <c:pt idx="285">
                  <c:v>0.5817892258302666</c:v>
                </c:pt>
                <c:pt idx="286">
                  <c:v>0.57883575263751508</c:v>
                </c:pt>
                <c:pt idx="287">
                  <c:v>0.57589686161900511</c:v>
                </c:pt>
                <c:pt idx="288">
                  <c:v>0.57514759128480342</c:v>
                </c:pt>
                <c:pt idx="289">
                  <c:v>0.57279910824169145</c:v>
                </c:pt>
                <c:pt idx="290">
                  <c:v>0.56886450002835909</c:v>
                </c:pt>
                <c:pt idx="291">
                  <c:v>0.56349291105823651</c:v>
                </c:pt>
                <c:pt idx="292">
                  <c:v>0.55727017234569887</c:v>
                </c:pt>
                <c:pt idx="293">
                  <c:v>0.55110006534184752</c:v>
                </c:pt>
                <c:pt idx="294">
                  <c:v>0.5479390176672122</c:v>
                </c:pt>
                <c:pt idx="295">
                  <c:v>0.54542436872914524</c:v>
                </c:pt>
                <c:pt idx="296">
                  <c:v>0.54343411031617816</c:v>
                </c:pt>
                <c:pt idx="297">
                  <c:v>0.54189969922751235</c:v>
                </c:pt>
                <c:pt idx="298">
                  <c:v>0.54164331579076264</c:v>
                </c:pt>
                <c:pt idx="299">
                  <c:v>0.54159887879094371</c:v>
                </c:pt>
                <c:pt idx="300">
                  <c:v>0.54040466930577225</c:v>
                </c:pt>
                <c:pt idx="301">
                  <c:v>0.53930956426592713</c:v>
                </c:pt>
                <c:pt idx="302">
                  <c:v>0.53842600369561566</c:v>
                </c:pt>
                <c:pt idx="303">
                  <c:v>0.53446559824037554</c:v>
                </c:pt>
                <c:pt idx="304">
                  <c:v>0.53186703867839158</c:v>
                </c:pt>
                <c:pt idx="305">
                  <c:v>0.52515961868506988</c:v>
                </c:pt>
                <c:pt idx="306">
                  <c:v>0.5190264749556337</c:v>
                </c:pt>
                <c:pt idx="307">
                  <c:v>0.51279396281937828</c:v>
                </c:pt>
                <c:pt idx="308">
                  <c:v>0.50829446958212299</c:v>
                </c:pt>
                <c:pt idx="309">
                  <c:v>0.50476227708952326</c:v>
                </c:pt>
                <c:pt idx="310">
                  <c:v>0.50667687298211428</c:v>
                </c:pt>
                <c:pt idx="311">
                  <c:v>0.51244961422200597</c:v>
                </c:pt>
                <c:pt idx="312">
                  <c:v>0.51663732343385316</c:v>
                </c:pt>
                <c:pt idx="313">
                  <c:v>0.51805673797819463</c:v>
                </c:pt>
                <c:pt idx="314">
                  <c:v>0.51763153911031334</c:v>
                </c:pt>
                <c:pt idx="315">
                  <c:v>0.51582623818394879</c:v>
                </c:pt>
                <c:pt idx="316">
                  <c:v>0.5139378009883584</c:v>
                </c:pt>
                <c:pt idx="317">
                  <c:v>0.51360933881968962</c:v>
                </c:pt>
                <c:pt idx="318">
                  <c:v>0.51538555104786021</c:v>
                </c:pt>
                <c:pt idx="319">
                  <c:v>0.51764520043368067</c:v>
                </c:pt>
                <c:pt idx="320">
                  <c:v>0.51868548356926414</c:v>
                </c:pt>
                <c:pt idx="321">
                  <c:v>0.51942320152747878</c:v>
                </c:pt>
                <c:pt idx="322">
                  <c:v>0.52415451714460248</c:v>
                </c:pt>
                <c:pt idx="323">
                  <c:v>0.5282313761048073</c:v>
                </c:pt>
                <c:pt idx="324">
                  <c:v>0.53210499190618732</c:v>
                </c:pt>
                <c:pt idx="325">
                  <c:v>0.53795315734310634</c:v>
                </c:pt>
                <c:pt idx="326">
                  <c:v>0.54239783637445349</c:v>
                </c:pt>
                <c:pt idx="327">
                  <c:v>0.54231044144944784</c:v>
                </c:pt>
                <c:pt idx="328">
                  <c:v>0.5430759404273362</c:v>
                </c:pt>
                <c:pt idx="329">
                  <c:v>0.5441364846030522</c:v>
                </c:pt>
                <c:pt idx="330">
                  <c:v>0.54644172606357067</c:v>
                </c:pt>
                <c:pt idx="331">
                  <c:v>0.54914709432477415</c:v>
                </c:pt>
                <c:pt idx="332">
                  <c:v>0.55125441392353158</c:v>
                </c:pt>
                <c:pt idx="333">
                  <c:v>0.55137874331973569</c:v>
                </c:pt>
                <c:pt idx="334">
                  <c:v>0.55129560730191463</c:v>
                </c:pt>
                <c:pt idx="335">
                  <c:v>0.54803909881988311</c:v>
                </c:pt>
                <c:pt idx="336">
                  <c:v>0.54651261193122014</c:v>
                </c:pt>
                <c:pt idx="337">
                  <c:v>0.54485616998490327</c:v>
                </c:pt>
                <c:pt idx="338">
                  <c:v>0.54409223133696438</c:v>
                </c:pt>
                <c:pt idx="339">
                  <c:v>0.54217271681222767</c:v>
                </c:pt>
                <c:pt idx="340">
                  <c:v>0.54472372421972093</c:v>
                </c:pt>
                <c:pt idx="341">
                  <c:v>0.54842666370300885</c:v>
                </c:pt>
                <c:pt idx="342">
                  <c:v>0.55137128039091432</c:v>
                </c:pt>
                <c:pt idx="343">
                  <c:v>0.55309363696744396</c:v>
                </c:pt>
                <c:pt idx="344">
                  <c:v>0.55473844627161895</c:v>
                </c:pt>
                <c:pt idx="345">
                  <c:v>0.55254909680056941</c:v>
                </c:pt>
                <c:pt idx="346">
                  <c:v>0.54821593355890497</c:v>
                </c:pt>
                <c:pt idx="347">
                  <c:v>0.54255290539096412</c:v>
                </c:pt>
                <c:pt idx="348">
                  <c:v>0.53730703996149387</c:v>
                </c:pt>
                <c:pt idx="349">
                  <c:v>0.53445612758684413</c:v>
                </c:pt>
                <c:pt idx="350">
                  <c:v>0.53308773743565852</c:v>
                </c:pt>
                <c:pt idx="351">
                  <c:v>0.53391494864611144</c:v>
                </c:pt>
                <c:pt idx="352">
                  <c:v>0.5345204081482603</c:v>
                </c:pt>
                <c:pt idx="353">
                  <c:v>0.53656322728516503</c:v>
                </c:pt>
                <c:pt idx="354">
                  <c:v>0.53903500478583921</c:v>
                </c:pt>
                <c:pt idx="355">
                  <c:v>0.54068177728491651</c:v>
                </c:pt>
                <c:pt idx="356">
                  <c:v>0.5403325546241583</c:v>
                </c:pt>
                <c:pt idx="357">
                  <c:v>0.53971278850217985</c:v>
                </c:pt>
                <c:pt idx="358">
                  <c:v>0.54108559925312172</c:v>
                </c:pt>
                <c:pt idx="359">
                  <c:v>0.54327658732698381</c:v>
                </c:pt>
                <c:pt idx="360">
                  <c:v>0.54636421282047931</c:v>
                </c:pt>
                <c:pt idx="361">
                  <c:v>0.54974458522119751</c:v>
                </c:pt>
                <c:pt idx="362">
                  <c:v>0.5497956887491442</c:v>
                </c:pt>
                <c:pt idx="363">
                  <c:v>0.55143769875224635</c:v>
                </c:pt>
                <c:pt idx="364">
                  <c:v>0.5502310357546345</c:v>
                </c:pt>
                <c:pt idx="365">
                  <c:v>0.55078592342195365</c:v>
                </c:pt>
                <c:pt idx="366">
                  <c:v>0.55262678803641097</c:v>
                </c:pt>
                <c:pt idx="367">
                  <c:v>0.55362459551573628</c:v>
                </c:pt>
                <c:pt idx="368">
                  <c:v>0.55409614082599867</c:v>
                </c:pt>
                <c:pt idx="369">
                  <c:v>0.55403617490445767</c:v>
                </c:pt>
                <c:pt idx="370">
                  <c:v>0.55492265327153856</c:v>
                </c:pt>
                <c:pt idx="371">
                  <c:v>0.55715344346712725</c:v>
                </c:pt>
                <c:pt idx="372">
                  <c:v>0.55752158027807608</c:v>
                </c:pt>
                <c:pt idx="373">
                  <c:v>0.55630434903710635</c:v>
                </c:pt>
                <c:pt idx="374">
                  <c:v>0.55356225148499694</c:v>
                </c:pt>
                <c:pt idx="375">
                  <c:v>0.55265976685307283</c:v>
                </c:pt>
                <c:pt idx="376">
                  <c:v>0.55169540948096318</c:v>
                </c:pt>
                <c:pt idx="377">
                  <c:v>0.55104207152200535</c:v>
                </c:pt>
                <c:pt idx="378">
                  <c:v>0.55083371397680936</c:v>
                </c:pt>
                <c:pt idx="379">
                  <c:v>0.55193855823804894</c:v>
                </c:pt>
                <c:pt idx="380">
                  <c:v>0.55293753037549398</c:v>
                </c:pt>
                <c:pt idx="381">
                  <c:v>0.55350023784175595</c:v>
                </c:pt>
                <c:pt idx="382">
                  <c:v>0.55453262731351294</c:v>
                </c:pt>
                <c:pt idx="383">
                  <c:v>0.55561428917281586</c:v>
                </c:pt>
                <c:pt idx="384">
                  <c:v>0.55851340120506965</c:v>
                </c:pt>
                <c:pt idx="385">
                  <c:v>0.5587047534901699</c:v>
                </c:pt>
                <c:pt idx="386">
                  <c:v>0.55935581994572525</c:v>
                </c:pt>
                <c:pt idx="387">
                  <c:v>0.55990777346308596</c:v>
                </c:pt>
                <c:pt idx="388">
                  <c:v>0.5584494788880594</c:v>
                </c:pt>
                <c:pt idx="389">
                  <c:v>0.55886783489062097</c:v>
                </c:pt>
                <c:pt idx="390">
                  <c:v>0.56191364911526698</c:v>
                </c:pt>
                <c:pt idx="391">
                  <c:v>0.56667709966536395</c:v>
                </c:pt>
                <c:pt idx="392">
                  <c:v>0.56786499406797408</c:v>
                </c:pt>
                <c:pt idx="393">
                  <c:v>0.5667481697861444</c:v>
                </c:pt>
                <c:pt idx="394">
                  <c:v>0.56706179931834266</c:v>
                </c:pt>
                <c:pt idx="395">
                  <c:v>0.56846381375407251</c:v>
                </c:pt>
                <c:pt idx="396">
                  <c:v>0.57067110343639582</c:v>
                </c:pt>
                <c:pt idx="397">
                  <c:v>0.57458887474782283</c:v>
                </c:pt>
                <c:pt idx="398">
                  <c:v>0.57696006233955721</c:v>
                </c:pt>
                <c:pt idx="399">
                  <c:v>0.57773349889784098</c:v>
                </c:pt>
                <c:pt idx="400">
                  <c:v>0.57849288499734397</c:v>
                </c:pt>
                <c:pt idx="401">
                  <c:v>0.57674786815281909</c:v>
                </c:pt>
                <c:pt idx="402">
                  <c:v>0.57641068773373783</c:v>
                </c:pt>
                <c:pt idx="403">
                  <c:v>0.57764802573390339</c:v>
                </c:pt>
                <c:pt idx="404">
                  <c:v>0.58067631541519638</c:v>
                </c:pt>
                <c:pt idx="405">
                  <c:v>0.58241853158461565</c:v>
                </c:pt>
                <c:pt idx="406">
                  <c:v>0.58399256906348418</c:v>
                </c:pt>
                <c:pt idx="407">
                  <c:v>0.58036393753848714</c:v>
                </c:pt>
                <c:pt idx="408">
                  <c:v>0.57595641496695615</c:v>
                </c:pt>
                <c:pt idx="409">
                  <c:v>0.57229173393606714</c:v>
                </c:pt>
                <c:pt idx="410">
                  <c:v>0.56988236871208819</c:v>
                </c:pt>
                <c:pt idx="411">
                  <c:v>0.56535300491565776</c:v>
                </c:pt>
                <c:pt idx="412">
                  <c:v>0.55742160719889777</c:v>
                </c:pt>
                <c:pt idx="413">
                  <c:v>0.54811680388300132</c:v>
                </c:pt>
                <c:pt idx="414">
                  <c:v>0.54492960479097152</c:v>
                </c:pt>
                <c:pt idx="415">
                  <c:v>0.54250596446613752</c:v>
                </c:pt>
                <c:pt idx="416">
                  <c:v>0.5400687313622996</c:v>
                </c:pt>
                <c:pt idx="417">
                  <c:v>0.53989117259661301</c:v>
                </c:pt>
                <c:pt idx="418">
                  <c:v>0.53975403361041729</c:v>
                </c:pt>
                <c:pt idx="419">
                  <c:v>0.54093472124352615</c:v>
                </c:pt>
                <c:pt idx="420">
                  <c:v>0.54085043870741278</c:v>
                </c:pt>
                <c:pt idx="421">
                  <c:v>0.54120431812249781</c:v>
                </c:pt>
                <c:pt idx="422">
                  <c:v>0.5432849026086235</c:v>
                </c:pt>
                <c:pt idx="423">
                  <c:v>0.54577959215325689</c:v>
                </c:pt>
                <c:pt idx="424">
                  <c:v>0.54853951411775193</c:v>
                </c:pt>
                <c:pt idx="425">
                  <c:v>0.54978019677621937</c:v>
                </c:pt>
                <c:pt idx="426">
                  <c:v>0.55005721184348177</c:v>
                </c:pt>
                <c:pt idx="427">
                  <c:v>0.54922724630582775</c:v>
                </c:pt>
                <c:pt idx="428">
                  <c:v>0.55032321413959584</c:v>
                </c:pt>
                <c:pt idx="429">
                  <c:v>0.55017721390395458</c:v>
                </c:pt>
                <c:pt idx="430">
                  <c:v>0.54972937357192941</c:v>
                </c:pt>
                <c:pt idx="431">
                  <c:v>0.55095909340612659</c:v>
                </c:pt>
                <c:pt idx="432">
                  <c:v>0.55370523382791259</c:v>
                </c:pt>
                <c:pt idx="433">
                  <c:v>0.55491855182466865</c:v>
                </c:pt>
                <c:pt idx="434">
                  <c:v>0.55685679611650485</c:v>
                </c:pt>
                <c:pt idx="435">
                  <c:v>0.55775778878189997</c:v>
                </c:pt>
                <c:pt idx="436">
                  <c:v>0.55897364356815138</c:v>
                </c:pt>
                <c:pt idx="437">
                  <c:v>0.56165224900090571</c:v>
                </c:pt>
                <c:pt idx="438">
                  <c:v>0.56115870738925155</c:v>
                </c:pt>
                <c:pt idx="439">
                  <c:v>0.55815407259651384</c:v>
                </c:pt>
                <c:pt idx="440">
                  <c:v>0.55481577190725717</c:v>
                </c:pt>
                <c:pt idx="441">
                  <c:v>0.55388004601037821</c:v>
                </c:pt>
                <c:pt idx="442">
                  <c:v>0.5504165838110141</c:v>
                </c:pt>
                <c:pt idx="443">
                  <c:v>0.54780046293891171</c:v>
                </c:pt>
                <c:pt idx="444">
                  <c:v>0.54704227790038518</c:v>
                </c:pt>
                <c:pt idx="445">
                  <c:v>0.54306254014733712</c:v>
                </c:pt>
                <c:pt idx="446">
                  <c:v>0.54047340269444988</c:v>
                </c:pt>
                <c:pt idx="447">
                  <c:v>0.53633675239547796</c:v>
                </c:pt>
                <c:pt idx="448">
                  <c:v>0.5336667444301878</c:v>
                </c:pt>
                <c:pt idx="449">
                  <c:v>0.53144598997932802</c:v>
                </c:pt>
                <c:pt idx="450">
                  <c:v>0.53030907467563304</c:v>
                </c:pt>
                <c:pt idx="451">
                  <c:v>0.52812081535485789</c:v>
                </c:pt>
                <c:pt idx="452">
                  <c:v>0.5273740720316229</c:v>
                </c:pt>
                <c:pt idx="453">
                  <c:v>0.5261724885072625</c:v>
                </c:pt>
                <c:pt idx="454">
                  <c:v>0.52605414206278378</c:v>
                </c:pt>
                <c:pt idx="455">
                  <c:v>0.52486301301960525</c:v>
                </c:pt>
                <c:pt idx="456">
                  <c:v>0.52525596788958517</c:v>
                </c:pt>
                <c:pt idx="457">
                  <c:v>0.5267146327395813</c:v>
                </c:pt>
                <c:pt idx="458">
                  <c:v>0.5267510129827172</c:v>
                </c:pt>
                <c:pt idx="459">
                  <c:v>0.52089880688729062</c:v>
                </c:pt>
                <c:pt idx="460">
                  <c:v>0.51683690159274465</c:v>
                </c:pt>
                <c:pt idx="461">
                  <c:v>0.50999594835426687</c:v>
                </c:pt>
                <c:pt idx="462">
                  <c:v>0.50485891365219571</c:v>
                </c:pt>
                <c:pt idx="463">
                  <c:v>0.502121752073449</c:v>
                </c:pt>
                <c:pt idx="464">
                  <c:v>0.50031140191271251</c:v>
                </c:pt>
                <c:pt idx="465">
                  <c:v>0.49737033951260151</c:v>
                </c:pt>
                <c:pt idx="466">
                  <c:v>0.49543143076804569</c:v>
                </c:pt>
                <c:pt idx="467">
                  <c:v>0.49342443750992926</c:v>
                </c:pt>
                <c:pt idx="468">
                  <c:v>0.49588462114242271</c:v>
                </c:pt>
                <c:pt idx="469">
                  <c:v>0.49750568210699064</c:v>
                </c:pt>
                <c:pt idx="470">
                  <c:v>0.49623554232645367</c:v>
                </c:pt>
                <c:pt idx="471">
                  <c:v>0.49733123474294433</c:v>
                </c:pt>
                <c:pt idx="472">
                  <c:v>0.50053316394719527</c:v>
                </c:pt>
                <c:pt idx="473">
                  <c:v>0.5020559517720552</c:v>
                </c:pt>
                <c:pt idx="474">
                  <c:v>0.50246079742187133</c:v>
                </c:pt>
                <c:pt idx="475">
                  <c:v>0.50486987823151519</c:v>
                </c:pt>
                <c:pt idx="476">
                  <c:v>0.5064762566069918</c:v>
                </c:pt>
                <c:pt idx="477">
                  <c:v>0.50827822937590883</c:v>
                </c:pt>
                <c:pt idx="478">
                  <c:v>0.50889695711307081</c:v>
                </c:pt>
                <c:pt idx="479">
                  <c:v>0.50669350192878448</c:v>
                </c:pt>
                <c:pt idx="480">
                  <c:v>0.50333072474279938</c:v>
                </c:pt>
                <c:pt idx="481">
                  <c:v>0.50330639127642895</c:v>
                </c:pt>
                <c:pt idx="482">
                  <c:v>0.50229641640896583</c:v>
                </c:pt>
                <c:pt idx="483">
                  <c:v>0.50217081398883745</c:v>
                </c:pt>
                <c:pt idx="484">
                  <c:v>0.50187410054969694</c:v>
                </c:pt>
                <c:pt idx="485">
                  <c:v>0.50305367529007705</c:v>
                </c:pt>
                <c:pt idx="486">
                  <c:v>0.505175155711997</c:v>
                </c:pt>
                <c:pt idx="487">
                  <c:v>0.50948144645258542</c:v>
                </c:pt>
                <c:pt idx="488">
                  <c:v>0.51270704786326315</c:v>
                </c:pt>
                <c:pt idx="489">
                  <c:v>0.51305804022394186</c:v>
                </c:pt>
                <c:pt idx="490">
                  <c:v>0.50836325501712432</c:v>
                </c:pt>
                <c:pt idx="491">
                  <c:v>0.5046305490410693</c:v>
                </c:pt>
                <c:pt idx="492">
                  <c:v>0.49946448406362631</c:v>
                </c:pt>
                <c:pt idx="493">
                  <c:v>0.49772573710073714</c:v>
                </c:pt>
                <c:pt idx="494">
                  <c:v>0.49729475598853157</c:v>
                </c:pt>
                <c:pt idx="495">
                  <c:v>0.49994968144483931</c:v>
                </c:pt>
                <c:pt idx="496">
                  <c:v>0.50224785580179732</c:v>
                </c:pt>
                <c:pt idx="497">
                  <c:v>0.50609790270754973</c:v>
                </c:pt>
                <c:pt idx="498">
                  <c:v>0.51038137081229562</c:v>
                </c:pt>
                <c:pt idx="499">
                  <c:v>0.51316092286930504</c:v>
                </c:pt>
                <c:pt idx="500">
                  <c:v>0.51495451891484056</c:v>
                </c:pt>
                <c:pt idx="501">
                  <c:v>0.5152031497888081</c:v>
                </c:pt>
                <c:pt idx="502">
                  <c:v>0.51633490279441518</c:v>
                </c:pt>
                <c:pt idx="503">
                  <c:v>0.51663785449171873</c:v>
                </c:pt>
                <c:pt idx="504">
                  <c:v>0.51578424100625231</c:v>
                </c:pt>
                <c:pt idx="505">
                  <c:v>0.51398209675670659</c:v>
                </c:pt>
                <c:pt idx="506">
                  <c:v>0.51338136457091521</c:v>
                </c:pt>
                <c:pt idx="507">
                  <c:v>0.51082710705000378</c:v>
                </c:pt>
                <c:pt idx="508">
                  <c:v>0.50830696139720188</c:v>
                </c:pt>
                <c:pt idx="509">
                  <c:v>0.50856457800511501</c:v>
                </c:pt>
                <c:pt idx="510">
                  <c:v>0.50951031515770739</c:v>
                </c:pt>
                <c:pt idx="511">
                  <c:v>0.51377401129943501</c:v>
                </c:pt>
                <c:pt idx="512">
                  <c:v>0.51822023607130718</c:v>
                </c:pt>
                <c:pt idx="513">
                  <c:v>0.52287919576554442</c:v>
                </c:pt>
                <c:pt idx="514">
                  <c:v>0.52557391765617989</c:v>
                </c:pt>
                <c:pt idx="515">
                  <c:v>0.52886985814617993</c:v>
                </c:pt>
                <c:pt idx="516">
                  <c:v>0.5314200631575503</c:v>
                </c:pt>
                <c:pt idx="517">
                  <c:v>0.53179192649045426</c:v>
                </c:pt>
                <c:pt idx="518">
                  <c:v>0.53360507276260349</c:v>
                </c:pt>
                <c:pt idx="519">
                  <c:v>0.53849415911846754</c:v>
                </c:pt>
                <c:pt idx="520">
                  <c:v>0.5406511320663443</c:v>
                </c:pt>
                <c:pt idx="521">
                  <c:v>0.54075294458178447</c:v>
                </c:pt>
                <c:pt idx="522">
                  <c:v>0.54166301408659645</c:v>
                </c:pt>
                <c:pt idx="523">
                  <c:v>0.54278229567816583</c:v>
                </c:pt>
                <c:pt idx="524">
                  <c:v>0.54340715852412469</c:v>
                </c:pt>
                <c:pt idx="525">
                  <c:v>0.55091254618921182</c:v>
                </c:pt>
                <c:pt idx="526">
                  <c:v>0.55685153689521338</c:v>
                </c:pt>
                <c:pt idx="527">
                  <c:v>0.56240561175316994</c:v>
                </c:pt>
                <c:pt idx="528">
                  <c:v>0.56393379053056825</c:v>
                </c:pt>
                <c:pt idx="529">
                  <c:v>0.56343398931557165</c:v>
                </c:pt>
                <c:pt idx="530">
                  <c:v>0.5619618070160679</c:v>
                </c:pt>
                <c:pt idx="531">
                  <c:v>0.56155704771021897</c:v>
                </c:pt>
                <c:pt idx="532">
                  <c:v>0.56469509635075277</c:v>
                </c:pt>
                <c:pt idx="533">
                  <c:v>0.56924188866017611</c:v>
                </c:pt>
                <c:pt idx="534">
                  <c:v>0.57206725945996928</c:v>
                </c:pt>
                <c:pt idx="535">
                  <c:v>0.57207336208596637</c:v>
                </c:pt>
                <c:pt idx="536">
                  <c:v>0.57236972628323979</c:v>
                </c:pt>
                <c:pt idx="537">
                  <c:v>0.57514249562763642</c:v>
                </c:pt>
                <c:pt idx="538">
                  <c:v>0.57738748441700516</c:v>
                </c:pt>
                <c:pt idx="539">
                  <c:v>0.5816526598838434</c:v>
                </c:pt>
                <c:pt idx="540">
                  <c:v>0.5825649047237843</c:v>
                </c:pt>
                <c:pt idx="541">
                  <c:v>0.58300320146314666</c:v>
                </c:pt>
                <c:pt idx="542">
                  <c:v>0.58254877523438087</c:v>
                </c:pt>
                <c:pt idx="543">
                  <c:v>0.58070485554880413</c:v>
                </c:pt>
                <c:pt idx="544">
                  <c:v>0.57553497440108892</c:v>
                </c:pt>
                <c:pt idx="545">
                  <c:v>0.57225041592648129</c:v>
                </c:pt>
                <c:pt idx="546">
                  <c:v>0.56573511035058399</c:v>
                </c:pt>
                <c:pt idx="547">
                  <c:v>0.56145445444321262</c:v>
                </c:pt>
                <c:pt idx="548">
                  <c:v>0.55796879190265969</c:v>
                </c:pt>
                <c:pt idx="549">
                  <c:v>0.55305007965909747</c:v>
                </c:pt>
                <c:pt idx="550">
                  <c:v>0.54963050330711061</c:v>
                </c:pt>
                <c:pt idx="551">
                  <c:v>0.54945420169845716</c:v>
                </c:pt>
                <c:pt idx="552">
                  <c:v>0.55033288576452088</c:v>
                </c:pt>
                <c:pt idx="553">
                  <c:v>0.55029287929986059</c:v>
                </c:pt>
                <c:pt idx="554">
                  <c:v>0.54867040816483037</c:v>
                </c:pt>
                <c:pt idx="555">
                  <c:v>0.54169402293631452</c:v>
                </c:pt>
                <c:pt idx="556">
                  <c:v>0.53564281468808028</c:v>
                </c:pt>
                <c:pt idx="557">
                  <c:v>0.53402219788132022</c:v>
                </c:pt>
                <c:pt idx="558">
                  <c:v>0.53068127060371262</c:v>
                </c:pt>
                <c:pt idx="559">
                  <c:v>0.52689602795331103</c:v>
                </c:pt>
                <c:pt idx="560">
                  <c:v>0.52293355091862559</c:v>
                </c:pt>
                <c:pt idx="561">
                  <c:v>0.51815209202021717</c:v>
                </c:pt>
                <c:pt idx="562">
                  <c:v>0.51687478189625091</c:v>
                </c:pt>
                <c:pt idx="563">
                  <c:v>0.51355368891737485</c:v>
                </c:pt>
                <c:pt idx="564">
                  <c:v>0.50956966087462818</c:v>
                </c:pt>
                <c:pt idx="565">
                  <c:v>0.51005186385256973</c:v>
                </c:pt>
                <c:pt idx="566">
                  <c:v>0.51128574726808307</c:v>
                </c:pt>
                <c:pt idx="567">
                  <c:v>0.51239066523683419</c:v>
                </c:pt>
                <c:pt idx="568">
                  <c:v>0.51208248759054809</c:v>
                </c:pt>
                <c:pt idx="569">
                  <c:v>0.51232184462811814</c:v>
                </c:pt>
                <c:pt idx="570">
                  <c:v>0.50941354499771585</c:v>
                </c:pt>
                <c:pt idx="571">
                  <c:v>0.50814791978085538</c:v>
                </c:pt>
                <c:pt idx="572">
                  <c:v>0.50453675699030931</c:v>
                </c:pt>
                <c:pt idx="573">
                  <c:v>0.50277589067946682</c:v>
                </c:pt>
                <c:pt idx="574">
                  <c:v>0.49926124544757189</c:v>
                </c:pt>
                <c:pt idx="575">
                  <c:v>0.49707128956713909</c:v>
                </c:pt>
                <c:pt idx="576">
                  <c:v>0.49411074352291467</c:v>
                </c:pt>
                <c:pt idx="577">
                  <c:v>0.49346517825893343</c:v>
                </c:pt>
                <c:pt idx="578">
                  <c:v>0.49556369688324042</c:v>
                </c:pt>
                <c:pt idx="579">
                  <c:v>0.49776661270713407</c:v>
                </c:pt>
                <c:pt idx="580">
                  <c:v>0.49752818512726554</c:v>
                </c:pt>
                <c:pt idx="581">
                  <c:v>0.49841268563933155</c:v>
                </c:pt>
                <c:pt idx="582">
                  <c:v>0.498006388694403</c:v>
                </c:pt>
                <c:pt idx="583">
                  <c:v>0.49771197120925192</c:v>
                </c:pt>
                <c:pt idx="584">
                  <c:v>0.49458606339168326</c:v>
                </c:pt>
                <c:pt idx="585">
                  <c:v>0.49045049340144914</c:v>
                </c:pt>
                <c:pt idx="586">
                  <c:v>0.48593485793485797</c:v>
                </c:pt>
                <c:pt idx="587">
                  <c:v>0.48225244697292091</c:v>
                </c:pt>
                <c:pt idx="588">
                  <c:v>0.47989305798838389</c:v>
                </c:pt>
                <c:pt idx="589">
                  <c:v>0.47661143650918669</c:v>
                </c:pt>
                <c:pt idx="590">
                  <c:v>0.47518040074969498</c:v>
                </c:pt>
                <c:pt idx="591">
                  <c:v>0.47855119443534333</c:v>
                </c:pt>
                <c:pt idx="592">
                  <c:v>0.48198503822330369</c:v>
                </c:pt>
                <c:pt idx="593">
                  <c:v>0.48960206677242091</c:v>
                </c:pt>
                <c:pt idx="594">
                  <c:v>0.49445061290078696</c:v>
                </c:pt>
                <c:pt idx="595">
                  <c:v>0.49757477889445734</c:v>
                </c:pt>
                <c:pt idx="596">
                  <c:v>0.49757018588864665</c:v>
                </c:pt>
                <c:pt idx="597">
                  <c:v>0.49886371151499126</c:v>
                </c:pt>
                <c:pt idx="598">
                  <c:v>0.49961284362957964</c:v>
                </c:pt>
                <c:pt idx="599">
                  <c:v>0.49872758864010569</c:v>
                </c:pt>
                <c:pt idx="600">
                  <c:v>0.49559637433035675</c:v>
                </c:pt>
                <c:pt idx="601">
                  <c:v>0.49294873967967306</c:v>
                </c:pt>
                <c:pt idx="602">
                  <c:v>0.49016513886606916</c:v>
                </c:pt>
                <c:pt idx="603">
                  <c:v>0.49047724143076066</c:v>
                </c:pt>
                <c:pt idx="604">
                  <c:v>0.49179904974977373</c:v>
                </c:pt>
                <c:pt idx="605">
                  <c:v>0.49263439136812881</c:v>
                </c:pt>
                <c:pt idx="606">
                  <c:v>0.49607963705181057</c:v>
                </c:pt>
                <c:pt idx="607">
                  <c:v>0.50099936476974505</c:v>
                </c:pt>
                <c:pt idx="608">
                  <c:v>0.50296960991591488</c:v>
                </c:pt>
                <c:pt idx="609">
                  <c:v>0.50550370747098328</c:v>
                </c:pt>
                <c:pt idx="610">
                  <c:v>0.50489642030538218</c:v>
                </c:pt>
                <c:pt idx="611">
                  <c:v>0.50228885857628369</c:v>
                </c:pt>
                <c:pt idx="612">
                  <c:v>0.49910519089260957</c:v>
                </c:pt>
                <c:pt idx="613">
                  <c:v>0.49573987161807803</c:v>
                </c:pt>
                <c:pt idx="614">
                  <c:v>0.49362983865400772</c:v>
                </c:pt>
                <c:pt idx="615">
                  <c:v>0.49327540950869109</c:v>
                </c:pt>
                <c:pt idx="616">
                  <c:v>0.49221640120921489</c:v>
                </c:pt>
                <c:pt idx="617">
                  <c:v>0.49142313014646444</c:v>
                </c:pt>
                <c:pt idx="618">
                  <c:v>0.49065105025654132</c:v>
                </c:pt>
                <c:pt idx="619">
                  <c:v>0.48973318087188028</c:v>
                </c:pt>
                <c:pt idx="620">
                  <c:v>0.49028814476677102</c:v>
                </c:pt>
                <c:pt idx="621">
                  <c:v>0.49091457083324624</c:v>
                </c:pt>
                <c:pt idx="622">
                  <c:v>0.48617985174765965</c:v>
                </c:pt>
                <c:pt idx="623">
                  <c:v>0.48320472322239322</c:v>
                </c:pt>
                <c:pt idx="624">
                  <c:v>0.48127926349478323</c:v>
                </c:pt>
                <c:pt idx="625">
                  <c:v>0.48149221894827093</c:v>
                </c:pt>
                <c:pt idx="626">
                  <c:v>0.4786004412134956</c:v>
                </c:pt>
                <c:pt idx="627">
                  <c:v>0.47731671175375595</c:v>
                </c:pt>
                <c:pt idx="628">
                  <c:v>0.47774456811977889</c:v>
                </c:pt>
                <c:pt idx="629">
                  <c:v>0.47657808870796436</c:v>
                </c:pt>
                <c:pt idx="630">
                  <c:v>0.47218058448943251</c:v>
                </c:pt>
                <c:pt idx="631">
                  <c:v>0.46503327967981906</c:v>
                </c:pt>
                <c:pt idx="632">
                  <c:v>0.45932351870590427</c:v>
                </c:pt>
                <c:pt idx="633">
                  <c:v>0.45817250053707187</c:v>
                </c:pt>
                <c:pt idx="634">
                  <c:v>0.45760814144170214</c:v>
                </c:pt>
                <c:pt idx="635">
                  <c:v>0.4549028145882692</c:v>
                </c:pt>
                <c:pt idx="636">
                  <c:v>0.45047119159500715</c:v>
                </c:pt>
                <c:pt idx="637">
                  <c:v>0.44709915820598567</c:v>
                </c:pt>
                <c:pt idx="638">
                  <c:v>0.443717704861957</c:v>
                </c:pt>
                <c:pt idx="639">
                  <c:v>0.4412884638747635</c:v>
                </c:pt>
                <c:pt idx="640">
                  <c:v>0.43845499817806388</c:v>
                </c:pt>
                <c:pt idx="641">
                  <c:v>0.43768726939019825</c:v>
                </c:pt>
                <c:pt idx="642">
                  <c:v>0.4383086266078231</c:v>
                </c:pt>
                <c:pt idx="643">
                  <c:v>0.44054143518202543</c:v>
                </c:pt>
                <c:pt idx="644">
                  <c:v>0.44150211511736226</c:v>
                </c:pt>
                <c:pt idx="645">
                  <c:v>0.44207465185207756</c:v>
                </c:pt>
                <c:pt idx="646">
                  <c:v>0.44298723176525434</c:v>
                </c:pt>
                <c:pt idx="647">
                  <c:v>0.44158457452173622</c:v>
                </c:pt>
                <c:pt idx="648">
                  <c:v>0.43893679615122505</c:v>
                </c:pt>
                <c:pt idx="649">
                  <c:v>0.4353528949303847</c:v>
                </c:pt>
                <c:pt idx="650">
                  <c:v>0.43274751720164051</c:v>
                </c:pt>
                <c:pt idx="651">
                  <c:v>0.43393685166392498</c:v>
                </c:pt>
                <c:pt idx="652">
                  <c:v>0.43649098513963835</c:v>
                </c:pt>
                <c:pt idx="653">
                  <c:v>0.43811126863341332</c:v>
                </c:pt>
                <c:pt idx="654">
                  <c:v>0.43969929861834961</c:v>
                </c:pt>
                <c:pt idx="655">
                  <c:v>0.44023753285205758</c:v>
                </c:pt>
                <c:pt idx="656">
                  <c:v>0.44097285041586648</c:v>
                </c:pt>
                <c:pt idx="657">
                  <c:v>0.44172901245592794</c:v>
                </c:pt>
                <c:pt idx="658">
                  <c:v>0.44361222820137586</c:v>
                </c:pt>
                <c:pt idx="659">
                  <c:v>0.4471490359896117</c:v>
                </c:pt>
                <c:pt idx="660">
                  <c:v>0.45108283157465073</c:v>
                </c:pt>
                <c:pt idx="661">
                  <c:v>0.45560445461719568</c:v>
                </c:pt>
                <c:pt idx="662">
                  <c:v>0.46140494814224031</c:v>
                </c:pt>
                <c:pt idx="663">
                  <c:v>0.46105951981550908</c:v>
                </c:pt>
                <c:pt idx="664">
                  <c:v>0.45656005715931852</c:v>
                </c:pt>
                <c:pt idx="665">
                  <c:v>0.45574928343343413</c:v>
                </c:pt>
                <c:pt idx="666">
                  <c:v>0.45321489806814169</c:v>
                </c:pt>
                <c:pt idx="667">
                  <c:v>0.45334359643512551</c:v>
                </c:pt>
                <c:pt idx="668">
                  <c:v>0.45570138931292803</c:v>
                </c:pt>
                <c:pt idx="669">
                  <c:v>0.45263840516469561</c:v>
                </c:pt>
                <c:pt idx="670">
                  <c:v>0.44828238535492199</c:v>
                </c:pt>
                <c:pt idx="671">
                  <c:v>0.44361921441404184</c:v>
                </c:pt>
                <c:pt idx="672">
                  <c:v>0.44088288366878459</c:v>
                </c:pt>
                <c:pt idx="673">
                  <c:v>0.43879690958123307</c:v>
                </c:pt>
                <c:pt idx="674">
                  <c:v>0.43762618921033059</c:v>
                </c:pt>
                <c:pt idx="675">
                  <c:v>0.432820544181997</c:v>
                </c:pt>
                <c:pt idx="676">
                  <c:v>0.4281994439199594</c:v>
                </c:pt>
                <c:pt idx="677">
                  <c:v>0.42419162222971663</c:v>
                </c:pt>
                <c:pt idx="678">
                  <c:v>0.42353263329113844</c:v>
                </c:pt>
                <c:pt idx="679">
                  <c:v>0.42535018396000723</c:v>
                </c:pt>
                <c:pt idx="680">
                  <c:v>0.42962382808489785</c:v>
                </c:pt>
                <c:pt idx="681">
                  <c:v>0.42900005673720992</c:v>
                </c:pt>
                <c:pt idx="682">
                  <c:v>0.42930922203565469</c:v>
                </c:pt>
                <c:pt idx="683">
                  <c:v>0.43047125235208022</c:v>
                </c:pt>
                <c:pt idx="684">
                  <c:v>0.43128804476080651</c:v>
                </c:pt>
                <c:pt idx="685">
                  <c:v>0.43043466612189674</c:v>
                </c:pt>
                <c:pt idx="686">
                  <c:v>0.42757003064680899</c:v>
                </c:pt>
                <c:pt idx="687">
                  <c:v>0.4262543350850358</c:v>
                </c:pt>
                <c:pt idx="688">
                  <c:v>0.42753944552832635</c:v>
                </c:pt>
                <c:pt idx="689">
                  <c:v>0.4284437445827835</c:v>
                </c:pt>
                <c:pt idx="690">
                  <c:v>0.42801638511432277</c:v>
                </c:pt>
                <c:pt idx="691">
                  <c:v>0.42520118764526488</c:v>
                </c:pt>
                <c:pt idx="692">
                  <c:v>0.4195257869880617</c:v>
                </c:pt>
                <c:pt idx="693">
                  <c:v>0.41385051079874297</c:v>
                </c:pt>
                <c:pt idx="694">
                  <c:v>0.40821855424049674</c:v>
                </c:pt>
                <c:pt idx="695">
                  <c:v>0.40291072847857939</c:v>
                </c:pt>
                <c:pt idx="696">
                  <c:v>0.40211965236115993</c:v>
                </c:pt>
                <c:pt idx="697">
                  <c:v>0.40030417125663836</c:v>
                </c:pt>
                <c:pt idx="698">
                  <c:v>0.39811923512506792</c:v>
                </c:pt>
                <c:pt idx="699">
                  <c:v>0.40078088177012916</c:v>
                </c:pt>
                <c:pt idx="700">
                  <c:v>0.40447763617176719</c:v>
                </c:pt>
                <c:pt idx="701">
                  <c:v>0.40907179750896699</c:v>
                </c:pt>
                <c:pt idx="702">
                  <c:v>0.41438014798830908</c:v>
                </c:pt>
                <c:pt idx="703">
                  <c:v>0.42160360348799159</c:v>
                </c:pt>
                <c:pt idx="704">
                  <c:v>0.42200857627681293</c:v>
                </c:pt>
                <c:pt idx="705">
                  <c:v>0.42625143508594454</c:v>
                </c:pt>
                <c:pt idx="706">
                  <c:v>0.42767987018909953</c:v>
                </c:pt>
                <c:pt idx="707">
                  <c:v>0.42904395222154501</c:v>
                </c:pt>
                <c:pt idx="708">
                  <c:v>0.42771519605814745</c:v>
                </c:pt>
                <c:pt idx="709">
                  <c:v>0.42369144691876087</c:v>
                </c:pt>
                <c:pt idx="710">
                  <c:v>0.42126646097205722</c:v>
                </c:pt>
                <c:pt idx="711">
                  <c:v>0.4208297479734523</c:v>
                </c:pt>
                <c:pt idx="712">
                  <c:v>0.42375712751400452</c:v>
                </c:pt>
                <c:pt idx="713">
                  <c:v>0.42728683478905005</c:v>
                </c:pt>
                <c:pt idx="714">
                  <c:v>0.42856740694401002</c:v>
                </c:pt>
                <c:pt idx="715">
                  <c:v>0.43188881080659008</c:v>
                </c:pt>
                <c:pt idx="716">
                  <c:v>0.43498291489933216</c:v>
                </c:pt>
                <c:pt idx="717">
                  <c:v>0.43361531877000831</c:v>
                </c:pt>
                <c:pt idx="718">
                  <c:v>0.43196883615612242</c:v>
                </c:pt>
                <c:pt idx="719">
                  <c:v>0.4309587931075573</c:v>
                </c:pt>
                <c:pt idx="720">
                  <c:v>0.43085221624652709</c:v>
                </c:pt>
                <c:pt idx="721">
                  <c:v>0.43268024491214307</c:v>
                </c:pt>
                <c:pt idx="722">
                  <c:v>0.43421266505397421</c:v>
                </c:pt>
                <c:pt idx="723">
                  <c:v>0.43562477296040425</c:v>
                </c:pt>
                <c:pt idx="724">
                  <c:v>0.43408636478064067</c:v>
                </c:pt>
                <c:pt idx="725">
                  <c:v>0.43672975915962076</c:v>
                </c:pt>
                <c:pt idx="726">
                  <c:v>0.44102324125418452</c:v>
                </c:pt>
                <c:pt idx="727">
                  <c:v>0.44265100713840361</c:v>
                </c:pt>
                <c:pt idx="728">
                  <c:v>0.4396237931593554</c:v>
                </c:pt>
                <c:pt idx="729">
                  <c:v>0.43516692981013755</c:v>
                </c:pt>
                <c:pt idx="730">
                  <c:v>0.43092363029096287</c:v>
                </c:pt>
                <c:pt idx="731">
                  <c:v>0.43268324208633036</c:v>
                </c:pt>
                <c:pt idx="732">
                  <c:v>0.43470451714884029</c:v>
                </c:pt>
                <c:pt idx="733">
                  <c:v>0.43862128866666883</c:v>
                </c:pt>
                <c:pt idx="734">
                  <c:v>0.43976768618203738</c:v>
                </c:pt>
                <c:pt idx="735">
                  <c:v>0.44001692738053783</c:v>
                </c:pt>
                <c:pt idx="736">
                  <c:v>0.4394122960036061</c:v>
                </c:pt>
                <c:pt idx="737">
                  <c:v>0.43631100850965376</c:v>
                </c:pt>
                <c:pt idx="738">
                  <c:v>0.43239298868908288</c:v>
                </c:pt>
                <c:pt idx="739">
                  <c:v>0.42665572721268619</c:v>
                </c:pt>
                <c:pt idx="740">
                  <c:v>0.42575876415223018</c:v>
                </c:pt>
                <c:pt idx="741">
                  <c:v>0.42514144610663596</c:v>
                </c:pt>
                <c:pt idx="742">
                  <c:v>0.42395832437869108</c:v>
                </c:pt>
                <c:pt idx="743">
                  <c:v>0.42540246743162802</c:v>
                </c:pt>
                <c:pt idx="744">
                  <c:v>0.42753748508379019</c:v>
                </c:pt>
                <c:pt idx="745">
                  <c:v>0.43279865395401013</c:v>
                </c:pt>
                <c:pt idx="746">
                  <c:v>0.43106126565692265</c:v>
                </c:pt>
                <c:pt idx="747">
                  <c:v>0.42452299571669622</c:v>
                </c:pt>
                <c:pt idx="748">
                  <c:v>0.41953098960537016</c:v>
                </c:pt>
                <c:pt idx="749">
                  <c:v>0.41812819687315461</c:v>
                </c:pt>
                <c:pt idx="750">
                  <c:v>0.41791678167264695</c:v>
                </c:pt>
                <c:pt idx="751">
                  <c:v>0.42389190737382609</c:v>
                </c:pt>
                <c:pt idx="752">
                  <c:v>0.42587747889191863</c:v>
                </c:pt>
                <c:pt idx="753">
                  <c:v>0.42626165091791951</c:v>
                </c:pt>
                <c:pt idx="754">
                  <c:v>0.42366760634316614</c:v>
                </c:pt>
                <c:pt idx="755">
                  <c:v>0.42378723329651635</c:v>
                </c:pt>
                <c:pt idx="756">
                  <c:v>0.42643416124338018</c:v>
                </c:pt>
                <c:pt idx="757">
                  <c:v>0.42908995034494879</c:v>
                </c:pt>
                <c:pt idx="758">
                  <c:v>0.43130860457124426</c:v>
                </c:pt>
                <c:pt idx="759">
                  <c:v>0.43157127067185275</c:v>
                </c:pt>
                <c:pt idx="760">
                  <c:v>0.42909717766398064</c:v>
                </c:pt>
                <c:pt idx="761">
                  <c:v>0.43063776111334434</c:v>
                </c:pt>
                <c:pt idx="762">
                  <c:v>0.42969105674296187</c:v>
                </c:pt>
                <c:pt idx="763">
                  <c:v>0.43033931388448793</c:v>
                </c:pt>
                <c:pt idx="764">
                  <c:v>0.43393680252304706</c:v>
                </c:pt>
                <c:pt idx="765">
                  <c:v>0.434513370322473</c:v>
                </c:pt>
                <c:pt idx="766">
                  <c:v>0.43585609190768926</c:v>
                </c:pt>
                <c:pt idx="767">
                  <c:v>0.43478332185152385</c:v>
                </c:pt>
                <c:pt idx="768">
                  <c:v>0.43691113141067467</c:v>
                </c:pt>
                <c:pt idx="769">
                  <c:v>0.43769199162574107</c:v>
                </c:pt>
                <c:pt idx="770">
                  <c:v>0.43797690935011468</c:v>
                </c:pt>
                <c:pt idx="771">
                  <c:v>0.43857371904766573</c:v>
                </c:pt>
                <c:pt idx="772">
                  <c:v>0.43709833022907313</c:v>
                </c:pt>
                <c:pt idx="773">
                  <c:v>0.43724422083974734</c:v>
                </c:pt>
                <c:pt idx="774">
                  <c:v>0.43790540143315326</c:v>
                </c:pt>
                <c:pt idx="775">
                  <c:v>0.43501159107976617</c:v>
                </c:pt>
                <c:pt idx="776">
                  <c:v>0.43502898626416669</c:v>
                </c:pt>
                <c:pt idx="777">
                  <c:v>0.4365010199918401</c:v>
                </c:pt>
                <c:pt idx="778">
                  <c:v>0.43959782267724878</c:v>
                </c:pt>
                <c:pt idx="779">
                  <c:v>0.44131854304528378</c:v>
                </c:pt>
                <c:pt idx="780">
                  <c:v>0.43939359457447258</c:v>
                </c:pt>
                <c:pt idx="781">
                  <c:v>0.43478601802555339</c:v>
                </c:pt>
                <c:pt idx="782">
                  <c:v>0.43230774765817154</c:v>
                </c:pt>
                <c:pt idx="783">
                  <c:v>0.43008349553179903</c:v>
                </c:pt>
                <c:pt idx="784">
                  <c:v>0.42720217666883098</c:v>
                </c:pt>
                <c:pt idx="785">
                  <c:v>0.42396055393728338</c:v>
                </c:pt>
                <c:pt idx="786">
                  <c:v>0.42311478765469807</c:v>
                </c:pt>
                <c:pt idx="787">
                  <c:v>0.42272008707595821</c:v>
                </c:pt>
                <c:pt idx="788">
                  <c:v>0.41996779284149111</c:v>
                </c:pt>
                <c:pt idx="789">
                  <c:v>0.41996799168681892</c:v>
                </c:pt>
                <c:pt idx="790">
                  <c:v>0.41495035864066165</c:v>
                </c:pt>
                <c:pt idx="791">
                  <c:v>0.40860398270604248</c:v>
                </c:pt>
                <c:pt idx="792">
                  <c:v>0.4034841902948173</c:v>
                </c:pt>
                <c:pt idx="793">
                  <c:v>0.39681581916189379</c:v>
                </c:pt>
                <c:pt idx="794">
                  <c:v>0.39355276650908411</c:v>
                </c:pt>
                <c:pt idx="795">
                  <c:v>0.38887836991508756</c:v>
                </c:pt>
                <c:pt idx="796">
                  <c:v>0.38762762259185929</c:v>
                </c:pt>
                <c:pt idx="797">
                  <c:v>0.38593952490746719</c:v>
                </c:pt>
                <c:pt idx="798">
                  <c:v>0.38630531721373496</c:v>
                </c:pt>
                <c:pt idx="799">
                  <c:v>0.38565961511158148</c:v>
                </c:pt>
                <c:pt idx="800">
                  <c:v>0.38376321010649067</c:v>
                </c:pt>
                <c:pt idx="801">
                  <c:v>0.38288658556950411</c:v>
                </c:pt>
                <c:pt idx="802">
                  <c:v>0.38053200951561733</c:v>
                </c:pt>
                <c:pt idx="803">
                  <c:v>0.37633740426142664</c:v>
                </c:pt>
                <c:pt idx="804">
                  <c:v>0.37030694135545744</c:v>
                </c:pt>
                <c:pt idx="805">
                  <c:v>0.36701893330844049</c:v>
                </c:pt>
                <c:pt idx="806">
                  <c:v>0.36705836829790972</c:v>
                </c:pt>
                <c:pt idx="807">
                  <c:v>0.3659711128150146</c:v>
                </c:pt>
                <c:pt idx="808">
                  <c:v>0.36889311223150045</c:v>
                </c:pt>
                <c:pt idx="809">
                  <c:v>0.36909756417832051</c:v>
                </c:pt>
                <c:pt idx="810">
                  <c:v>0.36639802223343632</c:v>
                </c:pt>
                <c:pt idx="811">
                  <c:v>0.36307600072729534</c:v>
                </c:pt>
                <c:pt idx="812">
                  <c:v>0.3649059083031867</c:v>
                </c:pt>
                <c:pt idx="813">
                  <c:v>0.36568052540642293</c:v>
                </c:pt>
                <c:pt idx="814">
                  <c:v>0.36641206462073411</c:v>
                </c:pt>
                <c:pt idx="815">
                  <c:v>0.36561526410353201</c:v>
                </c:pt>
                <c:pt idx="816">
                  <c:v>0.36492634665185636</c:v>
                </c:pt>
                <c:pt idx="817">
                  <c:v>0.36212013017890737</c:v>
                </c:pt>
                <c:pt idx="818">
                  <c:v>0.36135418875246561</c:v>
                </c:pt>
                <c:pt idx="819">
                  <c:v>0.35871384974504678</c:v>
                </c:pt>
                <c:pt idx="820">
                  <c:v>0.35486078873444737</c:v>
                </c:pt>
                <c:pt idx="821">
                  <c:v>0.35389936545100931</c:v>
                </c:pt>
                <c:pt idx="822">
                  <c:v>0.3537443444877556</c:v>
                </c:pt>
                <c:pt idx="823">
                  <c:v>0.35334829348311914</c:v>
                </c:pt>
                <c:pt idx="824">
                  <c:v>0.35238924739696742</c:v>
                </c:pt>
                <c:pt idx="825">
                  <c:v>0.34956166055795285</c:v>
                </c:pt>
                <c:pt idx="826">
                  <c:v>0.34542327752187368</c:v>
                </c:pt>
                <c:pt idx="827">
                  <c:v>0.34322297034791416</c:v>
                </c:pt>
                <c:pt idx="828">
                  <c:v>0.34736695142008489</c:v>
                </c:pt>
                <c:pt idx="829">
                  <c:v>0.34620291930036767</c:v>
                </c:pt>
                <c:pt idx="830">
                  <c:v>0.3450090614343489</c:v>
                </c:pt>
                <c:pt idx="831">
                  <c:v>0.34579708827204142</c:v>
                </c:pt>
                <c:pt idx="832">
                  <c:v>0.34719256137433147</c:v>
                </c:pt>
                <c:pt idx="833">
                  <c:v>0.34691175657421813</c:v>
                </c:pt>
                <c:pt idx="834">
                  <c:v>0.34718173291421617</c:v>
                </c:pt>
                <c:pt idx="835">
                  <c:v>0.34789766709988718</c:v>
                </c:pt>
                <c:pt idx="836">
                  <c:v>0.34994225844519605</c:v>
                </c:pt>
                <c:pt idx="837">
                  <c:v>0.35218644821636425</c:v>
                </c:pt>
                <c:pt idx="838">
                  <c:v>0.35203524357387317</c:v>
                </c:pt>
                <c:pt idx="839">
                  <c:v>0.35313448569287625</c:v>
                </c:pt>
                <c:pt idx="840">
                  <c:v>0.35605670944451434</c:v>
                </c:pt>
                <c:pt idx="841">
                  <c:v>0.35838502595505367</c:v>
                </c:pt>
                <c:pt idx="842">
                  <c:v>0.36172388280086504</c:v>
                </c:pt>
                <c:pt idx="843">
                  <c:v>0.36675206322196924</c:v>
                </c:pt>
                <c:pt idx="844">
                  <c:v>0.36983947870311507</c:v>
                </c:pt>
                <c:pt idx="845">
                  <c:v>0.36813729794452205</c:v>
                </c:pt>
                <c:pt idx="846">
                  <c:v>0.36573349125779137</c:v>
                </c:pt>
                <c:pt idx="847">
                  <c:v>0.36566769239678221</c:v>
                </c:pt>
                <c:pt idx="848">
                  <c:v>0.36400754730357915</c:v>
                </c:pt>
                <c:pt idx="849">
                  <c:v>0.36525292367979217</c:v>
                </c:pt>
                <c:pt idx="850">
                  <c:v>0.36412881335158875</c:v>
                </c:pt>
                <c:pt idx="851">
                  <c:v>0.35922865102809903</c:v>
                </c:pt>
                <c:pt idx="852">
                  <c:v>0.35629960172789821</c:v>
                </c:pt>
                <c:pt idx="853">
                  <c:v>0.35597039204800207</c:v>
                </c:pt>
                <c:pt idx="854">
                  <c:v>0.35495860705566679</c:v>
                </c:pt>
                <c:pt idx="855">
                  <c:v>0.35460406811427692</c:v>
                </c:pt>
                <c:pt idx="856">
                  <c:v>0.35406799132298772</c:v>
                </c:pt>
                <c:pt idx="857">
                  <c:v>0.35299817281423507</c:v>
                </c:pt>
                <c:pt idx="858">
                  <c:v>0.35209824027870679</c:v>
                </c:pt>
                <c:pt idx="859">
                  <c:v>0.35424736790820788</c:v>
                </c:pt>
                <c:pt idx="860">
                  <c:v>0.35477069811329759</c:v>
                </c:pt>
                <c:pt idx="861">
                  <c:v>0.35676229573106033</c:v>
                </c:pt>
                <c:pt idx="862">
                  <c:v>0.35777158545432702</c:v>
                </c:pt>
                <c:pt idx="863">
                  <c:v>0.36190957791438183</c:v>
                </c:pt>
                <c:pt idx="864">
                  <c:v>0.36383350744340359</c:v>
                </c:pt>
                <c:pt idx="865">
                  <c:v>0.36288294421847483</c:v>
                </c:pt>
                <c:pt idx="866">
                  <c:v>0.35909892512588071</c:v>
                </c:pt>
                <c:pt idx="867">
                  <c:v>0.356770084306469</c:v>
                </c:pt>
                <c:pt idx="868">
                  <c:v>0.35749855646686896</c:v>
                </c:pt>
                <c:pt idx="869">
                  <c:v>0.35971681269736377</c:v>
                </c:pt>
                <c:pt idx="870">
                  <c:v>0.35811103340327038</c:v>
                </c:pt>
                <c:pt idx="871">
                  <c:v>0.35749235474006119</c:v>
                </c:pt>
                <c:pt idx="872">
                  <c:v>0.35613944386119045</c:v>
                </c:pt>
                <c:pt idx="873">
                  <c:v>0.35663862463893448</c:v>
                </c:pt>
                <c:pt idx="874">
                  <c:v>0.35630665663286032</c:v>
                </c:pt>
                <c:pt idx="875">
                  <c:v>0.35693562299066883</c:v>
                </c:pt>
                <c:pt idx="876">
                  <c:v>0.35745949526250764</c:v>
                </c:pt>
                <c:pt idx="877">
                  <c:v>0.35859094964546778</c:v>
                </c:pt>
                <c:pt idx="878">
                  <c:v>0.35793980646476686</c:v>
                </c:pt>
                <c:pt idx="879">
                  <c:v>0.35667888388206198</c:v>
                </c:pt>
                <c:pt idx="880">
                  <c:v>0.35853950769076354</c:v>
                </c:pt>
                <c:pt idx="881">
                  <c:v>0.35936192157096325</c:v>
                </c:pt>
                <c:pt idx="882">
                  <c:v>0.3598540786796221</c:v>
                </c:pt>
                <c:pt idx="883">
                  <c:v>0.36177738148313271</c:v>
                </c:pt>
                <c:pt idx="884">
                  <c:v>0.36235844396225592</c:v>
                </c:pt>
                <c:pt idx="885">
                  <c:v>0.36265368740068887</c:v>
                </c:pt>
                <c:pt idx="886">
                  <c:v>0.36303870979906605</c:v>
                </c:pt>
                <c:pt idx="887">
                  <c:v>0.36272102005853835</c:v>
                </c:pt>
                <c:pt idx="888">
                  <c:v>0.36218409397448242</c:v>
                </c:pt>
                <c:pt idx="889">
                  <c:v>0.36333785265739416</c:v>
                </c:pt>
                <c:pt idx="890">
                  <c:v>0.36475135633904199</c:v>
                </c:pt>
                <c:pt idx="891">
                  <c:v>0.36937545182689335</c:v>
                </c:pt>
                <c:pt idx="892">
                  <c:v>0.37468074142967217</c:v>
                </c:pt>
                <c:pt idx="893">
                  <c:v>0.38143085854385778</c:v>
                </c:pt>
                <c:pt idx="894">
                  <c:v>0.38540393115771654</c:v>
                </c:pt>
                <c:pt idx="895">
                  <c:v>0.38526795706845013</c:v>
                </c:pt>
                <c:pt idx="896">
                  <c:v>0.38312275436345822</c:v>
                </c:pt>
                <c:pt idx="897">
                  <c:v>0.38536248814181218</c:v>
                </c:pt>
                <c:pt idx="898">
                  <c:v>0.38953502017671637</c:v>
                </c:pt>
                <c:pt idx="899">
                  <c:v>0.38994526479370123</c:v>
                </c:pt>
                <c:pt idx="900">
                  <c:v>0.38795856277186896</c:v>
                </c:pt>
                <c:pt idx="901">
                  <c:v>0.38538460689028525</c:v>
                </c:pt>
                <c:pt idx="902">
                  <c:v>0.3855323833134624</c:v>
                </c:pt>
                <c:pt idx="903">
                  <c:v>0.38404086315696567</c:v>
                </c:pt>
                <c:pt idx="904">
                  <c:v>0.38547967794977545</c:v>
                </c:pt>
                <c:pt idx="905">
                  <c:v>0.38877702508040818</c:v>
                </c:pt>
                <c:pt idx="906">
                  <c:v>0.38850245563630748</c:v>
                </c:pt>
                <c:pt idx="907">
                  <c:v>0.38703338641783763</c:v>
                </c:pt>
                <c:pt idx="908">
                  <c:v>0.38418024685900487</c:v>
                </c:pt>
                <c:pt idx="909">
                  <c:v>0.38243571571596818</c:v>
                </c:pt>
                <c:pt idx="910">
                  <c:v>0.38015577529287148</c:v>
                </c:pt>
                <c:pt idx="911">
                  <c:v>0.38061837732723081</c:v>
                </c:pt>
                <c:pt idx="912">
                  <c:v>0.3791560153603471</c:v>
                </c:pt>
                <c:pt idx="913">
                  <c:v>0.37678948887409125</c:v>
                </c:pt>
                <c:pt idx="914">
                  <c:v>0.37279430468447478</c:v>
                </c:pt>
                <c:pt idx="915">
                  <c:v>0.36944331638537387</c:v>
                </c:pt>
                <c:pt idx="916">
                  <c:v>0.36772550111812008</c:v>
                </c:pt>
                <c:pt idx="917">
                  <c:v>0.36732430025154728</c:v>
                </c:pt>
                <c:pt idx="918">
                  <c:v>0.36544088727431767</c:v>
                </c:pt>
                <c:pt idx="919">
                  <c:v>0.36572141412823689</c:v>
                </c:pt>
                <c:pt idx="920">
                  <c:v>0.36640412686530732</c:v>
                </c:pt>
                <c:pt idx="921">
                  <c:v>0.36283381798880465</c:v>
                </c:pt>
                <c:pt idx="922">
                  <c:v>0.36114221906802008</c:v>
                </c:pt>
                <c:pt idx="923">
                  <c:v>0.36053770783221939</c:v>
                </c:pt>
                <c:pt idx="924">
                  <c:v>0.35999280539400996</c:v>
                </c:pt>
                <c:pt idx="925">
                  <c:v>0.3614601200338507</c:v>
                </c:pt>
                <c:pt idx="926">
                  <c:v>0.35976691777105341</c:v>
                </c:pt>
                <c:pt idx="927">
                  <c:v>0.35845058110561201</c:v>
                </c:pt>
                <c:pt idx="928">
                  <c:v>0.35601395444284833</c:v>
                </c:pt>
                <c:pt idx="929">
                  <c:v>0.35516530011563124</c:v>
                </c:pt>
                <c:pt idx="930">
                  <c:v>0.35908539271740431</c:v>
                </c:pt>
                <c:pt idx="931">
                  <c:v>0.36205704746129663</c:v>
                </c:pt>
                <c:pt idx="932">
                  <c:v>0.36367265598629034</c:v>
                </c:pt>
                <c:pt idx="933">
                  <c:v>0.36283509104605555</c:v>
                </c:pt>
                <c:pt idx="934">
                  <c:v>0.3607733663174329</c:v>
                </c:pt>
                <c:pt idx="935">
                  <c:v>0.36050694116165288</c:v>
                </c:pt>
                <c:pt idx="936">
                  <c:v>0.36175138758868641</c:v>
                </c:pt>
                <c:pt idx="937">
                  <c:v>0.36393816303696175</c:v>
                </c:pt>
                <c:pt idx="938">
                  <c:v>0.36329557661626083</c:v>
                </c:pt>
                <c:pt idx="939">
                  <c:v>0.36330455867782196</c:v>
                </c:pt>
                <c:pt idx="940">
                  <c:v>0.36347826634371894</c:v>
                </c:pt>
                <c:pt idx="941">
                  <c:v>0.3618528076916504</c:v>
                </c:pt>
                <c:pt idx="942">
                  <c:v>0.35840715441060139</c:v>
                </c:pt>
                <c:pt idx="943">
                  <c:v>0.35423410936127397</c:v>
                </c:pt>
                <c:pt idx="944">
                  <c:v>0.35344510100729204</c:v>
                </c:pt>
                <c:pt idx="945">
                  <c:v>0.3533958340780991</c:v>
                </c:pt>
                <c:pt idx="946">
                  <c:v>0.35700101359038539</c:v>
                </c:pt>
                <c:pt idx="947">
                  <c:v>0.35767872418159491</c:v>
                </c:pt>
                <c:pt idx="948">
                  <c:v>0.35547654845253179</c:v>
                </c:pt>
                <c:pt idx="949">
                  <c:v>0.35682950437605482</c:v>
                </c:pt>
                <c:pt idx="950">
                  <c:v>0.35607981702574304</c:v>
                </c:pt>
                <c:pt idx="951">
                  <c:v>0.35620677891620606</c:v>
                </c:pt>
                <c:pt idx="952">
                  <c:v>0.35768604332723158</c:v>
                </c:pt>
                <c:pt idx="953">
                  <c:v>0.35816011489606892</c:v>
                </c:pt>
                <c:pt idx="954">
                  <c:v>0.35879722418856413</c:v>
                </c:pt>
                <c:pt idx="955">
                  <c:v>0.35990518488525602</c:v>
                </c:pt>
                <c:pt idx="956">
                  <c:v>0.36064562314416077</c:v>
                </c:pt>
                <c:pt idx="957">
                  <c:v>0.36015914877257127</c:v>
                </c:pt>
                <c:pt idx="958">
                  <c:v>0.36174398088788068</c:v>
                </c:pt>
                <c:pt idx="959">
                  <c:v>0.36297239209037546</c:v>
                </c:pt>
                <c:pt idx="960">
                  <c:v>0.36281816175328552</c:v>
                </c:pt>
                <c:pt idx="961">
                  <c:v>0.3668927131285501</c:v>
                </c:pt>
                <c:pt idx="962">
                  <c:v>0.36841469128341625</c:v>
                </c:pt>
                <c:pt idx="963">
                  <c:v>0.36676133860242532</c:v>
                </c:pt>
                <c:pt idx="964">
                  <c:v>0.36568185602711967</c:v>
                </c:pt>
                <c:pt idx="965">
                  <c:v>0.36588531424526072</c:v>
                </c:pt>
                <c:pt idx="966">
                  <c:v>0.36683644013828853</c:v>
                </c:pt>
                <c:pt idx="967">
                  <c:v>0.36617935779072219</c:v>
                </c:pt>
                <c:pt idx="968">
                  <c:v>0.36194944862016398</c:v>
                </c:pt>
                <c:pt idx="969">
                  <c:v>0.35629191107739416</c:v>
                </c:pt>
                <c:pt idx="970">
                  <c:v>0.35389785055243317</c:v>
                </c:pt>
                <c:pt idx="971">
                  <c:v>0.34936140271267102</c:v>
                </c:pt>
                <c:pt idx="972">
                  <c:v>0.34536595482784022</c:v>
                </c:pt>
                <c:pt idx="973">
                  <c:v>0.34173189132439141</c:v>
                </c:pt>
                <c:pt idx="974">
                  <c:v>0.34232761848021676</c:v>
                </c:pt>
                <c:pt idx="975">
                  <c:v>0.34087487409185396</c:v>
                </c:pt>
                <c:pt idx="976">
                  <c:v>0.33904698663125138</c:v>
                </c:pt>
                <c:pt idx="977">
                  <c:v>0.33781507921024656</c:v>
                </c:pt>
                <c:pt idx="978">
                  <c:v>0.33319984140626874</c:v>
                </c:pt>
                <c:pt idx="979">
                  <c:v>0.33101344303474117</c:v>
                </c:pt>
                <c:pt idx="980">
                  <c:v>0.33228520438514492</c:v>
                </c:pt>
                <c:pt idx="981">
                  <c:v>0.33198675593207316</c:v>
                </c:pt>
                <c:pt idx="982">
                  <c:v>0.33224211775088053</c:v>
                </c:pt>
                <c:pt idx="983">
                  <c:v>0.33124132082961333</c:v>
                </c:pt>
                <c:pt idx="984">
                  <c:v>0.32965276443920549</c:v>
                </c:pt>
                <c:pt idx="985">
                  <c:v>0.32694386650639295</c:v>
                </c:pt>
                <c:pt idx="986">
                  <c:v>0.3258695865980395</c:v>
                </c:pt>
                <c:pt idx="987">
                  <c:v>0.3206545423137474</c:v>
                </c:pt>
                <c:pt idx="988">
                  <c:v>0.31601372571370173</c:v>
                </c:pt>
                <c:pt idx="989">
                  <c:v>0.31324866870687257</c:v>
                </c:pt>
                <c:pt idx="990">
                  <c:v>0.31167316588442551</c:v>
                </c:pt>
                <c:pt idx="991">
                  <c:v>0.30987537244014113</c:v>
                </c:pt>
                <c:pt idx="992">
                  <c:v>0.30969087830224518</c:v>
                </c:pt>
                <c:pt idx="993">
                  <c:v>0.30525381684796749</c:v>
                </c:pt>
                <c:pt idx="994">
                  <c:v>0.30019848451086645</c:v>
                </c:pt>
                <c:pt idx="995">
                  <c:v>0.29794267975854882</c:v>
                </c:pt>
                <c:pt idx="996">
                  <c:v>0.29641734774144951</c:v>
                </c:pt>
                <c:pt idx="997">
                  <c:v>0.29689042067604243</c:v>
                </c:pt>
                <c:pt idx="998">
                  <c:v>0.29776485488045396</c:v>
                </c:pt>
                <c:pt idx="999">
                  <c:v>0.29683603660775632</c:v>
                </c:pt>
                <c:pt idx="1000">
                  <c:v>0.29697010548163671</c:v>
                </c:pt>
                <c:pt idx="1001">
                  <c:v>0.29763170332113981</c:v>
                </c:pt>
                <c:pt idx="1002">
                  <c:v>0.2989957223570458</c:v>
                </c:pt>
                <c:pt idx="1003">
                  <c:v>0.29831369737745367</c:v>
                </c:pt>
                <c:pt idx="1004">
                  <c:v>0.29860577270131067</c:v>
                </c:pt>
                <c:pt idx="1005">
                  <c:v>0.29644898057251823</c:v>
                </c:pt>
                <c:pt idx="1006">
                  <c:v>0.2941970310391363</c:v>
                </c:pt>
                <c:pt idx="1007">
                  <c:v>0.29542663084080195</c:v>
                </c:pt>
                <c:pt idx="1008">
                  <c:v>0.29600056924163798</c:v>
                </c:pt>
                <c:pt idx="1009">
                  <c:v>0.2942550919998328</c:v>
                </c:pt>
                <c:pt idx="1010">
                  <c:v>0.29270477605179551</c:v>
                </c:pt>
                <c:pt idx="1011">
                  <c:v>0.29225008696752158</c:v>
                </c:pt>
                <c:pt idx="1012">
                  <c:v>0.29061268735529472</c:v>
                </c:pt>
                <c:pt idx="1013">
                  <c:v>0.29145985039246847</c:v>
                </c:pt>
                <c:pt idx="1014">
                  <c:v>0.29351175167426347</c:v>
                </c:pt>
                <c:pt idx="1015">
                  <c:v>0.29621513156972157</c:v>
                </c:pt>
                <c:pt idx="1016">
                  <c:v>0.30060380167661993</c:v>
                </c:pt>
                <c:pt idx="1017">
                  <c:v>0.30385124954374321</c:v>
                </c:pt>
                <c:pt idx="1018">
                  <c:v>0.30288831024370511</c:v>
                </c:pt>
                <c:pt idx="1019">
                  <c:v>0.30072662965956337</c:v>
                </c:pt>
                <c:pt idx="1020">
                  <c:v>0.30074411857202277</c:v>
                </c:pt>
                <c:pt idx="1021">
                  <c:v>0.30252529342396284</c:v>
                </c:pt>
                <c:pt idx="1022">
                  <c:v>0.30330837290525736</c:v>
                </c:pt>
                <c:pt idx="1023">
                  <c:v>0.30183949342189259</c:v>
                </c:pt>
                <c:pt idx="1024">
                  <c:v>0.3007022169267235</c:v>
                </c:pt>
                <c:pt idx="1025">
                  <c:v>0.30113179509623317</c:v>
                </c:pt>
                <c:pt idx="1026">
                  <c:v>0.30339486834665402</c:v>
                </c:pt>
                <c:pt idx="1027">
                  <c:v>0.30248557251634772</c:v>
                </c:pt>
                <c:pt idx="1028">
                  <c:v>0.30064926870349717</c:v>
                </c:pt>
                <c:pt idx="1029">
                  <c:v>0.3031012234896559</c:v>
                </c:pt>
                <c:pt idx="1030">
                  <c:v>0.30341135069288994</c:v>
                </c:pt>
                <c:pt idx="1031">
                  <c:v>0.30309033072879821</c:v>
                </c:pt>
                <c:pt idx="1032">
                  <c:v>0.3039897168715478</c:v>
                </c:pt>
                <c:pt idx="1033">
                  <c:v>0.30503015713454312</c:v>
                </c:pt>
                <c:pt idx="1034">
                  <c:v>0.30676529299325961</c:v>
                </c:pt>
                <c:pt idx="1035">
                  <c:v>0.3077621437343836</c:v>
                </c:pt>
                <c:pt idx="1036">
                  <c:v>0.30958412944908348</c:v>
                </c:pt>
                <c:pt idx="1037">
                  <c:v>0.31304640215198387</c:v>
                </c:pt>
                <c:pt idx="1038">
                  <c:v>0.31347531236444809</c:v>
                </c:pt>
                <c:pt idx="1039">
                  <c:v>0.31439610497390408</c:v>
                </c:pt>
                <c:pt idx="1040">
                  <c:v>0.31486559097302336</c:v>
                </c:pt>
                <c:pt idx="1041">
                  <c:v>0.31485055076938528</c:v>
                </c:pt>
                <c:pt idx="1042">
                  <c:v>0.31495426685650824</c:v>
                </c:pt>
                <c:pt idx="1043">
                  <c:v>0.31523253614520419</c:v>
                </c:pt>
                <c:pt idx="1044">
                  <c:v>0.31609038860048283</c:v>
                </c:pt>
                <c:pt idx="1045">
                  <c:v>0.31583106212290651</c:v>
                </c:pt>
                <c:pt idx="1046">
                  <c:v>0.31561826798793624</c:v>
                </c:pt>
                <c:pt idx="1047">
                  <c:v>0.31425444566797101</c:v>
                </c:pt>
                <c:pt idx="1048">
                  <c:v>0.31247061189766279</c:v>
                </c:pt>
                <c:pt idx="1049">
                  <c:v>0.31248421035474749</c:v>
                </c:pt>
                <c:pt idx="1050">
                  <c:v>0.31183289306595863</c:v>
                </c:pt>
                <c:pt idx="1051">
                  <c:v>0.31204879246250306</c:v>
                </c:pt>
                <c:pt idx="1052">
                  <c:v>0.31072925534510715</c:v>
                </c:pt>
                <c:pt idx="1053">
                  <c:v>0.30889021318091936</c:v>
                </c:pt>
                <c:pt idx="1054">
                  <c:v>0.30694002014756733</c:v>
                </c:pt>
                <c:pt idx="1055">
                  <c:v>0.30496793534254518</c:v>
                </c:pt>
                <c:pt idx="1056">
                  <c:v>0.30541979152120519</c:v>
                </c:pt>
                <c:pt idx="1057">
                  <c:v>0.3045075649053875</c:v>
                </c:pt>
                <c:pt idx="1058">
                  <c:v>0.30371529454985813</c:v>
                </c:pt>
                <c:pt idx="1059">
                  <c:v>0.30199702512868903</c:v>
                </c:pt>
                <c:pt idx="1060">
                  <c:v>0.30200259802376267</c:v>
                </c:pt>
                <c:pt idx="1061">
                  <c:v>0.30169474508271565</c:v>
                </c:pt>
                <c:pt idx="1062">
                  <c:v>0.30619296955713432</c:v>
                </c:pt>
                <c:pt idx="1063">
                  <c:v>0.30962172113286807</c:v>
                </c:pt>
                <c:pt idx="1064">
                  <c:v>0.31220937522146081</c:v>
                </c:pt>
                <c:pt idx="1065">
                  <c:v>0.31532002127535119</c:v>
                </c:pt>
                <c:pt idx="1066">
                  <c:v>0.31637299733705854</c:v>
                </c:pt>
                <c:pt idx="1067">
                  <c:v>0.31465853504980523</c:v>
                </c:pt>
                <c:pt idx="1068">
                  <c:v>0.31378214112354635</c:v>
                </c:pt>
                <c:pt idx="1069">
                  <c:v>0.31023684926617889</c:v>
                </c:pt>
                <c:pt idx="1070">
                  <c:v>0.30675612505093708</c:v>
                </c:pt>
                <c:pt idx="1071">
                  <c:v>0.30536395027060559</c:v>
                </c:pt>
                <c:pt idx="1072">
                  <c:v>0.30418509419622891</c:v>
                </c:pt>
                <c:pt idx="1073">
                  <c:v>0.30299096782244361</c:v>
                </c:pt>
                <c:pt idx="1074">
                  <c:v>0.3054061627668862</c:v>
                </c:pt>
                <c:pt idx="1075">
                  <c:v>0.30907341196912486</c:v>
                </c:pt>
                <c:pt idx="1076">
                  <c:v>0.31277515472468576</c:v>
                </c:pt>
                <c:pt idx="1077">
                  <c:v>0.31323713313539853</c:v>
                </c:pt>
                <c:pt idx="1078">
                  <c:v>0.31544079215011983</c:v>
                </c:pt>
                <c:pt idx="1079">
                  <c:v>0.31567589138270974</c:v>
                </c:pt>
                <c:pt idx="1080">
                  <c:v>0.31517028998310381</c:v>
                </c:pt>
                <c:pt idx="1081">
                  <c:v>0.315189306191759</c:v>
                </c:pt>
                <c:pt idx="1082">
                  <c:v>0.31321595498718008</c:v>
                </c:pt>
                <c:pt idx="1083">
                  <c:v>0.31124848086713747</c:v>
                </c:pt>
                <c:pt idx="1084">
                  <c:v>0.31060502397254863</c:v>
                </c:pt>
                <c:pt idx="1085">
                  <c:v>0.30881961273445968</c:v>
                </c:pt>
                <c:pt idx="1086">
                  <c:v>0.30667415994184799</c:v>
                </c:pt>
                <c:pt idx="1087">
                  <c:v>0.30531118356417331</c:v>
                </c:pt>
                <c:pt idx="1088">
                  <c:v>0.30907135360648352</c:v>
                </c:pt>
                <c:pt idx="1089">
                  <c:v>0.31395825702981123</c:v>
                </c:pt>
                <c:pt idx="1090">
                  <c:v>0.31973073851069062</c:v>
                </c:pt>
                <c:pt idx="1091">
                  <c:v>0.32298010556232237</c:v>
                </c:pt>
                <c:pt idx="1092">
                  <c:v>0.32444332524457059</c:v>
                </c:pt>
                <c:pt idx="1093">
                  <c:v>0.32249265738082367</c:v>
                </c:pt>
                <c:pt idx="1094">
                  <c:v>0.31947968373032376</c:v>
                </c:pt>
                <c:pt idx="1095">
                  <c:v>0.31765321371381439</c:v>
                </c:pt>
                <c:pt idx="1096">
                  <c:v>0.31740563535447724</c:v>
                </c:pt>
                <c:pt idx="1097">
                  <c:v>0.31758837209006308</c:v>
                </c:pt>
                <c:pt idx="1098">
                  <c:v>0.31869194334444401</c:v>
                </c:pt>
                <c:pt idx="1099">
                  <c:v>0.32334265213522567</c:v>
                </c:pt>
                <c:pt idx="1100">
                  <c:v>0.32423489968307739</c:v>
                </c:pt>
                <c:pt idx="1101">
                  <c:v>0.32443083517567561</c:v>
                </c:pt>
                <c:pt idx="1102">
                  <c:v>0.32563597810076289</c:v>
                </c:pt>
                <c:pt idx="1103">
                  <c:v>0.32849619762197929</c:v>
                </c:pt>
                <c:pt idx="1104">
                  <c:v>0.32920758113148302</c:v>
                </c:pt>
                <c:pt idx="1105">
                  <c:v>0.33213288507866973</c:v>
                </c:pt>
                <c:pt idx="1106">
                  <c:v>0.33158679066060143</c:v>
                </c:pt>
                <c:pt idx="1107">
                  <c:v>0.33355195067212645</c:v>
                </c:pt>
                <c:pt idx="1108">
                  <c:v>0.33685561835692951</c:v>
                </c:pt>
                <c:pt idx="1109">
                  <c:v>0.33955863967203265</c:v>
                </c:pt>
                <c:pt idx="1110">
                  <c:v>0.34182369859525163</c:v>
                </c:pt>
                <c:pt idx="1111">
                  <c:v>0.34364996589592661</c:v>
                </c:pt>
                <c:pt idx="1112">
                  <c:v>0.3420862095671271</c:v>
                </c:pt>
                <c:pt idx="1113">
                  <c:v>0.33919909026788159</c:v>
                </c:pt>
                <c:pt idx="1114">
                  <c:v>0.3387391565768193</c:v>
                </c:pt>
                <c:pt idx="1115">
                  <c:v>0.34009457456376613</c:v>
                </c:pt>
                <c:pt idx="1116">
                  <c:v>0.34078745151902101</c:v>
                </c:pt>
                <c:pt idx="1117">
                  <c:v>0.34072240498446815</c:v>
                </c:pt>
                <c:pt idx="1118">
                  <c:v>0.34018366592625077</c:v>
                </c:pt>
                <c:pt idx="1119">
                  <c:v>0.33771723645873847</c:v>
                </c:pt>
                <c:pt idx="1120">
                  <c:v>0.33587280200386299</c:v>
                </c:pt>
                <c:pt idx="1121">
                  <c:v>0.33672175385059533</c:v>
                </c:pt>
                <c:pt idx="1122">
                  <c:v>0.3400305569503973</c:v>
                </c:pt>
                <c:pt idx="1123">
                  <c:v>0.34205870139203709</c:v>
                </c:pt>
                <c:pt idx="1124">
                  <c:v>0.34287946250477824</c:v>
                </c:pt>
                <c:pt idx="1125">
                  <c:v>0.34406805844461452</c:v>
                </c:pt>
                <c:pt idx="1126">
                  <c:v>0.34646669008880215</c:v>
                </c:pt>
                <c:pt idx="1127">
                  <c:v>0.34874340600402615</c:v>
                </c:pt>
                <c:pt idx="1128">
                  <c:v>0.35025530511378994</c:v>
                </c:pt>
                <c:pt idx="1129">
                  <c:v>0.35060244902886378</c:v>
                </c:pt>
                <c:pt idx="1130">
                  <c:v>0.35556029649496418</c:v>
                </c:pt>
                <c:pt idx="1131">
                  <c:v>0.36154511999303424</c:v>
                </c:pt>
                <c:pt idx="1132">
                  <c:v>0.36700451497587533</c:v>
                </c:pt>
                <c:pt idx="1133">
                  <c:v>0.37350921388192015</c:v>
                </c:pt>
                <c:pt idx="1134">
                  <c:v>0.37771204960371402</c:v>
                </c:pt>
                <c:pt idx="1135">
                  <c:v>0.38339608755363674</c:v>
                </c:pt>
                <c:pt idx="1136">
                  <c:v>0.38993178244043714</c:v>
                </c:pt>
                <c:pt idx="1137">
                  <c:v>0.39171353595854891</c:v>
                </c:pt>
                <c:pt idx="1138">
                  <c:v>0.39255266814070788</c:v>
                </c:pt>
                <c:pt idx="1139">
                  <c:v>0.39113337088985661</c:v>
                </c:pt>
                <c:pt idx="1140">
                  <c:v>0.3913611111111111</c:v>
                </c:pt>
                <c:pt idx="1141">
                  <c:v>0.38999692597495017</c:v>
                </c:pt>
                <c:pt idx="1142">
                  <c:v>0.38790848886554119</c:v>
                </c:pt>
                <c:pt idx="1143">
                  <c:v>0.38539239756421284</c:v>
                </c:pt>
                <c:pt idx="1144">
                  <c:v>0.38265308303047485</c:v>
                </c:pt>
                <c:pt idx="1145">
                  <c:v>0.37977833904863645</c:v>
                </c:pt>
                <c:pt idx="1146">
                  <c:v>0.37600902662600161</c:v>
                </c:pt>
                <c:pt idx="1147">
                  <c:v>0.37061746578669824</c:v>
                </c:pt>
                <c:pt idx="1148">
                  <c:v>0.36341254910562387</c:v>
                </c:pt>
                <c:pt idx="1149">
                  <c:v>0.35593563546827117</c:v>
                </c:pt>
                <c:pt idx="1150">
                  <c:v>0.3475100127402882</c:v>
                </c:pt>
                <c:pt idx="1151">
                  <c:v>0.34307561957212457</c:v>
                </c:pt>
                <c:pt idx="1152">
                  <c:v>0.33904075553776131</c:v>
                </c:pt>
                <c:pt idx="1153">
                  <c:v>0.33749935892687205</c:v>
                </c:pt>
                <c:pt idx="1154">
                  <c:v>0.3373366266337337</c:v>
                </c:pt>
                <c:pt idx="1155">
                  <c:v>0.34053826264588666</c:v>
                </c:pt>
                <c:pt idx="1156">
                  <c:v>0.34274041483343809</c:v>
                </c:pt>
                <c:pt idx="1157">
                  <c:v>0.35026262482675291</c:v>
                </c:pt>
                <c:pt idx="1158">
                  <c:v>0.35747245730014288</c:v>
                </c:pt>
                <c:pt idx="1159">
                  <c:v>0.35858475647427579</c:v>
                </c:pt>
                <c:pt idx="1160">
                  <c:v>0.36027281618219631</c:v>
                </c:pt>
                <c:pt idx="1161">
                  <c:v>0.36241920656751725</c:v>
                </c:pt>
                <c:pt idx="1162">
                  <c:v>0.36081339884517444</c:v>
                </c:pt>
                <c:pt idx="1163">
                  <c:v>0.36094880937625212</c:v>
                </c:pt>
                <c:pt idx="1164">
                  <c:v>0.35908755693731476</c:v>
                </c:pt>
                <c:pt idx="1165">
                  <c:v>0.35846014529559794</c:v>
                </c:pt>
                <c:pt idx="1166">
                  <c:v>0.36032484760936739</c:v>
                </c:pt>
                <c:pt idx="1167">
                  <c:v>0.36109227882946332</c:v>
                </c:pt>
                <c:pt idx="1168">
                  <c:v>0.3635678631376027</c:v>
                </c:pt>
                <c:pt idx="1169">
                  <c:v>0.36490407926558777</c:v>
                </c:pt>
                <c:pt idx="1170">
                  <c:v>0.36562645345618039</c:v>
                </c:pt>
                <c:pt idx="1171">
                  <c:v>0.36744179177220326</c:v>
                </c:pt>
                <c:pt idx="1172">
                  <c:v>0.36890047077620591</c:v>
                </c:pt>
                <c:pt idx="1173">
                  <c:v>0.37038631227805868</c:v>
                </c:pt>
                <c:pt idx="1174">
                  <c:v>0.37337054699950034</c:v>
                </c:pt>
                <c:pt idx="1175">
                  <c:v>0.37465862064853134</c:v>
                </c:pt>
                <c:pt idx="1176">
                  <c:v>0.37428271854927386</c:v>
                </c:pt>
                <c:pt idx="1177">
                  <c:v>0.37782175171450594</c:v>
                </c:pt>
                <c:pt idx="1178">
                  <c:v>0.38317308127996236</c:v>
                </c:pt>
                <c:pt idx="1179">
                  <c:v>0.38981372759131749</c:v>
                </c:pt>
                <c:pt idx="1180">
                  <c:v>0.39339002594843264</c:v>
                </c:pt>
                <c:pt idx="1181">
                  <c:v>0.39554729862401256</c:v>
                </c:pt>
                <c:pt idx="1182">
                  <c:v>0.39547128001775139</c:v>
                </c:pt>
                <c:pt idx="1183">
                  <c:v>0.39285832433619139</c:v>
                </c:pt>
                <c:pt idx="1184">
                  <c:v>0.39205269995769354</c:v>
                </c:pt>
                <c:pt idx="1185">
                  <c:v>0.39078286044817945</c:v>
                </c:pt>
                <c:pt idx="1186">
                  <c:v>0.38731100579094024</c:v>
                </c:pt>
                <c:pt idx="1187">
                  <c:v>0.38791811231769779</c:v>
                </c:pt>
                <c:pt idx="1188">
                  <c:v>0.39258526836667379</c:v>
                </c:pt>
                <c:pt idx="1189">
                  <c:v>0.39589158013742393</c:v>
                </c:pt>
                <c:pt idx="1190">
                  <c:v>0.39791661711186693</c:v>
                </c:pt>
                <c:pt idx="1191">
                  <c:v>0.39520785433922218</c:v>
                </c:pt>
                <c:pt idx="1192">
                  <c:v>0.39541950643170737</c:v>
                </c:pt>
                <c:pt idx="1193">
                  <c:v>0.39713168917694452</c:v>
                </c:pt>
                <c:pt idx="1194">
                  <c:v>0.3979812089220861</c:v>
                </c:pt>
                <c:pt idx="1195">
                  <c:v>0.39849321050795894</c:v>
                </c:pt>
                <c:pt idx="1196">
                  <c:v>0.39937537773657311</c:v>
                </c:pt>
                <c:pt idx="1197">
                  <c:v>0.39956739519738327</c:v>
                </c:pt>
                <c:pt idx="1198">
                  <c:v>0.39780653928959814</c:v>
                </c:pt>
                <c:pt idx="1199">
                  <c:v>0.39814780857265658</c:v>
                </c:pt>
                <c:pt idx="1200">
                  <c:v>0.40145023168514277</c:v>
                </c:pt>
                <c:pt idx="1201">
                  <c:v>0.40724654229467494</c:v>
                </c:pt>
                <c:pt idx="1202">
                  <c:v>0.40738087284703783</c:v>
                </c:pt>
                <c:pt idx="1203">
                  <c:v>0.40656288115867822</c:v>
                </c:pt>
                <c:pt idx="1204">
                  <c:v>0.40540888621768778</c:v>
                </c:pt>
                <c:pt idx="1205">
                  <c:v>0.40246595373296573</c:v>
                </c:pt>
                <c:pt idx="1206">
                  <c:v>0.40053556913136451</c:v>
                </c:pt>
                <c:pt idx="1207">
                  <c:v>0.39647735442127963</c:v>
                </c:pt>
                <c:pt idx="1208">
                  <c:v>0.39488129515136633</c:v>
                </c:pt>
                <c:pt idx="1209">
                  <c:v>0.39124839892461416</c:v>
                </c:pt>
                <c:pt idx="1210">
                  <c:v>0.39056616405442202</c:v>
                </c:pt>
                <c:pt idx="1211">
                  <c:v>0.39127705885860814</c:v>
                </c:pt>
                <c:pt idx="1212">
                  <c:v>0.3932407649986901</c:v>
                </c:pt>
                <c:pt idx="1213">
                  <c:v>0.39439849523361675</c:v>
                </c:pt>
                <c:pt idx="1214">
                  <c:v>0.39506364251660014</c:v>
                </c:pt>
                <c:pt idx="1215">
                  <c:v>0.39166669154993927</c:v>
                </c:pt>
                <c:pt idx="1216">
                  <c:v>0.38774194322319055</c:v>
                </c:pt>
                <c:pt idx="1217">
                  <c:v>0.3869747426660769</c:v>
                </c:pt>
                <c:pt idx="1218">
                  <c:v>0.38690648685629614</c:v>
                </c:pt>
                <c:pt idx="1219">
                  <c:v>0.38798642836946973</c:v>
                </c:pt>
                <c:pt idx="1220">
                  <c:v>0.38734465420738068</c:v>
                </c:pt>
                <c:pt idx="1221">
                  <c:v>0.38748801512855297</c:v>
                </c:pt>
                <c:pt idx="1222">
                  <c:v>0.38325369784998836</c:v>
                </c:pt>
                <c:pt idx="1223">
                  <c:v>0.38235452676486059</c:v>
                </c:pt>
                <c:pt idx="1224">
                  <c:v>0.38046445893424979</c:v>
                </c:pt>
                <c:pt idx="1225">
                  <c:v>0.37785293734550784</c:v>
                </c:pt>
                <c:pt idx="1226">
                  <c:v>0.37642782664884794</c:v>
                </c:pt>
                <c:pt idx="1227">
                  <c:v>0.37471525021903829</c:v>
                </c:pt>
                <c:pt idx="1228">
                  <c:v>0.37675963989450267</c:v>
                </c:pt>
                <c:pt idx="1229">
                  <c:v>0.37704862482099394</c:v>
                </c:pt>
                <c:pt idx="1230">
                  <c:v>0.3799374805640014</c:v>
                </c:pt>
                <c:pt idx="1231">
                  <c:v>0.37937260610337958</c:v>
                </c:pt>
                <c:pt idx="1232">
                  <c:v>0.37882837430747668</c:v>
                </c:pt>
                <c:pt idx="1233">
                  <c:v>0.37879176927835295</c:v>
                </c:pt>
                <c:pt idx="1234">
                  <c:v>0.37939021027732228</c:v>
                </c:pt>
                <c:pt idx="1235">
                  <c:v>0.3779122598428496</c:v>
                </c:pt>
                <c:pt idx="1236">
                  <c:v>0.37627220058338556</c:v>
                </c:pt>
                <c:pt idx="1237">
                  <c:v>0.37522883665413126</c:v>
                </c:pt>
                <c:pt idx="1238">
                  <c:v>0.37420584134291907</c:v>
                </c:pt>
                <c:pt idx="1239">
                  <c:v>0.37458752964630665</c:v>
                </c:pt>
                <c:pt idx="1240">
                  <c:v>0.37546421403625213</c:v>
                </c:pt>
                <c:pt idx="1241">
                  <c:v>0.37753803173431622</c:v>
                </c:pt>
                <c:pt idx="1242">
                  <c:v>0.37864073456290936</c:v>
                </c:pt>
                <c:pt idx="1243">
                  <c:v>0.37571943413479636</c:v>
                </c:pt>
                <c:pt idx="1244">
                  <c:v>0.37380687287614678</c:v>
                </c:pt>
                <c:pt idx="1245">
                  <c:v>0.37047787936978066</c:v>
                </c:pt>
                <c:pt idx="1246">
                  <c:v>0.36872732074778375</c:v>
                </c:pt>
                <c:pt idx="1247">
                  <c:v>0.37012849110254342</c:v>
                </c:pt>
                <c:pt idx="1248">
                  <c:v>0.36900132642534039</c:v>
                </c:pt>
                <c:pt idx="1249">
                  <c:v>0.36672020149850365</c:v>
                </c:pt>
                <c:pt idx="1250">
                  <c:v>0.36279890822728728</c:v>
                </c:pt>
                <c:pt idx="1251">
                  <c:v>0.35909399677337178</c:v>
                </c:pt>
                <c:pt idx="1252">
                  <c:v>0.35650555053687372</c:v>
                </c:pt>
                <c:pt idx="1253">
                  <c:v>0.35515366397129922</c:v>
                </c:pt>
                <c:pt idx="1254">
                  <c:v>0.35354570910704519</c:v>
                </c:pt>
                <c:pt idx="1255">
                  <c:v>0.35378470213497437</c:v>
                </c:pt>
                <c:pt idx="1256">
                  <c:v>0.353712636836165</c:v>
                </c:pt>
                <c:pt idx="1257">
                  <c:v>0.35482662590761127</c:v>
                </c:pt>
                <c:pt idx="1258">
                  <c:v>0.35563059214348697</c:v>
                </c:pt>
                <c:pt idx="1259">
                  <c:v>0.35478746113762755</c:v>
                </c:pt>
                <c:pt idx="1260">
                  <c:v>0.35508018032039357</c:v>
                </c:pt>
                <c:pt idx="1261">
                  <c:v>0.35562769564001856</c:v>
                </c:pt>
                <c:pt idx="1262">
                  <c:v>0.35754869911299486</c:v>
                </c:pt>
                <c:pt idx="1263">
                  <c:v>0.35811339460357439</c:v>
                </c:pt>
                <c:pt idx="1264">
                  <c:v>0.35974373464965731</c:v>
                </c:pt>
                <c:pt idx="1265">
                  <c:v>0.35813666098029473</c:v>
                </c:pt>
                <c:pt idx="1266">
                  <c:v>0.35841066327126792</c:v>
                </c:pt>
                <c:pt idx="1267">
                  <c:v>0.36060317942745557</c:v>
                </c:pt>
                <c:pt idx="1268">
                  <c:v>0.36285936809425767</c:v>
                </c:pt>
                <c:pt idx="1269">
                  <c:v>0.36188828439157911</c:v>
                </c:pt>
                <c:pt idx="1270">
                  <c:v>0.35912283029956693</c:v>
                </c:pt>
                <c:pt idx="1271">
                  <c:v>0.35678707394816861</c:v>
                </c:pt>
                <c:pt idx="1272">
                  <c:v>0.35468352363195926</c:v>
                </c:pt>
                <c:pt idx="1273">
                  <c:v>0.35010840879972843</c:v>
                </c:pt>
                <c:pt idx="1274">
                  <c:v>0.34312432000661058</c:v>
                </c:pt>
                <c:pt idx="1275">
                  <c:v>0.33682428975583584</c:v>
                </c:pt>
                <c:pt idx="1276">
                  <c:v>0.32991697673165482</c:v>
                </c:pt>
                <c:pt idx="1277">
                  <c:v>0.3242190306198573</c:v>
                </c:pt>
                <c:pt idx="1278">
                  <c:v>0.31957870257849269</c:v>
                </c:pt>
                <c:pt idx="1279">
                  <c:v>0.32048605740208153</c:v>
                </c:pt>
                <c:pt idx="1280">
                  <c:v>0.32182738223667873</c:v>
                </c:pt>
                <c:pt idx="1281">
                  <c:v>0.32356673699081578</c:v>
                </c:pt>
                <c:pt idx="1282">
                  <c:v>0.32674164830227997</c:v>
                </c:pt>
                <c:pt idx="1283">
                  <c:v>0.32890527635997052</c:v>
                </c:pt>
                <c:pt idx="1284">
                  <c:v>0.32990485071678077</c:v>
                </c:pt>
                <c:pt idx="1285">
                  <c:v>0.32880387063969868</c:v>
                </c:pt>
                <c:pt idx="1286">
                  <c:v>0.32702014777202748</c:v>
                </c:pt>
                <c:pt idx="1287">
                  <c:v>0.32421239365577392</c:v>
                </c:pt>
                <c:pt idx="1288">
                  <c:v>0.32507056239163518</c:v>
                </c:pt>
                <c:pt idx="1289">
                  <c:v>0.32643409025567172</c:v>
                </c:pt>
                <c:pt idx="1290">
                  <c:v>0.32708259611581775</c:v>
                </c:pt>
                <c:pt idx="1291">
                  <c:v>0.32842050549022156</c:v>
                </c:pt>
                <c:pt idx="1292">
                  <c:v>0.32633129255058019</c:v>
                </c:pt>
                <c:pt idx="1293">
                  <c:v>0.32406082475295778</c:v>
                </c:pt>
                <c:pt idx="1294">
                  <c:v>0.32397063517395469</c:v>
                </c:pt>
                <c:pt idx="1295">
                  <c:v>0.32549383797374437</c:v>
                </c:pt>
                <c:pt idx="1296">
                  <c:v>0.32295043718249</c:v>
                </c:pt>
                <c:pt idx="1297">
                  <c:v>0.32270845767312917</c:v>
                </c:pt>
                <c:pt idx="1298">
                  <c:v>0.32505354524541252</c:v>
                </c:pt>
                <c:pt idx="1299">
                  <c:v>0.32485937763427458</c:v>
                </c:pt>
                <c:pt idx="1300">
                  <c:v>0.32262243048506023</c:v>
                </c:pt>
                <c:pt idx="1301">
                  <c:v>0.32204873517221666</c:v>
                </c:pt>
                <c:pt idx="1302">
                  <c:v>0.3179719039269257</c:v>
                </c:pt>
                <c:pt idx="1303">
                  <c:v>0.31484761164644837</c:v>
                </c:pt>
                <c:pt idx="1304">
                  <c:v>0.3140806674111542</c:v>
                </c:pt>
                <c:pt idx="1305">
                  <c:v>0.31405526907311915</c:v>
                </c:pt>
                <c:pt idx="1306">
                  <c:v>0.31557284844364003</c:v>
                </c:pt>
                <c:pt idx="1307">
                  <c:v>0.31740668443634129</c:v>
                </c:pt>
                <c:pt idx="1308">
                  <c:v>0.31661487307688507</c:v>
                </c:pt>
                <c:pt idx="1309">
                  <c:v>0.31761442612265856</c:v>
                </c:pt>
                <c:pt idx="1310">
                  <c:v>0.31735713544779626</c:v>
                </c:pt>
                <c:pt idx="1311">
                  <c:v>0.31890046178922921</c:v>
                </c:pt>
                <c:pt idx="1312">
                  <c:v>0.3164200280786002</c:v>
                </c:pt>
                <c:pt idx="1313">
                  <c:v>0.31405548223211466</c:v>
                </c:pt>
                <c:pt idx="1314">
                  <c:v>0.3134461474926547</c:v>
                </c:pt>
                <c:pt idx="1315">
                  <c:v>0.31424254635873544</c:v>
                </c:pt>
                <c:pt idx="1316">
                  <c:v>0.31200935966700027</c:v>
                </c:pt>
                <c:pt idx="1317">
                  <c:v>0.30905851211233204</c:v>
                </c:pt>
                <c:pt idx="1318">
                  <c:v>0.30631198335389731</c:v>
                </c:pt>
                <c:pt idx="1319">
                  <c:v>0.3052181913108713</c:v>
                </c:pt>
                <c:pt idx="1320">
                  <c:v>0.30542801995721264</c:v>
                </c:pt>
                <c:pt idx="1321">
                  <c:v>0.30503264722103307</c:v>
                </c:pt>
                <c:pt idx="1322">
                  <c:v>0.30457614306498298</c:v>
                </c:pt>
                <c:pt idx="1323">
                  <c:v>0.30318384830360173</c:v>
                </c:pt>
                <c:pt idx="1324">
                  <c:v>0.3012943687407651</c:v>
                </c:pt>
                <c:pt idx="1325">
                  <c:v>0.30109152127494726</c:v>
                </c:pt>
                <c:pt idx="1326">
                  <c:v>0.30183117381051172</c:v>
                </c:pt>
                <c:pt idx="1327">
                  <c:v>0.30129979168064891</c:v>
                </c:pt>
                <c:pt idx="1328">
                  <c:v>0.30052941075486922</c:v>
                </c:pt>
                <c:pt idx="1329">
                  <c:v>0.30103388583317009</c:v>
                </c:pt>
                <c:pt idx="1330">
                  <c:v>0.30217253514590087</c:v>
                </c:pt>
                <c:pt idx="1331">
                  <c:v>0.30314797885448547</c:v>
                </c:pt>
                <c:pt idx="1332">
                  <c:v>0.30606054169443464</c:v>
                </c:pt>
                <c:pt idx="1333">
                  <c:v>0.31036345756423683</c:v>
                </c:pt>
                <c:pt idx="1334">
                  <c:v>0.31521650727112976</c:v>
                </c:pt>
                <c:pt idx="1335">
                  <c:v>0.31763067912067983</c:v>
                </c:pt>
                <c:pt idx="1336">
                  <c:v>0.32284763347196732</c:v>
                </c:pt>
                <c:pt idx="1337">
                  <c:v>0.32741036272341584</c:v>
                </c:pt>
                <c:pt idx="1338">
                  <c:v>0.32997564398277335</c:v>
                </c:pt>
                <c:pt idx="1339">
                  <c:v>0.32954891739635778</c:v>
                </c:pt>
                <c:pt idx="1340">
                  <c:v>0.33076984612297416</c:v>
                </c:pt>
                <c:pt idx="1341">
                  <c:v>0.33267307784316541</c:v>
                </c:pt>
                <c:pt idx="1342">
                  <c:v>0.33722524271312282</c:v>
                </c:pt>
                <c:pt idx="1343">
                  <c:v>0.34117994424378917</c:v>
                </c:pt>
                <c:pt idx="1344">
                  <c:v>0.34610395333337007</c:v>
                </c:pt>
                <c:pt idx="1345">
                  <c:v>0.35216859099480602</c:v>
                </c:pt>
                <c:pt idx="1346">
                  <c:v>0.35661238429392156</c:v>
                </c:pt>
                <c:pt idx="1347">
                  <c:v>0.35960268896684316</c:v>
                </c:pt>
                <c:pt idx="1348">
                  <c:v>0.35903255481868984</c:v>
                </c:pt>
                <c:pt idx="1349">
                  <c:v>0.35652651774437683</c:v>
                </c:pt>
                <c:pt idx="1350">
                  <c:v>0.35650184422649106</c:v>
                </c:pt>
                <c:pt idx="1351">
                  <c:v>0.35588760532361102</c:v>
                </c:pt>
                <c:pt idx="1352">
                  <c:v>0.3585767979880804</c:v>
                </c:pt>
                <c:pt idx="1353">
                  <c:v>0.36236116080000108</c:v>
                </c:pt>
                <c:pt idx="1354">
                  <c:v>0.3648757798573975</c:v>
                </c:pt>
                <c:pt idx="1355">
                  <c:v>0.36734906202857148</c:v>
                </c:pt>
                <c:pt idx="1356">
                  <c:v>0.36554996899244613</c:v>
                </c:pt>
                <c:pt idx="1357">
                  <c:v>0.36349812722262309</c:v>
                </c:pt>
                <c:pt idx="1358">
                  <c:v>0.3616474081090994</c:v>
                </c:pt>
                <c:pt idx="1359">
                  <c:v>0.35878655767484102</c:v>
                </c:pt>
                <c:pt idx="1360">
                  <c:v>0.35285608985352823</c:v>
                </c:pt>
                <c:pt idx="1361">
                  <c:v>0.34884434114532892</c:v>
                </c:pt>
                <c:pt idx="1362">
                  <c:v>0.34713069113316064</c:v>
                </c:pt>
                <c:pt idx="1363">
                  <c:v>0.34329965165107845</c:v>
                </c:pt>
                <c:pt idx="1364">
                  <c:v>0.33947338003791805</c:v>
                </c:pt>
                <c:pt idx="1365">
                  <c:v>0.33672609685210947</c:v>
                </c:pt>
                <c:pt idx="1366">
                  <c:v>0.33478893963308332</c:v>
                </c:pt>
                <c:pt idx="1367">
                  <c:v>0.33265565047558265</c:v>
                </c:pt>
                <c:pt idx="1368">
                  <c:v>0.33086804986439139</c:v>
                </c:pt>
                <c:pt idx="1369">
                  <c:v>0.33525655284914541</c:v>
                </c:pt>
                <c:pt idx="1370">
                  <c:v>0.33849923733559401</c:v>
                </c:pt>
                <c:pt idx="1371">
                  <c:v>0.34122694894641487</c:v>
                </c:pt>
                <c:pt idx="1372">
                  <c:v>0.34232738902495802</c:v>
                </c:pt>
                <c:pt idx="1373">
                  <c:v>0.34325940556250262</c:v>
                </c:pt>
                <c:pt idx="1374">
                  <c:v>0.34274303949244239</c:v>
                </c:pt>
                <c:pt idx="1375">
                  <c:v>0.34159528111719045</c:v>
                </c:pt>
                <c:pt idx="1376">
                  <c:v>0.34300296187776685</c:v>
                </c:pt>
                <c:pt idx="1377">
                  <c:v>0.34315823190262651</c:v>
                </c:pt>
                <c:pt idx="1378">
                  <c:v>0.34249148459185541</c:v>
                </c:pt>
                <c:pt idx="1379">
                  <c:v>0.34548110839366863</c:v>
                </c:pt>
                <c:pt idx="1380">
                  <c:v>0.34742670046952628</c:v>
                </c:pt>
                <c:pt idx="1381">
                  <c:v>0.35189533331162276</c:v>
                </c:pt>
                <c:pt idx="1382">
                  <c:v>0.35511813600366515</c:v>
                </c:pt>
                <c:pt idx="1383">
                  <c:v>0.35534188841384995</c:v>
                </c:pt>
                <c:pt idx="1384">
                  <c:v>0.35297950430945607</c:v>
                </c:pt>
                <c:pt idx="1385">
                  <c:v>0.35261730817676779</c:v>
                </c:pt>
                <c:pt idx="1386">
                  <c:v>0.35309033597345002</c:v>
                </c:pt>
                <c:pt idx="1387">
                  <c:v>0.35475369449906025</c:v>
                </c:pt>
                <c:pt idx="1388">
                  <c:v>0.35540817500671218</c:v>
                </c:pt>
                <c:pt idx="1389">
                  <c:v>0.35741902611545145</c:v>
                </c:pt>
                <c:pt idx="1390">
                  <c:v>0.3575648895709615</c:v>
                </c:pt>
                <c:pt idx="1391">
                  <c:v>0.35349148235451461</c:v>
                </c:pt>
                <c:pt idx="1392">
                  <c:v>0.35077076197418927</c:v>
                </c:pt>
                <c:pt idx="1393">
                  <c:v>0.34883204149793207</c:v>
                </c:pt>
                <c:pt idx="1394">
                  <c:v>0.3506393996173775</c:v>
                </c:pt>
                <c:pt idx="1395">
                  <c:v>0.35565853832004113</c:v>
                </c:pt>
                <c:pt idx="1396">
                  <c:v>0.35940272052036393</c:v>
                </c:pt>
                <c:pt idx="1397">
                  <c:v>0.36445175452509498</c:v>
                </c:pt>
                <c:pt idx="1398">
                  <c:v>0.36779196575932027</c:v>
                </c:pt>
                <c:pt idx="1399">
                  <c:v>0.36944178157952945</c:v>
                </c:pt>
                <c:pt idx="1400">
                  <c:v>0.37124465859399708</c:v>
                </c:pt>
                <c:pt idx="1401">
                  <c:v>0.37375091434309876</c:v>
                </c:pt>
                <c:pt idx="1402">
                  <c:v>0.37408561963947179</c:v>
                </c:pt>
                <c:pt idx="1403">
                  <c:v>0.3751375528573902</c:v>
                </c:pt>
                <c:pt idx="1404">
                  <c:v>0.37562283098963201</c:v>
                </c:pt>
                <c:pt idx="1405">
                  <c:v>0.37757917567831384</c:v>
                </c:pt>
                <c:pt idx="1406">
                  <c:v>0.37892674283938976</c:v>
                </c:pt>
                <c:pt idx="1407">
                  <c:v>0.37949428866842277</c:v>
                </c:pt>
                <c:pt idx="1408">
                  <c:v>0.37816888719138919</c:v>
                </c:pt>
                <c:pt idx="1409">
                  <c:v>0.37598400120328629</c:v>
                </c:pt>
                <c:pt idx="1410">
                  <c:v>0.3730458668239805</c:v>
                </c:pt>
                <c:pt idx="1411">
                  <c:v>0.37379612296172221</c:v>
                </c:pt>
                <c:pt idx="1412">
                  <c:v>0.37519674246834411</c:v>
                </c:pt>
                <c:pt idx="1413">
                  <c:v>0.37579215659097381</c:v>
                </c:pt>
                <c:pt idx="1414">
                  <c:v>0.37767513803320174</c:v>
                </c:pt>
                <c:pt idx="1415">
                  <c:v>0.37955768355948477</c:v>
                </c:pt>
                <c:pt idx="1416">
                  <c:v>0.38086849197217204</c:v>
                </c:pt>
                <c:pt idx="1417">
                  <c:v>0.38053277760159471</c:v>
                </c:pt>
                <c:pt idx="1418">
                  <c:v>0.38069653506352158</c:v>
                </c:pt>
                <c:pt idx="1419">
                  <c:v>0.37982548421321993</c:v>
                </c:pt>
                <c:pt idx="1420">
                  <c:v>0.37932852245753751</c:v>
                </c:pt>
                <c:pt idx="1421">
                  <c:v>0.37856959151786712</c:v>
                </c:pt>
                <c:pt idx="1422">
                  <c:v>0.37883092107991539</c:v>
                </c:pt>
                <c:pt idx="1423">
                  <c:v>0.37709160930793872</c:v>
                </c:pt>
                <c:pt idx="1424">
                  <c:v>0.37586899382770739</c:v>
                </c:pt>
                <c:pt idx="1425">
                  <c:v>0.37580146359979638</c:v>
                </c:pt>
                <c:pt idx="1426">
                  <c:v>0.37436294755695909</c:v>
                </c:pt>
                <c:pt idx="1427">
                  <c:v>0.37322863646073495</c:v>
                </c:pt>
                <c:pt idx="1428">
                  <c:v>0.37137092040385061</c:v>
                </c:pt>
                <c:pt idx="1429">
                  <c:v>0.3692043794876424</c:v>
                </c:pt>
                <c:pt idx="1430">
                  <c:v>0.36515706279471444</c:v>
                </c:pt>
                <c:pt idx="1431">
                  <c:v>0.36061375899930348</c:v>
                </c:pt>
                <c:pt idx="1432">
                  <c:v>0.35781559492661386</c:v>
                </c:pt>
                <c:pt idx="1433">
                  <c:v>0.35655003694089171</c:v>
                </c:pt>
                <c:pt idx="1434">
                  <c:v>0.35784702145126179</c:v>
                </c:pt>
                <c:pt idx="1435">
                  <c:v>0.36114909913880117</c:v>
                </c:pt>
                <c:pt idx="1436">
                  <c:v>0.36049282765855556</c:v>
                </c:pt>
                <c:pt idx="1437">
                  <c:v>0.35950406141824043</c:v>
                </c:pt>
                <c:pt idx="1438">
                  <c:v>0.35872419886527995</c:v>
                </c:pt>
                <c:pt idx="1439">
                  <c:v>0.35703564298011181</c:v>
                </c:pt>
                <c:pt idx="1440">
                  <c:v>0.3553097490968547</c:v>
                </c:pt>
                <c:pt idx="1441">
                  <c:v>0.35176161623687086</c:v>
                </c:pt>
                <c:pt idx="1442">
                  <c:v>0.34841345678605556</c:v>
                </c:pt>
                <c:pt idx="1443">
                  <c:v>0.34598613236869469</c:v>
                </c:pt>
                <c:pt idx="1444">
                  <c:v>0.34531321470883203</c:v>
                </c:pt>
                <c:pt idx="1445">
                  <c:v>0.3459201075099621</c:v>
                </c:pt>
                <c:pt idx="1446">
                  <c:v>0.3453380252347959</c:v>
                </c:pt>
                <c:pt idx="1447">
                  <c:v>0.34919751656657988</c:v>
                </c:pt>
                <c:pt idx="1448">
                  <c:v>0.35090807185911366</c:v>
                </c:pt>
                <c:pt idx="1449">
                  <c:v>0.35039102298554586</c:v>
                </c:pt>
                <c:pt idx="1450">
                  <c:v>0.35012765362151577</c:v>
                </c:pt>
                <c:pt idx="1451">
                  <c:v>0.34774282265025114</c:v>
                </c:pt>
                <c:pt idx="1452">
                  <c:v>0.34549697157182913</c:v>
                </c:pt>
                <c:pt idx="1453">
                  <c:v>0.34746352411447712</c:v>
                </c:pt>
                <c:pt idx="1454">
                  <c:v>0.34527070973845514</c:v>
                </c:pt>
                <c:pt idx="1455">
                  <c:v>0.34507381732994674</c:v>
                </c:pt>
                <c:pt idx="1456">
                  <c:v>0.34480976918190165</c:v>
                </c:pt>
                <c:pt idx="1457">
                  <c:v>0.34434939178508334</c:v>
                </c:pt>
                <c:pt idx="1458">
                  <c:v>0.34192033847287745</c:v>
                </c:pt>
                <c:pt idx="1459">
                  <c:v>0.33851857348261377</c:v>
                </c:pt>
                <c:pt idx="1460">
                  <c:v>0.33315321277822685</c:v>
                </c:pt>
                <c:pt idx="1461">
                  <c:v>0.33010381971906294</c:v>
                </c:pt>
                <c:pt idx="1462">
                  <c:v>0.32835367595122228</c:v>
                </c:pt>
                <c:pt idx="1463">
                  <c:v>0.32661171170668879</c:v>
                </c:pt>
                <c:pt idx="1464">
                  <c:v>0.32671741296712975</c:v>
                </c:pt>
                <c:pt idx="1465">
                  <c:v>0.33039769541810687</c:v>
                </c:pt>
                <c:pt idx="1466">
                  <c:v>0.33285901820901731</c:v>
                </c:pt>
                <c:pt idx="1467">
                  <c:v>0.33098451861610084</c:v>
                </c:pt>
                <c:pt idx="1468">
                  <c:v>0.32729629604360966</c:v>
                </c:pt>
                <c:pt idx="1469">
                  <c:v>0.32713666014528692</c:v>
                </c:pt>
                <c:pt idx="1470">
                  <c:v>0.32722238291758499</c:v>
                </c:pt>
                <c:pt idx="1471">
                  <c:v>0.32753449797261819</c:v>
                </c:pt>
                <c:pt idx="1472">
                  <c:v>0.3276742855519803</c:v>
                </c:pt>
                <c:pt idx="1473">
                  <c:v>0.32780076812874476</c:v>
                </c:pt>
                <c:pt idx="1474">
                  <c:v>0.32751839034814018</c:v>
                </c:pt>
                <c:pt idx="1475">
                  <c:v>0.32608950952666999</c:v>
                </c:pt>
                <c:pt idx="1476">
                  <c:v>0.32652655102263084</c:v>
                </c:pt>
                <c:pt idx="1477">
                  <c:v>0.32948850433162352</c:v>
                </c:pt>
                <c:pt idx="1478">
                  <c:v>0.33284406700196056</c:v>
                </c:pt>
                <c:pt idx="1479">
                  <c:v>0.33615522060198788</c:v>
                </c:pt>
                <c:pt idx="1480">
                  <c:v>0.33803280900838684</c:v>
                </c:pt>
                <c:pt idx="1481">
                  <c:v>0.34000568553691962</c:v>
                </c:pt>
                <c:pt idx="1482">
                  <c:v>0.34063578776695375</c:v>
                </c:pt>
                <c:pt idx="1483">
                  <c:v>0.33965434978529402</c:v>
                </c:pt>
                <c:pt idx="1484">
                  <c:v>0.34061056615483359</c:v>
                </c:pt>
                <c:pt idx="1485">
                  <c:v>0.34354938443614669</c:v>
                </c:pt>
                <c:pt idx="1486">
                  <c:v>0.34649007009113303</c:v>
                </c:pt>
                <c:pt idx="1487">
                  <c:v>0.34698429940678427</c:v>
                </c:pt>
                <c:pt idx="1488">
                  <c:v>0.34768428176788307</c:v>
                </c:pt>
                <c:pt idx="1489">
                  <c:v>0.34697438732506003</c:v>
                </c:pt>
                <c:pt idx="1490">
                  <c:v>0.34663960306720792</c:v>
                </c:pt>
                <c:pt idx="1491">
                  <c:v>0.34622119419994224</c:v>
                </c:pt>
                <c:pt idx="1492">
                  <c:v>0.34430050465636541</c:v>
                </c:pt>
                <c:pt idx="1493">
                  <c:v>0.34246077776606093</c:v>
                </c:pt>
                <c:pt idx="1494">
                  <c:v>0.34430102765151022</c:v>
                </c:pt>
                <c:pt idx="1495">
                  <c:v>0.34638766680948452</c:v>
                </c:pt>
                <c:pt idx="1496">
                  <c:v>0.34754869479357914</c:v>
                </c:pt>
                <c:pt idx="1497">
                  <c:v>0.34982192894761388</c:v>
                </c:pt>
                <c:pt idx="1498">
                  <c:v>0.35067361615095333</c:v>
                </c:pt>
                <c:pt idx="1499">
                  <c:v>0.35064294680528141</c:v>
                </c:pt>
                <c:pt idx="1500">
                  <c:v>0.34890279345615743</c:v>
                </c:pt>
                <c:pt idx="1501">
                  <c:v>0.34618080911348037</c:v>
                </c:pt>
                <c:pt idx="1502">
                  <c:v>0.34325907965853414</c:v>
                </c:pt>
                <c:pt idx="1503">
                  <c:v>0.34245086206207487</c:v>
                </c:pt>
                <c:pt idx="1504">
                  <c:v>0.33894692020422623</c:v>
                </c:pt>
                <c:pt idx="1505">
                  <c:v>0.33604510327234532</c:v>
                </c:pt>
                <c:pt idx="1506">
                  <c:v>0.33293772043921072</c:v>
                </c:pt>
                <c:pt idx="1507">
                  <c:v>0.32965471136811847</c:v>
                </c:pt>
                <c:pt idx="1508">
                  <c:v>0.32404067695248573</c:v>
                </c:pt>
                <c:pt idx="1509">
                  <c:v>0.3186429972496429</c:v>
                </c:pt>
                <c:pt idx="1510">
                  <c:v>0.31496304153269911</c:v>
                </c:pt>
                <c:pt idx="1511">
                  <c:v>0.3124561077578426</c:v>
                </c:pt>
                <c:pt idx="1512">
                  <c:v>0.30910316483861683</c:v>
                </c:pt>
                <c:pt idx="1513">
                  <c:v>0.30561960440771635</c:v>
                </c:pt>
                <c:pt idx="1514">
                  <c:v>0.3062946842079462</c:v>
                </c:pt>
                <c:pt idx="1515">
                  <c:v>0.30908583812884294</c:v>
                </c:pt>
                <c:pt idx="1516">
                  <c:v>0.30982629183631266</c:v>
                </c:pt>
                <c:pt idx="1517">
                  <c:v>0.31127569467524752</c:v>
                </c:pt>
                <c:pt idx="1518">
                  <c:v>0.31219119253550343</c:v>
                </c:pt>
                <c:pt idx="1519">
                  <c:v>0.31424502029082474</c:v>
                </c:pt>
                <c:pt idx="1520">
                  <c:v>0.31319527425991567</c:v>
                </c:pt>
                <c:pt idx="1521">
                  <c:v>0.31105420006055312</c:v>
                </c:pt>
                <c:pt idx="1522">
                  <c:v>0.3089539218217689</c:v>
                </c:pt>
                <c:pt idx="1523">
                  <c:v>0.31047711852624693</c:v>
                </c:pt>
                <c:pt idx="1524">
                  <c:v>0.30992308125598483</c:v>
                </c:pt>
                <c:pt idx="1525">
                  <c:v>0.30962444754200813</c:v>
                </c:pt>
                <c:pt idx="1526">
                  <c:v>0.30877110471239549</c:v>
                </c:pt>
                <c:pt idx="1527">
                  <c:v>0.30744542925987439</c:v>
                </c:pt>
                <c:pt idx="1528">
                  <c:v>0.30739749323312587</c:v>
                </c:pt>
                <c:pt idx="1529">
                  <c:v>0.30812326677932339</c:v>
                </c:pt>
                <c:pt idx="1530">
                  <c:v>0.3076726502119172</c:v>
                </c:pt>
                <c:pt idx="1531">
                  <c:v>0.30622995364299377</c:v>
                </c:pt>
                <c:pt idx="1532">
                  <c:v>0.30177126313061847</c:v>
                </c:pt>
                <c:pt idx="1533">
                  <c:v>0.29891868388167447</c:v>
                </c:pt>
                <c:pt idx="1534">
                  <c:v>0.29707131734662101</c:v>
                </c:pt>
                <c:pt idx="1535">
                  <c:v>0.29658239203859921</c:v>
                </c:pt>
                <c:pt idx="1536">
                  <c:v>0.29618091266650459</c:v>
                </c:pt>
                <c:pt idx="1537">
                  <c:v>0.2956590884447175</c:v>
                </c:pt>
                <c:pt idx="1538">
                  <c:v>0.29370090310882635</c:v>
                </c:pt>
                <c:pt idx="1539">
                  <c:v>0.29283077065129104</c:v>
                </c:pt>
                <c:pt idx="1540">
                  <c:v>0.29013807816713277</c:v>
                </c:pt>
                <c:pt idx="1541">
                  <c:v>0.28877405385356614</c:v>
                </c:pt>
                <c:pt idx="1542">
                  <c:v>0.28784352475585223</c:v>
                </c:pt>
                <c:pt idx="1543">
                  <c:v>0.28688060340659494</c:v>
                </c:pt>
                <c:pt idx="1544">
                  <c:v>0.28739107840848327</c:v>
                </c:pt>
                <c:pt idx="1545">
                  <c:v>0.28660200977414613</c:v>
                </c:pt>
                <c:pt idx="1546">
                  <c:v>0.28365558629452542</c:v>
                </c:pt>
                <c:pt idx="1547">
                  <c:v>0.28222377404354931</c:v>
                </c:pt>
                <c:pt idx="1548">
                  <c:v>0.28161213468466989</c:v>
                </c:pt>
                <c:pt idx="1549">
                  <c:v>0.28047361819211786</c:v>
                </c:pt>
                <c:pt idx="1550">
                  <c:v>0.27928408398692728</c:v>
                </c:pt>
                <c:pt idx="1551">
                  <c:v>0.28015916672133712</c:v>
                </c:pt>
                <c:pt idx="1552">
                  <c:v>0.28252606640423533</c:v>
                </c:pt>
                <c:pt idx="1553">
                  <c:v>0.28631225305321695</c:v>
                </c:pt>
                <c:pt idx="1554">
                  <c:v>0.28758945740737069</c:v>
                </c:pt>
                <c:pt idx="1555">
                  <c:v>0.28918864614933271</c:v>
                </c:pt>
                <c:pt idx="1556">
                  <c:v>0.29062418392405481</c:v>
                </c:pt>
                <c:pt idx="1557">
                  <c:v>0.29053680065347526</c:v>
                </c:pt>
                <c:pt idx="1558">
                  <c:v>0.28980568295563319</c:v>
                </c:pt>
                <c:pt idx="1559">
                  <c:v>0.28889447009496316</c:v>
                </c:pt>
                <c:pt idx="1560">
                  <c:v>0.28947999980408773</c:v>
                </c:pt>
                <c:pt idx="1561">
                  <c:v>0.28975633511484739</c:v>
                </c:pt>
                <c:pt idx="1562">
                  <c:v>0.28947076253518833</c:v>
                </c:pt>
                <c:pt idx="1563">
                  <c:v>0.29076540387829042</c:v>
                </c:pt>
                <c:pt idx="1564">
                  <c:v>0.28961550181273205</c:v>
                </c:pt>
                <c:pt idx="1565">
                  <c:v>0.28698095558891917</c:v>
                </c:pt>
                <c:pt idx="1566">
                  <c:v>0.28572256826895687</c:v>
                </c:pt>
                <c:pt idx="1567">
                  <c:v>0.28666318712079369</c:v>
                </c:pt>
                <c:pt idx="1568">
                  <c:v>0.28710307062513768</c:v>
                </c:pt>
                <c:pt idx="1569">
                  <c:v>0.28998434396898859</c:v>
                </c:pt>
                <c:pt idx="1570">
                  <c:v>0.29068649412634612</c:v>
                </c:pt>
                <c:pt idx="1571">
                  <c:v>0.29365213607564294</c:v>
                </c:pt>
                <c:pt idx="1572">
                  <c:v>0.29933601348722605</c:v>
                </c:pt>
                <c:pt idx="1573">
                  <c:v>0.30383273992187004</c:v>
                </c:pt>
                <c:pt idx="1574">
                  <c:v>0.30388885185344944</c:v>
                </c:pt>
                <c:pt idx="1575">
                  <c:v>0.30194571948280502</c:v>
                </c:pt>
                <c:pt idx="1576">
                  <c:v>0.30367761334111942</c:v>
                </c:pt>
                <c:pt idx="1577">
                  <c:v>0.30611917884772766</c:v>
                </c:pt>
                <c:pt idx="1578">
                  <c:v>0.306241494329553</c:v>
                </c:pt>
                <c:pt idx="1579">
                  <c:v>0.30664915770539608</c:v>
                </c:pt>
                <c:pt idx="1580">
                  <c:v>0.30540944830863614</c:v>
                </c:pt>
                <c:pt idx="1581">
                  <c:v>0.30478164001923219</c:v>
                </c:pt>
                <c:pt idx="1582">
                  <c:v>0.30396331432704415</c:v>
                </c:pt>
                <c:pt idx="1583">
                  <c:v>0.30316138995296249</c:v>
                </c:pt>
                <c:pt idx="1584">
                  <c:v>0.30054681513426373</c:v>
                </c:pt>
                <c:pt idx="1585">
                  <c:v>0.30101578324471912</c:v>
                </c:pt>
                <c:pt idx="1586">
                  <c:v>0.30060455479729109</c:v>
                </c:pt>
                <c:pt idx="1587">
                  <c:v>0.30250141051835866</c:v>
                </c:pt>
                <c:pt idx="1588">
                  <c:v>0.30334902429026162</c:v>
                </c:pt>
                <c:pt idx="1589">
                  <c:v>0.30291027046152186</c:v>
                </c:pt>
                <c:pt idx="1590">
                  <c:v>0.30142773670353401</c:v>
                </c:pt>
                <c:pt idx="1591">
                  <c:v>0.30190797483553983</c:v>
                </c:pt>
                <c:pt idx="1592">
                  <c:v>0.30216188546144301</c:v>
                </c:pt>
                <c:pt idx="1593">
                  <c:v>0.30374309933172472</c:v>
                </c:pt>
                <c:pt idx="1594">
                  <c:v>0.30425665141180969</c:v>
                </c:pt>
                <c:pt idx="1595">
                  <c:v>0.30208293955316978</c:v>
                </c:pt>
                <c:pt idx="1596">
                  <c:v>0.29864679624617768</c:v>
                </c:pt>
                <c:pt idx="1597">
                  <c:v>0.30009528044210121</c:v>
                </c:pt>
                <c:pt idx="1598">
                  <c:v>0.30078849033155614</c:v>
                </c:pt>
                <c:pt idx="1599">
                  <c:v>0.30284389195851813</c:v>
                </c:pt>
                <c:pt idx="1600">
                  <c:v>0.30468695452686595</c:v>
                </c:pt>
                <c:pt idx="1601">
                  <c:v>0.30932829915347643</c:v>
                </c:pt>
                <c:pt idx="1602">
                  <c:v>0.31096884178411244</c:v>
                </c:pt>
                <c:pt idx="1603">
                  <c:v>0.31460827140182673</c:v>
                </c:pt>
                <c:pt idx="1604">
                  <c:v>0.31554252865728272</c:v>
                </c:pt>
                <c:pt idx="1605">
                  <c:v>0.31669946863648885</c:v>
                </c:pt>
                <c:pt idx="1606">
                  <c:v>0.31454978536873424</c:v>
                </c:pt>
                <c:pt idx="1607">
                  <c:v>0.31599467343701843</c:v>
                </c:pt>
                <c:pt idx="1608">
                  <c:v>0.3166650989157247</c:v>
                </c:pt>
                <c:pt idx="1609">
                  <c:v>0.31938679783647755</c:v>
                </c:pt>
                <c:pt idx="1610">
                  <c:v>0.31959954379107408</c:v>
                </c:pt>
                <c:pt idx="1611">
                  <c:v>0.31893916538897588</c:v>
                </c:pt>
                <c:pt idx="1612">
                  <c:v>0.31930953734071915</c:v>
                </c:pt>
                <c:pt idx="1613">
                  <c:v>0.32014871269041351</c:v>
                </c:pt>
                <c:pt idx="1614">
                  <c:v>0.31719357210377064</c:v>
                </c:pt>
                <c:pt idx="1615">
                  <c:v>0.31412519055606858</c:v>
                </c:pt>
                <c:pt idx="1616">
                  <c:v>0.31442368117327008</c:v>
                </c:pt>
                <c:pt idx="1617">
                  <c:v>0.31515851472260442</c:v>
                </c:pt>
                <c:pt idx="1618">
                  <c:v>0.31371206559486592</c:v>
                </c:pt>
                <c:pt idx="1619">
                  <c:v>0.31478943236856105</c:v>
                </c:pt>
                <c:pt idx="1620">
                  <c:v>0.31578150443854386</c:v>
                </c:pt>
                <c:pt idx="1621">
                  <c:v>0.31671401391748549</c:v>
                </c:pt>
                <c:pt idx="1622">
                  <c:v>0.31672317264318151</c:v>
                </c:pt>
                <c:pt idx="1623">
                  <c:v>0.31685665975782701</c:v>
                </c:pt>
                <c:pt idx="1624">
                  <c:v>0.31578875636984127</c:v>
                </c:pt>
                <c:pt idx="1625">
                  <c:v>0.31450059529161117</c:v>
                </c:pt>
                <c:pt idx="1626">
                  <c:v>0.31511836481004929</c:v>
                </c:pt>
                <c:pt idx="1627">
                  <c:v>0.31842238451826371</c:v>
                </c:pt>
                <c:pt idx="1628">
                  <c:v>0.32050888608860023</c:v>
                </c:pt>
                <c:pt idx="1629">
                  <c:v>0.32189275081485824</c:v>
                </c:pt>
                <c:pt idx="1630">
                  <c:v>0.32398094301831759</c:v>
                </c:pt>
                <c:pt idx="1631">
                  <c:v>0.32491153002780976</c:v>
                </c:pt>
                <c:pt idx="1632">
                  <c:v>0.32534205344156897</c:v>
                </c:pt>
                <c:pt idx="1633">
                  <c:v>0.32525198139815154</c:v>
                </c:pt>
                <c:pt idx="1634">
                  <c:v>0.32390820533401438</c:v>
                </c:pt>
                <c:pt idx="1635">
                  <c:v>0.32066376390084245</c:v>
                </c:pt>
                <c:pt idx="1636">
                  <c:v>0.31801219481024773</c:v>
                </c:pt>
                <c:pt idx="1637">
                  <c:v>0.31369577787335617</c:v>
                </c:pt>
                <c:pt idx="1638">
                  <c:v>0.31074083861245416</c:v>
                </c:pt>
                <c:pt idx="1639">
                  <c:v>0.31084079215484672</c:v>
                </c:pt>
                <c:pt idx="1640">
                  <c:v>0.3119679490412815</c:v>
                </c:pt>
                <c:pt idx="1641">
                  <c:v>0.31381682816958528</c:v>
                </c:pt>
                <c:pt idx="1642">
                  <c:v>0.31216467054561936</c:v>
                </c:pt>
                <c:pt idx="1643">
                  <c:v>0.31093206960246755</c:v>
                </c:pt>
                <c:pt idx="1644">
                  <c:v>0.30992490418759588</c:v>
                </c:pt>
                <c:pt idx="1645">
                  <c:v>0.31128354890508375</c:v>
                </c:pt>
                <c:pt idx="1646">
                  <c:v>0.31007633002186336</c:v>
                </c:pt>
                <c:pt idx="1647">
                  <c:v>0.30818558978474409</c:v>
                </c:pt>
                <c:pt idx="1648">
                  <c:v>0.30317464810976796</c:v>
                </c:pt>
                <c:pt idx="1649">
                  <c:v>0.30157232516616006</c:v>
                </c:pt>
                <c:pt idx="1650">
                  <c:v>0.30053495797614554</c:v>
                </c:pt>
                <c:pt idx="1651">
                  <c:v>0.29829396226699079</c:v>
                </c:pt>
                <c:pt idx="1652">
                  <c:v>0.29685988040946398</c:v>
                </c:pt>
                <c:pt idx="1653">
                  <c:v>0.29822975483671676</c:v>
                </c:pt>
                <c:pt idx="1654">
                  <c:v>0.29808944622492717</c:v>
                </c:pt>
                <c:pt idx="1655">
                  <c:v>0.30063956417154464</c:v>
                </c:pt>
                <c:pt idx="1656">
                  <c:v>0.30397479354406076</c:v>
                </c:pt>
                <c:pt idx="1657">
                  <c:v>0.30763292851629076</c:v>
                </c:pt>
                <c:pt idx="1658">
                  <c:v>0.31253132564810771</c:v>
                </c:pt>
                <c:pt idx="1659">
                  <c:v>0.32375744025138231</c:v>
                </c:pt>
                <c:pt idx="1660">
                  <c:v>0.32862713439476343</c:v>
                </c:pt>
                <c:pt idx="1661">
                  <c:v>0.32700584041433878</c:v>
                </c:pt>
                <c:pt idx="1662">
                  <c:v>0.32531583289809329</c:v>
                </c:pt>
                <c:pt idx="1663">
                  <c:v>0.32436910547067149</c:v>
                </c:pt>
                <c:pt idx="1664">
                  <c:v>0.32214183411911512</c:v>
                </c:pt>
                <c:pt idx="1665">
                  <c:v>0.32206957437581313</c:v>
                </c:pt>
                <c:pt idx="1666">
                  <c:v>0.32147294543878596</c:v>
                </c:pt>
                <c:pt idx="1667">
                  <c:v>0.31920209291223833</c:v>
                </c:pt>
                <c:pt idx="1668">
                  <c:v>0.31961230408773206</c:v>
                </c:pt>
                <c:pt idx="1669">
                  <c:v>0.32125003371308813</c:v>
                </c:pt>
                <c:pt idx="1670">
                  <c:v>0.32199373770047729</c:v>
                </c:pt>
                <c:pt idx="1671">
                  <c:v>0.32528327581769967</c:v>
                </c:pt>
                <c:pt idx="1672">
                  <c:v>0.33072846478084816</c:v>
                </c:pt>
                <c:pt idx="1673">
                  <c:v>0.33560019607593489</c:v>
                </c:pt>
                <c:pt idx="1674">
                  <c:v>0.33778668802578382</c:v>
                </c:pt>
                <c:pt idx="1675">
                  <c:v>0.33878783521460926</c:v>
                </c:pt>
                <c:pt idx="1676">
                  <c:v>0.3397075311451902</c:v>
                </c:pt>
                <c:pt idx="1677">
                  <c:v>0.33995963559101916</c:v>
                </c:pt>
                <c:pt idx="1678">
                  <c:v>0.34172192532484946</c:v>
                </c:pt>
                <c:pt idx="1679">
                  <c:v>0.34405227606173505</c:v>
                </c:pt>
                <c:pt idx="1680">
                  <c:v>0.34424859394050633</c:v>
                </c:pt>
                <c:pt idx="1681">
                  <c:v>0.34878969393616149</c:v>
                </c:pt>
                <c:pt idx="1682">
                  <c:v>0.35250882039400505</c:v>
                </c:pt>
                <c:pt idx="1683">
                  <c:v>0.35577492497996976</c:v>
                </c:pt>
                <c:pt idx="1684">
                  <c:v>0.35735111827899663</c:v>
                </c:pt>
                <c:pt idx="1685">
                  <c:v>0.35742270268821619</c:v>
                </c:pt>
                <c:pt idx="1686">
                  <c:v>0.35607679856630098</c:v>
                </c:pt>
                <c:pt idx="1687">
                  <c:v>0.35369541469048277</c:v>
                </c:pt>
                <c:pt idx="1688">
                  <c:v>0.34933736772710366</c:v>
                </c:pt>
                <c:pt idx="1689">
                  <c:v>0.35069220455075095</c:v>
                </c:pt>
                <c:pt idx="1690">
                  <c:v>0.34918195406526148</c:v>
                </c:pt>
                <c:pt idx="1691">
                  <c:v>0.34690189183249082</c:v>
                </c:pt>
                <c:pt idx="1692">
                  <c:v>0.34479425503165506</c:v>
                </c:pt>
                <c:pt idx="1693">
                  <c:v>0.3463536364355343</c:v>
                </c:pt>
                <c:pt idx="1694">
                  <c:v>0.34704428905211987</c:v>
                </c:pt>
                <c:pt idx="1695">
                  <c:v>0.34888164229327912</c:v>
                </c:pt>
                <c:pt idx="1696">
                  <c:v>0.34841334308980204</c:v>
                </c:pt>
                <c:pt idx="1697">
                  <c:v>0.34831436099156421</c:v>
                </c:pt>
                <c:pt idx="1698">
                  <c:v>0.34979878815787468</c:v>
                </c:pt>
                <c:pt idx="1699">
                  <c:v>0.352713687424833</c:v>
                </c:pt>
                <c:pt idx="1700">
                  <c:v>0.35199809468653998</c:v>
                </c:pt>
                <c:pt idx="1701">
                  <c:v>0.35427352702282688</c:v>
                </c:pt>
                <c:pt idx="1702">
                  <c:v>0.35488952187392708</c:v>
                </c:pt>
                <c:pt idx="1703">
                  <c:v>0.35570245312036636</c:v>
                </c:pt>
                <c:pt idx="1704">
                  <c:v>0.35232219424800432</c:v>
                </c:pt>
                <c:pt idx="1705">
                  <c:v>0.35229536144640056</c:v>
                </c:pt>
                <c:pt idx="1706">
                  <c:v>0.34809268712985253</c:v>
                </c:pt>
                <c:pt idx="1707">
                  <c:v>0.34496856735833209</c:v>
                </c:pt>
                <c:pt idx="1708">
                  <c:v>0.34156305838389778</c:v>
                </c:pt>
                <c:pt idx="1709">
                  <c:v>0.34058421590912952</c:v>
                </c:pt>
                <c:pt idx="1710">
                  <c:v>0.33988207498995732</c:v>
                </c:pt>
                <c:pt idx="1711">
                  <c:v>0.34016669044077191</c:v>
                </c:pt>
                <c:pt idx="1712">
                  <c:v>0.33763783900945565</c:v>
                </c:pt>
                <c:pt idx="1713">
                  <c:v>0.3355126550784775</c:v>
                </c:pt>
                <c:pt idx="1714">
                  <c:v>0.33204071740184199</c:v>
                </c:pt>
                <c:pt idx="1715">
                  <c:v>0.33020702409745134</c:v>
                </c:pt>
                <c:pt idx="1716">
                  <c:v>0.32338037760034183</c:v>
                </c:pt>
                <c:pt idx="1717">
                  <c:v>0.32111182438910518</c:v>
                </c:pt>
                <c:pt idx="1718">
                  <c:v>0.31818038198342019</c:v>
                </c:pt>
                <c:pt idx="1719">
                  <c:v>0.31681135811298516</c:v>
                </c:pt>
                <c:pt idx="1720">
                  <c:v>0.31375447511259957</c:v>
                </c:pt>
                <c:pt idx="1721">
                  <c:v>0.31296130859175403</c:v>
                </c:pt>
                <c:pt idx="1722">
                  <c:v>0.31165724048252808</c:v>
                </c:pt>
                <c:pt idx="1723">
                  <c:v>0.31241023265049472</c:v>
                </c:pt>
                <c:pt idx="1724">
                  <c:v>0.31628546963705023</c:v>
                </c:pt>
                <c:pt idx="1725">
                  <c:v>0.31572420185002253</c:v>
                </c:pt>
                <c:pt idx="1726">
                  <c:v>0.31189153725514829</c:v>
                </c:pt>
                <c:pt idx="1727">
                  <c:v>0.3128097632915483</c:v>
                </c:pt>
                <c:pt idx="1728">
                  <c:v>0.31221841234400538</c:v>
                </c:pt>
                <c:pt idx="1729">
                  <c:v>0.30923363562298828</c:v>
                </c:pt>
                <c:pt idx="1730">
                  <c:v>0.30430377028663841</c:v>
                </c:pt>
                <c:pt idx="1731">
                  <c:v>0.3041903046272148</c:v>
                </c:pt>
                <c:pt idx="1732">
                  <c:v>0.30215905007869337</c:v>
                </c:pt>
                <c:pt idx="1733">
                  <c:v>0.30137619788625186</c:v>
                </c:pt>
                <c:pt idx="1734">
                  <c:v>0.30107492357582338</c:v>
                </c:pt>
                <c:pt idx="1735">
                  <c:v>0.29996147115683275</c:v>
                </c:pt>
                <c:pt idx="1736">
                  <c:v>0.295962124865081</c:v>
                </c:pt>
                <c:pt idx="1737">
                  <c:v>0.2952490192454193</c:v>
                </c:pt>
                <c:pt idx="1738">
                  <c:v>0.29361772688793281</c:v>
                </c:pt>
                <c:pt idx="1739">
                  <c:v>0.29318256309406748</c:v>
                </c:pt>
                <c:pt idx="1740">
                  <c:v>0.29495084508068659</c:v>
                </c:pt>
                <c:pt idx="1741">
                  <c:v>0.29861605150876014</c:v>
                </c:pt>
                <c:pt idx="1742">
                  <c:v>0.30123612044472231</c:v>
                </c:pt>
                <c:pt idx="1743">
                  <c:v>0.30383999219756064</c:v>
                </c:pt>
                <c:pt idx="1744">
                  <c:v>0.30635284142174363</c:v>
                </c:pt>
                <c:pt idx="1745">
                  <c:v>0.30881283324978348</c:v>
                </c:pt>
                <c:pt idx="1746">
                  <c:v>0.30956374299482159</c:v>
                </c:pt>
                <c:pt idx="1747">
                  <c:v>0.3106332864095982</c:v>
                </c:pt>
                <c:pt idx="1748">
                  <c:v>0.31276746844011111</c:v>
                </c:pt>
                <c:pt idx="1749">
                  <c:v>0.31537865686363747</c:v>
                </c:pt>
                <c:pt idx="1750">
                  <c:v>0.31760389604343003</c:v>
                </c:pt>
                <c:pt idx="1751">
                  <c:v>0.31840027238322227</c:v>
                </c:pt>
                <c:pt idx="1752">
                  <c:v>0.31881755804116929</c:v>
                </c:pt>
                <c:pt idx="1753">
                  <c:v>0.3237813510178435</c:v>
                </c:pt>
                <c:pt idx="1754">
                  <c:v>0.32368079539308081</c:v>
                </c:pt>
                <c:pt idx="1755">
                  <c:v>0.3278016272285999</c:v>
                </c:pt>
                <c:pt idx="1756">
                  <c:v>0.33157700147307334</c:v>
                </c:pt>
                <c:pt idx="1757">
                  <c:v>0.33345967193641907</c:v>
                </c:pt>
                <c:pt idx="1758">
                  <c:v>0.33523086654016443</c:v>
                </c:pt>
                <c:pt idx="1759">
                  <c:v>0.33357091232334235</c:v>
                </c:pt>
                <c:pt idx="1760">
                  <c:v>0.32953756618881569</c:v>
                </c:pt>
                <c:pt idx="1761">
                  <c:v>0.33076698863236609</c:v>
                </c:pt>
                <c:pt idx="1762">
                  <c:v>0.33299740656536875</c:v>
                </c:pt>
                <c:pt idx="1763">
                  <c:v>0.33494770703198096</c:v>
                </c:pt>
                <c:pt idx="1764">
                  <c:v>0.33705059985857794</c:v>
                </c:pt>
                <c:pt idx="1765">
                  <c:v>0.33928652185796115</c:v>
                </c:pt>
                <c:pt idx="1766">
                  <c:v>0.33595101876150724</c:v>
                </c:pt>
                <c:pt idx="1767">
                  <c:v>0.3357526791046701</c:v>
                </c:pt>
                <c:pt idx="1768">
                  <c:v>0.33475792524366277</c:v>
                </c:pt>
                <c:pt idx="1769">
                  <c:v>0.33805640402123305</c:v>
                </c:pt>
                <c:pt idx="1770">
                  <c:v>0.33652632037270863</c:v>
                </c:pt>
                <c:pt idx="1771">
                  <c:v>0.3350562144334463</c:v>
                </c:pt>
                <c:pt idx="1772">
                  <c:v>0.33439393278995777</c:v>
                </c:pt>
                <c:pt idx="1773">
                  <c:v>0.34052671890183439</c:v>
                </c:pt>
                <c:pt idx="1774">
                  <c:v>0.3420201816466848</c:v>
                </c:pt>
                <c:pt idx="1775">
                  <c:v>0.34185202401321318</c:v>
                </c:pt>
                <c:pt idx="1776">
                  <c:v>0.3392276050824668</c:v>
                </c:pt>
                <c:pt idx="1777">
                  <c:v>0.33771002537058609</c:v>
                </c:pt>
                <c:pt idx="1778">
                  <c:v>0.33539349897358534</c:v>
                </c:pt>
                <c:pt idx="1779">
                  <c:v>0.33134281213264993</c:v>
                </c:pt>
                <c:pt idx="1780">
                  <c:v>0.32205625660570736</c:v>
                </c:pt>
                <c:pt idx="1781">
                  <c:v>0.32153521677278291</c:v>
                </c:pt>
                <c:pt idx="1782">
                  <c:v>0.32217567453119123</c:v>
                </c:pt>
                <c:pt idx="1783">
                  <c:v>0.3237164539375218</c:v>
                </c:pt>
                <c:pt idx="1784">
                  <c:v>0.3243026623507364</c:v>
                </c:pt>
                <c:pt idx="1785">
                  <c:v>0.33071294182962185</c:v>
                </c:pt>
                <c:pt idx="1786">
                  <c:v>0.33441263687225892</c:v>
                </c:pt>
                <c:pt idx="1787">
                  <c:v>0.33799031444644029</c:v>
                </c:pt>
                <c:pt idx="1788">
                  <c:v>0.33682172898794099</c:v>
                </c:pt>
                <c:pt idx="1789">
                  <c:v>0.33755000357504394</c:v>
                </c:pt>
                <c:pt idx="1790">
                  <c:v>0.33487237987128765</c:v>
                </c:pt>
                <c:pt idx="1791">
                  <c:v>0.32691777761227381</c:v>
                </c:pt>
                <c:pt idx="1792">
                  <c:v>0.32303806360249748</c:v>
                </c:pt>
                <c:pt idx="1793">
                  <c:v>0.32253199320179632</c:v>
                </c:pt>
                <c:pt idx="1794">
                  <c:v>0.31958042353260324</c:v>
                </c:pt>
                <c:pt idx="1795">
                  <c:v>0.31272689358394706</c:v>
                </c:pt>
                <c:pt idx="1796">
                  <c:v>0.30578224028920736</c:v>
                </c:pt>
                <c:pt idx="1797">
                  <c:v>0.30186171487971825</c:v>
                </c:pt>
                <c:pt idx="1798">
                  <c:v>0.29881178698069849</c:v>
                </c:pt>
                <c:pt idx="1799">
                  <c:v>0.30041210825197256</c:v>
                </c:pt>
                <c:pt idx="1800">
                  <c:v>0.30655738329580051</c:v>
                </c:pt>
                <c:pt idx="1801">
                  <c:v>0.3118316641421563</c:v>
                </c:pt>
                <c:pt idx="1802">
                  <c:v>0.31523832113448363</c:v>
                </c:pt>
                <c:pt idx="1803">
                  <c:v>0.32062750863997314</c:v>
                </c:pt>
                <c:pt idx="1804">
                  <c:v>0.3253948261888594</c:v>
                </c:pt>
                <c:pt idx="1805">
                  <c:v>0.33267990034092942</c:v>
                </c:pt>
                <c:pt idx="1806">
                  <c:v>0.33640357576029828</c:v>
                </c:pt>
                <c:pt idx="1807">
                  <c:v>0.33787612766929315</c:v>
                </c:pt>
                <c:pt idx="1808">
                  <c:v>0.34053733562237837</c:v>
                </c:pt>
                <c:pt idx="1809">
                  <c:v>0.34674963266006653</c:v>
                </c:pt>
                <c:pt idx="1810">
                  <c:v>0.35123683903227998</c:v>
                </c:pt>
                <c:pt idx="1811">
                  <c:v>0.35094674411537663</c:v>
                </c:pt>
                <c:pt idx="1812">
                  <c:v>0.348871672898527</c:v>
                </c:pt>
                <c:pt idx="1813">
                  <c:v>0.34777545414984873</c:v>
                </c:pt>
                <c:pt idx="1814">
                  <c:v>0.34907338232670848</c:v>
                </c:pt>
                <c:pt idx="1815">
                  <c:v>0.35128427537129814</c:v>
                </c:pt>
                <c:pt idx="1816">
                  <c:v>0.35027375258445514</c:v>
                </c:pt>
                <c:pt idx="1817">
                  <c:v>0.34636037017650684</c:v>
                </c:pt>
                <c:pt idx="1818">
                  <c:v>0.34060066184598953</c:v>
                </c:pt>
                <c:pt idx="1819">
                  <c:v>0.33664289426729754</c:v>
                </c:pt>
                <c:pt idx="1820">
                  <c:v>0.33272060462238734</c:v>
                </c:pt>
                <c:pt idx="1821">
                  <c:v>0.33067141159987001</c:v>
                </c:pt>
                <c:pt idx="1822">
                  <c:v>0.32906265703184162</c:v>
                </c:pt>
                <c:pt idx="1823">
                  <c:v>0.33080639259123729</c:v>
                </c:pt>
                <c:pt idx="1824">
                  <c:v>0.3321755383220798</c:v>
                </c:pt>
                <c:pt idx="1825">
                  <c:v>0.33309389574303322</c:v>
                </c:pt>
                <c:pt idx="1826">
                  <c:v>0.33123817970528791</c:v>
                </c:pt>
                <c:pt idx="1827">
                  <c:v>0.32830512309205995</c:v>
                </c:pt>
                <c:pt idx="1828">
                  <c:v>0.32853413481879679</c:v>
                </c:pt>
                <c:pt idx="1829">
                  <c:v>0.32795306411463049</c:v>
                </c:pt>
                <c:pt idx="1830">
                  <c:v>0.33239767150189536</c:v>
                </c:pt>
                <c:pt idx="1831">
                  <c:v>0.34243413044125554</c:v>
                </c:pt>
                <c:pt idx="1832">
                  <c:v>0.34938413975856319</c:v>
                </c:pt>
                <c:pt idx="1833">
                  <c:v>0.35418172526466668</c:v>
                </c:pt>
                <c:pt idx="1834">
                  <c:v>0.35965795118961391</c:v>
                </c:pt>
                <c:pt idx="1835">
                  <c:v>0.35994321284263403</c:v>
                </c:pt>
                <c:pt idx="1836">
                  <c:v>0.35504029427212885</c:v>
                </c:pt>
                <c:pt idx="1837">
                  <c:v>0.34778774832719539</c:v>
                </c:pt>
                <c:pt idx="1838">
                  <c:v>0.34896740140248983</c:v>
                </c:pt>
                <c:pt idx="1839">
                  <c:v>0.34965750324906542</c:v>
                </c:pt>
                <c:pt idx="1840">
                  <c:v>0.35754571607296942</c:v>
                </c:pt>
                <c:pt idx="1841">
                  <c:v>0.36508040717865331</c:v>
                </c:pt>
                <c:pt idx="1842">
                  <c:v>0.37033737537502398</c:v>
                </c:pt>
                <c:pt idx="1843">
                  <c:v>0.37275402262121121</c:v>
                </c:pt>
                <c:pt idx="1844">
                  <c:v>0.37857651210128945</c:v>
                </c:pt>
                <c:pt idx="1845">
                  <c:v>0.38495282566495476</c:v>
                </c:pt>
                <c:pt idx="1846">
                  <c:v>0.39068256906840582</c:v>
                </c:pt>
                <c:pt idx="1847">
                  <c:v>0.39267262326323527</c:v>
                </c:pt>
                <c:pt idx="1848">
                  <c:v>0.39223138516401812</c:v>
                </c:pt>
                <c:pt idx="1849">
                  <c:v>0.39018408390459558</c:v>
                </c:pt>
                <c:pt idx="1850">
                  <c:v>0.38380142072756845</c:v>
                </c:pt>
                <c:pt idx="1851">
                  <c:v>0.38276603566446599</c:v>
                </c:pt>
                <c:pt idx="1852">
                  <c:v>0.3829845390213637</c:v>
                </c:pt>
                <c:pt idx="1853">
                  <c:v>0.38216904812111108</c:v>
                </c:pt>
                <c:pt idx="1854">
                  <c:v>0.38312006024971568</c:v>
                </c:pt>
                <c:pt idx="1855">
                  <c:v>0.38356834623366381</c:v>
                </c:pt>
                <c:pt idx="1856">
                  <c:v>0.38047224779714084</c:v>
                </c:pt>
                <c:pt idx="1857">
                  <c:v>0.37952517147321307</c:v>
                </c:pt>
                <c:pt idx="1858">
                  <c:v>0.37748397805339112</c:v>
                </c:pt>
                <c:pt idx="1859">
                  <c:v>0.38120816136758406</c:v>
                </c:pt>
                <c:pt idx="1860">
                  <c:v>0.38478081517255319</c:v>
                </c:pt>
                <c:pt idx="1861">
                  <c:v>0.38803571662111086</c:v>
                </c:pt>
                <c:pt idx="1862">
                  <c:v>0.38773699640055198</c:v>
                </c:pt>
                <c:pt idx="1863">
                  <c:v>0.3852919198474033</c:v>
                </c:pt>
                <c:pt idx="1864">
                  <c:v>0.38124824004767427</c:v>
                </c:pt>
                <c:pt idx="1865">
                  <c:v>0.37678361797543092</c:v>
                </c:pt>
                <c:pt idx="1866">
                  <c:v>0.37495276307271697</c:v>
                </c:pt>
                <c:pt idx="1867">
                  <c:v>0.37136435354708108</c:v>
                </c:pt>
                <c:pt idx="1868">
                  <c:v>0.37006153267456593</c:v>
                </c:pt>
                <c:pt idx="1869">
                  <c:v>0.36815385544270174</c:v>
                </c:pt>
                <c:pt idx="1870">
                  <c:v>0.36707108870682603</c:v>
                </c:pt>
                <c:pt idx="1871">
                  <c:v>0.36766517807963794</c:v>
                </c:pt>
                <c:pt idx="1872">
                  <c:v>0.36640217491161875</c:v>
                </c:pt>
                <c:pt idx="1873">
                  <c:v>0.36373407215448367</c:v>
                </c:pt>
                <c:pt idx="1874">
                  <c:v>0.3597925602993538</c:v>
                </c:pt>
                <c:pt idx="1875">
                  <c:v>0.35340527062465077</c:v>
                </c:pt>
                <c:pt idx="1876">
                  <c:v>0.35069775953840654</c:v>
                </c:pt>
                <c:pt idx="1877">
                  <c:v>0.34860690369551578</c:v>
                </c:pt>
                <c:pt idx="1878">
                  <c:v>0.34716846679428243</c:v>
                </c:pt>
                <c:pt idx="1879">
                  <c:v>0.34562557141852451</c:v>
                </c:pt>
                <c:pt idx="1880">
                  <c:v>0.34296474884299649</c:v>
                </c:pt>
                <c:pt idx="1881">
                  <c:v>0.34035855109741792</c:v>
                </c:pt>
                <c:pt idx="1882">
                  <c:v>0.34089113381116315</c:v>
                </c:pt>
                <c:pt idx="1883">
                  <c:v>0.34304650473933651</c:v>
                </c:pt>
                <c:pt idx="1884">
                  <c:v>0.34331444839254305</c:v>
                </c:pt>
                <c:pt idx="1885">
                  <c:v>0.33921123797278702</c:v>
                </c:pt>
                <c:pt idx="1886">
                  <c:v>0.33311539254216088</c:v>
                </c:pt>
                <c:pt idx="1887">
                  <c:v>0.33183352481719969</c:v>
                </c:pt>
                <c:pt idx="1888">
                  <c:v>0.33083864499033161</c:v>
                </c:pt>
                <c:pt idx="1889">
                  <c:v>0.32934914254462361</c:v>
                </c:pt>
                <c:pt idx="1890">
                  <c:v>0.32799409424896658</c:v>
                </c:pt>
                <c:pt idx="1891">
                  <c:v>0.33133831813842307</c:v>
                </c:pt>
                <c:pt idx="1892">
                  <c:v>0.33245926340408177</c:v>
                </c:pt>
                <c:pt idx="1893">
                  <c:v>0.33346407552744395</c:v>
                </c:pt>
                <c:pt idx="1894">
                  <c:v>0.33825686208809619</c:v>
                </c:pt>
                <c:pt idx="1895">
                  <c:v>0.33907256767314675</c:v>
                </c:pt>
                <c:pt idx="1896">
                  <c:v>0.34324251098033215</c:v>
                </c:pt>
                <c:pt idx="1897">
                  <c:v>0.34606636017649695</c:v>
                </c:pt>
                <c:pt idx="1898">
                  <c:v>0.34701710857650719</c:v>
                </c:pt>
                <c:pt idx="1899">
                  <c:v>0.34835979815749274</c:v>
                </c:pt>
                <c:pt idx="1900">
                  <c:v>0.34674193613763699</c:v>
                </c:pt>
                <c:pt idx="1901">
                  <c:v>0.34664300340296778</c:v>
                </c:pt>
                <c:pt idx="1902">
                  <c:v>0.34825151833417051</c:v>
                </c:pt>
                <c:pt idx="1903">
                  <c:v>0.34788100431069302</c:v>
                </c:pt>
                <c:pt idx="1904">
                  <c:v>0.34758434488258294</c:v>
                </c:pt>
                <c:pt idx="1905">
                  <c:v>0.34884454653640717</c:v>
                </c:pt>
                <c:pt idx="1906">
                  <c:v>0.34603618241675776</c:v>
                </c:pt>
                <c:pt idx="1907">
                  <c:v>0.34376334820968285</c:v>
                </c:pt>
                <c:pt idx="1908">
                  <c:v>0.34240462550121459</c:v>
                </c:pt>
                <c:pt idx="1909">
                  <c:v>0.3452772192312959</c:v>
                </c:pt>
                <c:pt idx="1910">
                  <c:v>0.34881922243992985</c:v>
                </c:pt>
                <c:pt idx="1911">
                  <c:v>0.35101233870540677</c:v>
                </c:pt>
                <c:pt idx="1912">
                  <c:v>0.35550199248748648</c:v>
                </c:pt>
                <c:pt idx="1913">
                  <c:v>0.35488112271623079</c:v>
                </c:pt>
                <c:pt idx="1914">
                  <c:v>0.35576708219334746</c:v>
                </c:pt>
                <c:pt idx="1915">
                  <c:v>0.35828767183917709</c:v>
                </c:pt>
                <c:pt idx="1916">
                  <c:v>0.35792986877506061</c:v>
                </c:pt>
                <c:pt idx="1917">
                  <c:v>0.35859181614268398</c:v>
                </c:pt>
                <c:pt idx="1918">
                  <c:v>0.35629370309772129</c:v>
                </c:pt>
                <c:pt idx="1919">
                  <c:v>0.35307410539213435</c:v>
                </c:pt>
                <c:pt idx="1920">
                  <c:v>0.3513121112169586</c:v>
                </c:pt>
                <c:pt idx="1921">
                  <c:v>0.35114851034796452</c:v>
                </c:pt>
                <c:pt idx="1922">
                  <c:v>0.35075127104364767</c:v>
                </c:pt>
                <c:pt idx="1923">
                  <c:v>0.35335576954630482</c:v>
                </c:pt>
                <c:pt idx="1924">
                  <c:v>0.36088343718160082</c:v>
                </c:pt>
                <c:pt idx="1925">
                  <c:v>0.36720405343159834</c:v>
                </c:pt>
                <c:pt idx="1926">
                  <c:v>0.37256113219134912</c:v>
                </c:pt>
                <c:pt idx="1927">
                  <c:v>0.37578602506294495</c:v>
                </c:pt>
                <c:pt idx="1928">
                  <c:v>0.37867960933734995</c:v>
                </c:pt>
                <c:pt idx="1929">
                  <c:v>0.38004178918276726</c:v>
                </c:pt>
                <c:pt idx="1930">
                  <c:v>0.37941920669938323</c:v>
                </c:pt>
                <c:pt idx="1931">
                  <c:v>0.38266207042736761</c:v>
                </c:pt>
                <c:pt idx="1932">
                  <c:v>0.38384216657274389</c:v>
                </c:pt>
                <c:pt idx="1933">
                  <c:v>0.38586051412703598</c:v>
                </c:pt>
                <c:pt idx="1934">
                  <c:v>0.38346595581975845</c:v>
                </c:pt>
                <c:pt idx="1935">
                  <c:v>0.38000422720695431</c:v>
                </c:pt>
                <c:pt idx="1936">
                  <c:v>0.37722984322760955</c:v>
                </c:pt>
                <c:pt idx="1937">
                  <c:v>0.37733775944933273</c:v>
                </c:pt>
                <c:pt idx="1938">
                  <c:v>0.38047773855634115</c:v>
                </c:pt>
                <c:pt idx="1939">
                  <c:v>0.38101176395028952</c:v>
                </c:pt>
                <c:pt idx="1940">
                  <c:v>0.38452290141111783</c:v>
                </c:pt>
                <c:pt idx="1941">
                  <c:v>0.38682780839733028</c:v>
                </c:pt>
                <c:pt idx="1942">
                  <c:v>0.38640391193487755</c:v>
                </c:pt>
                <c:pt idx="1943">
                  <c:v>0.38734589997279534</c:v>
                </c:pt>
                <c:pt idx="1944">
                  <c:v>0.38857718082405357</c:v>
                </c:pt>
                <c:pt idx="1945">
                  <c:v>0.38743105675066147</c:v>
                </c:pt>
                <c:pt idx="1946">
                  <c:v>0.38864379713197933</c:v>
                </c:pt>
                <c:pt idx="1947">
                  <c:v>0.38746894176446584</c:v>
                </c:pt>
                <c:pt idx="1948">
                  <c:v>0.38530726865754295</c:v>
                </c:pt>
                <c:pt idx="1949">
                  <c:v>0.38435604706066545</c:v>
                </c:pt>
                <c:pt idx="1950">
                  <c:v>0.38339455916512494</c:v>
                </c:pt>
                <c:pt idx="1951">
                  <c:v>0.38440578532426622</c:v>
                </c:pt>
                <c:pt idx="1952">
                  <c:v>0.38228475311874927</c:v>
                </c:pt>
                <c:pt idx="1953">
                  <c:v>0.3825011781719807</c:v>
                </c:pt>
                <c:pt idx="1954">
                  <c:v>0.37890758877813219</c:v>
                </c:pt>
                <c:pt idx="1955">
                  <c:v>0.37666539744540373</c:v>
                </c:pt>
                <c:pt idx="1956">
                  <c:v>0.37635948701229721</c:v>
                </c:pt>
                <c:pt idx="1957">
                  <c:v>0.37854444779877927</c:v>
                </c:pt>
                <c:pt idx="1958">
                  <c:v>0.37724218770221746</c:v>
                </c:pt>
                <c:pt idx="1959">
                  <c:v>0.37523712907067702</c:v>
                </c:pt>
                <c:pt idx="1960">
                  <c:v>0.37381059756174828</c:v>
                </c:pt>
                <c:pt idx="1961">
                  <c:v>0.37300949071080042</c:v>
                </c:pt>
                <c:pt idx="1962">
                  <c:v>0.37098250417917894</c:v>
                </c:pt>
                <c:pt idx="1963">
                  <c:v>0.36895063862461253</c:v>
                </c:pt>
                <c:pt idx="1964">
                  <c:v>0.36590689863226383</c:v>
                </c:pt>
                <c:pt idx="1965">
                  <c:v>0.36296178553844122</c:v>
                </c:pt>
                <c:pt idx="1966">
                  <c:v>0.35926571536939256</c:v>
                </c:pt>
                <c:pt idx="1967">
                  <c:v>0.35592856759800501</c:v>
                </c:pt>
                <c:pt idx="1968">
                  <c:v>0.35614507854761762</c:v>
                </c:pt>
                <c:pt idx="1969">
                  <c:v>0.35855459449685062</c:v>
                </c:pt>
                <c:pt idx="1970">
                  <c:v>0.36245289413587473</c:v>
                </c:pt>
                <c:pt idx="1971">
                  <c:v>0.36392555938998139</c:v>
                </c:pt>
                <c:pt idx="1972">
                  <c:v>0.36155064422850952</c:v>
                </c:pt>
                <c:pt idx="1973">
                  <c:v>0.35792020587794671</c:v>
                </c:pt>
                <c:pt idx="1974">
                  <c:v>0.35204465397689205</c:v>
                </c:pt>
                <c:pt idx="1975">
                  <c:v>0.3474495084011579</c:v>
                </c:pt>
                <c:pt idx="1976">
                  <c:v>0.3462683419952618</c:v>
                </c:pt>
                <c:pt idx="1977">
                  <c:v>0.34557691552651537</c:v>
                </c:pt>
                <c:pt idx="1978">
                  <c:v>0.3457500005176487</c:v>
                </c:pt>
                <c:pt idx="1979">
                  <c:v>0.34511797820596568</c:v>
                </c:pt>
                <c:pt idx="1980">
                  <c:v>0.34498890660387044</c:v>
                </c:pt>
                <c:pt idx="1981">
                  <c:v>0.34524579594227572</c:v>
                </c:pt>
                <c:pt idx="1982">
                  <c:v>0.34621447618486378</c:v>
                </c:pt>
                <c:pt idx="1983">
                  <c:v>0.35193285108716282</c:v>
                </c:pt>
                <c:pt idx="1984">
                  <c:v>0.35793782591679801</c:v>
                </c:pt>
                <c:pt idx="1985">
                  <c:v>0.36299851659874849</c:v>
                </c:pt>
                <c:pt idx="1986">
                  <c:v>0.36812731463496745</c:v>
                </c:pt>
                <c:pt idx="1987">
                  <c:v>0.37403064841577138</c:v>
                </c:pt>
                <c:pt idx="1988">
                  <c:v>0.37714725010603706</c:v>
                </c:pt>
                <c:pt idx="1989">
                  <c:v>0.38013541582368965</c:v>
                </c:pt>
                <c:pt idx="1990">
                  <c:v>0.37965235080549525</c:v>
                </c:pt>
                <c:pt idx="1991">
                  <c:v>0.38234722402206711</c:v>
                </c:pt>
                <c:pt idx="1992">
                  <c:v>0.38698655034532897</c:v>
                </c:pt>
                <c:pt idx="1993">
                  <c:v>0.39049268211684895</c:v>
                </c:pt>
                <c:pt idx="1994">
                  <c:v>0.39161096064081141</c:v>
                </c:pt>
                <c:pt idx="1995">
                  <c:v>0.39399946397915792</c:v>
                </c:pt>
                <c:pt idx="1996">
                  <c:v>0.39411463788945456</c:v>
                </c:pt>
                <c:pt idx="1997">
                  <c:v>0.3954300245657783</c:v>
                </c:pt>
                <c:pt idx="1998">
                  <c:v>0.39201062422363386</c:v>
                </c:pt>
                <c:pt idx="1999">
                  <c:v>0.39233252108237754</c:v>
                </c:pt>
                <c:pt idx="2000">
                  <c:v>0.38653525876426231</c:v>
                </c:pt>
                <c:pt idx="2001">
                  <c:v>0.38815048082553644</c:v>
                </c:pt>
                <c:pt idx="2002">
                  <c:v>0.3924079317161856</c:v>
                </c:pt>
                <c:pt idx="2003">
                  <c:v>0.39419472972726588</c:v>
                </c:pt>
                <c:pt idx="2004">
                  <c:v>0.39664429704705423</c:v>
                </c:pt>
                <c:pt idx="2005">
                  <c:v>0.39631053791932763</c:v>
                </c:pt>
                <c:pt idx="2006">
                  <c:v>0.39523711073782142</c:v>
                </c:pt>
                <c:pt idx="2007">
                  <c:v>0.39206718560515763</c:v>
                </c:pt>
                <c:pt idx="2008">
                  <c:v>0.39204405762895211</c:v>
                </c:pt>
                <c:pt idx="2009">
                  <c:v>0.39188632032050202</c:v>
                </c:pt>
                <c:pt idx="2010">
                  <c:v>0.39361980550020342</c:v>
                </c:pt>
                <c:pt idx="2011">
                  <c:v>0.39236765495018833</c:v>
                </c:pt>
                <c:pt idx="2012">
                  <c:v>0.38632659032015382</c:v>
                </c:pt>
                <c:pt idx="2013">
                  <c:v>0.38473710822982626</c:v>
                </c:pt>
                <c:pt idx="2014">
                  <c:v>0.38686820230109237</c:v>
                </c:pt>
                <c:pt idx="2015">
                  <c:v>0.3888271320105709</c:v>
                </c:pt>
                <c:pt idx="2016">
                  <c:v>0.39521595590414083</c:v>
                </c:pt>
                <c:pt idx="2017">
                  <c:v>0.40056732531282851</c:v>
                </c:pt>
                <c:pt idx="2018">
                  <c:v>0.40280071304242815</c:v>
                </c:pt>
                <c:pt idx="2019">
                  <c:v>0.40375270475879604</c:v>
                </c:pt>
                <c:pt idx="2020">
                  <c:v>0.40186868967120892</c:v>
                </c:pt>
                <c:pt idx="2021">
                  <c:v>0.40440197693574959</c:v>
                </c:pt>
                <c:pt idx="2022">
                  <c:v>0.40081598980409366</c:v>
                </c:pt>
                <c:pt idx="2023">
                  <c:v>0.39518097838332161</c:v>
                </c:pt>
                <c:pt idx="2024">
                  <c:v>0.38710342151392296</c:v>
                </c:pt>
                <c:pt idx="2025">
                  <c:v>0.37713608127956016</c:v>
                </c:pt>
                <c:pt idx="2026">
                  <c:v>0.37236860260319299</c:v>
                </c:pt>
                <c:pt idx="2027">
                  <c:v>0.37250839292353954</c:v>
                </c:pt>
                <c:pt idx="2028">
                  <c:v>0.36920660706527453</c:v>
                </c:pt>
                <c:pt idx="2029">
                  <c:v>0.36835490390800141</c:v>
                </c:pt>
                <c:pt idx="2030">
                  <c:v>0.36597134105438411</c:v>
                </c:pt>
                <c:pt idx="2031">
                  <c:v>0.36461029855897836</c:v>
                </c:pt>
                <c:pt idx="2032">
                  <c:v>0.36589102541625423</c:v>
                </c:pt>
                <c:pt idx="2033">
                  <c:v>0.36904104942675092</c:v>
                </c:pt>
                <c:pt idx="2034">
                  <c:v>0.37143782123487973</c:v>
                </c:pt>
                <c:pt idx="2035">
                  <c:v>0.3754338037340873</c:v>
                </c:pt>
                <c:pt idx="2036">
                  <c:v>0.37632072312475112</c:v>
                </c:pt>
                <c:pt idx="2037">
                  <c:v>0.37318343127178771</c:v>
                </c:pt>
                <c:pt idx="2038">
                  <c:v>0.36718242439047205</c:v>
                </c:pt>
                <c:pt idx="2039">
                  <c:v>0.36573753395733283</c:v>
                </c:pt>
                <c:pt idx="2040">
                  <c:v>0.36190084344785023</c:v>
                </c:pt>
                <c:pt idx="2041">
                  <c:v>0.35925322891079692</c:v>
                </c:pt>
                <c:pt idx="2042">
                  <c:v>0.35571977791638121</c:v>
                </c:pt>
                <c:pt idx="2043">
                  <c:v>0.35345457539547764</c:v>
                </c:pt>
                <c:pt idx="2044">
                  <c:v>0.34783231350084626</c:v>
                </c:pt>
                <c:pt idx="2045">
                  <c:v>0.34701152196932372</c:v>
                </c:pt>
                <c:pt idx="2046">
                  <c:v>0.35014270873776215</c:v>
                </c:pt>
                <c:pt idx="2047">
                  <c:v>0.35697673810905023</c:v>
                </c:pt>
                <c:pt idx="2048">
                  <c:v>0.36269295628486187</c:v>
                </c:pt>
                <c:pt idx="2049">
                  <c:v>0.36644885778966862</c:v>
                </c:pt>
                <c:pt idx="2050">
                  <c:v>0.36776543817551627</c:v>
                </c:pt>
                <c:pt idx="2051">
                  <c:v>0.36890356449103978</c:v>
                </c:pt>
                <c:pt idx="2052">
                  <c:v>0.36847675361381726</c:v>
                </c:pt>
                <c:pt idx="2053">
                  <c:v>0.36891794484113127</c:v>
                </c:pt>
                <c:pt idx="2054">
                  <c:v>0.36824546009940895</c:v>
                </c:pt>
                <c:pt idx="2055">
                  <c:v>0.36904749921992169</c:v>
                </c:pt>
                <c:pt idx="2056">
                  <c:v>0.36958954513734699</c:v>
                </c:pt>
                <c:pt idx="2057">
                  <c:v>0.37003367003366999</c:v>
                </c:pt>
                <c:pt idx="2058">
                  <c:v>0.36987738391799729</c:v>
                </c:pt>
                <c:pt idx="2059">
                  <c:v>0.36927664929179055</c:v>
                </c:pt>
                <c:pt idx="2060">
                  <c:v>0.36507635203250571</c:v>
                </c:pt>
                <c:pt idx="2061">
                  <c:v>0.36293948988747821</c:v>
                </c:pt>
                <c:pt idx="2062">
                  <c:v>0.35984003771131678</c:v>
                </c:pt>
                <c:pt idx="2063">
                  <c:v>0.36180385497507156</c:v>
                </c:pt>
                <c:pt idx="2064">
                  <c:v>0.36297458473432548</c:v>
                </c:pt>
                <c:pt idx="2065">
                  <c:v>0.36698563245615606</c:v>
                </c:pt>
                <c:pt idx="2066">
                  <c:v>0.36781903389531173</c:v>
                </c:pt>
                <c:pt idx="2067">
                  <c:v>0.3668589072906831</c:v>
                </c:pt>
                <c:pt idx="2068">
                  <c:v>0.36269170403872619</c:v>
                </c:pt>
                <c:pt idx="2069">
                  <c:v>0.35500802719323016</c:v>
                </c:pt>
                <c:pt idx="2070">
                  <c:v>0.3431439560103241</c:v>
                </c:pt>
                <c:pt idx="2071">
                  <c:v>0.3341885316627608</c:v>
                </c:pt>
                <c:pt idx="2072">
                  <c:v>0.32601403100300225</c:v>
                </c:pt>
                <c:pt idx="2073">
                  <c:v>0.33163052967090972</c:v>
                </c:pt>
                <c:pt idx="2074">
                  <c:v>0.3327827240007577</c:v>
                </c:pt>
                <c:pt idx="2075">
                  <c:v>0.33297042279078209</c:v>
                </c:pt>
                <c:pt idx="2076">
                  <c:v>0.33288650917370161</c:v>
                </c:pt>
                <c:pt idx="2077">
                  <c:v>0.33627709771253805</c:v>
                </c:pt>
                <c:pt idx="2078">
                  <c:v>0.33762444045220391</c:v>
                </c:pt>
                <c:pt idx="2079">
                  <c:v>0.33353640190668959</c:v>
                </c:pt>
                <c:pt idx="2080">
                  <c:v>0.32795073827713711</c:v>
                </c:pt>
                <c:pt idx="2081">
                  <c:v>0.33171184904006135</c:v>
                </c:pt>
                <c:pt idx="2082">
                  <c:v>0.32950370051142042</c:v>
                </c:pt>
                <c:pt idx="2083">
                  <c:v>0.32975519865763775</c:v>
                </c:pt>
                <c:pt idx="2084">
                  <c:v>0.33238775749092819</c:v>
                </c:pt>
                <c:pt idx="2085">
                  <c:v>0.33011161085297086</c:v>
                </c:pt>
                <c:pt idx="2086">
                  <c:v>0.32680596453080457</c:v>
                </c:pt>
                <c:pt idx="2087">
                  <c:v>0.32485143085792195</c:v>
                </c:pt>
                <c:pt idx="2088">
                  <c:v>0.32378537587367268</c:v>
                </c:pt>
                <c:pt idx="2089">
                  <c:v>0.32225487905358041</c:v>
                </c:pt>
                <c:pt idx="2090">
                  <c:v>0.31990606227178142</c:v>
                </c:pt>
                <c:pt idx="2091">
                  <c:v>0.32102799073873445</c:v>
                </c:pt>
                <c:pt idx="2092">
                  <c:v>0.32325133111862214</c:v>
                </c:pt>
                <c:pt idx="2093">
                  <c:v>0.32102324466810445</c:v>
                </c:pt>
                <c:pt idx="2094">
                  <c:v>0.31951226470266597</c:v>
                </c:pt>
                <c:pt idx="2095">
                  <c:v>0.31680288681785185</c:v>
                </c:pt>
                <c:pt idx="2096">
                  <c:v>0.31691867974057342</c:v>
                </c:pt>
                <c:pt idx="2097">
                  <c:v>0.3145474510677912</c:v>
                </c:pt>
                <c:pt idx="2098">
                  <c:v>0.31243844048455016</c:v>
                </c:pt>
                <c:pt idx="2099">
                  <c:v>0.31183888401311838</c:v>
                </c:pt>
                <c:pt idx="2100">
                  <c:v>0.31099197563431197</c:v>
                </c:pt>
                <c:pt idx="2101">
                  <c:v>0.31282888309061024</c:v>
                </c:pt>
                <c:pt idx="2102">
                  <c:v>0.31031225024369286</c:v>
                </c:pt>
                <c:pt idx="2103">
                  <c:v>0.30869916172220391</c:v>
                </c:pt>
                <c:pt idx="2104">
                  <c:v>0.30887415737665203</c:v>
                </c:pt>
                <c:pt idx="2105">
                  <c:v>0.31176598444851111</c:v>
                </c:pt>
                <c:pt idx="2106">
                  <c:v>0.31544324407783614</c:v>
                </c:pt>
                <c:pt idx="2107">
                  <c:v>0.32082911182597895</c:v>
                </c:pt>
                <c:pt idx="2108">
                  <c:v>0.31961569442336651</c:v>
                </c:pt>
                <c:pt idx="2109">
                  <c:v>0.31873974216897888</c:v>
                </c:pt>
                <c:pt idx="2110">
                  <c:v>0.31569051666409109</c:v>
                </c:pt>
                <c:pt idx="2111">
                  <c:v>0.31584056059202714</c:v>
                </c:pt>
                <c:pt idx="2112">
                  <c:v>0.31639228922646834</c:v>
                </c:pt>
                <c:pt idx="2113">
                  <c:v>0.31846436293148439</c:v>
                </c:pt>
                <c:pt idx="2114">
                  <c:v>0.32201538739791585</c:v>
                </c:pt>
                <c:pt idx="2115">
                  <c:v>0.32246140970801562</c:v>
                </c:pt>
                <c:pt idx="2116">
                  <c:v>0.31707511493835178</c:v>
                </c:pt>
                <c:pt idx="2117">
                  <c:v>0.31924217462932453</c:v>
                </c:pt>
                <c:pt idx="2118">
                  <c:v>0.31861381823005752</c:v>
                </c:pt>
                <c:pt idx="2119">
                  <c:v>0.32195138060035949</c:v>
                </c:pt>
                <c:pt idx="2120">
                  <c:v>0.32555812688779079</c:v>
                </c:pt>
                <c:pt idx="2121">
                  <c:v>0.32298666084156835</c:v>
                </c:pt>
                <c:pt idx="2122">
                  <c:v>0.32424052338713327</c:v>
                </c:pt>
                <c:pt idx="2123">
                  <c:v>0.32215194405327352</c:v>
                </c:pt>
                <c:pt idx="2124">
                  <c:v>0.3234902982277284</c:v>
                </c:pt>
                <c:pt idx="2125">
                  <c:v>0.32649342813229731</c:v>
                </c:pt>
                <c:pt idx="2126">
                  <c:v>0.32683969898519732</c:v>
                </c:pt>
                <c:pt idx="2127">
                  <c:v>0.32454794107816232</c:v>
                </c:pt>
                <c:pt idx="2128">
                  <c:v>0.31905674819699298</c:v>
                </c:pt>
                <c:pt idx="2129">
                  <c:v>0.31327106631112106</c:v>
                </c:pt>
                <c:pt idx="2130">
                  <c:v>0.30986006438698604</c:v>
                </c:pt>
                <c:pt idx="2131">
                  <c:v>0.3040746325691443</c:v>
                </c:pt>
                <c:pt idx="2132">
                  <c:v>0.2995261993221075</c:v>
                </c:pt>
                <c:pt idx="2133">
                  <c:v>0.29998521942436379</c:v>
                </c:pt>
                <c:pt idx="2134">
                  <c:v>0.30329121572390755</c:v>
                </c:pt>
                <c:pt idx="2135">
                  <c:v>0.30524660471765552</c:v>
                </c:pt>
                <c:pt idx="2136">
                  <c:v>0.30807064123350125</c:v>
                </c:pt>
                <c:pt idx="2137">
                  <c:v>0.3104446312359726</c:v>
                </c:pt>
                <c:pt idx="2138">
                  <c:v>0.31070422231098921</c:v>
                </c:pt>
                <c:pt idx="2139">
                  <c:v>0.31191969941047804</c:v>
                </c:pt>
                <c:pt idx="2140">
                  <c:v>0.31120492493938406</c:v>
                </c:pt>
                <c:pt idx="2141">
                  <c:v>0.30798764818933683</c:v>
                </c:pt>
                <c:pt idx="2142">
                  <c:v>0.30546435195906768</c:v>
                </c:pt>
                <c:pt idx="2143">
                  <c:v>0.29939523595818934</c:v>
                </c:pt>
                <c:pt idx="2144">
                  <c:v>0.2935948587377834</c:v>
                </c:pt>
                <c:pt idx="2145">
                  <c:v>0.29272229738039601</c:v>
                </c:pt>
                <c:pt idx="2146">
                  <c:v>0.29206922809442276</c:v>
                </c:pt>
                <c:pt idx="2147">
                  <c:v>0.28830863951453944</c:v>
                </c:pt>
                <c:pt idx="2148">
                  <c:v>0.29110722447957188</c:v>
                </c:pt>
                <c:pt idx="2149">
                  <c:v>0.28678766979866971</c:v>
                </c:pt>
                <c:pt idx="2150">
                  <c:v>0.28816293922582892</c:v>
                </c:pt>
                <c:pt idx="2151">
                  <c:v>0.28988737995666397</c:v>
                </c:pt>
                <c:pt idx="2152">
                  <c:v>0.29036543073398174</c:v>
                </c:pt>
                <c:pt idx="2153">
                  <c:v>0.29292164987915664</c:v>
                </c:pt>
                <c:pt idx="2154">
                  <c:v>0.29419172009745242</c:v>
                </c:pt>
                <c:pt idx="2155">
                  <c:v>0.29434683703596148</c:v>
                </c:pt>
                <c:pt idx="2156">
                  <c:v>0.29330477681862399</c:v>
                </c:pt>
                <c:pt idx="2157">
                  <c:v>0.28899485886791149</c:v>
                </c:pt>
                <c:pt idx="2158">
                  <c:v>0.28701629306007664</c:v>
                </c:pt>
                <c:pt idx="2159">
                  <c:v>0.28508771929824561</c:v>
                </c:pt>
                <c:pt idx="2160">
                  <c:v>0.28407582536417803</c:v>
                </c:pt>
                <c:pt idx="2161">
                  <c:v>0.28015200308068605</c:v>
                </c:pt>
                <c:pt idx="2162">
                  <c:v>0.27971500242416575</c:v>
                </c:pt>
                <c:pt idx="2163">
                  <c:v>0.278729885298937</c:v>
                </c:pt>
                <c:pt idx="2164">
                  <c:v>0.27498137392600075</c:v>
                </c:pt>
                <c:pt idx="2165">
                  <c:v>0.27073355964840928</c:v>
                </c:pt>
                <c:pt idx="2166">
                  <c:v>0.26887574892303628</c:v>
                </c:pt>
                <c:pt idx="2167">
                  <c:v>0.27447659815837633</c:v>
                </c:pt>
                <c:pt idx="2168">
                  <c:v>0.27612501212297547</c:v>
                </c:pt>
                <c:pt idx="2169">
                  <c:v>0.2754671621903646</c:v>
                </c:pt>
                <c:pt idx="2170">
                  <c:v>0.27423817197126177</c:v>
                </c:pt>
                <c:pt idx="2171">
                  <c:v>0.27386702536663099</c:v>
                </c:pt>
                <c:pt idx="2172">
                  <c:v>0.27559301182562401</c:v>
                </c:pt>
                <c:pt idx="2173">
                  <c:v>0.27777963597299804</c:v>
                </c:pt>
                <c:pt idx="2174">
                  <c:v>0.27657966736407419</c:v>
                </c:pt>
                <c:pt idx="2175">
                  <c:v>0.27537619994386686</c:v>
                </c:pt>
                <c:pt idx="2176">
                  <c:v>0.2722361494356027</c:v>
                </c:pt>
                <c:pt idx="2177">
                  <c:v>0.27021310369459106</c:v>
                </c:pt>
                <c:pt idx="2178">
                  <c:v>0.27176047704631207</c:v>
                </c:pt>
                <c:pt idx="2179">
                  <c:v>0.27274258659949702</c:v>
                </c:pt>
                <c:pt idx="2180">
                  <c:v>0.27637563116492453</c:v>
                </c:pt>
                <c:pt idx="2181">
                  <c:v>0.27694117459087447</c:v>
                </c:pt>
                <c:pt idx="2182">
                  <c:v>0.27394790101714772</c:v>
                </c:pt>
                <c:pt idx="2183">
                  <c:v>0.27241904318098736</c:v>
                </c:pt>
                <c:pt idx="2184">
                  <c:v>0.27065449022917432</c:v>
                </c:pt>
                <c:pt idx="2185">
                  <c:v>0.26973392729118173</c:v>
                </c:pt>
                <c:pt idx="2186">
                  <c:v>0.27179053952366528</c:v>
                </c:pt>
                <c:pt idx="2187">
                  <c:v>0.27466854041674926</c:v>
                </c:pt>
                <c:pt idx="2188">
                  <c:v>0.27785792786492158</c:v>
                </c:pt>
                <c:pt idx="2189">
                  <c:v>0.28323478468613755</c:v>
                </c:pt>
                <c:pt idx="2190">
                  <c:v>0.28579485748549921</c:v>
                </c:pt>
                <c:pt idx="2191">
                  <c:v>0.28779716605948719</c:v>
                </c:pt>
                <c:pt idx="2192">
                  <c:v>0.28488575139597944</c:v>
                </c:pt>
                <c:pt idx="2193">
                  <c:v>0.2832533525391619</c:v>
                </c:pt>
                <c:pt idx="2194">
                  <c:v>0.2842885104717166</c:v>
                </c:pt>
                <c:pt idx="2195">
                  <c:v>0.28743212020138081</c:v>
                </c:pt>
                <c:pt idx="2196">
                  <c:v>0.28951892560509201</c:v>
                </c:pt>
                <c:pt idx="2197">
                  <c:v>0.28983536667796483</c:v>
                </c:pt>
                <c:pt idx="2198">
                  <c:v>0.28790915032935549</c:v>
                </c:pt>
                <c:pt idx="2199">
                  <c:v>0.28802048498234589</c:v>
                </c:pt>
                <c:pt idx="2200">
                  <c:v>0.28784675359279877</c:v>
                </c:pt>
                <c:pt idx="2201">
                  <c:v>0.29226899995594435</c:v>
                </c:pt>
                <c:pt idx="2202">
                  <c:v>0.29403766349589505</c:v>
                </c:pt>
                <c:pt idx="2203">
                  <c:v>0.29175708298215575</c:v>
                </c:pt>
                <c:pt idx="2204">
                  <c:v>0.28811605140137936</c:v>
                </c:pt>
                <c:pt idx="2205">
                  <c:v>0.28708836587578168</c:v>
                </c:pt>
                <c:pt idx="2206">
                  <c:v>0.28502013876356824</c:v>
                </c:pt>
                <c:pt idx="2207">
                  <c:v>0.28712052119770803</c:v>
                </c:pt>
                <c:pt idx="2208">
                  <c:v>0.28961388276324823</c:v>
                </c:pt>
                <c:pt idx="2209">
                  <c:v>0.29157069501088267</c:v>
                </c:pt>
                <c:pt idx="2210">
                  <c:v>0.29469693201773683</c:v>
                </c:pt>
                <c:pt idx="2211">
                  <c:v>0.29665426519876886</c:v>
                </c:pt>
                <c:pt idx="2212">
                  <c:v>0.29429685041459874</c:v>
                </c:pt>
                <c:pt idx="2213">
                  <c:v>0.29246379233088526</c:v>
                </c:pt>
                <c:pt idx="2214">
                  <c:v>0.2917379818600509</c:v>
                </c:pt>
                <c:pt idx="2215">
                  <c:v>0.29048699533069555</c:v>
                </c:pt>
                <c:pt idx="2216">
                  <c:v>0.29138789263662573</c:v>
                </c:pt>
                <c:pt idx="2217">
                  <c:v>0.29235720661874737</c:v>
                </c:pt>
                <c:pt idx="2218">
                  <c:v>0.29149823154740995</c:v>
                </c:pt>
                <c:pt idx="2219">
                  <c:v>0.29031922829963891</c:v>
                </c:pt>
                <c:pt idx="2220">
                  <c:v>0.2916104307256519</c:v>
                </c:pt>
                <c:pt idx="2221">
                  <c:v>0.29427171357274923</c:v>
                </c:pt>
                <c:pt idx="2222">
                  <c:v>0.29671726241456098</c:v>
                </c:pt>
                <c:pt idx="2223">
                  <c:v>0.29708365395589953</c:v>
                </c:pt>
                <c:pt idx="2224">
                  <c:v>0.29487243248619882</c:v>
                </c:pt>
                <c:pt idx="2225">
                  <c:v>0.29395233295063572</c:v>
                </c:pt>
                <c:pt idx="2226">
                  <c:v>0.29447453395073681</c:v>
                </c:pt>
                <c:pt idx="2227">
                  <c:v>0.29316472786361547</c:v>
                </c:pt>
                <c:pt idx="2228">
                  <c:v>0.2896723628326095</c:v>
                </c:pt>
                <c:pt idx="2229">
                  <c:v>0.28588123827184614</c:v>
                </c:pt>
                <c:pt idx="2230">
                  <c:v>0.28427418237314567</c:v>
                </c:pt>
                <c:pt idx="2231">
                  <c:v>0.28152635623289418</c:v>
                </c:pt>
                <c:pt idx="2232">
                  <c:v>0.27964904148099412</c:v>
                </c:pt>
                <c:pt idx="2233">
                  <c:v>0.27924805261988223</c:v>
                </c:pt>
                <c:pt idx="2234">
                  <c:v>0.27729137961457745</c:v>
                </c:pt>
                <c:pt idx="2235">
                  <c:v>0.27618621307072516</c:v>
                </c:pt>
                <c:pt idx="2236">
                  <c:v>0.27502264427981654</c:v>
                </c:pt>
                <c:pt idx="2237">
                  <c:v>0.27547665254221071</c:v>
                </c:pt>
                <c:pt idx="2238">
                  <c:v>0.2746922098550747</c:v>
                </c:pt>
                <c:pt idx="2239">
                  <c:v>0.27339141623582486</c:v>
                </c:pt>
                <c:pt idx="2240">
                  <c:v>0.27041353031932303</c:v>
                </c:pt>
                <c:pt idx="2241">
                  <c:v>0.26974965661206085</c:v>
                </c:pt>
                <c:pt idx="2242">
                  <c:v>0.26742109317830326</c:v>
                </c:pt>
                <c:pt idx="2243">
                  <c:v>0.26540898314392813</c:v>
                </c:pt>
                <c:pt idx="2244">
                  <c:v>0.26214347236667229</c:v>
                </c:pt>
                <c:pt idx="2245">
                  <c:v>0.26085357227069089</c:v>
                </c:pt>
                <c:pt idx="2246">
                  <c:v>0.25890030270518094</c:v>
                </c:pt>
                <c:pt idx="2247">
                  <c:v>0.25782453116510856</c:v>
                </c:pt>
                <c:pt idx="2248">
                  <c:v>0.25940909235433507</c:v>
                </c:pt>
                <c:pt idx="2249">
                  <c:v>0.26298051684809715</c:v>
                </c:pt>
                <c:pt idx="2250">
                  <c:v>0.26245705507192402</c:v>
                </c:pt>
                <c:pt idx="2251">
                  <c:v>0.26521499989814379</c:v>
                </c:pt>
                <c:pt idx="2252">
                  <c:v>0.26452514069699978</c:v>
                </c:pt>
                <c:pt idx="2253">
                  <c:v>0.26617908858993894</c:v>
                </c:pt>
                <c:pt idx="2254">
                  <c:v>0.26965137065217593</c:v>
                </c:pt>
                <c:pt idx="2255">
                  <c:v>0.26890247110453169</c:v>
                </c:pt>
                <c:pt idx="2256">
                  <c:v>0.26816680876891286</c:v>
                </c:pt>
                <c:pt idx="2257">
                  <c:v>0.26497043443825435</c:v>
                </c:pt>
                <c:pt idx="2258">
                  <c:v>0.26216800649439281</c:v>
                </c:pt>
                <c:pt idx="2259">
                  <c:v>0.26156143443772251</c:v>
                </c:pt>
                <c:pt idx="2260">
                  <c:v>0.2586929716399507</c:v>
                </c:pt>
                <c:pt idx="2261">
                  <c:v>0.25753350362154026</c:v>
                </c:pt>
                <c:pt idx="2262">
                  <c:v>0.2582731168777132</c:v>
                </c:pt>
                <c:pt idx="2263">
                  <c:v>0.26241829615191231</c:v>
                </c:pt>
                <c:pt idx="2264">
                  <c:v>0.26037951547429167</c:v>
                </c:pt>
                <c:pt idx="2265">
                  <c:v>0.25951077987125432</c:v>
                </c:pt>
                <c:pt idx="2266">
                  <c:v>0.2591530767994859</c:v>
                </c:pt>
                <c:pt idx="2267">
                  <c:v>0.25602036923383154</c:v>
                </c:pt>
                <c:pt idx="2268">
                  <c:v>0.25049252205856937</c:v>
                </c:pt>
                <c:pt idx="2269">
                  <c:v>0.24829454516831528</c:v>
                </c:pt>
                <c:pt idx="2270">
                  <c:v>0.24468498100696659</c:v>
                </c:pt>
                <c:pt idx="2271">
                  <c:v>0.24165357680476468</c:v>
                </c:pt>
                <c:pt idx="2272">
                  <c:v>0.24110809335689781</c:v>
                </c:pt>
                <c:pt idx="2273">
                  <c:v>0.24219422289009618</c:v>
                </c:pt>
                <c:pt idx="2274">
                  <c:v>0.24241738307312649</c:v>
                </c:pt>
                <c:pt idx="2275">
                  <c:v>0.24245645930907367</c:v>
                </c:pt>
                <c:pt idx="2276">
                  <c:v>0.23757409512357799</c:v>
                </c:pt>
                <c:pt idx="2277">
                  <c:v>0.23170636286814184</c:v>
                </c:pt>
                <c:pt idx="2278">
                  <c:v>0.22862775199203339</c:v>
                </c:pt>
                <c:pt idx="2279">
                  <c:v>0.2331966601594071</c:v>
                </c:pt>
                <c:pt idx="2280">
                  <c:v>0.23561231344147873</c:v>
                </c:pt>
                <c:pt idx="2281">
                  <c:v>0.23923619073827765</c:v>
                </c:pt>
                <c:pt idx="2282">
                  <c:v>0.24002735940850412</c:v>
                </c:pt>
                <c:pt idx="2283">
                  <c:v>0.23712692785047404</c:v>
                </c:pt>
                <c:pt idx="2284">
                  <c:v>0.2349948721655726</c:v>
                </c:pt>
                <c:pt idx="2285">
                  <c:v>0.23303319142523451</c:v>
                </c:pt>
                <c:pt idx="2286">
                  <c:v>0.22950582119358243</c:v>
                </c:pt>
                <c:pt idx="2287">
                  <c:v>0.22726129423370914</c:v>
                </c:pt>
                <c:pt idx="2288">
                  <c:v>0.22578702378936993</c:v>
                </c:pt>
                <c:pt idx="2289">
                  <c:v>0.22890292072900301</c:v>
                </c:pt>
                <c:pt idx="2290">
                  <c:v>0.22882861942856469</c:v>
                </c:pt>
                <c:pt idx="2291">
                  <c:v>0.22956155047440741</c:v>
                </c:pt>
                <c:pt idx="2292">
                  <c:v>0.2280844947063505</c:v>
                </c:pt>
                <c:pt idx="2293">
                  <c:v>0.22509757066570069</c:v>
                </c:pt>
                <c:pt idx="2294">
                  <c:v>0.22546590874047884</c:v>
                </c:pt>
                <c:pt idx="2295">
                  <c:v>0.22950005510046653</c:v>
                </c:pt>
                <c:pt idx="2296">
                  <c:v>0.22991156738576965</c:v>
                </c:pt>
                <c:pt idx="2297">
                  <c:v>0.23111649950402291</c:v>
                </c:pt>
                <c:pt idx="2298">
                  <c:v>0.23224212567722263</c:v>
                </c:pt>
                <c:pt idx="2299">
                  <c:v>0.22920223056788439</c:v>
                </c:pt>
                <c:pt idx="2300">
                  <c:v>0.22707294370942657</c:v>
                </c:pt>
                <c:pt idx="2301">
                  <c:v>0.22874224021190348</c:v>
                </c:pt>
                <c:pt idx="2302">
                  <c:v>0.22959173813442033</c:v>
                </c:pt>
                <c:pt idx="2303">
                  <c:v>0.23063748895307801</c:v>
                </c:pt>
                <c:pt idx="2304">
                  <c:v>0.22949983789678444</c:v>
                </c:pt>
                <c:pt idx="2305">
                  <c:v>0.23057651830176085</c:v>
                </c:pt>
                <c:pt idx="2306">
                  <c:v>0.22642057627178336</c:v>
                </c:pt>
                <c:pt idx="2307">
                  <c:v>0.22682853519247545</c:v>
                </c:pt>
                <c:pt idx="2308">
                  <c:v>0.22668583000473205</c:v>
                </c:pt>
                <c:pt idx="2309">
                  <c:v>0.22748403239612827</c:v>
                </c:pt>
                <c:pt idx="2310">
                  <c:v>0.22942417321873748</c:v>
                </c:pt>
                <c:pt idx="2311">
                  <c:v>0.2312386227813519</c:v>
                </c:pt>
                <c:pt idx="2312">
                  <c:v>0.23243240901588572</c:v>
                </c:pt>
                <c:pt idx="2313">
                  <c:v>0.23491637292876966</c:v>
                </c:pt>
                <c:pt idx="2314">
                  <c:v>0.23234068429668231</c:v>
                </c:pt>
                <c:pt idx="2315">
                  <c:v>0.23303625829146882</c:v>
                </c:pt>
                <c:pt idx="2316">
                  <c:v>0.235927954091916</c:v>
                </c:pt>
                <c:pt idx="2317">
                  <c:v>0.23818820109313149</c:v>
                </c:pt>
                <c:pt idx="2318">
                  <c:v>0.23421081613807787</c:v>
                </c:pt>
                <c:pt idx="2319">
                  <c:v>0.23329603636664839</c:v>
                </c:pt>
                <c:pt idx="2320">
                  <c:v>0.23182359370049285</c:v>
                </c:pt>
                <c:pt idx="2321">
                  <c:v>0.2316104902291152</c:v>
                </c:pt>
                <c:pt idx="2322">
                  <c:v>0.22867741558593294</c:v>
                </c:pt>
                <c:pt idx="2323">
                  <c:v>0.22923641996901706</c:v>
                </c:pt>
                <c:pt idx="2324">
                  <c:v>0.22510761001295496</c:v>
                </c:pt>
                <c:pt idx="2325">
                  <c:v>0.22031381401937311</c:v>
                </c:pt>
                <c:pt idx="2326">
                  <c:v>0.21667098110276986</c:v>
                </c:pt>
                <c:pt idx="2327">
                  <c:v>0.21681078757564254</c:v>
                </c:pt>
                <c:pt idx="2328">
                  <c:v>0.21634656743174127</c:v>
                </c:pt>
                <c:pt idx="2329">
                  <c:v>0.2180130439283619</c:v>
                </c:pt>
                <c:pt idx="2330">
                  <c:v>0.21517455640963162</c:v>
                </c:pt>
                <c:pt idx="2331">
                  <c:v>0.21492978340999785</c:v>
                </c:pt>
                <c:pt idx="2332">
                  <c:v>0.21409376842116912</c:v>
                </c:pt>
                <c:pt idx="2333">
                  <c:v>0.21377345746901347</c:v>
                </c:pt>
                <c:pt idx="2334">
                  <c:v>0.21256798256303838</c:v>
                </c:pt>
                <c:pt idx="2335">
                  <c:v>0.21551121992052061</c:v>
                </c:pt>
                <c:pt idx="2336">
                  <c:v>0.21647503654559766</c:v>
                </c:pt>
                <c:pt idx="2337">
                  <c:v>0.21937720727872512</c:v>
                </c:pt>
                <c:pt idx="2338">
                  <c:v>0.22317153279570645</c:v>
                </c:pt>
                <c:pt idx="2339">
                  <c:v>0.2243773201146998</c:v>
                </c:pt>
                <c:pt idx="2340">
                  <c:v>0.22588618469627861</c:v>
                </c:pt>
                <c:pt idx="2341">
                  <c:v>0.22955066829677045</c:v>
                </c:pt>
                <c:pt idx="2342">
                  <c:v>0.23240961276726521</c:v>
                </c:pt>
                <c:pt idx="2343">
                  <c:v>0.23458262420912399</c:v>
                </c:pt>
                <c:pt idx="2344">
                  <c:v>0.23701708621899525</c:v>
                </c:pt>
                <c:pt idx="2345">
                  <c:v>0.23842506705294272</c:v>
                </c:pt>
                <c:pt idx="2346">
                  <c:v>0.23449734019444099</c:v>
                </c:pt>
                <c:pt idx="2347">
                  <c:v>0.23144337350737762</c:v>
                </c:pt>
                <c:pt idx="2348">
                  <c:v>0.22838527983859103</c:v>
                </c:pt>
                <c:pt idx="2349">
                  <c:v>0.22769251959595166</c:v>
                </c:pt>
                <c:pt idx="2350">
                  <c:v>0.22570716363656826</c:v>
                </c:pt>
                <c:pt idx="2351">
                  <c:v>0.22298690909193158</c:v>
                </c:pt>
                <c:pt idx="2352">
                  <c:v>0.2217185630252807</c:v>
                </c:pt>
                <c:pt idx="2353">
                  <c:v>0.22349769593591207</c:v>
                </c:pt>
                <c:pt idx="2354">
                  <c:v>0.21940983333449027</c:v>
                </c:pt>
                <c:pt idx="2355">
                  <c:v>0.21632086945414761</c:v>
                </c:pt>
                <c:pt idx="2356">
                  <c:v>0.21590647236342736</c:v>
                </c:pt>
                <c:pt idx="2357">
                  <c:v>0.21845186906864017</c:v>
                </c:pt>
                <c:pt idx="2358">
                  <c:v>0.22087758282752523</c:v>
                </c:pt>
                <c:pt idx="2359">
                  <c:v>0.22226633766487952</c:v>
                </c:pt>
                <c:pt idx="2360">
                  <c:v>0.22257430913667881</c:v>
                </c:pt>
                <c:pt idx="2361">
                  <c:v>0.22138069600995147</c:v>
                </c:pt>
                <c:pt idx="2362">
                  <c:v>0.22041538700303132</c:v>
                </c:pt>
                <c:pt idx="2363">
                  <c:v>0.21807066095465963</c:v>
                </c:pt>
                <c:pt idx="2364">
                  <c:v>0.21189843155721375</c:v>
                </c:pt>
                <c:pt idx="2365">
                  <c:v>0.21114723871069063</c:v>
                </c:pt>
                <c:pt idx="2366">
                  <c:v>0.21203385359355573</c:v>
                </c:pt>
                <c:pt idx="2367">
                  <c:v>0.21394592052393965</c:v>
                </c:pt>
                <c:pt idx="2368">
                  <c:v>0.21090592432040572</c:v>
                </c:pt>
                <c:pt idx="2369">
                  <c:v>0.21089283966145841</c:v>
                </c:pt>
                <c:pt idx="2370">
                  <c:v>0.21061231663866345</c:v>
                </c:pt>
                <c:pt idx="2371">
                  <c:v>0.20943474776956583</c:v>
                </c:pt>
                <c:pt idx="2372">
                  <c:v>0.21067777855969627</c:v>
                </c:pt>
                <c:pt idx="2373">
                  <c:v>0.21272404254840668</c:v>
                </c:pt>
                <c:pt idx="2374">
                  <c:v>0.21271125169453228</c:v>
                </c:pt>
                <c:pt idx="2375">
                  <c:v>0.21469945931292075</c:v>
                </c:pt>
                <c:pt idx="2376">
                  <c:v>0.21587992739880416</c:v>
                </c:pt>
                <c:pt idx="2377">
                  <c:v>0.21761907866705282</c:v>
                </c:pt>
                <c:pt idx="2378">
                  <c:v>0.21716954736914523</c:v>
                </c:pt>
                <c:pt idx="2379">
                  <c:v>0.21979562043795622</c:v>
                </c:pt>
                <c:pt idx="2380">
                  <c:v>0.22123107667248115</c:v>
                </c:pt>
                <c:pt idx="2381">
                  <c:v>0.22281254778162002</c:v>
                </c:pt>
                <c:pt idx="2382">
                  <c:v>0.22249745189486361</c:v>
                </c:pt>
                <c:pt idx="2383">
                  <c:v>0.22371570130760754</c:v>
                </c:pt>
                <c:pt idx="2384">
                  <c:v>0.22326002922300109</c:v>
                </c:pt>
                <c:pt idx="2385">
                  <c:v>0.22192048196474404</c:v>
                </c:pt>
                <c:pt idx="2386">
                  <c:v>0.22285197950227284</c:v>
                </c:pt>
                <c:pt idx="2387">
                  <c:v>0.22456635149609697</c:v>
                </c:pt>
                <c:pt idx="2388">
                  <c:v>0.22410275154650144</c:v>
                </c:pt>
                <c:pt idx="2389">
                  <c:v>0.22334848223949622</c:v>
                </c:pt>
                <c:pt idx="2390">
                  <c:v>0.221796327988905</c:v>
                </c:pt>
                <c:pt idx="2391">
                  <c:v>0.22221713846477645</c:v>
                </c:pt>
                <c:pt idx="2392">
                  <c:v>0.22384666109281082</c:v>
                </c:pt>
                <c:pt idx="2393">
                  <c:v>0.22936832575897495</c:v>
                </c:pt>
                <c:pt idx="2394">
                  <c:v>0.22822561254995893</c:v>
                </c:pt>
                <c:pt idx="2395">
                  <c:v>0.22891110876865392</c:v>
                </c:pt>
                <c:pt idx="2396">
                  <c:v>0.22932730696798492</c:v>
                </c:pt>
                <c:pt idx="2397">
                  <c:v>0.23212484834983546</c:v>
                </c:pt>
                <c:pt idx="2398">
                  <c:v>0.23505985718814634</c:v>
                </c:pt>
                <c:pt idx="2399">
                  <c:v>0.23848429590732656</c:v>
                </c:pt>
                <c:pt idx="2400">
                  <c:v>0.23529456538285889</c:v>
                </c:pt>
                <c:pt idx="2401">
                  <c:v>0.23648819049278499</c:v>
                </c:pt>
                <c:pt idx="2402">
                  <c:v>0.23488887862126323</c:v>
                </c:pt>
                <c:pt idx="2403">
                  <c:v>0.2341865422639644</c:v>
                </c:pt>
                <c:pt idx="2404">
                  <c:v>0.2343661910918142</c:v>
                </c:pt>
                <c:pt idx="2405">
                  <c:v>0.23400147538605423</c:v>
                </c:pt>
                <c:pt idx="2406">
                  <c:v>0.23354877796220913</c:v>
                </c:pt>
                <c:pt idx="2407">
                  <c:v>0.23527153653324948</c:v>
                </c:pt>
                <c:pt idx="2408">
                  <c:v>0.23579960919737991</c:v>
                </c:pt>
                <c:pt idx="2409">
                  <c:v>0.23843383844846183</c:v>
                </c:pt>
                <c:pt idx="2410">
                  <c:v>0.24086930820872562</c:v>
                </c:pt>
                <c:pt idx="2411">
                  <c:v>0.24012337292991298</c:v>
                </c:pt>
                <c:pt idx="2412">
                  <c:v>0.23836783795716035</c:v>
                </c:pt>
                <c:pt idx="2413">
                  <c:v>0.23463062802032342</c:v>
                </c:pt>
                <c:pt idx="2414">
                  <c:v>0.229575175449206</c:v>
                </c:pt>
                <c:pt idx="2415">
                  <c:v>0.22444156426956074</c:v>
                </c:pt>
                <c:pt idx="2416">
                  <c:v>0.22564558220820452</c:v>
                </c:pt>
                <c:pt idx="2417">
                  <c:v>0.22530445157574261</c:v>
                </c:pt>
                <c:pt idx="2418">
                  <c:v>0.22507205796369043</c:v>
                </c:pt>
                <c:pt idx="2419">
                  <c:v>0.22843125576306259</c:v>
                </c:pt>
                <c:pt idx="2420">
                  <c:v>0.22822263818705099</c:v>
                </c:pt>
                <c:pt idx="2421">
                  <c:v>0.22397139130900839</c:v>
                </c:pt>
                <c:pt idx="2422">
                  <c:v>0.2218163297825605</c:v>
                </c:pt>
                <c:pt idx="2423">
                  <c:v>0.22055205244171328</c:v>
                </c:pt>
                <c:pt idx="2424">
                  <c:v>0.22004812854022435</c:v>
                </c:pt>
                <c:pt idx="2425">
                  <c:v>0.22014971541697598</c:v>
                </c:pt>
                <c:pt idx="2426">
                  <c:v>0.22237930458579577</c:v>
                </c:pt>
                <c:pt idx="2427">
                  <c:v>0.22316856699194931</c:v>
                </c:pt>
                <c:pt idx="2428">
                  <c:v>0.22191449984905562</c:v>
                </c:pt>
                <c:pt idx="2429">
                  <c:v>0.2192178709257451</c:v>
                </c:pt>
                <c:pt idx="2430">
                  <c:v>0.21887938132842469</c:v>
                </c:pt>
                <c:pt idx="2431">
                  <c:v>0.22231151646544312</c:v>
                </c:pt>
                <c:pt idx="2432">
                  <c:v>0.22317397021532706</c:v>
                </c:pt>
                <c:pt idx="2433">
                  <c:v>0.225377136118418</c:v>
                </c:pt>
                <c:pt idx="2434">
                  <c:v>0.22781801341353183</c:v>
                </c:pt>
                <c:pt idx="2435">
                  <c:v>0.22876923034208557</c:v>
                </c:pt>
                <c:pt idx="2436">
                  <c:v>0.22961795656577644</c:v>
                </c:pt>
                <c:pt idx="2437">
                  <c:v>0.22806490757103487</c:v>
                </c:pt>
                <c:pt idx="2438">
                  <c:v>0.22699347664528913</c:v>
                </c:pt>
                <c:pt idx="2439">
                  <c:v>0.22431262624180714</c:v>
                </c:pt>
                <c:pt idx="2440">
                  <c:v>0.22185892907020682</c:v>
                </c:pt>
                <c:pt idx="2441">
                  <c:v>0.22132445165559855</c:v>
                </c:pt>
                <c:pt idx="2442">
                  <c:v>0.22010000013473474</c:v>
                </c:pt>
                <c:pt idx="2443">
                  <c:v>0.21823449393882241</c:v>
                </c:pt>
                <c:pt idx="2444">
                  <c:v>0.21654973782343634</c:v>
                </c:pt>
                <c:pt idx="2445">
                  <c:v>0.21564843143160595</c:v>
                </c:pt>
                <c:pt idx="2446">
                  <c:v>0.21506236093065337</c:v>
                </c:pt>
                <c:pt idx="2447">
                  <c:v>0.2141998899131988</c:v>
                </c:pt>
                <c:pt idx="2448">
                  <c:v>0.2118640527790179</c:v>
                </c:pt>
                <c:pt idx="2449">
                  <c:v>0.21087993375008629</c:v>
                </c:pt>
                <c:pt idx="2450">
                  <c:v>0.21255457791562082</c:v>
                </c:pt>
                <c:pt idx="2451">
                  <c:v>0.21488024548575801</c:v>
                </c:pt>
                <c:pt idx="2452">
                  <c:v>0.21687713433821332</c:v>
                </c:pt>
                <c:pt idx="2453">
                  <c:v>0.21955872263577048</c:v>
                </c:pt>
                <c:pt idx="2454">
                  <c:v>0.21740175444233797</c:v>
                </c:pt>
                <c:pt idx="2455">
                  <c:v>0.21442085536786978</c:v>
                </c:pt>
                <c:pt idx="2456">
                  <c:v>0.21570703174062048</c:v>
                </c:pt>
                <c:pt idx="2457">
                  <c:v>0.21382395925796416</c:v>
                </c:pt>
                <c:pt idx="2458">
                  <c:v>0.21137229206765226</c:v>
                </c:pt>
                <c:pt idx="2459">
                  <c:v>0.21207756756618595</c:v>
                </c:pt>
                <c:pt idx="2460">
                  <c:v>0.21210418314181897</c:v>
                </c:pt>
                <c:pt idx="2461">
                  <c:v>0.21634168634320972</c:v>
                </c:pt>
                <c:pt idx="2462">
                  <c:v>0.21754600148081504</c:v>
                </c:pt>
                <c:pt idx="2463">
                  <c:v>0.22240368519882084</c:v>
                </c:pt>
                <c:pt idx="2464">
                  <c:v>0.22535257997172214</c:v>
                </c:pt>
                <c:pt idx="2465">
                  <c:v>0.22983674378639848</c:v>
                </c:pt>
                <c:pt idx="2466">
                  <c:v>0.22855083740449256</c:v>
                </c:pt>
                <c:pt idx="2467">
                  <c:v>0.22855527725150682</c:v>
                </c:pt>
                <c:pt idx="2468">
                  <c:v>0.22572572572572569</c:v>
                </c:pt>
                <c:pt idx="2469">
                  <c:v>0.22523870941034474</c:v>
                </c:pt>
                <c:pt idx="2470">
                  <c:v>0.2246808079706476</c:v>
                </c:pt>
                <c:pt idx="2471">
                  <c:v>0.2234673991236675</c:v>
                </c:pt>
                <c:pt idx="2472">
                  <c:v>0.22098213404791878</c:v>
                </c:pt>
                <c:pt idx="2473">
                  <c:v>0.22195462219955769</c:v>
                </c:pt>
                <c:pt idx="2474">
                  <c:v>0.22074859184464374</c:v>
                </c:pt>
                <c:pt idx="2475">
                  <c:v>0.2221299283585603</c:v>
                </c:pt>
                <c:pt idx="2476">
                  <c:v>0.22097202814148287</c:v>
                </c:pt>
                <c:pt idx="2477">
                  <c:v>0.22141956694528658</c:v>
                </c:pt>
                <c:pt idx="2478">
                  <c:v>0.22346820479296317</c:v>
                </c:pt>
                <c:pt idx="2479">
                  <c:v>0.22524984480629781</c:v>
                </c:pt>
                <c:pt idx="2480">
                  <c:v>0.22519325796876946</c:v>
                </c:pt>
                <c:pt idx="2481">
                  <c:v>0.22680395369036757</c:v>
                </c:pt>
                <c:pt idx="2482">
                  <c:v>0.22668326690468341</c:v>
                </c:pt>
                <c:pt idx="2483">
                  <c:v>0.22486659878367027</c:v>
                </c:pt>
                <c:pt idx="2484">
                  <c:v>0.22472181332365931</c:v>
                </c:pt>
                <c:pt idx="2485">
                  <c:v>0.22717927717780967</c:v>
                </c:pt>
                <c:pt idx="2486">
                  <c:v>0.22940043849786373</c:v>
                </c:pt>
                <c:pt idx="2487">
                  <c:v>0.23145654160528478</c:v>
                </c:pt>
                <c:pt idx="2488">
                  <c:v>0.23618690891834176</c:v>
                </c:pt>
                <c:pt idx="2489">
                  <c:v>0.23448964847718598</c:v>
                </c:pt>
                <c:pt idx="2490">
                  <c:v>0.22988654398441333</c:v>
                </c:pt>
                <c:pt idx="2491">
                  <c:v>0.22915299577517098</c:v>
                </c:pt>
                <c:pt idx="2492">
                  <c:v>0.22965342246701906</c:v>
                </c:pt>
                <c:pt idx="2493">
                  <c:v>0.22976524031367607</c:v>
                </c:pt>
                <c:pt idx="2494">
                  <c:v>0.22776992192443338</c:v>
                </c:pt>
                <c:pt idx="2495">
                  <c:v>0.22225317721093732</c:v>
                </c:pt>
                <c:pt idx="2496">
                  <c:v>0.21933607678785771</c:v>
                </c:pt>
                <c:pt idx="2497">
                  <c:v>0.21625638208059181</c:v>
                </c:pt>
                <c:pt idx="2498">
                  <c:v>0.21297532953651171</c:v>
                </c:pt>
                <c:pt idx="2499">
                  <c:v>0.21183829917989361</c:v>
                </c:pt>
                <c:pt idx="2500">
                  <c:v>0.20925391087113129</c:v>
                </c:pt>
                <c:pt idx="2501">
                  <c:v>0.20645915299214446</c:v>
                </c:pt>
                <c:pt idx="2502">
                  <c:v>0.20350588521508928</c:v>
                </c:pt>
                <c:pt idx="2503">
                  <c:v>0.20507208912696159</c:v>
                </c:pt>
                <c:pt idx="2504">
                  <c:v>0.20518846675607566</c:v>
                </c:pt>
                <c:pt idx="2505">
                  <c:v>0.20826835971785326</c:v>
                </c:pt>
                <c:pt idx="2506">
                  <c:v>0.21034133654844231</c:v>
                </c:pt>
                <c:pt idx="2507">
                  <c:v>0.21082987944898277</c:v>
                </c:pt>
                <c:pt idx="2508">
                  <c:v>0.20763588658745721</c:v>
                </c:pt>
                <c:pt idx="2509">
                  <c:v>0.20694488739827782</c:v>
                </c:pt>
                <c:pt idx="2510">
                  <c:v>0.20610771294519362</c:v>
                </c:pt>
                <c:pt idx="2511">
                  <c:v>0.20600289512995945</c:v>
                </c:pt>
                <c:pt idx="2512">
                  <c:v>0.2066909551392512</c:v>
                </c:pt>
                <c:pt idx="2513">
                  <c:v>0.20982845542906753</c:v>
                </c:pt>
                <c:pt idx="2514">
                  <c:v>0.20998915402703605</c:v>
                </c:pt>
                <c:pt idx="2515">
                  <c:v>0.21036120148763493</c:v>
                </c:pt>
                <c:pt idx="2516">
                  <c:v>0.21121034028943092</c:v>
                </c:pt>
                <c:pt idx="2517">
                  <c:v>0.21083454395361584</c:v>
                </c:pt>
                <c:pt idx="2518">
                  <c:v>0.21053555206870922</c:v>
                </c:pt>
                <c:pt idx="2519">
                  <c:v>0.20888555045548715</c:v>
                </c:pt>
                <c:pt idx="2520">
                  <c:v>0.2060097668557026</c:v>
                </c:pt>
                <c:pt idx="2521">
                  <c:v>0.20358235755291973</c:v>
                </c:pt>
                <c:pt idx="2522">
                  <c:v>0.20284563894138691</c:v>
                </c:pt>
                <c:pt idx="2523">
                  <c:v>0.20304984447310523</c:v>
                </c:pt>
                <c:pt idx="2524">
                  <c:v>0.19954461114753436</c:v>
                </c:pt>
                <c:pt idx="2525">
                  <c:v>0.19761967572393921</c:v>
                </c:pt>
                <c:pt idx="2526">
                  <c:v>0.19420972522221955</c:v>
                </c:pt>
                <c:pt idx="2527">
                  <c:v>0.19806665789577885</c:v>
                </c:pt>
                <c:pt idx="2528">
                  <c:v>0.20258630086393839</c:v>
                </c:pt>
                <c:pt idx="2529">
                  <c:v>0.20173048239841868</c:v>
                </c:pt>
                <c:pt idx="2530">
                  <c:v>0.20155039764252478</c:v>
                </c:pt>
                <c:pt idx="2531">
                  <c:v>0.20391954240848301</c:v>
                </c:pt>
                <c:pt idx="2532">
                  <c:v>0.20622042095986545</c:v>
                </c:pt>
                <c:pt idx="2533">
                  <c:v>0.20762216567698044</c:v>
                </c:pt>
                <c:pt idx="2534">
                  <c:v>0.21149339131951089</c:v>
                </c:pt>
                <c:pt idx="2535">
                  <c:v>0.21183232989346495</c:v>
                </c:pt>
                <c:pt idx="2536">
                  <c:v>0.21117539565955029</c:v>
                </c:pt>
                <c:pt idx="2537">
                  <c:v>0.20773448659465366</c:v>
                </c:pt>
                <c:pt idx="2538">
                  <c:v>0.2065879073138282</c:v>
                </c:pt>
                <c:pt idx="2539">
                  <c:v>0.20600078191281407</c:v>
                </c:pt>
                <c:pt idx="2540">
                  <c:v>0.20680360379642695</c:v>
                </c:pt>
                <c:pt idx="2541">
                  <c:v>0.20910589564020673</c:v>
                </c:pt>
                <c:pt idx="2542">
                  <c:v>0.20994900984228626</c:v>
                </c:pt>
                <c:pt idx="2543">
                  <c:v>0.21114253516242984</c:v>
                </c:pt>
                <c:pt idx="2544">
                  <c:v>0.21287500203916279</c:v>
                </c:pt>
                <c:pt idx="2545">
                  <c:v>0.21256486387471774</c:v>
                </c:pt>
                <c:pt idx="2546">
                  <c:v>0.21560496255556227</c:v>
                </c:pt>
                <c:pt idx="2547">
                  <c:v>0.21699583768635061</c:v>
                </c:pt>
                <c:pt idx="2548">
                  <c:v>0.21514580940164618</c:v>
                </c:pt>
                <c:pt idx="2549">
                  <c:v>0.2159297455072578</c:v>
                </c:pt>
                <c:pt idx="2550">
                  <c:v>0.21584438828191838</c:v>
                </c:pt>
                <c:pt idx="2551">
                  <c:v>0.21752948604905925</c:v>
                </c:pt>
                <c:pt idx="2552">
                  <c:v>0.21728996670939033</c:v>
                </c:pt>
                <c:pt idx="2553">
                  <c:v>0.21486260197812523</c:v>
                </c:pt>
                <c:pt idx="2554">
                  <c:v>0.21432328562581129</c:v>
                </c:pt>
                <c:pt idx="2555">
                  <c:v>0.21441707238690916</c:v>
                </c:pt>
                <c:pt idx="2556">
                  <c:v>0.21423689314869943</c:v>
                </c:pt>
                <c:pt idx="2557">
                  <c:v>0.21281479229382469</c:v>
                </c:pt>
                <c:pt idx="2558">
                  <c:v>0.21016944303380994</c:v>
                </c:pt>
                <c:pt idx="2559">
                  <c:v>0.20586118812051502</c:v>
                </c:pt>
                <c:pt idx="2560">
                  <c:v>0.20208379459369313</c:v>
                </c:pt>
                <c:pt idx="2561">
                  <c:v>0.19919654593093603</c:v>
                </c:pt>
                <c:pt idx="2562">
                  <c:v>0.19863809221877599</c:v>
                </c:pt>
                <c:pt idx="2563">
                  <c:v>0.19730200918603039</c:v>
                </c:pt>
                <c:pt idx="2564">
                  <c:v>0.19675629851064808</c:v>
                </c:pt>
                <c:pt idx="2565">
                  <c:v>0.19725500675485089</c:v>
                </c:pt>
                <c:pt idx="2566">
                  <c:v>0.20167390287098627</c:v>
                </c:pt>
                <c:pt idx="2567">
                  <c:v>0.20340700155803496</c:v>
                </c:pt>
                <c:pt idx="2568">
                  <c:v>0.20539282284581378</c:v>
                </c:pt>
                <c:pt idx="2569">
                  <c:v>0.20719839904297035</c:v>
                </c:pt>
                <c:pt idx="2570">
                  <c:v>0.20790999521251133</c:v>
                </c:pt>
                <c:pt idx="2571">
                  <c:v>0.20754879100236734</c:v>
                </c:pt>
                <c:pt idx="2572">
                  <c:v>0.20529693659456225</c:v>
                </c:pt>
                <c:pt idx="2573">
                  <c:v>0.20582011216387555</c:v>
                </c:pt>
                <c:pt idx="2574">
                  <c:v>0.20649775671967507</c:v>
                </c:pt>
                <c:pt idx="2575">
                  <c:v>0.20616485399228637</c:v>
                </c:pt>
                <c:pt idx="2576">
                  <c:v>0.20603409973613662</c:v>
                </c:pt>
                <c:pt idx="2577">
                  <c:v>0.20463360365727626</c:v>
                </c:pt>
                <c:pt idx="2578">
                  <c:v>0.20595819998872819</c:v>
                </c:pt>
                <c:pt idx="2579">
                  <c:v>0.20477663871147242</c:v>
                </c:pt>
                <c:pt idx="2580">
                  <c:v>0.20326236578874921</c:v>
                </c:pt>
                <c:pt idx="2581">
                  <c:v>0.20086757238416095</c:v>
                </c:pt>
                <c:pt idx="2582">
                  <c:v>0.19904008519053776</c:v>
                </c:pt>
                <c:pt idx="2583">
                  <c:v>0.19750625254684298</c:v>
                </c:pt>
                <c:pt idx="2584">
                  <c:v>0.19680396603554665</c:v>
                </c:pt>
                <c:pt idx="2585">
                  <c:v>0.19577683289473288</c:v>
                </c:pt>
                <c:pt idx="2586">
                  <c:v>0.19483769996296429</c:v>
                </c:pt>
                <c:pt idx="2587">
                  <c:v>0.19576112078236121</c:v>
                </c:pt>
                <c:pt idx="2588">
                  <c:v>0.19673096680483224</c:v>
                </c:pt>
                <c:pt idx="2589">
                  <c:v>0.19754993021022238</c:v>
                </c:pt>
                <c:pt idx="2590">
                  <c:v>0.19948998744764965</c:v>
                </c:pt>
                <c:pt idx="2591">
                  <c:v>0.20072075288388944</c:v>
                </c:pt>
                <c:pt idx="2592">
                  <c:v>0.19906096135765186</c:v>
                </c:pt>
                <c:pt idx="2593">
                  <c:v>0.19680247489561609</c:v>
                </c:pt>
                <c:pt idx="2594">
                  <c:v>0.19736583040590253</c:v>
                </c:pt>
                <c:pt idx="2595">
                  <c:v>0.19817678310374748</c:v>
                </c:pt>
                <c:pt idx="2596">
                  <c:v>0.1992689836370298</c:v>
                </c:pt>
                <c:pt idx="2597">
                  <c:v>0.19936166087488255</c:v>
                </c:pt>
                <c:pt idx="2598">
                  <c:v>0.19887418703745233</c:v>
                </c:pt>
                <c:pt idx="2599">
                  <c:v>0.19684043424053888</c:v>
                </c:pt>
                <c:pt idx="2600">
                  <c:v>0.19623648185500647</c:v>
                </c:pt>
                <c:pt idx="2601">
                  <c:v>0.19644317624179861</c:v>
                </c:pt>
                <c:pt idx="2602">
                  <c:v>0.19677101033634423</c:v>
                </c:pt>
                <c:pt idx="2603">
                  <c:v>0.19751113973033804</c:v>
                </c:pt>
                <c:pt idx="2604">
                  <c:v>0.19456664245547198</c:v>
                </c:pt>
                <c:pt idx="2605">
                  <c:v>0.19144345565716733</c:v>
                </c:pt>
                <c:pt idx="2606">
                  <c:v>0.19262522468861068</c:v>
                </c:pt>
                <c:pt idx="2607">
                  <c:v>0.19213988353138656</c:v>
                </c:pt>
                <c:pt idx="2608">
                  <c:v>0.19254884529554459</c:v>
                </c:pt>
                <c:pt idx="2609">
                  <c:v>0.19242469666371942</c:v>
                </c:pt>
                <c:pt idx="2610">
                  <c:v>0.19210372862520494</c:v>
                </c:pt>
                <c:pt idx="2611">
                  <c:v>0.19346129308950163</c:v>
                </c:pt>
                <c:pt idx="2612">
                  <c:v>0.19573524648620869</c:v>
                </c:pt>
                <c:pt idx="2613">
                  <c:v>0.19828152778661146</c:v>
                </c:pt>
                <c:pt idx="2614">
                  <c:v>0.19839831541749992</c:v>
                </c:pt>
                <c:pt idx="2615">
                  <c:v>0.19863676361161048</c:v>
                </c:pt>
                <c:pt idx="2616">
                  <c:v>0.19705576482396259</c:v>
                </c:pt>
                <c:pt idx="2617">
                  <c:v>0.19676216456526932</c:v>
                </c:pt>
                <c:pt idx="2618">
                  <c:v>0.19876042757574663</c:v>
                </c:pt>
                <c:pt idx="2619">
                  <c:v>0.19968447689235205</c:v>
                </c:pt>
                <c:pt idx="2620">
                  <c:v>0.20251655035342286</c:v>
                </c:pt>
                <c:pt idx="2621">
                  <c:v>0.20275243157269254</c:v>
                </c:pt>
                <c:pt idx="2622">
                  <c:v>0.20399554992355148</c:v>
                </c:pt>
                <c:pt idx="2623">
                  <c:v>0.20667591805064389</c:v>
                </c:pt>
                <c:pt idx="2624">
                  <c:v>0.20856228885766392</c:v>
                </c:pt>
                <c:pt idx="2625">
                  <c:v>0.21215089692149644</c:v>
                </c:pt>
                <c:pt idx="2626">
                  <c:v>0.21045225649224286</c:v>
                </c:pt>
                <c:pt idx="2627">
                  <c:v>0.21043355391894722</c:v>
                </c:pt>
                <c:pt idx="2628">
                  <c:v>0.20960333523202404</c:v>
                </c:pt>
                <c:pt idx="2629">
                  <c:v>0.21334196143481685</c:v>
                </c:pt>
                <c:pt idx="2630">
                  <c:v>0.2150488862009878</c:v>
                </c:pt>
                <c:pt idx="2631">
                  <c:v>0.21650586869203689</c:v>
                </c:pt>
                <c:pt idx="2632">
                  <c:v>0.22137121149355451</c:v>
                </c:pt>
                <c:pt idx="2633">
                  <c:v>0.222555649695756</c:v>
                </c:pt>
                <c:pt idx="2634">
                  <c:v>0.2236870878621654</c:v>
                </c:pt>
                <c:pt idx="2635">
                  <c:v>0.22298489597472793</c:v>
                </c:pt>
                <c:pt idx="2636">
                  <c:v>0.22128773661407289</c:v>
                </c:pt>
                <c:pt idx="2637">
                  <c:v>0.22244901414781398</c:v>
                </c:pt>
                <c:pt idx="2638">
                  <c:v>0.22117994000513541</c:v>
                </c:pt>
                <c:pt idx="2639">
                  <c:v>0.22026333338980517</c:v>
                </c:pt>
                <c:pt idx="2640">
                  <c:v>0.22007826391903562</c:v>
                </c:pt>
                <c:pt idx="2641">
                  <c:v>0.21665900706753283</c:v>
                </c:pt>
                <c:pt idx="2642">
                  <c:v>0.21397088307202158</c:v>
                </c:pt>
                <c:pt idx="2643">
                  <c:v>0.21544275447308661</c:v>
                </c:pt>
                <c:pt idx="2644">
                  <c:v>0.21898647955137118</c:v>
                </c:pt>
                <c:pt idx="2645">
                  <c:v>0.21903858602259871</c:v>
                </c:pt>
                <c:pt idx="2646">
                  <c:v>0.21568850304845771</c:v>
                </c:pt>
                <c:pt idx="2647">
                  <c:v>0.21689222225008148</c:v>
                </c:pt>
                <c:pt idx="2648">
                  <c:v>0.21966873967974795</c:v>
                </c:pt>
                <c:pt idx="2649">
                  <c:v>0.22151260719683188</c:v>
                </c:pt>
                <c:pt idx="2650">
                  <c:v>0.22391623151904022</c:v>
                </c:pt>
                <c:pt idx="2651">
                  <c:v>0.22485604543942822</c:v>
                </c:pt>
                <c:pt idx="2652">
                  <c:v>0.22532046547507673</c:v>
                </c:pt>
                <c:pt idx="2653">
                  <c:v>0.22615124254030464</c:v>
                </c:pt>
                <c:pt idx="2654">
                  <c:v>0.22410013061953341</c:v>
                </c:pt>
                <c:pt idx="2655">
                  <c:v>0.22297306285334223</c:v>
                </c:pt>
                <c:pt idx="2656">
                  <c:v>0.22172758264618411</c:v>
                </c:pt>
                <c:pt idx="2657">
                  <c:v>0.21990575082029193</c:v>
                </c:pt>
                <c:pt idx="2658">
                  <c:v>0.22014358258370711</c:v>
                </c:pt>
                <c:pt idx="2659">
                  <c:v>0.22316819530157864</c:v>
                </c:pt>
                <c:pt idx="2660">
                  <c:v>0.22592071499761518</c:v>
                </c:pt>
                <c:pt idx="2661">
                  <c:v>0.22853447537473234</c:v>
                </c:pt>
                <c:pt idx="2662">
                  <c:v>0.23067441541520947</c:v>
                </c:pt>
                <c:pt idx="2663">
                  <c:v>0.23235603735973304</c:v>
                </c:pt>
                <c:pt idx="2664">
                  <c:v>0.2372268729997028</c:v>
                </c:pt>
                <c:pt idx="2665">
                  <c:v>0.23926084802224726</c:v>
                </c:pt>
                <c:pt idx="2666">
                  <c:v>0.23808513042079063</c:v>
                </c:pt>
                <c:pt idx="2667">
                  <c:v>0.23650613221657193</c:v>
                </c:pt>
                <c:pt idx="2668">
                  <c:v>0.23670850073489211</c:v>
                </c:pt>
                <c:pt idx="2669">
                  <c:v>0.2375809935205184</c:v>
                </c:pt>
                <c:pt idx="2670">
                  <c:v>0.23649299348852296</c:v>
                </c:pt>
                <c:pt idx="2671">
                  <c:v>0.23488641643560804</c:v>
                </c:pt>
                <c:pt idx="2672">
                  <c:v>0.23601141816538396</c:v>
                </c:pt>
                <c:pt idx="2673">
                  <c:v>0.23561926423527546</c:v>
                </c:pt>
                <c:pt idx="2674">
                  <c:v>0.23566592607421458</c:v>
                </c:pt>
                <c:pt idx="2675">
                  <c:v>0.23702990521666156</c:v>
                </c:pt>
                <c:pt idx="2676">
                  <c:v>0.23775167515626758</c:v>
                </c:pt>
                <c:pt idx="2677">
                  <c:v>0.23568426310983276</c:v>
                </c:pt>
                <c:pt idx="2678">
                  <c:v>0.23493604829309439</c:v>
                </c:pt>
                <c:pt idx="2679">
                  <c:v>0.23286218526943292</c:v>
                </c:pt>
                <c:pt idx="2680">
                  <c:v>0.23070202623468569</c:v>
                </c:pt>
                <c:pt idx="2681">
                  <c:v>0.22840852751611301</c:v>
                </c:pt>
                <c:pt idx="2682">
                  <c:v>0.22552582925000733</c:v>
                </c:pt>
                <c:pt idx="2683">
                  <c:v>0.22736895068508281</c:v>
                </c:pt>
                <c:pt idx="2684">
                  <c:v>0.2293390521597467</c:v>
                </c:pt>
                <c:pt idx="2685">
                  <c:v>0.2261017864721997</c:v>
                </c:pt>
                <c:pt idx="2686">
                  <c:v>0.21701609305836739</c:v>
                </c:pt>
                <c:pt idx="2687">
                  <c:v>0.21487516680668259</c:v>
                </c:pt>
                <c:pt idx="2688">
                  <c:v>0.21188353609032787</c:v>
                </c:pt>
                <c:pt idx="2689">
                  <c:v>0.21207622762363465</c:v>
                </c:pt>
                <c:pt idx="2690">
                  <c:v>0.21291255410450366</c:v>
                </c:pt>
                <c:pt idx="2691">
                  <c:v>0.21370006146281501</c:v>
                </c:pt>
                <c:pt idx="2692">
                  <c:v>0.21405384557697046</c:v>
                </c:pt>
                <c:pt idx="2693">
                  <c:v>0.21398821578412419</c:v>
                </c:pt>
                <c:pt idx="2694">
                  <c:v>0.21356832711814525</c:v>
                </c:pt>
                <c:pt idx="2695">
                  <c:v>0.21354886498107548</c:v>
                </c:pt>
                <c:pt idx="2696">
                  <c:v>0.21156035554255753</c:v>
                </c:pt>
                <c:pt idx="2697">
                  <c:v>0.21287254467582334</c:v>
                </c:pt>
                <c:pt idx="2698">
                  <c:v>0.21379498612311754</c:v>
                </c:pt>
                <c:pt idx="2699">
                  <c:v>0.21153624145676028</c:v>
                </c:pt>
                <c:pt idx="2700">
                  <c:v>0.20880044354908942</c:v>
                </c:pt>
                <c:pt idx="2701">
                  <c:v>0.20955164707698476</c:v>
                </c:pt>
                <c:pt idx="2702">
                  <c:v>0.21055989951146628</c:v>
                </c:pt>
                <c:pt idx="2703">
                  <c:v>0.20823843846405368</c:v>
                </c:pt>
                <c:pt idx="2704">
                  <c:v>0.20693777543442157</c:v>
                </c:pt>
                <c:pt idx="2705">
                  <c:v>0.20503802108346439</c:v>
                </c:pt>
                <c:pt idx="2706">
                  <c:v>0.20805723855145516</c:v>
                </c:pt>
                <c:pt idx="2707">
                  <c:v>0.21127824011639063</c:v>
                </c:pt>
                <c:pt idx="2708">
                  <c:v>0.21533771890202</c:v>
                </c:pt>
                <c:pt idx="2709">
                  <c:v>0.21883924208697539</c:v>
                </c:pt>
                <c:pt idx="2710">
                  <c:v>0.22054418153591748</c:v>
                </c:pt>
                <c:pt idx="2711">
                  <c:v>0.22188250269895748</c:v>
                </c:pt>
                <c:pt idx="2712">
                  <c:v>0.22371470557643228</c:v>
                </c:pt>
                <c:pt idx="2713">
                  <c:v>0.22304255706839426</c:v>
                </c:pt>
                <c:pt idx="2714">
                  <c:v>0.22200276725915077</c:v>
                </c:pt>
                <c:pt idx="2715">
                  <c:v>0.22295126440205537</c:v>
                </c:pt>
                <c:pt idx="2716">
                  <c:v>0.22267192486465723</c:v>
                </c:pt>
                <c:pt idx="2717">
                  <c:v>0.22188633133658306</c:v>
                </c:pt>
                <c:pt idx="2718">
                  <c:v>0.22573905029752683</c:v>
                </c:pt>
                <c:pt idx="2719">
                  <c:v>0.22568478426236446</c:v>
                </c:pt>
                <c:pt idx="2720">
                  <c:v>0.22496098399682585</c:v>
                </c:pt>
                <c:pt idx="2721">
                  <c:v>0.22724120473159334</c:v>
                </c:pt>
                <c:pt idx="2722">
                  <c:v>0.22705794447601604</c:v>
                </c:pt>
                <c:pt idx="2723">
                  <c:v>0.22602390528522062</c:v>
                </c:pt>
                <c:pt idx="2724">
                  <c:v>0.22633706361147488</c:v>
                </c:pt>
                <c:pt idx="2725">
                  <c:v>0.22566258734090827</c:v>
                </c:pt>
                <c:pt idx="2726">
                  <c:v>0.22490659227829499</c:v>
                </c:pt>
                <c:pt idx="2727">
                  <c:v>0.22686910346546396</c:v>
                </c:pt>
                <c:pt idx="2728">
                  <c:v>0.22765388744140383</c:v>
                </c:pt>
                <c:pt idx="2729">
                  <c:v>0.2267797862572194</c:v>
                </c:pt>
                <c:pt idx="2730">
                  <c:v>0.2299907665905602</c:v>
                </c:pt>
                <c:pt idx="2731">
                  <c:v>0.22973198908763195</c:v>
                </c:pt>
                <c:pt idx="2732">
                  <c:v>0.22908468683648192</c:v>
                </c:pt>
                <c:pt idx="2733">
                  <c:v>0.231748320880828</c:v>
                </c:pt>
                <c:pt idx="2734">
                  <c:v>0.23441139793924348</c:v>
                </c:pt>
                <c:pt idx="2735">
                  <c:v>0.23393268774860182</c:v>
                </c:pt>
                <c:pt idx="2736">
                  <c:v>0.23647705246558692</c:v>
                </c:pt>
                <c:pt idx="2737">
                  <c:v>0.237469151619874</c:v>
                </c:pt>
                <c:pt idx="2738">
                  <c:v>0.2384788856590076</c:v>
                </c:pt>
                <c:pt idx="2739">
                  <c:v>0.23658692481248192</c:v>
                </c:pt>
                <c:pt idx="2740">
                  <c:v>0.23328322202049906</c:v>
                </c:pt>
                <c:pt idx="2741">
                  <c:v>0.22617610083700002</c:v>
                </c:pt>
                <c:pt idx="2742">
                  <c:v>0.22017078684036037</c:v>
                </c:pt>
                <c:pt idx="2743">
                  <c:v>0.21657756241933329</c:v>
                </c:pt>
                <c:pt idx="2744">
                  <c:v>0.21305787179691416</c:v>
                </c:pt>
                <c:pt idx="2745">
                  <c:v>0.20918938692103822</c:v>
                </c:pt>
                <c:pt idx="2746">
                  <c:v>0.21143528962815808</c:v>
                </c:pt>
                <c:pt idx="2747">
                  <c:v>0.21624091973768603</c:v>
                </c:pt>
                <c:pt idx="2748">
                  <c:v>0.22187425812807321</c:v>
                </c:pt>
                <c:pt idx="2749">
                  <c:v>0.22882035048694585</c:v>
                </c:pt>
                <c:pt idx="2750">
                  <c:v>0.23263392454628593</c:v>
                </c:pt>
                <c:pt idx="2751">
                  <c:v>0.23181097285426039</c:v>
                </c:pt>
                <c:pt idx="2752">
                  <c:v>0.23182302917612316</c:v>
                </c:pt>
                <c:pt idx="2753">
                  <c:v>0.2325048864229092</c:v>
                </c:pt>
                <c:pt idx="2754">
                  <c:v>0.23080393589137627</c:v>
                </c:pt>
                <c:pt idx="2755">
                  <c:v>0.22889051456451059</c:v>
                </c:pt>
                <c:pt idx="2756">
                  <c:v>0.23005717046921531</c:v>
                </c:pt>
                <c:pt idx="2757">
                  <c:v>0.23304504391396397</c:v>
                </c:pt>
                <c:pt idx="2758">
                  <c:v>0.23601266798791457</c:v>
                </c:pt>
                <c:pt idx="2759">
                  <c:v>0.23511487109578602</c:v>
                </c:pt>
                <c:pt idx="2760">
                  <c:v>0.23615834755801302</c:v>
                </c:pt>
                <c:pt idx="2761">
                  <c:v>0.23535204755708808</c:v>
                </c:pt>
                <c:pt idx="2762">
                  <c:v>0.23637259522687351</c:v>
                </c:pt>
                <c:pt idx="2763">
                  <c:v>0.23445150083359836</c:v>
                </c:pt>
                <c:pt idx="2764">
                  <c:v>0.23723979233102035</c:v>
                </c:pt>
                <c:pt idx="2765">
                  <c:v>0.23675174382637218</c:v>
                </c:pt>
                <c:pt idx="2766">
                  <c:v>0.23606555520479275</c:v>
                </c:pt>
                <c:pt idx="2767">
                  <c:v>0.23554082669051163</c:v>
                </c:pt>
                <c:pt idx="2768">
                  <c:v>0.23644670222865152</c:v>
                </c:pt>
                <c:pt idx="2769">
                  <c:v>0.23796160153820056</c:v>
                </c:pt>
                <c:pt idx="2770">
                  <c:v>0.24080471707310871</c:v>
                </c:pt>
                <c:pt idx="2771">
                  <c:v>0.24225979000572301</c:v>
                </c:pt>
                <c:pt idx="2772">
                  <c:v>0.24423806902969192</c:v>
                </c:pt>
                <c:pt idx="2773">
                  <c:v>0.24295029685208652</c:v>
                </c:pt>
                <c:pt idx="2774">
                  <c:v>0.24660471765546818</c:v>
                </c:pt>
                <c:pt idx="2775">
                  <c:v>0.24678884667028539</c:v>
                </c:pt>
                <c:pt idx="2776">
                  <c:v>0.24851117373805276</c:v>
                </c:pt>
                <c:pt idx="2777">
                  <c:v>0.25083131485518168</c:v>
                </c:pt>
                <c:pt idx="2778">
                  <c:v>0.25150706577260457</c:v>
                </c:pt>
                <c:pt idx="2779">
                  <c:v>0.25334950134153905</c:v>
                </c:pt>
                <c:pt idx="2780">
                  <c:v>0.25490494759931759</c:v>
                </c:pt>
                <c:pt idx="2781">
                  <c:v>0.25632120134498909</c:v>
                </c:pt>
                <c:pt idx="2782">
                  <c:v>0.25877309380422575</c:v>
                </c:pt>
                <c:pt idx="2783">
                  <c:v>0.2609770150240262</c:v>
                </c:pt>
                <c:pt idx="2784">
                  <c:v>0.26328239462516856</c:v>
                </c:pt>
                <c:pt idx="2785">
                  <c:v>0.26517623784204009</c:v>
                </c:pt>
                <c:pt idx="2786">
                  <c:v>0.26649374555495126</c:v>
                </c:pt>
                <c:pt idx="2787">
                  <c:v>0.26460351176939151</c:v>
                </c:pt>
                <c:pt idx="2788">
                  <c:v>0.25914196344516122</c:v>
                </c:pt>
                <c:pt idx="2789">
                  <c:v>0.25518501691442663</c:v>
                </c:pt>
                <c:pt idx="2790">
                  <c:v>0.25471104708293357</c:v>
                </c:pt>
                <c:pt idx="2791">
                  <c:v>0.25432334504132836</c:v>
                </c:pt>
                <c:pt idx="2792">
                  <c:v>0.25260373833971667</c:v>
                </c:pt>
                <c:pt idx="2793">
                  <c:v>0.25224939477671282</c:v>
                </c:pt>
                <c:pt idx="2794">
                  <c:v>0.25391595589090848</c:v>
                </c:pt>
                <c:pt idx="2795">
                  <c:v>0.25417908313046761</c:v>
                </c:pt>
                <c:pt idx="2796">
                  <c:v>0.25656357479504721</c:v>
                </c:pt>
                <c:pt idx="2797">
                  <c:v>0.25639093975562577</c:v>
                </c:pt>
                <c:pt idx="2798">
                  <c:v>0.25656610947965236</c:v>
                </c:pt>
                <c:pt idx="2799">
                  <c:v>0.25873930127059214</c:v>
                </c:pt>
                <c:pt idx="2800">
                  <c:v>0.26014933829838804</c:v>
                </c:pt>
                <c:pt idx="2801">
                  <c:v>0.25816113189583001</c:v>
                </c:pt>
                <c:pt idx="2802">
                  <c:v>0.26000343439699219</c:v>
                </c:pt>
                <c:pt idx="2803">
                  <c:v>0.25948107131505427</c:v>
                </c:pt>
                <c:pt idx="2804">
                  <c:v>0.26248214433191508</c:v>
                </c:pt>
                <c:pt idx="2805">
                  <c:v>0.26501882745912503</c:v>
                </c:pt>
                <c:pt idx="2806">
                  <c:v>0.26746644681993031</c:v>
                </c:pt>
                <c:pt idx="2807">
                  <c:v>0.26704866962237045</c:v>
                </c:pt>
                <c:pt idx="2808">
                  <c:v>0.2685078622498322</c:v>
                </c:pt>
                <c:pt idx="2809">
                  <c:v>0.26934692248809478</c:v>
                </c:pt>
                <c:pt idx="2810">
                  <c:v>0.26829846142411179</c:v>
                </c:pt>
                <c:pt idx="2811">
                  <c:v>0.2638316384459693</c:v>
                </c:pt>
                <c:pt idx="2812">
                  <c:v>0.26167615722460064</c:v>
                </c:pt>
                <c:pt idx="2813">
                  <c:v>0.25950610322562756</c:v>
                </c:pt>
                <c:pt idx="2814">
                  <c:v>0.2584435581000783</c:v>
                </c:pt>
                <c:pt idx="2815">
                  <c:v>0.25842317335518339</c:v>
                </c:pt>
                <c:pt idx="2816">
                  <c:v>0.25771125310722404</c:v>
                </c:pt>
                <c:pt idx="2817">
                  <c:v>0.25845491922573133</c:v>
                </c:pt>
                <c:pt idx="2818">
                  <c:v>0.2604630649163906</c:v>
                </c:pt>
                <c:pt idx="2819">
                  <c:v>0.25996790538254105</c:v>
                </c:pt>
                <c:pt idx="2820">
                  <c:v>0.25861763973963442</c:v>
                </c:pt>
                <c:pt idx="2821">
                  <c:v>0.25713521293911734</c:v>
                </c:pt>
                <c:pt idx="2822">
                  <c:v>0.25423845017669211</c:v>
                </c:pt>
                <c:pt idx="2823">
                  <c:v>0.25479487775932347</c:v>
                </c:pt>
                <c:pt idx="2824">
                  <c:v>0.2576738232487904</c:v>
                </c:pt>
                <c:pt idx="2825">
                  <c:v>0.25936643873346504</c:v>
                </c:pt>
                <c:pt idx="2826">
                  <c:v>0.26052050107545177</c:v>
                </c:pt>
                <c:pt idx="2827">
                  <c:v>0.26138018949990388</c:v>
                </c:pt>
                <c:pt idx="2828">
                  <c:v>0.26145126850702632</c:v>
                </c:pt>
                <c:pt idx="2829">
                  <c:v>0.26013156826118738</c:v>
                </c:pt>
                <c:pt idx="2830">
                  <c:v>0.25718664506519018</c:v>
                </c:pt>
                <c:pt idx="2831">
                  <c:v>0.25563472422636091</c:v>
                </c:pt>
                <c:pt idx="2832">
                  <c:v>0.25445128754002305</c:v>
                </c:pt>
                <c:pt idx="2833">
                  <c:v>0.25759705554736634</c:v>
                </c:pt>
                <c:pt idx="2834">
                  <c:v>0.26409018448903526</c:v>
                </c:pt>
                <c:pt idx="2835">
                  <c:v>0.26602823521491598</c:v>
                </c:pt>
                <c:pt idx="2836">
                  <c:v>0.26425636558460081</c:v>
                </c:pt>
                <c:pt idx="2837">
                  <c:v>0.26145003761244878</c:v>
                </c:pt>
                <c:pt idx="2838">
                  <c:v>0.25745032983210675</c:v>
                </c:pt>
                <c:pt idx="2839">
                  <c:v>0.2536422998443334</c:v>
                </c:pt>
                <c:pt idx="2840">
                  <c:v>0.25380309671722739</c:v>
                </c:pt>
                <c:pt idx="2841">
                  <c:v>0.25056563785811797</c:v>
                </c:pt>
                <c:pt idx="2842">
                  <c:v>0.25073005180598523</c:v>
                </c:pt>
                <c:pt idx="2843">
                  <c:v>0.25044693198382795</c:v>
                </c:pt>
                <c:pt idx="2844">
                  <c:v>0.24960215130591804</c:v>
                </c:pt>
                <c:pt idx="2845">
                  <c:v>0.24927365726399769</c:v>
                </c:pt>
                <c:pt idx="2846">
                  <c:v>0.25147623301457439</c:v>
                </c:pt>
                <c:pt idx="2847">
                  <c:v>0.2519319155883914</c:v>
                </c:pt>
                <c:pt idx="2848">
                  <c:v>0.25257616268857708</c:v>
                </c:pt>
                <c:pt idx="2849">
                  <c:v>0.25340379386248868</c:v>
                </c:pt>
                <c:pt idx="2850">
                  <c:v>0.25380309803110951</c:v>
                </c:pt>
                <c:pt idx="2851">
                  <c:v>0.25324921604038664</c:v>
                </c:pt>
                <c:pt idx="2852">
                  <c:v>0.25220698238283162</c:v>
                </c:pt>
                <c:pt idx="2853">
                  <c:v>0.25100258501726586</c:v>
                </c:pt>
                <c:pt idx="2854">
                  <c:v>0.24730783149617083</c:v>
                </c:pt>
                <c:pt idx="2855">
                  <c:v>0.24294709297571349</c:v>
                </c:pt>
                <c:pt idx="2856">
                  <c:v>0.2398907605452793</c:v>
                </c:pt>
                <c:pt idx="2857">
                  <c:v>0.23969664885627753</c:v>
                </c:pt>
                <c:pt idx="2858">
                  <c:v>0.2381623306353218</c:v>
                </c:pt>
                <c:pt idx="2859">
                  <c:v>0.2416644338284788</c:v>
                </c:pt>
                <c:pt idx="2860">
                  <c:v>0.24620154685856341</c:v>
                </c:pt>
                <c:pt idx="2861">
                  <c:v>0.25153257854211691</c:v>
                </c:pt>
                <c:pt idx="2862">
                  <c:v>0.25420782696313959</c:v>
                </c:pt>
                <c:pt idx="2863">
                  <c:v>0.25390273956854104</c:v>
                </c:pt>
                <c:pt idx="2864">
                  <c:v>0.25242048258953964</c:v>
                </c:pt>
                <c:pt idx="2865">
                  <c:v>0.25367379908130694</c:v>
                </c:pt>
                <c:pt idx="2866">
                  <c:v>0.25465030364700469</c:v>
                </c:pt>
                <c:pt idx="2867">
                  <c:v>0.25605564343387083</c:v>
                </c:pt>
                <c:pt idx="2868">
                  <c:v>0.25845461462498581</c:v>
                </c:pt>
                <c:pt idx="2869">
                  <c:v>0.26078569435340998</c:v>
                </c:pt>
                <c:pt idx="2870">
                  <c:v>0.26265126602287281</c:v>
                </c:pt>
                <c:pt idx="2871">
                  <c:v>0.26697001013865967</c:v>
                </c:pt>
                <c:pt idx="2872">
                  <c:v>0.265783369139724</c:v>
                </c:pt>
                <c:pt idx="2873">
                  <c:v>0.26458728376095147</c:v>
                </c:pt>
                <c:pt idx="2874">
                  <c:v>0.26543628942361686</c:v>
                </c:pt>
                <c:pt idx="2875">
                  <c:v>0.26576537037099557</c:v>
                </c:pt>
                <c:pt idx="2876">
                  <c:v>0.26605888795825011</c:v>
                </c:pt>
                <c:pt idx="2877">
                  <c:v>0.266800221312682</c:v>
                </c:pt>
                <c:pt idx="2878">
                  <c:v>0.26654592820228651</c:v>
                </c:pt>
                <c:pt idx="2879">
                  <c:v>0.2646439952116808</c:v>
                </c:pt>
                <c:pt idx="2880">
                  <c:v>0.2624078159576928</c:v>
                </c:pt>
                <c:pt idx="2881">
                  <c:v>0.26345704623843619</c:v>
                </c:pt>
                <c:pt idx="2882">
                  <c:v>0.26371840246909434</c:v>
                </c:pt>
                <c:pt idx="2883">
                  <c:v>0.26542148969130425</c:v>
                </c:pt>
                <c:pt idx="2884">
                  <c:v>0.26537279016141424</c:v>
                </c:pt>
                <c:pt idx="2885">
                  <c:v>0.26528845562713199</c:v>
                </c:pt>
                <c:pt idx="2886">
                  <c:v>0.26400397773664785</c:v>
                </c:pt>
                <c:pt idx="2887">
                  <c:v>0.26113817136262274</c:v>
                </c:pt>
                <c:pt idx="2888">
                  <c:v>0.26044431329707263</c:v>
                </c:pt>
                <c:pt idx="2889">
                  <c:v>0.25778291023682581</c:v>
                </c:pt>
                <c:pt idx="2890">
                  <c:v>0.2551281563452818</c:v>
                </c:pt>
                <c:pt idx="2891">
                  <c:v>0.25142573931381562</c:v>
                </c:pt>
                <c:pt idx="2892">
                  <c:v>0.24823441673604429</c:v>
                </c:pt>
                <c:pt idx="2893">
                  <c:v>0.24908396103613625</c:v>
                </c:pt>
                <c:pt idx="2894">
                  <c:v>0.25209025677538743</c:v>
                </c:pt>
                <c:pt idx="2895">
                  <c:v>0.25200167207948809</c:v>
                </c:pt>
                <c:pt idx="2896">
                  <c:v>0.2501329446083953</c:v>
                </c:pt>
                <c:pt idx="2897">
                  <c:v>0.24786236369494802</c:v>
                </c:pt>
                <c:pt idx="2898">
                  <c:v>0.24450296069276317</c:v>
                </c:pt>
                <c:pt idx="2899">
                  <c:v>0.2462980895317638</c:v>
                </c:pt>
                <c:pt idx="2900">
                  <c:v>0.24876279892050443</c:v>
                </c:pt>
                <c:pt idx="2901">
                  <c:v>0.24819719046564045</c:v>
                </c:pt>
                <c:pt idx="2902">
                  <c:v>0.24623839264730149</c:v>
                </c:pt>
                <c:pt idx="2903">
                  <c:v>0.24682910994203716</c:v>
                </c:pt>
                <c:pt idx="2904">
                  <c:v>0.24576465988922766</c:v>
                </c:pt>
                <c:pt idx="2905">
                  <c:v>0.24599479046191908</c:v>
                </c:pt>
                <c:pt idx="2906">
                  <c:v>0.24702892067924717</c:v>
                </c:pt>
                <c:pt idx="2907">
                  <c:v>0.24665023100127276</c:v>
                </c:pt>
                <c:pt idx="2908">
                  <c:v>0.24512903328056002</c:v>
                </c:pt>
                <c:pt idx="2909">
                  <c:v>0.24851764156606418</c:v>
                </c:pt>
                <c:pt idx="2910">
                  <c:v>0.24731118157727319</c:v>
                </c:pt>
                <c:pt idx="2911">
                  <c:v>0.24772627401893549</c:v>
                </c:pt>
                <c:pt idx="2912">
                  <c:v>0.24432278724902667</c:v>
                </c:pt>
                <c:pt idx="2913">
                  <c:v>0.24422429677553936</c:v>
                </c:pt>
                <c:pt idx="2914">
                  <c:v>0.24389232517875314</c:v>
                </c:pt>
                <c:pt idx="2915">
                  <c:v>0.24111563555596685</c:v>
                </c:pt>
                <c:pt idx="2916">
                  <c:v>0.23945845918587616</c:v>
                </c:pt>
                <c:pt idx="2917">
                  <c:v>0.23823031259763539</c:v>
                </c:pt>
                <c:pt idx="2918">
                  <c:v>0.23676436501008546</c:v>
                </c:pt>
                <c:pt idx="2919">
                  <c:v>0.23542353695561138</c:v>
                </c:pt>
                <c:pt idx="2920">
                  <c:v>0.23636864209356803</c:v>
                </c:pt>
                <c:pt idx="2921">
                  <c:v>0.23857489668163329</c:v>
                </c:pt>
                <c:pt idx="2922">
                  <c:v>0.23771653798741324</c:v>
                </c:pt>
                <c:pt idx="2923">
                  <c:v>0.23798476112093087</c:v>
                </c:pt>
                <c:pt idx="2924">
                  <c:v>0.23743199059176262</c:v>
                </c:pt>
                <c:pt idx="2925">
                  <c:v>0.23544608106863643</c:v>
                </c:pt>
                <c:pt idx="2926">
                  <c:v>0.23404162442949503</c:v>
                </c:pt>
                <c:pt idx="2927">
                  <c:v>0.23452040617914244</c:v>
                </c:pt>
                <c:pt idx="2928">
                  <c:v>0.23417868887492543</c:v>
                </c:pt>
                <c:pt idx="2929">
                  <c:v>0.23711996150747611</c:v>
                </c:pt>
                <c:pt idx="2930">
                  <c:v>0.2400849147716583</c:v>
                </c:pt>
                <c:pt idx="2931">
                  <c:v>0.24283573862886507</c:v>
                </c:pt>
                <c:pt idx="2932">
                  <c:v>0.24514352654687671</c:v>
                </c:pt>
                <c:pt idx="2933">
                  <c:v>0.24421659890094849</c:v>
                </c:pt>
                <c:pt idx="2934">
                  <c:v>0.24536645296893303</c:v>
                </c:pt>
                <c:pt idx="2935">
                  <c:v>0.24322319297685935</c:v>
                </c:pt>
                <c:pt idx="2936">
                  <c:v>0.24357810663090126</c:v>
                </c:pt>
                <c:pt idx="2937">
                  <c:v>0.24061283246296997</c:v>
                </c:pt>
                <c:pt idx="2938">
                  <c:v>0.23904646086214321</c:v>
                </c:pt>
                <c:pt idx="2939">
                  <c:v>0.23691769758126055</c:v>
                </c:pt>
                <c:pt idx="2940">
                  <c:v>0.23578994007933154</c:v>
                </c:pt>
                <c:pt idx="2941">
                  <c:v>0.23545596012455083</c:v>
                </c:pt>
                <c:pt idx="2942">
                  <c:v>0.23646091123241816</c:v>
                </c:pt>
                <c:pt idx="2943">
                  <c:v>0.23629114288171432</c:v>
                </c:pt>
                <c:pt idx="2944">
                  <c:v>0.23839653413227058</c:v>
                </c:pt>
                <c:pt idx="2945">
                  <c:v>0.24345699873415677</c:v>
                </c:pt>
                <c:pt idx="2946">
                  <c:v>0.25173366474993508</c:v>
                </c:pt>
                <c:pt idx="2947">
                  <c:v>0.25622525348141623</c:v>
                </c:pt>
                <c:pt idx="2948">
                  <c:v>0.25963290630122821</c:v>
                </c:pt>
                <c:pt idx="2949">
                  <c:v>0.26271554930855201</c:v>
                </c:pt>
                <c:pt idx="2950">
                  <c:v>0.26268075567627103</c:v>
                </c:pt>
                <c:pt idx="2951">
                  <c:v>0.26540907248742784</c:v>
                </c:pt>
                <c:pt idx="2952">
                  <c:v>0.26585051509728663</c:v>
                </c:pt>
                <c:pt idx="2953">
                  <c:v>0.26571009072572094</c:v>
                </c:pt>
                <c:pt idx="2954">
                  <c:v>0.26340223852922334</c:v>
                </c:pt>
                <c:pt idx="2955">
                  <c:v>0.2628316126844773</c:v>
                </c:pt>
                <c:pt idx="2956">
                  <c:v>0.25811920404541633</c:v>
                </c:pt>
                <c:pt idx="2957">
                  <c:v>0.25787049294632497</c:v>
                </c:pt>
                <c:pt idx="2958">
                  <c:v>0.25792276002975895</c:v>
                </c:pt>
                <c:pt idx="2959">
                  <c:v>0.2600027849335097</c:v>
                </c:pt>
                <c:pt idx="2960">
                  <c:v>0.25890827387514964</c:v>
                </c:pt>
                <c:pt idx="2961">
                  <c:v>0.26052478474161356</c:v>
                </c:pt>
                <c:pt idx="2962">
                  <c:v>0.26003976750450575</c:v>
                </c:pt>
                <c:pt idx="2963">
                  <c:v>0.26486052073549776</c:v>
                </c:pt>
                <c:pt idx="2964">
                  <c:v>0.26706818706354352</c:v>
                </c:pt>
                <c:pt idx="2965">
                  <c:v>0.26712428255429344</c:v>
                </c:pt>
                <c:pt idx="2966">
                  <c:v>0.26671933690936561</c:v>
                </c:pt>
                <c:pt idx="2967">
                  <c:v>0.26939710840777342</c:v>
                </c:pt>
                <c:pt idx="2968">
                  <c:v>0.27294877186039035</c:v>
                </c:pt>
                <c:pt idx="2969">
                  <c:v>0.27482071450723589</c:v>
                </c:pt>
                <c:pt idx="2970">
                  <c:v>0.27409020345921886</c:v>
                </c:pt>
                <c:pt idx="2971">
                  <c:v>0.27814556812630026</c:v>
                </c:pt>
                <c:pt idx="2972">
                  <c:v>0.28172907455780899</c:v>
                </c:pt>
                <c:pt idx="2973">
                  <c:v>0.28189522795857119</c:v>
                </c:pt>
                <c:pt idx="2974">
                  <c:v>0.28203988887552089</c:v>
                </c:pt>
                <c:pt idx="2975">
                  <c:v>0.27824204006250108</c:v>
                </c:pt>
                <c:pt idx="2976">
                  <c:v>0.27155238533517412</c:v>
                </c:pt>
                <c:pt idx="2977">
                  <c:v>0.26602340286278403</c:v>
                </c:pt>
                <c:pt idx="2978">
                  <c:v>0.26372978907672479</c:v>
                </c:pt>
                <c:pt idx="2979">
                  <c:v>0.26713856271569031</c:v>
                </c:pt>
                <c:pt idx="2980">
                  <c:v>0.27031865136781186</c:v>
                </c:pt>
                <c:pt idx="2981">
                  <c:v>0.27095484019204208</c:v>
                </c:pt>
                <c:pt idx="2982">
                  <c:v>0.269070031999042</c:v>
                </c:pt>
                <c:pt idx="2983">
                  <c:v>0.2646200399309489</c:v>
                </c:pt>
                <c:pt idx="2984">
                  <c:v>0.26205801352734487</c:v>
                </c:pt>
                <c:pt idx="2985">
                  <c:v>0.26285183333267714</c:v>
                </c:pt>
                <c:pt idx="2986">
                  <c:v>0.26266533533557146</c:v>
                </c:pt>
                <c:pt idx="2987">
                  <c:v>0.26414285472292837</c:v>
                </c:pt>
                <c:pt idx="2988">
                  <c:v>0.26544924514159596</c:v>
                </c:pt>
                <c:pt idx="2989">
                  <c:v>0.26848193145208243</c:v>
                </c:pt>
                <c:pt idx="2990">
                  <c:v>0.27354123554394999</c:v>
                </c:pt>
                <c:pt idx="2991">
                  <c:v>0.27802149183962765</c:v>
                </c:pt>
                <c:pt idx="2992">
                  <c:v>0.27777504930635077</c:v>
                </c:pt>
                <c:pt idx="2993">
                  <c:v>0.27493112303549649</c:v>
                </c:pt>
                <c:pt idx="2994">
                  <c:v>0.2709489722701805</c:v>
                </c:pt>
                <c:pt idx="2995">
                  <c:v>0.27289209694719524</c:v>
                </c:pt>
                <c:pt idx="2996">
                  <c:v>0.27437687727248772</c:v>
                </c:pt>
                <c:pt idx="2997">
                  <c:v>0.27579062823715805</c:v>
                </c:pt>
                <c:pt idx="2998">
                  <c:v>0.27858959632971353</c:v>
                </c:pt>
                <c:pt idx="2999">
                  <c:v>0.2771729734438555</c:v>
                </c:pt>
                <c:pt idx="3000">
                  <c:v>0.27196224845963907</c:v>
                </c:pt>
                <c:pt idx="3001">
                  <c:v>0.26891395173937793</c:v>
                </c:pt>
                <c:pt idx="3002">
                  <c:v>0.26838596111808433</c:v>
                </c:pt>
                <c:pt idx="3003">
                  <c:v>0.26672383511262093</c:v>
                </c:pt>
                <c:pt idx="3004">
                  <c:v>0.26459957100099307</c:v>
                </c:pt>
                <c:pt idx="3005">
                  <c:v>0.26584255635318066</c:v>
                </c:pt>
                <c:pt idx="3006">
                  <c:v>0.26267893178039381</c:v>
                </c:pt>
                <c:pt idx="3007">
                  <c:v>0.26151314187774499</c:v>
                </c:pt>
                <c:pt idx="3008">
                  <c:v>0.26273027513719188</c:v>
                </c:pt>
                <c:pt idx="3009">
                  <c:v>0.26152591918385348</c:v>
                </c:pt>
                <c:pt idx="3010">
                  <c:v>0.25810489002381382</c:v>
                </c:pt>
                <c:pt idx="3011">
                  <c:v>0.25371875232093583</c:v>
                </c:pt>
                <c:pt idx="3012">
                  <c:v>0.25590732813456762</c:v>
                </c:pt>
                <c:pt idx="3013">
                  <c:v>0.25474870019753926</c:v>
                </c:pt>
                <c:pt idx="3014">
                  <c:v>0.25257485562466303</c:v>
                </c:pt>
                <c:pt idx="3015">
                  <c:v>0.24735099475539268</c:v>
                </c:pt>
                <c:pt idx="3016">
                  <c:v>0.24599270771235671</c:v>
                </c:pt>
                <c:pt idx="3017">
                  <c:v>0.24798560881460108</c:v>
                </c:pt>
                <c:pt idx="3018">
                  <c:v>0.25104229287734064</c:v>
                </c:pt>
                <c:pt idx="3019">
                  <c:v>0.25403303473476463</c:v>
                </c:pt>
                <c:pt idx="3020">
                  <c:v>0.26000273169208815</c:v>
                </c:pt>
                <c:pt idx="3021">
                  <c:v>0.26753930057379816</c:v>
                </c:pt>
                <c:pt idx="3022">
                  <c:v>0.27067624118762706</c:v>
                </c:pt>
                <c:pt idx="3023">
                  <c:v>0.27683713950240735</c:v>
                </c:pt>
                <c:pt idx="3024">
                  <c:v>0.27919820997781908</c:v>
                </c:pt>
                <c:pt idx="3025">
                  <c:v>0.27871566491579941</c:v>
                </c:pt>
                <c:pt idx="3026">
                  <c:v>0.2827148354961036</c:v>
                </c:pt>
                <c:pt idx="3027">
                  <c:v>0.28253456234272117</c:v>
                </c:pt>
                <c:pt idx="3028">
                  <c:v>0.27651879045723832</c:v>
                </c:pt>
                <c:pt idx="3029">
                  <c:v>0.27226841792552747</c:v>
                </c:pt>
                <c:pt idx="3030">
                  <c:v>0.26667876054975337</c:v>
                </c:pt>
                <c:pt idx="3031">
                  <c:v>0.26490375200156674</c:v>
                </c:pt>
                <c:pt idx="3032">
                  <c:v>0.2652690637935759</c:v>
                </c:pt>
                <c:pt idx="3033">
                  <c:v>0.26634407793064724</c:v>
                </c:pt>
                <c:pt idx="3034">
                  <c:v>0.26648676268642418</c:v>
                </c:pt>
                <c:pt idx="3035">
                  <c:v>0.26746231594128733</c:v>
                </c:pt>
                <c:pt idx="3036">
                  <c:v>0.26655976012724392</c:v>
                </c:pt>
                <c:pt idx="3037">
                  <c:v>0.2625040820134823</c:v>
                </c:pt>
                <c:pt idx="3038">
                  <c:v>0.25933890273839655</c:v>
                </c:pt>
                <c:pt idx="3039">
                  <c:v>0.25956328074308327</c:v>
                </c:pt>
                <c:pt idx="3040">
                  <c:v>0.25508793104963573</c:v>
                </c:pt>
                <c:pt idx="3041">
                  <c:v>0.25142429774971953</c:v>
                </c:pt>
                <c:pt idx="3042">
                  <c:v>0.24868633717125338</c:v>
                </c:pt>
                <c:pt idx="3043">
                  <c:v>0.24643800713648265</c:v>
                </c:pt>
                <c:pt idx="3044">
                  <c:v>0.24412776066458572</c:v>
                </c:pt>
                <c:pt idx="3045">
                  <c:v>0.24292579768551312</c:v>
                </c:pt>
                <c:pt idx="3046">
                  <c:v>0.24771898343523141</c:v>
                </c:pt>
                <c:pt idx="3047">
                  <c:v>0.25046503084656024</c:v>
                </c:pt>
                <c:pt idx="3048">
                  <c:v>0.25220345194140803</c:v>
                </c:pt>
                <c:pt idx="3049">
                  <c:v>0.24906580934683475</c:v>
                </c:pt>
                <c:pt idx="3050">
                  <c:v>0.2413770665324767</c:v>
                </c:pt>
                <c:pt idx="3051">
                  <c:v>0.23800857397071909</c:v>
                </c:pt>
                <c:pt idx="3052">
                  <c:v>0.23925583599267855</c:v>
                </c:pt>
                <c:pt idx="3053">
                  <c:v>0.23867846149161712</c:v>
                </c:pt>
                <c:pt idx="3054">
                  <c:v>0.23835441618020478</c:v>
                </c:pt>
                <c:pt idx="3055">
                  <c:v>0.23916822532731874</c:v>
                </c:pt>
                <c:pt idx="3056">
                  <c:v>0.23963820180633588</c:v>
                </c:pt>
                <c:pt idx="3057">
                  <c:v>0.24054017243829645</c:v>
                </c:pt>
                <c:pt idx="3058">
                  <c:v>0.24175077178817381</c:v>
                </c:pt>
                <c:pt idx="3059">
                  <c:v>0.24295429559364712</c:v>
                </c:pt>
                <c:pt idx="3060">
                  <c:v>0.24602655954914715</c:v>
                </c:pt>
                <c:pt idx="3061">
                  <c:v>0.24849717432777801</c:v>
                </c:pt>
                <c:pt idx="3062">
                  <c:v>0.24766171571141116</c:v>
                </c:pt>
                <c:pt idx="3063">
                  <c:v>0.24916182746276244</c:v>
                </c:pt>
                <c:pt idx="3064">
                  <c:v>0.25120162318113026</c:v>
                </c:pt>
                <c:pt idx="3065">
                  <c:v>0.25330352001555478</c:v>
                </c:pt>
                <c:pt idx="3066">
                  <c:v>0.24971568075117373</c:v>
                </c:pt>
                <c:pt idx="3067">
                  <c:v>0.24598823144127874</c:v>
                </c:pt>
                <c:pt idx="3068">
                  <c:v>0.24325874580046797</c:v>
                </c:pt>
                <c:pt idx="3069">
                  <c:v>0.24364448721892445</c:v>
                </c:pt>
                <c:pt idx="3070">
                  <c:v>0.24688254885192432</c:v>
                </c:pt>
                <c:pt idx="3071">
                  <c:v>0.25309987893555347</c:v>
                </c:pt>
                <c:pt idx="3072">
                  <c:v>0.25440544396072146</c:v>
                </c:pt>
                <c:pt idx="3073">
                  <c:v>0.25654372053843533</c:v>
                </c:pt>
                <c:pt idx="3074">
                  <c:v>0.25695335371602929</c:v>
                </c:pt>
                <c:pt idx="3075">
                  <c:v>0.25428515807265994</c:v>
                </c:pt>
                <c:pt idx="3076">
                  <c:v>0.24751025733782275</c:v>
                </c:pt>
                <c:pt idx="3077">
                  <c:v>0.24303451747313082</c:v>
                </c:pt>
                <c:pt idx="3078">
                  <c:v>0.24191423948980342</c:v>
                </c:pt>
                <c:pt idx="3079">
                  <c:v>0.24330246429132005</c:v>
                </c:pt>
                <c:pt idx="3080">
                  <c:v>0.24799162870937894</c:v>
                </c:pt>
                <c:pt idx="3081">
                  <c:v>0.25166572682395122</c:v>
                </c:pt>
                <c:pt idx="3082">
                  <c:v>0.25458233018702392</c:v>
                </c:pt>
                <c:pt idx="3083">
                  <c:v>0.25968992248062017</c:v>
                </c:pt>
                <c:pt idx="3084">
                  <c:v>0.26215789187512195</c:v>
                </c:pt>
                <c:pt idx="3085">
                  <c:v>0.26191330483289915</c:v>
                </c:pt>
                <c:pt idx="3086">
                  <c:v>0.26213269026218144</c:v>
                </c:pt>
                <c:pt idx="3087">
                  <c:v>0.25966523405051695</c:v>
                </c:pt>
                <c:pt idx="3088">
                  <c:v>0.25522882361606025</c:v>
                </c:pt>
                <c:pt idx="3089">
                  <c:v>0.25107526256024715</c:v>
                </c:pt>
                <c:pt idx="3090">
                  <c:v>0.24623797509072085</c:v>
                </c:pt>
                <c:pt idx="3091">
                  <c:v>0.2475450426897764</c:v>
                </c:pt>
                <c:pt idx="3092">
                  <c:v>0.24907185552154304</c:v>
                </c:pt>
                <c:pt idx="3093">
                  <c:v>0.24883999002141954</c:v>
                </c:pt>
                <c:pt idx="3094">
                  <c:v>0.24908302478863678</c:v>
                </c:pt>
                <c:pt idx="3095">
                  <c:v>0.24879714553885965</c:v>
                </c:pt>
                <c:pt idx="3096">
                  <c:v>0.24696151661014348</c:v>
                </c:pt>
                <c:pt idx="3097">
                  <c:v>0.24420474328355596</c:v>
                </c:pt>
                <c:pt idx="3098">
                  <c:v>0.24796208200463521</c:v>
                </c:pt>
                <c:pt idx="3099">
                  <c:v>0.25078422927568428</c:v>
                </c:pt>
                <c:pt idx="3100">
                  <c:v>0.25382541870406572</c:v>
                </c:pt>
                <c:pt idx="3101">
                  <c:v>0.25402968428879052</c:v>
                </c:pt>
                <c:pt idx="3102">
                  <c:v>0.25724885373299056</c:v>
                </c:pt>
                <c:pt idx="3103">
                  <c:v>0.26117959128243207</c:v>
                </c:pt>
                <c:pt idx="3104">
                  <c:v>0.26368237563487712</c:v>
                </c:pt>
                <c:pt idx="3105">
                  <c:v>0.26255033939573136</c:v>
                </c:pt>
                <c:pt idx="3106">
                  <c:v>0.25851976571315982</c:v>
                </c:pt>
                <c:pt idx="3107">
                  <c:v>0.25571944530665486</c:v>
                </c:pt>
                <c:pt idx="3108">
                  <c:v>0.25598306051332975</c:v>
                </c:pt>
                <c:pt idx="3109">
                  <c:v>0.25632061610173784</c:v>
                </c:pt>
                <c:pt idx="3110">
                  <c:v>0.25457717050290152</c:v>
                </c:pt>
                <c:pt idx="3111">
                  <c:v>0.25639082715510975</c:v>
                </c:pt>
                <c:pt idx="3112">
                  <c:v>0.25212914278424264</c:v>
                </c:pt>
                <c:pt idx="3113">
                  <c:v>0.24402786994027872</c:v>
                </c:pt>
                <c:pt idx="3114">
                  <c:v>0.23906595186361965</c:v>
                </c:pt>
                <c:pt idx="3115">
                  <c:v>0.23915826604688895</c:v>
                </c:pt>
                <c:pt idx="3116">
                  <c:v>0.2423261233258838</c:v>
                </c:pt>
                <c:pt idx="3117">
                  <c:v>0.24500980648769977</c:v>
                </c:pt>
                <c:pt idx="3118">
                  <c:v>0.2471629083638214</c:v>
                </c:pt>
                <c:pt idx="3119">
                  <c:v>0.25016414383114383</c:v>
                </c:pt>
                <c:pt idx="3120">
                  <c:v>0.25387633337093723</c:v>
                </c:pt>
                <c:pt idx="3121">
                  <c:v>0.25445892196841724</c:v>
                </c:pt>
                <c:pt idx="3122">
                  <c:v>0.25438008410621904</c:v>
                </c:pt>
                <c:pt idx="3123">
                  <c:v>0.25768846016434444</c:v>
                </c:pt>
                <c:pt idx="3124">
                  <c:v>0.25642438279033858</c:v>
                </c:pt>
                <c:pt idx="3125">
                  <c:v>0.25502313185244557</c:v>
                </c:pt>
                <c:pt idx="3126">
                  <c:v>0.25644127700264679</c:v>
                </c:pt>
                <c:pt idx="3127">
                  <c:v>0.26122533225584138</c:v>
                </c:pt>
                <c:pt idx="3128">
                  <c:v>0.26434079139117761</c:v>
                </c:pt>
                <c:pt idx="3129">
                  <c:v>0.25974125299186007</c:v>
                </c:pt>
                <c:pt idx="3130">
                  <c:v>0.2563681069011356</c:v>
                </c:pt>
                <c:pt idx="3131">
                  <c:v>0.2542979344877947</c:v>
                </c:pt>
                <c:pt idx="3132">
                  <c:v>0.25366550069992738</c:v>
                </c:pt>
                <c:pt idx="3133">
                  <c:v>0.25442789552412948</c:v>
                </c:pt>
                <c:pt idx="3134">
                  <c:v>0.25234823394242339</c:v>
                </c:pt>
                <c:pt idx="3135">
                  <c:v>0.2546585596806864</c:v>
                </c:pt>
                <c:pt idx="3136">
                  <c:v>0.25932572364808804</c:v>
                </c:pt>
                <c:pt idx="3137">
                  <c:v>0.26315029487019198</c:v>
                </c:pt>
                <c:pt idx="3138">
                  <c:v>0.26505664665980039</c:v>
                </c:pt>
                <c:pt idx="3139">
                  <c:v>0.27210273618076997</c:v>
                </c:pt>
                <c:pt idx="3140">
                  <c:v>0.27639269135162475</c:v>
                </c:pt>
                <c:pt idx="3141">
                  <c:v>0.28040359012119642</c:v>
                </c:pt>
                <c:pt idx="3142">
                  <c:v>0.28296846988208219</c:v>
                </c:pt>
                <c:pt idx="3143">
                  <c:v>0.28606263018027722</c:v>
                </c:pt>
                <c:pt idx="3144">
                  <c:v>0.28827385470220107</c:v>
                </c:pt>
                <c:pt idx="3145">
                  <c:v>0.28917593512612583</c:v>
                </c:pt>
                <c:pt idx="3146">
                  <c:v>0.2858495266567016</c:v>
                </c:pt>
                <c:pt idx="3147">
                  <c:v>0.2825110588503788</c:v>
                </c:pt>
                <c:pt idx="3148">
                  <c:v>0.28088290444130931</c:v>
                </c:pt>
                <c:pt idx="3149">
                  <c:v>0.28139697913723355</c:v>
                </c:pt>
                <c:pt idx="3150">
                  <c:v>0.28486104252106015</c:v>
                </c:pt>
                <c:pt idx="3151">
                  <c:v>0.287252182550711</c:v>
                </c:pt>
                <c:pt idx="3152">
                  <c:v>0.28912672366589248</c:v>
                </c:pt>
                <c:pt idx="3153">
                  <c:v>0.29106645251526542</c:v>
                </c:pt>
                <c:pt idx="3154">
                  <c:v>0.2907858175343413</c:v>
                </c:pt>
                <c:pt idx="3155">
                  <c:v>0.28712478133485014</c:v>
                </c:pt>
                <c:pt idx="3156">
                  <c:v>0.28681715632162108</c:v>
                </c:pt>
                <c:pt idx="3157">
                  <c:v>0.28525066019863365</c:v>
                </c:pt>
                <c:pt idx="3158">
                  <c:v>0.28490415176887407</c:v>
                </c:pt>
                <c:pt idx="3159">
                  <c:v>0.28571999672914605</c:v>
                </c:pt>
                <c:pt idx="3160">
                  <c:v>0.28759559205549123</c:v>
                </c:pt>
                <c:pt idx="3161">
                  <c:v>0.28886678536624683</c:v>
                </c:pt>
                <c:pt idx="3162">
                  <c:v>0.29033064796409047</c:v>
                </c:pt>
                <c:pt idx="3163">
                  <c:v>0.2933712656873021</c:v>
                </c:pt>
                <c:pt idx="3164">
                  <c:v>0.29850480730027651</c:v>
                </c:pt>
                <c:pt idx="3165">
                  <c:v>0.3028926268279743</c:v>
                </c:pt>
                <c:pt idx="3166">
                  <c:v>0.30521505739112181</c:v>
                </c:pt>
                <c:pt idx="3167">
                  <c:v>0.3043527323062109</c:v>
                </c:pt>
                <c:pt idx="3168">
                  <c:v>0.30368449070665654</c:v>
                </c:pt>
                <c:pt idx="3169">
                  <c:v>0.30905576903342036</c:v>
                </c:pt>
                <c:pt idx="3170">
                  <c:v>0.31392107768669764</c:v>
                </c:pt>
                <c:pt idx="3171">
                  <c:v>0.31576886577735258</c:v>
                </c:pt>
                <c:pt idx="3172">
                  <c:v>0.31671721919122414</c:v>
                </c:pt>
                <c:pt idx="3173">
                  <c:v>0.31049132959231757</c:v>
                </c:pt>
                <c:pt idx="3174">
                  <c:v>0.31063372467015571</c:v>
                </c:pt>
                <c:pt idx="3175">
                  <c:v>0.31150195497618804</c:v>
                </c:pt>
                <c:pt idx="3176">
                  <c:v>0.31413953651671694</c:v>
                </c:pt>
                <c:pt idx="3177">
                  <c:v>0.31707784300042419</c:v>
                </c:pt>
                <c:pt idx="3178">
                  <c:v>0.31904500635504573</c:v>
                </c:pt>
                <c:pt idx="3179">
                  <c:v>0.31984910029121338</c:v>
                </c:pt>
                <c:pt idx="3180">
                  <c:v>0.32088651036019455</c:v>
                </c:pt>
                <c:pt idx="3181">
                  <c:v>0.32161135413939679</c:v>
                </c:pt>
                <c:pt idx="3182">
                  <c:v>0.32647998443757681</c:v>
                </c:pt>
                <c:pt idx="3183">
                  <c:v>0.32938025782851804</c:v>
                </c:pt>
                <c:pt idx="3184">
                  <c:v>0.33416973604982975</c:v>
                </c:pt>
                <c:pt idx="3185">
                  <c:v>0.3349292871250128</c:v>
                </c:pt>
                <c:pt idx="3186">
                  <c:v>0.33874115148181311</c:v>
                </c:pt>
                <c:pt idx="3187">
                  <c:v>0.33732731687592155</c:v>
                </c:pt>
                <c:pt idx="3188">
                  <c:v>0.33640010148727184</c:v>
                </c:pt>
                <c:pt idx="3189">
                  <c:v>0.33401498968395194</c:v>
                </c:pt>
                <c:pt idx="3190">
                  <c:v>0.32796095800524938</c:v>
                </c:pt>
                <c:pt idx="3191">
                  <c:v>0.31833672189118795</c:v>
                </c:pt>
                <c:pt idx="3192">
                  <c:v>0.31334213727916477</c:v>
                </c:pt>
                <c:pt idx="3193">
                  <c:v>0.31122268373350759</c:v>
                </c:pt>
                <c:pt idx="3194">
                  <c:v>0.31395866214446422</c:v>
                </c:pt>
                <c:pt idx="3195">
                  <c:v>0.31540958040926431</c:v>
                </c:pt>
                <c:pt idx="3196">
                  <c:v>0.31654848236120398</c:v>
                </c:pt>
                <c:pt idx="3197">
                  <c:v>0.31430431031010236</c:v>
                </c:pt>
                <c:pt idx="3198">
                  <c:v>0.31157247964102769</c:v>
                </c:pt>
                <c:pt idx="3199">
                  <c:v>0.3076891906014132</c:v>
                </c:pt>
                <c:pt idx="3200">
                  <c:v>0.30548028888212497</c:v>
                </c:pt>
                <c:pt idx="3201">
                  <c:v>0.30563028764805411</c:v>
                </c:pt>
                <c:pt idx="3202">
                  <c:v>0.31049308862939679</c:v>
                </c:pt>
                <c:pt idx="3203">
                  <c:v>0.31058894694575684</c:v>
                </c:pt>
                <c:pt idx="3204">
                  <c:v>0.31025868422038744</c:v>
                </c:pt>
                <c:pt idx="3205">
                  <c:v>0.30576288260686768</c:v>
                </c:pt>
                <c:pt idx="3206">
                  <c:v>0.30630143793285508</c:v>
                </c:pt>
                <c:pt idx="3207">
                  <c:v>0.31000433159043272</c:v>
                </c:pt>
                <c:pt idx="3208">
                  <c:v>0.32069488712157468</c:v>
                </c:pt>
                <c:pt idx="3209">
                  <c:v>0.32998810766206343</c:v>
                </c:pt>
                <c:pt idx="3210">
                  <c:v>0.33644799742899612</c:v>
                </c:pt>
                <c:pt idx="3211">
                  <c:v>0.33728435161336018</c:v>
                </c:pt>
                <c:pt idx="3212">
                  <c:v>0.33894396405797567</c:v>
                </c:pt>
                <c:pt idx="3213">
                  <c:v>0.33805081571334067</c:v>
                </c:pt>
                <c:pt idx="3214">
                  <c:v>0.33963405683544856</c:v>
                </c:pt>
                <c:pt idx="3215">
                  <c:v>0.33822262624498334</c:v>
                </c:pt>
                <c:pt idx="3216">
                  <c:v>0.33835100244129668</c:v>
                </c:pt>
                <c:pt idx="3217">
                  <c:v>0.3358520874624385</c:v>
                </c:pt>
                <c:pt idx="3218">
                  <c:v>0.33416605674213601</c:v>
                </c:pt>
                <c:pt idx="3219">
                  <c:v>0.33547253962478174</c:v>
                </c:pt>
                <c:pt idx="3220">
                  <c:v>0.34173450315094939</c:v>
                </c:pt>
                <c:pt idx="3221">
                  <c:v>0.34279770119677838</c:v>
                </c:pt>
                <c:pt idx="3222">
                  <c:v>0.34716424326089296</c:v>
                </c:pt>
                <c:pt idx="3223">
                  <c:v>0.34826862063132535</c:v>
                </c:pt>
                <c:pt idx="3224">
                  <c:v>0.35381839627972739</c:v>
                </c:pt>
                <c:pt idx="3225">
                  <c:v>0.35681112328250064</c:v>
                </c:pt>
                <c:pt idx="3226">
                  <c:v>0.35536073036917804</c:v>
                </c:pt>
                <c:pt idx="3227">
                  <c:v>0.35029385139309988</c:v>
                </c:pt>
                <c:pt idx="3228">
                  <c:v>0.35150897051007662</c:v>
                </c:pt>
                <c:pt idx="3229">
                  <c:v>0.35452508978921554</c:v>
                </c:pt>
                <c:pt idx="3230">
                  <c:v>0.3566191603734753</c:v>
                </c:pt>
                <c:pt idx="3231">
                  <c:v>0.35509980958651627</c:v>
                </c:pt>
                <c:pt idx="3232">
                  <c:v>0.35844007074820056</c:v>
                </c:pt>
                <c:pt idx="3233">
                  <c:v>0.36312957516111172</c:v>
                </c:pt>
                <c:pt idx="3234">
                  <c:v>0.36863934935293285</c:v>
                </c:pt>
                <c:pt idx="3235">
                  <c:v>0.37204399345746364</c:v>
                </c:pt>
                <c:pt idx="3236">
                  <c:v>0.37496687348007735</c:v>
                </c:pt>
                <c:pt idx="3237">
                  <c:v>0.37233809858604799</c:v>
                </c:pt>
                <c:pt idx="3238">
                  <c:v>0.37417206890889038</c:v>
                </c:pt>
                <c:pt idx="3239">
                  <c:v>0.37512963303578073</c:v>
                </c:pt>
                <c:pt idx="3240">
                  <c:v>0.37831930273606429</c:v>
                </c:pt>
                <c:pt idx="3241">
                  <c:v>0.381477956137042</c:v>
                </c:pt>
                <c:pt idx="3242">
                  <c:v>0.38201428476797972</c:v>
                </c:pt>
                <c:pt idx="3243">
                  <c:v>0.37697019861085623</c:v>
                </c:pt>
                <c:pt idx="3244">
                  <c:v>0.37199972063354103</c:v>
                </c:pt>
                <c:pt idx="3245">
                  <c:v>0.36729611030495779</c:v>
                </c:pt>
                <c:pt idx="3246">
                  <c:v>0.36665234965217325</c:v>
                </c:pt>
                <c:pt idx="3247">
                  <c:v>0.36455672484206986</c:v>
                </c:pt>
                <c:pt idx="3248">
                  <c:v>0.36393196884511814</c:v>
                </c:pt>
                <c:pt idx="3249">
                  <c:v>0.36179806036367229</c:v>
                </c:pt>
                <c:pt idx="3250">
                  <c:v>0.36068165779786771</c:v>
                </c:pt>
                <c:pt idx="3251">
                  <c:v>0.3623166212367156</c:v>
                </c:pt>
                <c:pt idx="3252">
                  <c:v>0.36629192775525249</c:v>
                </c:pt>
                <c:pt idx="3253">
                  <c:v>0.36481965993070592</c:v>
                </c:pt>
                <c:pt idx="3254">
                  <c:v>0.36581658863783967</c:v>
                </c:pt>
                <c:pt idx="3255">
                  <c:v>0.36680504715391404</c:v>
                </c:pt>
                <c:pt idx="3256">
                  <c:v>0.36737644224176769</c:v>
                </c:pt>
                <c:pt idx="3257">
                  <c:v>0.3670912479067745</c:v>
                </c:pt>
                <c:pt idx="3258">
                  <c:v>0.36758006216731393</c:v>
                </c:pt>
                <c:pt idx="3259">
                  <c:v>0.36896273841651633</c:v>
                </c:pt>
                <c:pt idx="3260">
                  <c:v>0.37263077788963844</c:v>
                </c:pt>
                <c:pt idx="3261">
                  <c:v>0.37387860070036527</c:v>
                </c:pt>
                <c:pt idx="3262">
                  <c:v>0.37574376428027417</c:v>
                </c:pt>
                <c:pt idx="3263">
                  <c:v>0.37431464647366636</c:v>
                </c:pt>
                <c:pt idx="3264">
                  <c:v>0.37185793054461541</c:v>
                </c:pt>
                <c:pt idx="3265">
                  <c:v>0.37086728690845377</c:v>
                </c:pt>
                <c:pt idx="3266">
                  <c:v>0.36890303925799389</c:v>
                </c:pt>
                <c:pt idx="3267">
                  <c:v>0.36653889397934564</c:v>
                </c:pt>
                <c:pt idx="3268">
                  <c:v>0.3708582570077148</c:v>
                </c:pt>
                <c:pt idx="3269">
                  <c:v>0.3800679660169915</c:v>
                </c:pt>
                <c:pt idx="3270">
                  <c:v>0.38532896415359108</c:v>
                </c:pt>
                <c:pt idx="3271">
                  <c:v>0.3892307722818617</c:v>
                </c:pt>
                <c:pt idx="3272">
                  <c:v>0.39149821758517411</c:v>
                </c:pt>
                <c:pt idx="3273">
                  <c:v>0.39373918328764906</c:v>
                </c:pt>
                <c:pt idx="3274">
                  <c:v>0.39620581330374222</c:v>
                </c:pt>
                <c:pt idx="3275">
                  <c:v>0.39606373489315683</c:v>
                </c:pt>
                <c:pt idx="3276">
                  <c:v>0.3935643467009608</c:v>
                </c:pt>
                <c:pt idx="3277">
                  <c:v>0.39749077116784193</c:v>
                </c:pt>
                <c:pt idx="3278">
                  <c:v>0.40104340405725147</c:v>
                </c:pt>
                <c:pt idx="3279">
                  <c:v>0.40749796408294964</c:v>
                </c:pt>
                <c:pt idx="3280">
                  <c:v>0.406763560551613</c:v>
                </c:pt>
                <c:pt idx="3281">
                  <c:v>0.4062333444290302</c:v>
                </c:pt>
                <c:pt idx="3282">
                  <c:v>0.40660050737839837</c:v>
                </c:pt>
                <c:pt idx="3283">
                  <c:v>0.39770574535641184</c:v>
                </c:pt>
                <c:pt idx="3284">
                  <c:v>0.38478682484064919</c:v>
                </c:pt>
                <c:pt idx="3285">
                  <c:v>0.37591391889942521</c:v>
                </c:pt>
                <c:pt idx="3286">
                  <c:v>0.37048465109727474</c:v>
                </c:pt>
                <c:pt idx="3287">
                  <c:v>0.36760640500006675</c:v>
                </c:pt>
                <c:pt idx="3288">
                  <c:v>0.36565348029709571</c:v>
                </c:pt>
                <c:pt idx="3289">
                  <c:v>0.36343603032920624</c:v>
                </c:pt>
                <c:pt idx="3290">
                  <c:v>0.36746987951807225</c:v>
                </c:pt>
                <c:pt idx="3291">
                  <c:v>0.3745690879636383</c:v>
                </c:pt>
                <c:pt idx="3292">
                  <c:v>0.37931547903105733</c:v>
                </c:pt>
                <c:pt idx="3293">
                  <c:v>0.37867850982835521</c:v>
                </c:pt>
                <c:pt idx="3294">
                  <c:v>0.37564667506549387</c:v>
                </c:pt>
                <c:pt idx="3295">
                  <c:v>0.37355504833968611</c:v>
                </c:pt>
                <c:pt idx="3296">
                  <c:v>0.37120353118370247</c:v>
                </c:pt>
                <c:pt idx="3297">
                  <c:v>0.36853809579209762</c:v>
                </c:pt>
                <c:pt idx="3298">
                  <c:v>0.36542124570089285</c:v>
                </c:pt>
                <c:pt idx="3299">
                  <c:v>0.3532063974459333</c:v>
                </c:pt>
                <c:pt idx="3300">
                  <c:v>0.34384248237650045</c:v>
                </c:pt>
                <c:pt idx="3301">
                  <c:v>0.34045043879051057</c:v>
                </c:pt>
                <c:pt idx="3302">
                  <c:v>0.33850001352871373</c:v>
                </c:pt>
                <c:pt idx="3303">
                  <c:v>0.3361221615095274</c:v>
                </c:pt>
                <c:pt idx="3304">
                  <c:v>0.33847959900833341</c:v>
                </c:pt>
                <c:pt idx="3305">
                  <c:v>0.33957268891149384</c:v>
                </c:pt>
                <c:pt idx="3306">
                  <c:v>0.34708323351905229</c:v>
                </c:pt>
                <c:pt idx="3307">
                  <c:v>0.35241365044936368</c:v>
                </c:pt>
                <c:pt idx="3308">
                  <c:v>0.35557256684107552</c:v>
                </c:pt>
                <c:pt idx="3309">
                  <c:v>0.35695069178144634</c:v>
                </c:pt>
                <c:pt idx="3310">
                  <c:v>0.3568778764892051</c:v>
                </c:pt>
                <c:pt idx="3311">
                  <c:v>0.35352389988410193</c:v>
                </c:pt>
                <c:pt idx="3312">
                  <c:v>0.35134661863637062</c:v>
                </c:pt>
                <c:pt idx="3313">
                  <c:v>0.34766380339740383</c:v>
                </c:pt>
                <c:pt idx="3314">
                  <c:v>0.34015747422331472</c:v>
                </c:pt>
                <c:pt idx="3315">
                  <c:v>0.33875479887789023</c:v>
                </c:pt>
                <c:pt idx="3316">
                  <c:v>0.34194797655531278</c:v>
                </c:pt>
                <c:pt idx="3317">
                  <c:v>0.34743467773709652</c:v>
                </c:pt>
                <c:pt idx="3318">
                  <c:v>0.34319213094538487</c:v>
                </c:pt>
                <c:pt idx="3319">
                  <c:v>0.33636013109697321</c:v>
                </c:pt>
                <c:pt idx="3320">
                  <c:v>0.3363163483587005</c:v>
                </c:pt>
                <c:pt idx="3321">
                  <c:v>0.33625511504274885</c:v>
                </c:pt>
                <c:pt idx="3322">
                  <c:v>0.33091625539641301</c:v>
                </c:pt>
                <c:pt idx="3323">
                  <c:v>0.32739717776797705</c:v>
                </c:pt>
                <c:pt idx="3324">
                  <c:v>0.32524457240224441</c:v>
                </c:pt>
                <c:pt idx="3325">
                  <c:v>0.3253991964966626</c:v>
                </c:pt>
                <c:pt idx="3326">
                  <c:v>0.32889810109654988</c:v>
                </c:pt>
                <c:pt idx="3327">
                  <c:v>0.32585707244948248</c:v>
                </c:pt>
                <c:pt idx="3328">
                  <c:v>0.33151607203988398</c:v>
                </c:pt>
                <c:pt idx="3329">
                  <c:v>0.34164237455031149</c:v>
                </c:pt>
                <c:pt idx="3330">
                  <c:v>0.35017633632606082</c:v>
                </c:pt>
                <c:pt idx="3331">
                  <c:v>0.35513998651014267</c:v>
                </c:pt>
                <c:pt idx="3332">
                  <c:v>0.35836479264184012</c:v>
                </c:pt>
                <c:pt idx="3333">
                  <c:v>0.35911323967729231</c:v>
                </c:pt>
                <c:pt idx="3334">
                  <c:v>0.3588067462195369</c:v>
                </c:pt>
                <c:pt idx="3335">
                  <c:v>0.35856930072740745</c:v>
                </c:pt>
                <c:pt idx="3336">
                  <c:v>0.3568009150872638</c:v>
                </c:pt>
                <c:pt idx="3337">
                  <c:v>0.35595426400337021</c:v>
                </c:pt>
                <c:pt idx="3338">
                  <c:v>0.35013604037301327</c:v>
                </c:pt>
                <c:pt idx="3339">
                  <c:v>0.34464513848972367</c:v>
                </c:pt>
                <c:pt idx="3340">
                  <c:v>0.34533063029105243</c:v>
                </c:pt>
                <c:pt idx="3341">
                  <c:v>0.34627283336354359</c:v>
                </c:pt>
                <c:pt idx="3342">
                  <c:v>0.34735598468182188</c:v>
                </c:pt>
                <c:pt idx="3343">
                  <c:v>0.34989525318072656</c:v>
                </c:pt>
                <c:pt idx="3344">
                  <c:v>0.35118968469417605</c:v>
                </c:pt>
                <c:pt idx="3345">
                  <c:v>0.35277145151320372</c:v>
                </c:pt>
                <c:pt idx="3346">
                  <c:v>0.35798486495354898</c:v>
                </c:pt>
                <c:pt idx="3347">
                  <c:v>0.36125072650027418</c:v>
                </c:pt>
                <c:pt idx="3348">
                  <c:v>0.36530585119978726</c:v>
                </c:pt>
                <c:pt idx="3349">
                  <c:v>0.36858036298234137</c:v>
                </c:pt>
                <c:pt idx="3350">
                  <c:v>0.37079605898799767</c:v>
                </c:pt>
                <c:pt idx="3351">
                  <c:v>0.36910377115492005</c:v>
                </c:pt>
                <c:pt idx="3352">
                  <c:v>0.36453891313168119</c:v>
                </c:pt>
                <c:pt idx="3353">
                  <c:v>0.36072318370816003</c:v>
                </c:pt>
                <c:pt idx="3354">
                  <c:v>0.35639920493775495</c:v>
                </c:pt>
                <c:pt idx="3355">
                  <c:v>0.35230975294334999</c:v>
                </c:pt>
                <c:pt idx="3356">
                  <c:v>0.34994759030956379</c:v>
                </c:pt>
                <c:pt idx="3357">
                  <c:v>0.34932944189547793</c:v>
                </c:pt>
                <c:pt idx="3358">
                  <c:v>0.35639119257099339</c:v>
                </c:pt>
                <c:pt idx="3359">
                  <c:v>0.36232500995728378</c:v>
                </c:pt>
                <c:pt idx="3360">
                  <c:v>0.36230213697355484</c:v>
                </c:pt>
                <c:pt idx="3361">
                  <c:v>0.36225586393794978</c:v>
                </c:pt>
                <c:pt idx="3362">
                  <c:v>0.36601796407185627</c:v>
                </c:pt>
                <c:pt idx="3363">
                  <c:v>0.37305838469434738</c:v>
                </c:pt>
                <c:pt idx="3364">
                  <c:v>0.37553151967392345</c:v>
                </c:pt>
                <c:pt idx="3365">
                  <c:v>0.37631222989757374</c:v>
                </c:pt>
                <c:pt idx="3366">
                  <c:v>0.37116909701017747</c:v>
                </c:pt>
                <c:pt idx="3367">
                  <c:v>0.3654628319036819</c:v>
                </c:pt>
                <c:pt idx="3368">
                  <c:v>0.36172318558040911</c:v>
                </c:pt>
                <c:pt idx="3369">
                  <c:v>0.36008674935632407</c:v>
                </c:pt>
                <c:pt idx="3370">
                  <c:v>0.36065998801412807</c:v>
                </c:pt>
                <c:pt idx="3371">
                  <c:v>0.36525367424579042</c:v>
                </c:pt>
                <c:pt idx="3372">
                  <c:v>0.36937980171003515</c:v>
                </c:pt>
                <c:pt idx="3373">
                  <c:v>0.37348473514866615</c:v>
                </c:pt>
                <c:pt idx="3374">
                  <c:v>0.37267664072903933</c:v>
                </c:pt>
                <c:pt idx="3375">
                  <c:v>0.37542820757720469</c:v>
                </c:pt>
                <c:pt idx="3376">
                  <c:v>0.37573956919294116</c:v>
                </c:pt>
                <c:pt idx="3377">
                  <c:v>0.37088662256720734</c:v>
                </c:pt>
                <c:pt idx="3378">
                  <c:v>0.3623570800351803</c:v>
                </c:pt>
                <c:pt idx="3379">
                  <c:v>0.35701520867026981</c:v>
                </c:pt>
                <c:pt idx="3380">
                  <c:v>0.35287627329029381</c:v>
                </c:pt>
                <c:pt idx="3381">
                  <c:v>0.35096539162112933</c:v>
                </c:pt>
                <c:pt idx="3382">
                  <c:v>0.35315158588920303</c:v>
                </c:pt>
                <c:pt idx="3383">
                  <c:v>0.35461772910539635</c:v>
                </c:pt>
                <c:pt idx="3384">
                  <c:v>0.35165445084764729</c:v>
                </c:pt>
                <c:pt idx="3385">
                  <c:v>0.35108144874464092</c:v>
                </c:pt>
                <c:pt idx="3386">
                  <c:v>0.34741917122808441</c:v>
                </c:pt>
                <c:pt idx="3387">
                  <c:v>0.3435547371237519</c:v>
                </c:pt>
                <c:pt idx="3388">
                  <c:v>0.34118312235529569</c:v>
                </c:pt>
                <c:pt idx="3389">
                  <c:v>0.34104885701479154</c:v>
                </c:pt>
                <c:pt idx="3390">
                  <c:v>0.33947552384878743</c:v>
                </c:pt>
                <c:pt idx="3391">
                  <c:v>0.3433194438861869</c:v>
                </c:pt>
                <c:pt idx="3392">
                  <c:v>0.34656845331849856</c:v>
                </c:pt>
                <c:pt idx="3393">
                  <c:v>0.34399183338682643</c:v>
                </c:pt>
                <c:pt idx="3394">
                  <c:v>0.33773874374652585</c:v>
                </c:pt>
                <c:pt idx="3395">
                  <c:v>0.33308034551755294</c:v>
                </c:pt>
                <c:pt idx="3396">
                  <c:v>0.33402643101345542</c:v>
                </c:pt>
                <c:pt idx="3397">
                  <c:v>0.33756262577735668</c:v>
                </c:pt>
                <c:pt idx="3398">
                  <c:v>0.34210329126868333</c:v>
                </c:pt>
                <c:pt idx="3399">
                  <c:v>0.34929821293567226</c:v>
                </c:pt>
                <c:pt idx="3400">
                  <c:v>0.3576033783137974</c:v>
                </c:pt>
                <c:pt idx="3401">
                  <c:v>0.35607058547337395</c:v>
                </c:pt>
                <c:pt idx="3402">
                  <c:v>0.35286977329041624</c:v>
                </c:pt>
                <c:pt idx="3403">
                  <c:v>0.35029981932285348</c:v>
                </c:pt>
                <c:pt idx="3404">
                  <c:v>0.35024101046189687</c:v>
                </c:pt>
                <c:pt idx="3405">
                  <c:v>0.34518454201554177</c:v>
                </c:pt>
                <c:pt idx="3406">
                  <c:v>0.34575656545379962</c:v>
                </c:pt>
                <c:pt idx="3407">
                  <c:v>0.34488320453194393</c:v>
                </c:pt>
                <c:pt idx="3408">
                  <c:v>0.34335956287513258</c:v>
                </c:pt>
                <c:pt idx="3409">
                  <c:v>0.34289522652017024</c:v>
                </c:pt>
                <c:pt idx="3410">
                  <c:v>0.33984040495732881</c:v>
                </c:pt>
                <c:pt idx="3411">
                  <c:v>0.33069105141177213</c:v>
                </c:pt>
                <c:pt idx="3412">
                  <c:v>0.31981231820595085</c:v>
                </c:pt>
                <c:pt idx="3413">
                  <c:v>0.31550428047660606</c:v>
                </c:pt>
                <c:pt idx="3414">
                  <c:v>0.32022628126524227</c:v>
                </c:pt>
                <c:pt idx="3415">
                  <c:v>0.32265769238688541</c:v>
                </c:pt>
                <c:pt idx="3416">
                  <c:v>0.3287484701176373</c:v>
                </c:pt>
                <c:pt idx="3417">
                  <c:v>0.33414925922517713</c:v>
                </c:pt>
                <c:pt idx="3418">
                  <c:v>0.3401813258301955</c:v>
                </c:pt>
                <c:pt idx="3419">
                  <c:v>0.3495060075191776</c:v>
                </c:pt>
                <c:pt idx="3420">
                  <c:v>0.34800454835399508</c:v>
                </c:pt>
                <c:pt idx="3421">
                  <c:v>0.3428707644363822</c:v>
                </c:pt>
                <c:pt idx="3422">
                  <c:v>0.34401159647258422</c:v>
                </c:pt>
                <c:pt idx="3423">
                  <c:v>0.34338246815357382</c:v>
                </c:pt>
                <c:pt idx="3424">
                  <c:v>0.33828561988152278</c:v>
                </c:pt>
                <c:pt idx="3425">
                  <c:v>0.33661798513798397</c:v>
                </c:pt>
                <c:pt idx="3426">
                  <c:v>0.33056872896649864</c:v>
                </c:pt>
                <c:pt idx="3427">
                  <c:v>0.32970020603976935</c:v>
                </c:pt>
                <c:pt idx="3428">
                  <c:v>0.32663718594937885</c:v>
                </c:pt>
                <c:pt idx="3429">
                  <c:v>0.3239531236493412</c:v>
                </c:pt>
                <c:pt idx="3430">
                  <c:v>0.32579284657939417</c:v>
                </c:pt>
                <c:pt idx="3431">
                  <c:v>0.3222979527559055</c:v>
                </c:pt>
                <c:pt idx="3432">
                  <c:v>0.31521377240294829</c:v>
                </c:pt>
                <c:pt idx="3433">
                  <c:v>0.30814802496531152</c:v>
                </c:pt>
                <c:pt idx="3434">
                  <c:v>0.30717071534162987</c:v>
                </c:pt>
                <c:pt idx="3435">
                  <c:v>0.30519719087907932</c:v>
                </c:pt>
                <c:pt idx="3436">
                  <c:v>0.297771007055805</c:v>
                </c:pt>
                <c:pt idx="3437">
                  <c:v>0.29711282561359176</c:v>
                </c:pt>
                <c:pt idx="3438">
                  <c:v>0.30083252547128286</c:v>
                </c:pt>
                <c:pt idx="3439">
                  <c:v>0.30227733097464959</c:v>
                </c:pt>
                <c:pt idx="3440">
                  <c:v>0.30335401818291552</c:v>
                </c:pt>
                <c:pt idx="3441">
                  <c:v>0.30100050686471119</c:v>
                </c:pt>
                <c:pt idx="3442">
                  <c:v>0.30050342139072228</c:v>
                </c:pt>
                <c:pt idx="3443">
                  <c:v>0.29558235355436197</c:v>
                </c:pt>
                <c:pt idx="3444">
                  <c:v>0.29245773092149868</c:v>
                </c:pt>
                <c:pt idx="3445">
                  <c:v>0.29155317804458197</c:v>
                </c:pt>
                <c:pt idx="3446">
                  <c:v>0.29380803362535529</c:v>
                </c:pt>
                <c:pt idx="3447">
                  <c:v>0.29569898267091993</c:v>
                </c:pt>
                <c:pt idx="3448">
                  <c:v>0.29927847050835771</c:v>
                </c:pt>
                <c:pt idx="3449">
                  <c:v>0.29968928643486448</c:v>
                </c:pt>
                <c:pt idx="3450">
                  <c:v>0.29919503677756432</c:v>
                </c:pt>
                <c:pt idx="3451">
                  <c:v>0.2987811638843742</c:v>
                </c:pt>
                <c:pt idx="3452">
                  <c:v>0.30035208795718787</c:v>
                </c:pt>
                <c:pt idx="3453">
                  <c:v>0.29967329488161981</c:v>
                </c:pt>
                <c:pt idx="3454">
                  <c:v>0.29794349485673377</c:v>
                </c:pt>
                <c:pt idx="3455">
                  <c:v>0.29538498262737711</c:v>
                </c:pt>
                <c:pt idx="3456">
                  <c:v>0.28428687307088607</c:v>
                </c:pt>
                <c:pt idx="3457">
                  <c:v>0.27729180466935649</c:v>
                </c:pt>
                <c:pt idx="3458">
                  <c:v>0.27622369443570877</c:v>
                </c:pt>
                <c:pt idx="3459">
                  <c:v>0.27337544026974703</c:v>
                </c:pt>
                <c:pt idx="3460">
                  <c:v>0.27054380781387249</c:v>
                </c:pt>
                <c:pt idx="3461">
                  <c:v>0.2689578019880226</c:v>
                </c:pt>
                <c:pt idx="3462">
                  <c:v>0.26869543373611332</c:v>
                </c:pt>
                <c:pt idx="3463">
                  <c:v>0.26476987746888198</c:v>
                </c:pt>
                <c:pt idx="3464">
                  <c:v>0.26708655193293318</c:v>
                </c:pt>
                <c:pt idx="3465">
                  <c:v>0.27134250426749673</c:v>
                </c:pt>
                <c:pt idx="3466">
                  <c:v>0.27587939698492464</c:v>
                </c:pt>
                <c:pt idx="3467">
                  <c:v>0.27989976572462266</c:v>
                </c:pt>
                <c:pt idx="3468">
                  <c:v>0.28427157949744386</c:v>
                </c:pt>
                <c:pt idx="3469">
                  <c:v>0.2839065102763404</c:v>
                </c:pt>
                <c:pt idx="3470">
                  <c:v>0.27853843313419624</c:v>
                </c:pt>
                <c:pt idx="3471">
                  <c:v>0.27422109393030236</c:v>
                </c:pt>
                <c:pt idx="3472">
                  <c:v>0.27829492277345996</c:v>
                </c:pt>
                <c:pt idx="3473">
                  <c:v>0.28431727201075169</c:v>
                </c:pt>
                <c:pt idx="3474">
                  <c:v>0.29147648743510951</c:v>
                </c:pt>
                <c:pt idx="3475">
                  <c:v>0.29592800793613305</c:v>
                </c:pt>
                <c:pt idx="3476">
                  <c:v>0.30333093765119812</c:v>
                </c:pt>
                <c:pt idx="3477">
                  <c:v>0.30134323703948585</c:v>
                </c:pt>
                <c:pt idx="3478">
                  <c:v>0.3013910463148069</c:v>
                </c:pt>
                <c:pt idx="3479">
                  <c:v>0.30441505922360212</c:v>
                </c:pt>
                <c:pt idx="3480">
                  <c:v>0.30740193627562384</c:v>
                </c:pt>
                <c:pt idx="3481">
                  <c:v>0.30544749718747038</c:v>
                </c:pt>
                <c:pt idx="3482">
                  <c:v>0.29821441902447965</c:v>
                </c:pt>
                <c:pt idx="3483">
                  <c:v>0.29229841625318187</c:v>
                </c:pt>
                <c:pt idx="3484">
                  <c:v>0.29538974138126434</c:v>
                </c:pt>
                <c:pt idx="3485">
                  <c:v>0.29791329773767627</c:v>
                </c:pt>
                <c:pt idx="3486">
                  <c:v>0.30261078291604232</c:v>
                </c:pt>
                <c:pt idx="3487">
                  <c:v>0.2997819502226115</c:v>
                </c:pt>
                <c:pt idx="3488">
                  <c:v>0.2932291085224516</c:v>
                </c:pt>
                <c:pt idx="3489">
                  <c:v>0.28255216620448242</c:v>
                </c:pt>
                <c:pt idx="3490">
                  <c:v>0.28002932458135299</c:v>
                </c:pt>
                <c:pt idx="3491">
                  <c:v>0.28408627855803975</c:v>
                </c:pt>
                <c:pt idx="3492">
                  <c:v>0.28803151352244155</c:v>
                </c:pt>
                <c:pt idx="3493">
                  <c:v>0.29175693449328904</c:v>
                </c:pt>
                <c:pt idx="3494">
                  <c:v>0.29445307746419935</c:v>
                </c:pt>
                <c:pt idx="3495">
                  <c:v>0.29121467079618391</c:v>
                </c:pt>
                <c:pt idx="3496">
                  <c:v>0.29127536801849757</c:v>
                </c:pt>
                <c:pt idx="3497">
                  <c:v>0.29253146122801765</c:v>
                </c:pt>
                <c:pt idx="3498">
                  <c:v>0.29466023335695002</c:v>
                </c:pt>
                <c:pt idx="3499">
                  <c:v>0.29483439047856602</c:v>
                </c:pt>
                <c:pt idx="3500">
                  <c:v>0.29905844033879353</c:v>
                </c:pt>
                <c:pt idx="3501">
                  <c:v>0.30258510533730876</c:v>
                </c:pt>
                <c:pt idx="3502">
                  <c:v>0.30400952091431827</c:v>
                </c:pt>
                <c:pt idx="3503">
                  <c:v>0.30817864127472672</c:v>
                </c:pt>
                <c:pt idx="3504">
                  <c:v>0.31050278783343999</c:v>
                </c:pt>
                <c:pt idx="3505">
                  <c:v>0.30696094282818714</c:v>
                </c:pt>
                <c:pt idx="3506">
                  <c:v>0.30620763038388377</c:v>
                </c:pt>
                <c:pt idx="3507">
                  <c:v>0.30260326931966208</c:v>
                </c:pt>
                <c:pt idx="3508">
                  <c:v>0.30332937604404148</c:v>
                </c:pt>
                <c:pt idx="3509">
                  <c:v>0.3058485762340773</c:v>
                </c:pt>
                <c:pt idx="3510">
                  <c:v>0.30534056781911273</c:v>
                </c:pt>
                <c:pt idx="3511">
                  <c:v>0.30444702380827443</c:v>
                </c:pt>
                <c:pt idx="3512">
                  <c:v>0.30041066639765285</c:v>
                </c:pt>
                <c:pt idx="3513">
                  <c:v>0.29044438850305787</c:v>
                </c:pt>
                <c:pt idx="3514">
                  <c:v>0.27910228638156004</c:v>
                </c:pt>
                <c:pt idx="3515">
                  <c:v>0.27236815535287584</c:v>
                </c:pt>
                <c:pt idx="3516">
                  <c:v>0.27682690379086716</c:v>
                </c:pt>
                <c:pt idx="3517">
                  <c:v>0.2842918836688294</c:v>
                </c:pt>
                <c:pt idx="3518">
                  <c:v>0.29119998343136444</c:v>
                </c:pt>
                <c:pt idx="3519">
                  <c:v>0.29211229116203963</c:v>
                </c:pt>
                <c:pt idx="3520">
                  <c:v>0.29243488531112077</c:v>
                </c:pt>
                <c:pt idx="3521">
                  <c:v>0.29069789234969379</c:v>
                </c:pt>
                <c:pt idx="3522">
                  <c:v>0.28930156603299556</c:v>
                </c:pt>
                <c:pt idx="3523">
                  <c:v>0.28710213148569314</c:v>
                </c:pt>
                <c:pt idx="3524">
                  <c:v>0.28255765601509769</c:v>
                </c:pt>
                <c:pt idx="3525">
                  <c:v>0.275177633115054</c:v>
                </c:pt>
                <c:pt idx="3526">
                  <c:v>0.27592558403139456</c:v>
                </c:pt>
                <c:pt idx="3527">
                  <c:v>0.27324293489120605</c:v>
                </c:pt>
                <c:pt idx="3528">
                  <c:v>0.27761785543067169</c:v>
                </c:pt>
                <c:pt idx="3529">
                  <c:v>0.2750350714861356</c:v>
                </c:pt>
                <c:pt idx="3530">
                  <c:v>0.2773657750153794</c:v>
                </c:pt>
                <c:pt idx="3531">
                  <c:v>0.28019593884538457</c:v>
                </c:pt>
                <c:pt idx="3532">
                  <c:v>0.28036099583303309</c:v>
                </c:pt>
                <c:pt idx="3533">
                  <c:v>0.27527577340963755</c:v>
                </c:pt>
                <c:pt idx="3534">
                  <c:v>0.27141402258456399</c:v>
                </c:pt>
                <c:pt idx="3535">
                  <c:v>0.26696272239176272</c:v>
                </c:pt>
                <c:pt idx="3536">
                  <c:v>0.26270218305973242</c:v>
                </c:pt>
                <c:pt idx="3537">
                  <c:v>0.25569773343267788</c:v>
                </c:pt>
                <c:pt idx="3538">
                  <c:v>0.25105993416396677</c:v>
                </c:pt>
                <c:pt idx="3539">
                  <c:v>0.24880566262162743</c:v>
                </c:pt>
                <c:pt idx="3540">
                  <c:v>0.24616222952157857</c:v>
                </c:pt>
                <c:pt idx="3541">
                  <c:v>0.23902058066887175</c:v>
                </c:pt>
                <c:pt idx="3542">
                  <c:v>0.23209994556630956</c:v>
                </c:pt>
                <c:pt idx="3543">
                  <c:v>0.22908128568104946</c:v>
                </c:pt>
                <c:pt idx="3544">
                  <c:v>0.23301220209382925</c:v>
                </c:pt>
              </c:numCache>
            </c:numRef>
          </c:yVal>
          <c:smooth val="1"/>
          <c:extLst>
            <c:ext xmlns:c16="http://schemas.microsoft.com/office/drawing/2014/chart" uri="{C3380CC4-5D6E-409C-BE32-E72D297353CC}">
              <c16:uniqueId val="{00000001-390C-4C8C-A03E-B5BB9A3B9090}"/>
            </c:ext>
          </c:extLst>
        </c:ser>
        <c:ser>
          <c:idx val="2"/>
          <c:order val="2"/>
          <c:tx>
            <c:strRef>
              <c:f>Plotting!$K$1</c:f>
              <c:strCache>
                <c:ptCount val="1"/>
                <c:pt idx="0">
                  <c:v>2PV surfactant</c:v>
                </c:pt>
              </c:strCache>
            </c:strRef>
          </c:tx>
          <c:spPr>
            <a:ln w="19050" cap="rnd">
              <a:solidFill>
                <a:schemeClr val="accent3"/>
              </a:solidFill>
              <a:round/>
            </a:ln>
            <a:effectLst/>
          </c:spPr>
          <c:marker>
            <c:symbol val="none"/>
          </c:marker>
          <c:xVal>
            <c:numRef>
              <c:f>Plotting!$H$2:$H$3546</c:f>
              <c:numCache>
                <c:formatCode>0</c:formatCode>
                <c:ptCount val="3545"/>
                <c:pt idx="0">
                  <c:v>12</c:v>
                </c:pt>
                <c:pt idx="1">
                  <c:v>11.996613995485328</c:v>
                </c:pt>
                <c:pt idx="2">
                  <c:v>11.993227990970654</c:v>
                </c:pt>
                <c:pt idx="3">
                  <c:v>11.989841986455982</c:v>
                </c:pt>
                <c:pt idx="4">
                  <c:v>11.98645598194131</c:v>
                </c:pt>
                <c:pt idx="5">
                  <c:v>11.983069977426636</c:v>
                </c:pt>
                <c:pt idx="6">
                  <c:v>11.979683972911964</c:v>
                </c:pt>
                <c:pt idx="7">
                  <c:v>11.97629796839729</c:v>
                </c:pt>
                <c:pt idx="8">
                  <c:v>11.972911963882618</c:v>
                </c:pt>
                <c:pt idx="9">
                  <c:v>11.969525959367946</c:v>
                </c:pt>
                <c:pt idx="10">
                  <c:v>11.966139954853272</c:v>
                </c:pt>
                <c:pt idx="11">
                  <c:v>11.9627539503386</c:v>
                </c:pt>
                <c:pt idx="12">
                  <c:v>11.959367945823928</c:v>
                </c:pt>
                <c:pt idx="13">
                  <c:v>11.955981941309254</c:v>
                </c:pt>
                <c:pt idx="14">
                  <c:v>11.952595936794582</c:v>
                </c:pt>
                <c:pt idx="15">
                  <c:v>11.94920993227991</c:v>
                </c:pt>
                <c:pt idx="16">
                  <c:v>11.945823927765236</c:v>
                </c:pt>
                <c:pt idx="17">
                  <c:v>11.942437923250564</c:v>
                </c:pt>
                <c:pt idx="18">
                  <c:v>11.939051918735892</c:v>
                </c:pt>
                <c:pt idx="19">
                  <c:v>11.935665914221218</c:v>
                </c:pt>
                <c:pt idx="20">
                  <c:v>11.932279909706546</c:v>
                </c:pt>
                <c:pt idx="21">
                  <c:v>11.928893905191874</c:v>
                </c:pt>
                <c:pt idx="22">
                  <c:v>11.9255079006772</c:v>
                </c:pt>
                <c:pt idx="23">
                  <c:v>11.922121896162528</c:v>
                </c:pt>
                <c:pt idx="24">
                  <c:v>11.918735891647856</c:v>
                </c:pt>
                <c:pt idx="25">
                  <c:v>11.915349887133182</c:v>
                </c:pt>
                <c:pt idx="26">
                  <c:v>11.91196388261851</c:v>
                </c:pt>
                <c:pt idx="27">
                  <c:v>11.908577878103838</c:v>
                </c:pt>
                <c:pt idx="28">
                  <c:v>11.905191873589164</c:v>
                </c:pt>
                <c:pt idx="29">
                  <c:v>11.901805869074492</c:v>
                </c:pt>
                <c:pt idx="30">
                  <c:v>11.89841986455982</c:v>
                </c:pt>
                <c:pt idx="31">
                  <c:v>11.895033860045146</c:v>
                </c:pt>
                <c:pt idx="32">
                  <c:v>11.891647855530474</c:v>
                </c:pt>
                <c:pt idx="33">
                  <c:v>11.888261851015802</c:v>
                </c:pt>
                <c:pt idx="34">
                  <c:v>11.884875846501128</c:v>
                </c:pt>
                <c:pt idx="35">
                  <c:v>11.881489841986456</c:v>
                </c:pt>
                <c:pt idx="36">
                  <c:v>11.878103837471784</c:v>
                </c:pt>
                <c:pt idx="37">
                  <c:v>11.87471783295711</c:v>
                </c:pt>
                <c:pt idx="38">
                  <c:v>11.871331828442438</c:v>
                </c:pt>
                <c:pt idx="39">
                  <c:v>11.867945823927766</c:v>
                </c:pt>
                <c:pt idx="40">
                  <c:v>11.864559819413092</c:v>
                </c:pt>
                <c:pt idx="41">
                  <c:v>11.86117381489842</c:v>
                </c:pt>
                <c:pt idx="42">
                  <c:v>11.857787810383748</c:v>
                </c:pt>
                <c:pt idx="43">
                  <c:v>11.854401805869074</c:v>
                </c:pt>
                <c:pt idx="44">
                  <c:v>11.851015801354402</c:v>
                </c:pt>
                <c:pt idx="45">
                  <c:v>11.84762979683973</c:v>
                </c:pt>
                <c:pt idx="46">
                  <c:v>11.844243792325056</c:v>
                </c:pt>
                <c:pt idx="47">
                  <c:v>11.840857787810384</c:v>
                </c:pt>
                <c:pt idx="48">
                  <c:v>11.837471783295712</c:v>
                </c:pt>
                <c:pt idx="49">
                  <c:v>11.834085778781038</c:v>
                </c:pt>
                <c:pt idx="50">
                  <c:v>11.830699774266366</c:v>
                </c:pt>
                <c:pt idx="51">
                  <c:v>11.827313769751692</c:v>
                </c:pt>
                <c:pt idx="52">
                  <c:v>11.82392776523702</c:v>
                </c:pt>
                <c:pt idx="53">
                  <c:v>11.820541760722348</c:v>
                </c:pt>
                <c:pt idx="54">
                  <c:v>11.817155756207674</c:v>
                </c:pt>
                <c:pt idx="55">
                  <c:v>11.813769751693002</c:v>
                </c:pt>
                <c:pt idx="56">
                  <c:v>11.81038374717833</c:v>
                </c:pt>
                <c:pt idx="57">
                  <c:v>11.806997742663656</c:v>
                </c:pt>
                <c:pt idx="58">
                  <c:v>11.803611738148984</c:v>
                </c:pt>
                <c:pt idx="59">
                  <c:v>11.800225733634312</c:v>
                </c:pt>
                <c:pt idx="60">
                  <c:v>11.796839729119638</c:v>
                </c:pt>
                <c:pt idx="61">
                  <c:v>11.793453724604966</c:v>
                </c:pt>
                <c:pt idx="62">
                  <c:v>11.790067720090294</c:v>
                </c:pt>
                <c:pt idx="63">
                  <c:v>11.78668171557562</c:v>
                </c:pt>
                <c:pt idx="64">
                  <c:v>11.783295711060948</c:v>
                </c:pt>
                <c:pt idx="65">
                  <c:v>11.779909706546276</c:v>
                </c:pt>
                <c:pt idx="66">
                  <c:v>11.776523702031602</c:v>
                </c:pt>
                <c:pt idx="67">
                  <c:v>11.77313769751693</c:v>
                </c:pt>
                <c:pt idx="68">
                  <c:v>11.769751693002258</c:v>
                </c:pt>
                <c:pt idx="69">
                  <c:v>11.766365688487584</c:v>
                </c:pt>
                <c:pt idx="70">
                  <c:v>11.762979683972912</c:v>
                </c:pt>
                <c:pt idx="71">
                  <c:v>11.75959367945824</c:v>
                </c:pt>
                <c:pt idx="72">
                  <c:v>11.756207674943566</c:v>
                </c:pt>
                <c:pt idx="73">
                  <c:v>11.752821670428894</c:v>
                </c:pt>
                <c:pt idx="74">
                  <c:v>11.749435665914222</c:v>
                </c:pt>
                <c:pt idx="75">
                  <c:v>11.746049661399548</c:v>
                </c:pt>
                <c:pt idx="76">
                  <c:v>11.742663656884876</c:v>
                </c:pt>
                <c:pt idx="77">
                  <c:v>11.739277652370204</c:v>
                </c:pt>
                <c:pt idx="78">
                  <c:v>11.73589164785553</c:v>
                </c:pt>
                <c:pt idx="79">
                  <c:v>11.732505643340858</c:v>
                </c:pt>
                <c:pt idx="80">
                  <c:v>11.729119638826186</c:v>
                </c:pt>
                <c:pt idx="81">
                  <c:v>11.725733634311512</c:v>
                </c:pt>
                <c:pt idx="82">
                  <c:v>11.72234762979684</c:v>
                </c:pt>
                <c:pt idx="83">
                  <c:v>11.718961625282168</c:v>
                </c:pt>
                <c:pt idx="84">
                  <c:v>11.715575620767494</c:v>
                </c:pt>
                <c:pt idx="85">
                  <c:v>11.712189616252822</c:v>
                </c:pt>
                <c:pt idx="86">
                  <c:v>11.70880361173815</c:v>
                </c:pt>
                <c:pt idx="87">
                  <c:v>11.705417607223476</c:v>
                </c:pt>
                <c:pt idx="88">
                  <c:v>11.702031602708804</c:v>
                </c:pt>
                <c:pt idx="89">
                  <c:v>11.698645598194132</c:v>
                </c:pt>
                <c:pt idx="90">
                  <c:v>11.695259593679458</c:v>
                </c:pt>
                <c:pt idx="91">
                  <c:v>11.691873589164786</c:v>
                </c:pt>
                <c:pt idx="92">
                  <c:v>11.688487584650114</c:v>
                </c:pt>
                <c:pt idx="93">
                  <c:v>11.68510158013544</c:v>
                </c:pt>
                <c:pt idx="94">
                  <c:v>11.681715575620768</c:v>
                </c:pt>
                <c:pt idx="95">
                  <c:v>11.678329571106094</c:v>
                </c:pt>
                <c:pt idx="96">
                  <c:v>11.674943566591422</c:v>
                </c:pt>
                <c:pt idx="97">
                  <c:v>11.67155756207675</c:v>
                </c:pt>
                <c:pt idx="98">
                  <c:v>11.668171557562076</c:v>
                </c:pt>
                <c:pt idx="99">
                  <c:v>11.664785553047404</c:v>
                </c:pt>
                <c:pt idx="100">
                  <c:v>11.661399548532732</c:v>
                </c:pt>
                <c:pt idx="101">
                  <c:v>11.658013544018058</c:v>
                </c:pt>
                <c:pt idx="102">
                  <c:v>11.654627539503386</c:v>
                </c:pt>
                <c:pt idx="103">
                  <c:v>11.651241534988714</c:v>
                </c:pt>
                <c:pt idx="104">
                  <c:v>11.64785553047404</c:v>
                </c:pt>
                <c:pt idx="105">
                  <c:v>11.644469525959368</c:v>
                </c:pt>
                <c:pt idx="106">
                  <c:v>11.641083521444695</c:v>
                </c:pt>
                <c:pt idx="107">
                  <c:v>11.637697516930022</c:v>
                </c:pt>
                <c:pt idx="108">
                  <c:v>11.63431151241535</c:v>
                </c:pt>
                <c:pt idx="109">
                  <c:v>11.630925507900677</c:v>
                </c:pt>
                <c:pt idx="110">
                  <c:v>11.627539503386004</c:v>
                </c:pt>
                <c:pt idx="111">
                  <c:v>11.624153498871332</c:v>
                </c:pt>
                <c:pt idx="112">
                  <c:v>11.620767494356659</c:v>
                </c:pt>
                <c:pt idx="113">
                  <c:v>11.617381489841986</c:v>
                </c:pt>
                <c:pt idx="114">
                  <c:v>11.613995485327314</c:v>
                </c:pt>
                <c:pt idx="115">
                  <c:v>11.610609480812641</c:v>
                </c:pt>
                <c:pt idx="116">
                  <c:v>11.607223476297968</c:v>
                </c:pt>
                <c:pt idx="117">
                  <c:v>11.603837471783295</c:v>
                </c:pt>
                <c:pt idx="118">
                  <c:v>11.600451467268623</c:v>
                </c:pt>
                <c:pt idx="119">
                  <c:v>11.59706546275395</c:v>
                </c:pt>
                <c:pt idx="120">
                  <c:v>11.593679458239277</c:v>
                </c:pt>
                <c:pt idx="121">
                  <c:v>11.590293453724605</c:v>
                </c:pt>
                <c:pt idx="122">
                  <c:v>11.586907449209932</c:v>
                </c:pt>
                <c:pt idx="123">
                  <c:v>11.583521444695259</c:v>
                </c:pt>
                <c:pt idx="124">
                  <c:v>11.580135440180587</c:v>
                </c:pt>
                <c:pt idx="125">
                  <c:v>11.576749435665914</c:v>
                </c:pt>
                <c:pt idx="126">
                  <c:v>11.573363431151241</c:v>
                </c:pt>
                <c:pt idx="127">
                  <c:v>11.569977426636569</c:v>
                </c:pt>
                <c:pt idx="128">
                  <c:v>11.566591422121896</c:v>
                </c:pt>
                <c:pt idx="129">
                  <c:v>11.563205417607223</c:v>
                </c:pt>
                <c:pt idx="130">
                  <c:v>11.559819413092551</c:v>
                </c:pt>
                <c:pt idx="131">
                  <c:v>11.556433408577877</c:v>
                </c:pt>
                <c:pt idx="132">
                  <c:v>11.553047404063205</c:v>
                </c:pt>
                <c:pt idx="133">
                  <c:v>11.549661399548533</c:v>
                </c:pt>
                <c:pt idx="134">
                  <c:v>11.546275395033859</c:v>
                </c:pt>
                <c:pt idx="135">
                  <c:v>11.542889390519187</c:v>
                </c:pt>
                <c:pt idx="136">
                  <c:v>11.539503386004515</c:v>
                </c:pt>
                <c:pt idx="137">
                  <c:v>11.536117381489841</c:v>
                </c:pt>
                <c:pt idx="138">
                  <c:v>11.532731376975169</c:v>
                </c:pt>
                <c:pt idx="139">
                  <c:v>11.529345372460496</c:v>
                </c:pt>
                <c:pt idx="140">
                  <c:v>11.525959367945823</c:v>
                </c:pt>
                <c:pt idx="141">
                  <c:v>11.522573363431151</c:v>
                </c:pt>
                <c:pt idx="142">
                  <c:v>11.519187358916477</c:v>
                </c:pt>
                <c:pt idx="143">
                  <c:v>11.515801354401805</c:v>
                </c:pt>
                <c:pt idx="144">
                  <c:v>11.512415349887133</c:v>
                </c:pt>
                <c:pt idx="145">
                  <c:v>11.509029345372459</c:v>
                </c:pt>
                <c:pt idx="146">
                  <c:v>11.505643340857787</c:v>
                </c:pt>
                <c:pt idx="147">
                  <c:v>11.502257336343115</c:v>
                </c:pt>
                <c:pt idx="148">
                  <c:v>11.498871331828441</c:v>
                </c:pt>
                <c:pt idx="149">
                  <c:v>11.495485327313769</c:v>
                </c:pt>
                <c:pt idx="150">
                  <c:v>11.492099322799097</c:v>
                </c:pt>
                <c:pt idx="151">
                  <c:v>11.488713318284423</c:v>
                </c:pt>
                <c:pt idx="152">
                  <c:v>11.485327313769751</c:v>
                </c:pt>
                <c:pt idx="153">
                  <c:v>11.481941309255079</c:v>
                </c:pt>
                <c:pt idx="154">
                  <c:v>11.478555304740405</c:v>
                </c:pt>
                <c:pt idx="155">
                  <c:v>11.475169300225733</c:v>
                </c:pt>
                <c:pt idx="156">
                  <c:v>11.471783295711061</c:v>
                </c:pt>
                <c:pt idx="157">
                  <c:v>11.468397291196387</c:v>
                </c:pt>
                <c:pt idx="158">
                  <c:v>11.465011286681715</c:v>
                </c:pt>
                <c:pt idx="159">
                  <c:v>11.461625282167043</c:v>
                </c:pt>
                <c:pt idx="160">
                  <c:v>11.458239277652369</c:v>
                </c:pt>
                <c:pt idx="161">
                  <c:v>11.454853273137697</c:v>
                </c:pt>
                <c:pt idx="162">
                  <c:v>11.451467268623025</c:v>
                </c:pt>
                <c:pt idx="163">
                  <c:v>11.448081264108351</c:v>
                </c:pt>
                <c:pt idx="164">
                  <c:v>11.444695259593679</c:v>
                </c:pt>
                <c:pt idx="165">
                  <c:v>11.441309255079007</c:v>
                </c:pt>
                <c:pt idx="166">
                  <c:v>11.437923250564333</c:v>
                </c:pt>
                <c:pt idx="167">
                  <c:v>11.434537246049661</c:v>
                </c:pt>
                <c:pt idx="168">
                  <c:v>11.431151241534989</c:v>
                </c:pt>
                <c:pt idx="169">
                  <c:v>11.427765237020315</c:v>
                </c:pt>
                <c:pt idx="170">
                  <c:v>11.424379232505643</c:v>
                </c:pt>
                <c:pt idx="171">
                  <c:v>11.420993227990971</c:v>
                </c:pt>
                <c:pt idx="172">
                  <c:v>11.417607223476297</c:v>
                </c:pt>
                <c:pt idx="173">
                  <c:v>11.414221218961625</c:v>
                </c:pt>
                <c:pt idx="174">
                  <c:v>11.410835214446953</c:v>
                </c:pt>
                <c:pt idx="175">
                  <c:v>11.407449209932279</c:v>
                </c:pt>
                <c:pt idx="176">
                  <c:v>11.404063205417607</c:v>
                </c:pt>
                <c:pt idx="177">
                  <c:v>11.400677200902935</c:v>
                </c:pt>
                <c:pt idx="178">
                  <c:v>11.397291196388261</c:v>
                </c:pt>
                <c:pt idx="179">
                  <c:v>11.393905191873589</c:v>
                </c:pt>
                <c:pt idx="180">
                  <c:v>11.390519187358917</c:v>
                </c:pt>
                <c:pt idx="181">
                  <c:v>11.387133182844243</c:v>
                </c:pt>
                <c:pt idx="182">
                  <c:v>11.383747178329571</c:v>
                </c:pt>
                <c:pt idx="183">
                  <c:v>11.380361173814897</c:v>
                </c:pt>
                <c:pt idx="184">
                  <c:v>11.376975169300225</c:v>
                </c:pt>
                <c:pt idx="185">
                  <c:v>11.373589164785553</c:v>
                </c:pt>
                <c:pt idx="186">
                  <c:v>11.370203160270879</c:v>
                </c:pt>
                <c:pt idx="187">
                  <c:v>11.366817155756207</c:v>
                </c:pt>
                <c:pt idx="188">
                  <c:v>11.363431151241535</c:v>
                </c:pt>
                <c:pt idx="189">
                  <c:v>11.360045146726861</c:v>
                </c:pt>
                <c:pt idx="190">
                  <c:v>11.356659142212189</c:v>
                </c:pt>
                <c:pt idx="191">
                  <c:v>11.353273137697517</c:v>
                </c:pt>
                <c:pt idx="192">
                  <c:v>11.349887133182843</c:v>
                </c:pt>
                <c:pt idx="193">
                  <c:v>11.346501128668171</c:v>
                </c:pt>
                <c:pt idx="194">
                  <c:v>11.343115124153499</c:v>
                </c:pt>
                <c:pt idx="195">
                  <c:v>11.339729119638825</c:v>
                </c:pt>
                <c:pt idx="196">
                  <c:v>11.336343115124153</c:v>
                </c:pt>
                <c:pt idx="197">
                  <c:v>11.332957110609481</c:v>
                </c:pt>
                <c:pt idx="198">
                  <c:v>11.329571106094807</c:v>
                </c:pt>
                <c:pt idx="199">
                  <c:v>11.326185101580135</c:v>
                </c:pt>
                <c:pt idx="200">
                  <c:v>11.322799097065463</c:v>
                </c:pt>
                <c:pt idx="201">
                  <c:v>11.319413092550789</c:v>
                </c:pt>
                <c:pt idx="202">
                  <c:v>11.316027088036117</c:v>
                </c:pt>
                <c:pt idx="203">
                  <c:v>11.312641083521445</c:v>
                </c:pt>
                <c:pt idx="204">
                  <c:v>11.309255079006771</c:v>
                </c:pt>
                <c:pt idx="205">
                  <c:v>11.305869074492099</c:v>
                </c:pt>
                <c:pt idx="206">
                  <c:v>11.302483069977427</c:v>
                </c:pt>
                <c:pt idx="207">
                  <c:v>11.299097065462753</c:v>
                </c:pt>
                <c:pt idx="208">
                  <c:v>11.295711060948081</c:v>
                </c:pt>
                <c:pt idx="209">
                  <c:v>11.292325056433409</c:v>
                </c:pt>
                <c:pt idx="210">
                  <c:v>11.288939051918735</c:v>
                </c:pt>
                <c:pt idx="211">
                  <c:v>11.285553047404063</c:v>
                </c:pt>
                <c:pt idx="212">
                  <c:v>11.282167042889391</c:v>
                </c:pt>
                <c:pt idx="213">
                  <c:v>11.278781038374717</c:v>
                </c:pt>
                <c:pt idx="214">
                  <c:v>11.275395033860045</c:v>
                </c:pt>
                <c:pt idx="215">
                  <c:v>11.272009029345373</c:v>
                </c:pt>
                <c:pt idx="216">
                  <c:v>11.268623024830699</c:v>
                </c:pt>
                <c:pt idx="217">
                  <c:v>11.265237020316027</c:v>
                </c:pt>
                <c:pt idx="218">
                  <c:v>11.261851015801355</c:v>
                </c:pt>
                <c:pt idx="219">
                  <c:v>11.258465011286681</c:v>
                </c:pt>
                <c:pt idx="220">
                  <c:v>11.255079006772009</c:v>
                </c:pt>
                <c:pt idx="221">
                  <c:v>11.251693002257337</c:v>
                </c:pt>
                <c:pt idx="222">
                  <c:v>11.248306997742663</c:v>
                </c:pt>
                <c:pt idx="223">
                  <c:v>11.244920993227991</c:v>
                </c:pt>
                <c:pt idx="224">
                  <c:v>11.241534988713319</c:v>
                </c:pt>
                <c:pt idx="225">
                  <c:v>11.238148984198645</c:v>
                </c:pt>
                <c:pt idx="226">
                  <c:v>11.234762979683973</c:v>
                </c:pt>
                <c:pt idx="227">
                  <c:v>11.231376975169301</c:v>
                </c:pt>
                <c:pt idx="228">
                  <c:v>11.227990970654627</c:v>
                </c:pt>
                <c:pt idx="229">
                  <c:v>11.224604966139955</c:v>
                </c:pt>
                <c:pt idx="230">
                  <c:v>11.221218961625281</c:v>
                </c:pt>
                <c:pt idx="231">
                  <c:v>11.217832957110609</c:v>
                </c:pt>
                <c:pt idx="232">
                  <c:v>11.214446952595937</c:v>
                </c:pt>
                <c:pt idx="233">
                  <c:v>11.211060948081263</c:v>
                </c:pt>
                <c:pt idx="234">
                  <c:v>11.207674943566591</c:v>
                </c:pt>
                <c:pt idx="235">
                  <c:v>11.204288939051919</c:v>
                </c:pt>
                <c:pt idx="236">
                  <c:v>11.200902934537245</c:v>
                </c:pt>
                <c:pt idx="237">
                  <c:v>11.197516930022573</c:v>
                </c:pt>
                <c:pt idx="238">
                  <c:v>11.194130925507901</c:v>
                </c:pt>
                <c:pt idx="239">
                  <c:v>11.190744920993227</c:v>
                </c:pt>
                <c:pt idx="240">
                  <c:v>11.187358916478555</c:v>
                </c:pt>
                <c:pt idx="241">
                  <c:v>11.183972911963883</c:v>
                </c:pt>
                <c:pt idx="242">
                  <c:v>11.180586907449209</c:v>
                </c:pt>
                <c:pt idx="243">
                  <c:v>11.177200902934537</c:v>
                </c:pt>
                <c:pt idx="244">
                  <c:v>11.173814898419865</c:v>
                </c:pt>
                <c:pt idx="245">
                  <c:v>11.170428893905191</c:v>
                </c:pt>
                <c:pt idx="246">
                  <c:v>11.167042889390519</c:v>
                </c:pt>
                <c:pt idx="247">
                  <c:v>11.163656884875847</c:v>
                </c:pt>
                <c:pt idx="248">
                  <c:v>11.160270880361173</c:v>
                </c:pt>
                <c:pt idx="249">
                  <c:v>11.156884875846501</c:v>
                </c:pt>
                <c:pt idx="250">
                  <c:v>11.153498871331829</c:v>
                </c:pt>
                <c:pt idx="251">
                  <c:v>11.150112866817155</c:v>
                </c:pt>
                <c:pt idx="252">
                  <c:v>11.146726862302483</c:v>
                </c:pt>
                <c:pt idx="253">
                  <c:v>11.143340857787811</c:v>
                </c:pt>
                <c:pt idx="254">
                  <c:v>11.139954853273137</c:v>
                </c:pt>
                <c:pt idx="255">
                  <c:v>11.136568848758465</c:v>
                </c:pt>
                <c:pt idx="256">
                  <c:v>11.133182844243793</c:v>
                </c:pt>
                <c:pt idx="257">
                  <c:v>11.129796839729119</c:v>
                </c:pt>
                <c:pt idx="258">
                  <c:v>11.126410835214447</c:v>
                </c:pt>
                <c:pt idx="259">
                  <c:v>11.123024830699775</c:v>
                </c:pt>
                <c:pt idx="260">
                  <c:v>11.119638826185101</c:v>
                </c:pt>
                <c:pt idx="261">
                  <c:v>11.116252821670429</c:v>
                </c:pt>
                <c:pt idx="262">
                  <c:v>11.112866817155757</c:v>
                </c:pt>
                <c:pt idx="263">
                  <c:v>11.109480812641083</c:v>
                </c:pt>
                <c:pt idx="264">
                  <c:v>11.106094808126411</c:v>
                </c:pt>
                <c:pt idx="265">
                  <c:v>11.102708803611739</c:v>
                </c:pt>
                <c:pt idx="266">
                  <c:v>11.099322799097065</c:v>
                </c:pt>
                <c:pt idx="267">
                  <c:v>11.095936794582393</c:v>
                </c:pt>
                <c:pt idx="268">
                  <c:v>11.092550790067721</c:v>
                </c:pt>
                <c:pt idx="269">
                  <c:v>11.089164785553047</c:v>
                </c:pt>
                <c:pt idx="270">
                  <c:v>11.085778781038375</c:v>
                </c:pt>
                <c:pt idx="271">
                  <c:v>11.082392776523703</c:v>
                </c:pt>
                <c:pt idx="272">
                  <c:v>11.079006772009029</c:v>
                </c:pt>
                <c:pt idx="273">
                  <c:v>11.075620767494357</c:v>
                </c:pt>
                <c:pt idx="274">
                  <c:v>11.072234762979683</c:v>
                </c:pt>
                <c:pt idx="275">
                  <c:v>11.068848758465011</c:v>
                </c:pt>
                <c:pt idx="276">
                  <c:v>11.065462753950339</c:v>
                </c:pt>
                <c:pt idx="277">
                  <c:v>11.062076749435665</c:v>
                </c:pt>
                <c:pt idx="278">
                  <c:v>11.058690744920993</c:v>
                </c:pt>
                <c:pt idx="279">
                  <c:v>11.055304740406321</c:v>
                </c:pt>
                <c:pt idx="280">
                  <c:v>11.051918735891647</c:v>
                </c:pt>
                <c:pt idx="281">
                  <c:v>11.048532731376975</c:v>
                </c:pt>
                <c:pt idx="282">
                  <c:v>11.045146726862303</c:v>
                </c:pt>
                <c:pt idx="283">
                  <c:v>11.041760722347629</c:v>
                </c:pt>
                <c:pt idx="284">
                  <c:v>11.038374717832957</c:v>
                </c:pt>
                <c:pt idx="285">
                  <c:v>11.034988713318285</c:v>
                </c:pt>
                <c:pt idx="286">
                  <c:v>11.031602708803611</c:v>
                </c:pt>
                <c:pt idx="287">
                  <c:v>11.028216704288939</c:v>
                </c:pt>
                <c:pt idx="288">
                  <c:v>11.024830699774267</c:v>
                </c:pt>
                <c:pt idx="289">
                  <c:v>11.021444695259593</c:v>
                </c:pt>
                <c:pt idx="290">
                  <c:v>11.018058690744921</c:v>
                </c:pt>
                <c:pt idx="291">
                  <c:v>11.014672686230249</c:v>
                </c:pt>
                <c:pt idx="292">
                  <c:v>11.011286681715575</c:v>
                </c:pt>
                <c:pt idx="293">
                  <c:v>11.007900677200903</c:v>
                </c:pt>
                <c:pt idx="294">
                  <c:v>11.004514672686231</c:v>
                </c:pt>
                <c:pt idx="295">
                  <c:v>11.001128668171557</c:v>
                </c:pt>
                <c:pt idx="296">
                  <c:v>10.997742663656885</c:v>
                </c:pt>
                <c:pt idx="297">
                  <c:v>10.994356659142213</c:v>
                </c:pt>
                <c:pt idx="298">
                  <c:v>10.990970654627539</c:v>
                </c:pt>
                <c:pt idx="299">
                  <c:v>10.987584650112867</c:v>
                </c:pt>
                <c:pt idx="300">
                  <c:v>10.984198645598195</c:v>
                </c:pt>
                <c:pt idx="301">
                  <c:v>10.980812641083521</c:v>
                </c:pt>
                <c:pt idx="302">
                  <c:v>10.977426636568849</c:v>
                </c:pt>
                <c:pt idx="303">
                  <c:v>10.974040632054177</c:v>
                </c:pt>
                <c:pt idx="304">
                  <c:v>10.970654627539503</c:v>
                </c:pt>
                <c:pt idx="305">
                  <c:v>10.967268623024831</c:v>
                </c:pt>
                <c:pt idx="306">
                  <c:v>10.963882618510159</c:v>
                </c:pt>
                <c:pt idx="307">
                  <c:v>10.960496613995485</c:v>
                </c:pt>
                <c:pt idx="308">
                  <c:v>10.957110609480813</c:v>
                </c:pt>
                <c:pt idx="309">
                  <c:v>10.953724604966141</c:v>
                </c:pt>
                <c:pt idx="310">
                  <c:v>10.950338600451467</c:v>
                </c:pt>
                <c:pt idx="311">
                  <c:v>10.946952595936795</c:v>
                </c:pt>
                <c:pt idx="312">
                  <c:v>10.943566591422123</c:v>
                </c:pt>
                <c:pt idx="313">
                  <c:v>10.940180586907449</c:v>
                </c:pt>
                <c:pt idx="314">
                  <c:v>10.936794582392777</c:v>
                </c:pt>
                <c:pt idx="315">
                  <c:v>10.933408577878104</c:v>
                </c:pt>
                <c:pt idx="316">
                  <c:v>10.930022573363431</c:v>
                </c:pt>
                <c:pt idx="317">
                  <c:v>10.926636568848759</c:v>
                </c:pt>
                <c:pt idx="318">
                  <c:v>10.923250564334085</c:v>
                </c:pt>
                <c:pt idx="319">
                  <c:v>10.919864559819413</c:v>
                </c:pt>
                <c:pt idx="320">
                  <c:v>10.916478555304741</c:v>
                </c:pt>
                <c:pt idx="321">
                  <c:v>10.913092550790067</c:v>
                </c:pt>
                <c:pt idx="322">
                  <c:v>10.909706546275395</c:v>
                </c:pt>
                <c:pt idx="323">
                  <c:v>10.906320541760723</c:v>
                </c:pt>
                <c:pt idx="324">
                  <c:v>10.902934537246049</c:v>
                </c:pt>
                <c:pt idx="325">
                  <c:v>10.899548532731377</c:v>
                </c:pt>
                <c:pt idx="326">
                  <c:v>10.896162528216705</c:v>
                </c:pt>
                <c:pt idx="327">
                  <c:v>10.892776523702031</c:v>
                </c:pt>
                <c:pt idx="328">
                  <c:v>10.889390519187359</c:v>
                </c:pt>
                <c:pt idx="329">
                  <c:v>10.886004514672686</c:v>
                </c:pt>
                <c:pt idx="330">
                  <c:v>10.882618510158013</c:v>
                </c:pt>
                <c:pt idx="331">
                  <c:v>10.879232505643341</c:v>
                </c:pt>
                <c:pt idx="332">
                  <c:v>10.875846501128668</c:v>
                </c:pt>
                <c:pt idx="333">
                  <c:v>10.872460496613995</c:v>
                </c:pt>
                <c:pt idx="334">
                  <c:v>10.869074492099323</c:v>
                </c:pt>
                <c:pt idx="335">
                  <c:v>10.86568848758465</c:v>
                </c:pt>
                <c:pt idx="336">
                  <c:v>10.862302483069977</c:v>
                </c:pt>
                <c:pt idx="337">
                  <c:v>10.858916478555305</c:v>
                </c:pt>
                <c:pt idx="338">
                  <c:v>10.855530474040632</c:v>
                </c:pt>
                <c:pt idx="339">
                  <c:v>10.852144469525959</c:v>
                </c:pt>
                <c:pt idx="340">
                  <c:v>10.848758465011286</c:v>
                </c:pt>
                <c:pt idx="341">
                  <c:v>10.845372460496614</c:v>
                </c:pt>
                <c:pt idx="342">
                  <c:v>10.841986455981941</c:v>
                </c:pt>
                <c:pt idx="343">
                  <c:v>10.838600451467268</c:v>
                </c:pt>
                <c:pt idx="344">
                  <c:v>10.835214446952596</c:v>
                </c:pt>
                <c:pt idx="345">
                  <c:v>10.831828442437923</c:v>
                </c:pt>
                <c:pt idx="346">
                  <c:v>10.82844243792325</c:v>
                </c:pt>
                <c:pt idx="347">
                  <c:v>10.825056433408578</c:v>
                </c:pt>
                <c:pt idx="348">
                  <c:v>10.821670428893905</c:v>
                </c:pt>
                <c:pt idx="349">
                  <c:v>10.818284424379232</c:v>
                </c:pt>
                <c:pt idx="350">
                  <c:v>10.81489841986456</c:v>
                </c:pt>
                <c:pt idx="351">
                  <c:v>10.811512415349886</c:v>
                </c:pt>
                <c:pt idx="352">
                  <c:v>10.808126410835214</c:v>
                </c:pt>
                <c:pt idx="353">
                  <c:v>10.804740406320542</c:v>
                </c:pt>
                <c:pt idx="354">
                  <c:v>10.801354401805868</c:v>
                </c:pt>
                <c:pt idx="355">
                  <c:v>10.797968397291196</c:v>
                </c:pt>
                <c:pt idx="356">
                  <c:v>10.794582392776524</c:v>
                </c:pt>
                <c:pt idx="357">
                  <c:v>10.79119638826185</c:v>
                </c:pt>
                <c:pt idx="358">
                  <c:v>10.787810383747178</c:v>
                </c:pt>
                <c:pt idx="359">
                  <c:v>10.784424379232506</c:v>
                </c:pt>
                <c:pt idx="360">
                  <c:v>10.781038374717832</c:v>
                </c:pt>
                <c:pt idx="361">
                  <c:v>10.77765237020316</c:v>
                </c:pt>
                <c:pt idx="362">
                  <c:v>10.774266365688487</c:v>
                </c:pt>
                <c:pt idx="363">
                  <c:v>10.770880361173814</c:v>
                </c:pt>
                <c:pt idx="364">
                  <c:v>10.767494356659142</c:v>
                </c:pt>
                <c:pt idx="365">
                  <c:v>10.764108352144468</c:v>
                </c:pt>
                <c:pt idx="366">
                  <c:v>10.760722347629796</c:v>
                </c:pt>
                <c:pt idx="367">
                  <c:v>10.757336343115124</c:v>
                </c:pt>
                <c:pt idx="368">
                  <c:v>10.75395033860045</c:v>
                </c:pt>
                <c:pt idx="369">
                  <c:v>10.750564334085778</c:v>
                </c:pt>
                <c:pt idx="370">
                  <c:v>10.747178329571106</c:v>
                </c:pt>
                <c:pt idx="371">
                  <c:v>10.743792325056432</c:v>
                </c:pt>
                <c:pt idx="372">
                  <c:v>10.74040632054176</c:v>
                </c:pt>
                <c:pt idx="373">
                  <c:v>10.737020316027088</c:v>
                </c:pt>
                <c:pt idx="374">
                  <c:v>10.733634311512414</c:v>
                </c:pt>
                <c:pt idx="375">
                  <c:v>10.730248306997742</c:v>
                </c:pt>
                <c:pt idx="376">
                  <c:v>10.72686230248307</c:v>
                </c:pt>
                <c:pt idx="377">
                  <c:v>10.723476297968396</c:v>
                </c:pt>
                <c:pt idx="378">
                  <c:v>10.720090293453724</c:v>
                </c:pt>
                <c:pt idx="379">
                  <c:v>10.716704288939052</c:v>
                </c:pt>
                <c:pt idx="380">
                  <c:v>10.713318284424378</c:v>
                </c:pt>
                <c:pt idx="381">
                  <c:v>10.709932279909706</c:v>
                </c:pt>
                <c:pt idx="382">
                  <c:v>10.706546275395034</c:v>
                </c:pt>
                <c:pt idx="383">
                  <c:v>10.70316027088036</c:v>
                </c:pt>
                <c:pt idx="384">
                  <c:v>10.699774266365688</c:v>
                </c:pt>
                <c:pt idx="385">
                  <c:v>10.696388261851016</c:v>
                </c:pt>
                <c:pt idx="386">
                  <c:v>10.693002257336342</c:v>
                </c:pt>
                <c:pt idx="387">
                  <c:v>10.68961625282167</c:v>
                </c:pt>
                <c:pt idx="388">
                  <c:v>10.686230248306998</c:v>
                </c:pt>
                <c:pt idx="389">
                  <c:v>10.682844243792324</c:v>
                </c:pt>
                <c:pt idx="390">
                  <c:v>10.679458239277652</c:v>
                </c:pt>
                <c:pt idx="391">
                  <c:v>10.67607223476298</c:v>
                </c:pt>
                <c:pt idx="392">
                  <c:v>10.672686230248306</c:v>
                </c:pt>
                <c:pt idx="393">
                  <c:v>10.669300225733634</c:v>
                </c:pt>
                <c:pt idx="394">
                  <c:v>10.665914221218962</c:v>
                </c:pt>
                <c:pt idx="395">
                  <c:v>10.662528216704288</c:v>
                </c:pt>
                <c:pt idx="396">
                  <c:v>10.659142212189616</c:v>
                </c:pt>
                <c:pt idx="397">
                  <c:v>10.655756207674944</c:v>
                </c:pt>
                <c:pt idx="398">
                  <c:v>10.65237020316027</c:v>
                </c:pt>
                <c:pt idx="399">
                  <c:v>10.648984198645598</c:v>
                </c:pt>
                <c:pt idx="400">
                  <c:v>10.645598194130926</c:v>
                </c:pt>
                <c:pt idx="401">
                  <c:v>10.642212189616252</c:v>
                </c:pt>
                <c:pt idx="402">
                  <c:v>10.63882618510158</c:v>
                </c:pt>
                <c:pt idx="403">
                  <c:v>10.635440180586908</c:v>
                </c:pt>
                <c:pt idx="404">
                  <c:v>10.632054176072234</c:v>
                </c:pt>
                <c:pt idx="405">
                  <c:v>10.628668171557562</c:v>
                </c:pt>
                <c:pt idx="406">
                  <c:v>10.625282167042888</c:v>
                </c:pt>
                <c:pt idx="407">
                  <c:v>10.621896162528216</c:v>
                </c:pt>
                <c:pt idx="408">
                  <c:v>10.618510158013544</c:v>
                </c:pt>
                <c:pt idx="409">
                  <c:v>10.61512415349887</c:v>
                </c:pt>
                <c:pt idx="410">
                  <c:v>10.611738148984198</c:v>
                </c:pt>
                <c:pt idx="411">
                  <c:v>10.608352144469526</c:v>
                </c:pt>
                <c:pt idx="412">
                  <c:v>10.604966139954852</c:v>
                </c:pt>
                <c:pt idx="413">
                  <c:v>10.60158013544018</c:v>
                </c:pt>
                <c:pt idx="414">
                  <c:v>10.598194130925508</c:v>
                </c:pt>
                <c:pt idx="415">
                  <c:v>10.594808126410834</c:v>
                </c:pt>
                <c:pt idx="416">
                  <c:v>10.591422121896162</c:v>
                </c:pt>
                <c:pt idx="417">
                  <c:v>10.58803611738149</c:v>
                </c:pt>
                <c:pt idx="418">
                  <c:v>10.584650112866816</c:v>
                </c:pt>
                <c:pt idx="419">
                  <c:v>10.581264108352144</c:v>
                </c:pt>
                <c:pt idx="420">
                  <c:v>10.577878103837472</c:v>
                </c:pt>
                <c:pt idx="421">
                  <c:v>10.574492099322798</c:v>
                </c:pt>
                <c:pt idx="422">
                  <c:v>10.571106094808126</c:v>
                </c:pt>
                <c:pt idx="423">
                  <c:v>10.567720090293454</c:v>
                </c:pt>
                <c:pt idx="424">
                  <c:v>10.56433408577878</c:v>
                </c:pt>
                <c:pt idx="425">
                  <c:v>10.560948081264108</c:v>
                </c:pt>
                <c:pt idx="426">
                  <c:v>10.557562076749436</c:v>
                </c:pt>
                <c:pt idx="427">
                  <c:v>10.554176072234762</c:v>
                </c:pt>
                <c:pt idx="428">
                  <c:v>10.55079006772009</c:v>
                </c:pt>
                <c:pt idx="429">
                  <c:v>10.547404063205418</c:v>
                </c:pt>
                <c:pt idx="430">
                  <c:v>10.544018058690744</c:v>
                </c:pt>
                <c:pt idx="431">
                  <c:v>10.540632054176072</c:v>
                </c:pt>
                <c:pt idx="432">
                  <c:v>10.5372460496614</c:v>
                </c:pt>
                <c:pt idx="433">
                  <c:v>10.533860045146726</c:v>
                </c:pt>
                <c:pt idx="434">
                  <c:v>10.530474040632054</c:v>
                </c:pt>
                <c:pt idx="435">
                  <c:v>10.527088036117382</c:v>
                </c:pt>
                <c:pt idx="436">
                  <c:v>10.523702031602708</c:v>
                </c:pt>
                <c:pt idx="437">
                  <c:v>10.520316027088036</c:v>
                </c:pt>
                <c:pt idx="438">
                  <c:v>10.516930022573364</c:v>
                </c:pt>
                <c:pt idx="439">
                  <c:v>10.51354401805869</c:v>
                </c:pt>
                <c:pt idx="440">
                  <c:v>10.510158013544018</c:v>
                </c:pt>
                <c:pt idx="441">
                  <c:v>10.506772009029346</c:v>
                </c:pt>
                <c:pt idx="442">
                  <c:v>10.503386004514672</c:v>
                </c:pt>
                <c:pt idx="443">
                  <c:v>10.5</c:v>
                </c:pt>
                <c:pt idx="444">
                  <c:v>10.496613995485328</c:v>
                </c:pt>
                <c:pt idx="445">
                  <c:v>10.493227990970654</c:v>
                </c:pt>
                <c:pt idx="446">
                  <c:v>10.489841986455982</c:v>
                </c:pt>
                <c:pt idx="447">
                  <c:v>10.48645598194131</c:v>
                </c:pt>
                <c:pt idx="448">
                  <c:v>10.483069977426636</c:v>
                </c:pt>
                <c:pt idx="449">
                  <c:v>10.479683972911964</c:v>
                </c:pt>
                <c:pt idx="450">
                  <c:v>10.47629796839729</c:v>
                </c:pt>
                <c:pt idx="451">
                  <c:v>10.472911963882618</c:v>
                </c:pt>
                <c:pt idx="452">
                  <c:v>10.469525959367946</c:v>
                </c:pt>
                <c:pt idx="453">
                  <c:v>10.466139954853272</c:v>
                </c:pt>
                <c:pt idx="454">
                  <c:v>10.4627539503386</c:v>
                </c:pt>
                <c:pt idx="455">
                  <c:v>10.459367945823928</c:v>
                </c:pt>
                <c:pt idx="456">
                  <c:v>10.455981941309254</c:v>
                </c:pt>
                <c:pt idx="457">
                  <c:v>10.452595936794582</c:v>
                </c:pt>
                <c:pt idx="458">
                  <c:v>10.44920993227991</c:v>
                </c:pt>
                <c:pt idx="459">
                  <c:v>10.445823927765236</c:v>
                </c:pt>
                <c:pt idx="460">
                  <c:v>10.442437923250564</c:v>
                </c:pt>
                <c:pt idx="461">
                  <c:v>10.439051918735892</c:v>
                </c:pt>
                <c:pt idx="462">
                  <c:v>10.435665914221218</c:v>
                </c:pt>
                <c:pt idx="463">
                  <c:v>10.432279909706546</c:v>
                </c:pt>
                <c:pt idx="464">
                  <c:v>10.428893905191874</c:v>
                </c:pt>
                <c:pt idx="465">
                  <c:v>10.4255079006772</c:v>
                </c:pt>
                <c:pt idx="466">
                  <c:v>10.422121896162528</c:v>
                </c:pt>
                <c:pt idx="467">
                  <c:v>10.418735891647856</c:v>
                </c:pt>
                <c:pt idx="468">
                  <c:v>10.415349887133182</c:v>
                </c:pt>
                <c:pt idx="469">
                  <c:v>10.41196388261851</c:v>
                </c:pt>
                <c:pt idx="470">
                  <c:v>10.408577878103838</c:v>
                </c:pt>
                <c:pt idx="471">
                  <c:v>10.405191873589164</c:v>
                </c:pt>
                <c:pt idx="472">
                  <c:v>10.401805869074492</c:v>
                </c:pt>
                <c:pt idx="473">
                  <c:v>10.39841986455982</c:v>
                </c:pt>
                <c:pt idx="474">
                  <c:v>10.395033860045146</c:v>
                </c:pt>
                <c:pt idx="475">
                  <c:v>10.391647855530474</c:v>
                </c:pt>
                <c:pt idx="476">
                  <c:v>10.388261851015802</c:v>
                </c:pt>
                <c:pt idx="477">
                  <c:v>10.384875846501128</c:v>
                </c:pt>
                <c:pt idx="478">
                  <c:v>10.381489841986456</c:v>
                </c:pt>
                <c:pt idx="479">
                  <c:v>10.378103837471784</c:v>
                </c:pt>
                <c:pt idx="480">
                  <c:v>10.37471783295711</c:v>
                </c:pt>
                <c:pt idx="481">
                  <c:v>10.371331828442438</c:v>
                </c:pt>
                <c:pt idx="482">
                  <c:v>10.367945823927766</c:v>
                </c:pt>
                <c:pt idx="483">
                  <c:v>10.364559819413092</c:v>
                </c:pt>
                <c:pt idx="484">
                  <c:v>10.36117381489842</c:v>
                </c:pt>
                <c:pt idx="485">
                  <c:v>10.357787810383748</c:v>
                </c:pt>
                <c:pt idx="486">
                  <c:v>10.354401805869074</c:v>
                </c:pt>
                <c:pt idx="487">
                  <c:v>10.351015801354402</c:v>
                </c:pt>
                <c:pt idx="488">
                  <c:v>10.34762979683973</c:v>
                </c:pt>
                <c:pt idx="489">
                  <c:v>10.344243792325056</c:v>
                </c:pt>
                <c:pt idx="490">
                  <c:v>10.340857787810384</c:v>
                </c:pt>
                <c:pt idx="491">
                  <c:v>10.337471783295712</c:v>
                </c:pt>
                <c:pt idx="492">
                  <c:v>10.334085778781038</c:v>
                </c:pt>
                <c:pt idx="493">
                  <c:v>10.330699774266366</c:v>
                </c:pt>
                <c:pt idx="494">
                  <c:v>10.327313769751694</c:v>
                </c:pt>
                <c:pt idx="495">
                  <c:v>10.32392776523702</c:v>
                </c:pt>
                <c:pt idx="496">
                  <c:v>10.320541760722348</c:v>
                </c:pt>
                <c:pt idx="497">
                  <c:v>10.317155756207674</c:v>
                </c:pt>
                <c:pt idx="498">
                  <c:v>10.313769751693002</c:v>
                </c:pt>
                <c:pt idx="499">
                  <c:v>10.31038374717833</c:v>
                </c:pt>
                <c:pt idx="500">
                  <c:v>10.306997742663656</c:v>
                </c:pt>
                <c:pt idx="501">
                  <c:v>10.303611738148984</c:v>
                </c:pt>
                <c:pt idx="502">
                  <c:v>10.300225733634312</c:v>
                </c:pt>
                <c:pt idx="503">
                  <c:v>10.296839729119638</c:v>
                </c:pt>
                <c:pt idx="504">
                  <c:v>10.293453724604966</c:v>
                </c:pt>
                <c:pt idx="505">
                  <c:v>10.290067720090294</c:v>
                </c:pt>
                <c:pt idx="506">
                  <c:v>10.28668171557562</c:v>
                </c:pt>
                <c:pt idx="507">
                  <c:v>10.283295711060948</c:v>
                </c:pt>
                <c:pt idx="508">
                  <c:v>10.279909706546276</c:v>
                </c:pt>
                <c:pt idx="509">
                  <c:v>10.276523702031602</c:v>
                </c:pt>
                <c:pt idx="510">
                  <c:v>10.27313769751693</c:v>
                </c:pt>
                <c:pt idx="511">
                  <c:v>10.269751693002258</c:v>
                </c:pt>
                <c:pt idx="512">
                  <c:v>10.266365688487584</c:v>
                </c:pt>
                <c:pt idx="513">
                  <c:v>10.262979683972912</c:v>
                </c:pt>
                <c:pt idx="514">
                  <c:v>10.25959367945824</c:v>
                </c:pt>
                <c:pt idx="515">
                  <c:v>10.256207674943566</c:v>
                </c:pt>
                <c:pt idx="516">
                  <c:v>10.252821670428894</c:v>
                </c:pt>
                <c:pt idx="517">
                  <c:v>10.249435665914222</c:v>
                </c:pt>
                <c:pt idx="518">
                  <c:v>10.246049661399548</c:v>
                </c:pt>
                <c:pt idx="519">
                  <c:v>10.242663656884876</c:v>
                </c:pt>
                <c:pt idx="520">
                  <c:v>10.239277652370204</c:v>
                </c:pt>
                <c:pt idx="521">
                  <c:v>10.23589164785553</c:v>
                </c:pt>
                <c:pt idx="522">
                  <c:v>10.232505643340858</c:v>
                </c:pt>
                <c:pt idx="523">
                  <c:v>10.229119638826186</c:v>
                </c:pt>
                <c:pt idx="524">
                  <c:v>10.225733634311512</c:v>
                </c:pt>
                <c:pt idx="525">
                  <c:v>10.22234762979684</c:v>
                </c:pt>
                <c:pt idx="526">
                  <c:v>10.218961625282168</c:v>
                </c:pt>
                <c:pt idx="527">
                  <c:v>10.215575620767494</c:v>
                </c:pt>
                <c:pt idx="528">
                  <c:v>10.212189616252822</c:v>
                </c:pt>
                <c:pt idx="529">
                  <c:v>10.20880361173815</c:v>
                </c:pt>
                <c:pt idx="530">
                  <c:v>10.205417607223476</c:v>
                </c:pt>
                <c:pt idx="531">
                  <c:v>10.202031602708804</c:v>
                </c:pt>
                <c:pt idx="532">
                  <c:v>10.198645598194132</c:v>
                </c:pt>
                <c:pt idx="533">
                  <c:v>10.195259593679458</c:v>
                </c:pt>
                <c:pt idx="534">
                  <c:v>10.191873589164786</c:v>
                </c:pt>
                <c:pt idx="535">
                  <c:v>10.188487584650114</c:v>
                </c:pt>
                <c:pt idx="536">
                  <c:v>10.18510158013544</c:v>
                </c:pt>
                <c:pt idx="537">
                  <c:v>10.181715575620768</c:v>
                </c:pt>
                <c:pt idx="538">
                  <c:v>10.178329571106095</c:v>
                </c:pt>
                <c:pt idx="539">
                  <c:v>10.174943566591422</c:v>
                </c:pt>
                <c:pt idx="540">
                  <c:v>10.17155756207675</c:v>
                </c:pt>
                <c:pt idx="541">
                  <c:v>10.168171557562076</c:v>
                </c:pt>
                <c:pt idx="542">
                  <c:v>10.164785553047404</c:v>
                </c:pt>
                <c:pt idx="543">
                  <c:v>10.161399548532732</c:v>
                </c:pt>
                <c:pt idx="544">
                  <c:v>10.158013544018058</c:v>
                </c:pt>
                <c:pt idx="545">
                  <c:v>10.154627539503386</c:v>
                </c:pt>
                <c:pt idx="546">
                  <c:v>10.151241534988714</c:v>
                </c:pt>
                <c:pt idx="547">
                  <c:v>10.14785553047404</c:v>
                </c:pt>
                <c:pt idx="548">
                  <c:v>10.144469525959368</c:v>
                </c:pt>
                <c:pt idx="549">
                  <c:v>10.141083521444695</c:v>
                </c:pt>
                <c:pt idx="550">
                  <c:v>10.137697516930022</c:v>
                </c:pt>
                <c:pt idx="551">
                  <c:v>10.13431151241535</c:v>
                </c:pt>
                <c:pt idx="552">
                  <c:v>10.130925507900677</c:v>
                </c:pt>
                <c:pt idx="553">
                  <c:v>10.127539503386004</c:v>
                </c:pt>
                <c:pt idx="554">
                  <c:v>10.124153498871332</c:v>
                </c:pt>
                <c:pt idx="555">
                  <c:v>10.120767494356659</c:v>
                </c:pt>
                <c:pt idx="556">
                  <c:v>10.117381489841986</c:v>
                </c:pt>
                <c:pt idx="557">
                  <c:v>10.113995485327314</c:v>
                </c:pt>
                <c:pt idx="558">
                  <c:v>10.110609480812641</c:v>
                </c:pt>
                <c:pt idx="559">
                  <c:v>10.107223476297968</c:v>
                </c:pt>
                <c:pt idx="560">
                  <c:v>10.103837471783295</c:v>
                </c:pt>
                <c:pt idx="561">
                  <c:v>10.100451467268623</c:v>
                </c:pt>
                <c:pt idx="562">
                  <c:v>10.09706546275395</c:v>
                </c:pt>
                <c:pt idx="563">
                  <c:v>10.093679458239277</c:v>
                </c:pt>
                <c:pt idx="564">
                  <c:v>10.090293453724605</c:v>
                </c:pt>
                <c:pt idx="565">
                  <c:v>10.086907449209932</c:v>
                </c:pt>
                <c:pt idx="566">
                  <c:v>10.083521444695259</c:v>
                </c:pt>
                <c:pt idx="567">
                  <c:v>10.080135440180587</c:v>
                </c:pt>
                <c:pt idx="568">
                  <c:v>10.076749435665914</c:v>
                </c:pt>
                <c:pt idx="569">
                  <c:v>10.073363431151241</c:v>
                </c:pt>
                <c:pt idx="570">
                  <c:v>10.069977426636569</c:v>
                </c:pt>
                <c:pt idx="571">
                  <c:v>10.066591422121896</c:v>
                </c:pt>
                <c:pt idx="572">
                  <c:v>10.063205417607223</c:v>
                </c:pt>
                <c:pt idx="573">
                  <c:v>10.059819413092551</c:v>
                </c:pt>
                <c:pt idx="574">
                  <c:v>10.056433408577877</c:v>
                </c:pt>
                <c:pt idx="575">
                  <c:v>10.053047404063205</c:v>
                </c:pt>
                <c:pt idx="576">
                  <c:v>10.049661399548533</c:v>
                </c:pt>
                <c:pt idx="577">
                  <c:v>10.046275395033859</c:v>
                </c:pt>
                <c:pt idx="578">
                  <c:v>10.042889390519187</c:v>
                </c:pt>
                <c:pt idx="579">
                  <c:v>10.039503386004515</c:v>
                </c:pt>
                <c:pt idx="580">
                  <c:v>10.036117381489841</c:v>
                </c:pt>
                <c:pt idx="581">
                  <c:v>10.032731376975169</c:v>
                </c:pt>
                <c:pt idx="582">
                  <c:v>10.029345372460497</c:v>
                </c:pt>
                <c:pt idx="583">
                  <c:v>10.025959367945823</c:v>
                </c:pt>
                <c:pt idx="584">
                  <c:v>10.022573363431151</c:v>
                </c:pt>
                <c:pt idx="585">
                  <c:v>10.019187358916477</c:v>
                </c:pt>
                <c:pt idx="586">
                  <c:v>10.015801354401805</c:v>
                </c:pt>
                <c:pt idx="587">
                  <c:v>10.012415349887133</c:v>
                </c:pt>
                <c:pt idx="588">
                  <c:v>10.009029345372459</c:v>
                </c:pt>
                <c:pt idx="589">
                  <c:v>10.005643340857787</c:v>
                </c:pt>
                <c:pt idx="590">
                  <c:v>10.002257336343115</c:v>
                </c:pt>
                <c:pt idx="591">
                  <c:v>9.9988713318284415</c:v>
                </c:pt>
                <c:pt idx="592">
                  <c:v>9.9954853273137694</c:v>
                </c:pt>
                <c:pt idx="593">
                  <c:v>9.9920993227990973</c:v>
                </c:pt>
                <c:pt idx="594">
                  <c:v>9.9887133182844234</c:v>
                </c:pt>
                <c:pt idx="595">
                  <c:v>9.9853273137697514</c:v>
                </c:pt>
                <c:pt idx="596">
                  <c:v>9.9819413092550793</c:v>
                </c:pt>
                <c:pt idx="597">
                  <c:v>9.9785553047404054</c:v>
                </c:pt>
                <c:pt idx="598">
                  <c:v>9.9751693002257333</c:v>
                </c:pt>
                <c:pt idx="599">
                  <c:v>9.9717832957110613</c:v>
                </c:pt>
                <c:pt idx="600">
                  <c:v>9.9683972911963874</c:v>
                </c:pt>
                <c:pt idx="601">
                  <c:v>9.9650112866817153</c:v>
                </c:pt>
                <c:pt idx="602">
                  <c:v>9.9616252821670432</c:v>
                </c:pt>
                <c:pt idx="603">
                  <c:v>9.9582392776523694</c:v>
                </c:pt>
                <c:pt idx="604">
                  <c:v>9.9548532731376973</c:v>
                </c:pt>
                <c:pt idx="605">
                  <c:v>9.9514672686230252</c:v>
                </c:pt>
                <c:pt idx="606">
                  <c:v>9.9480812641083514</c:v>
                </c:pt>
                <c:pt idx="607">
                  <c:v>9.9446952595936793</c:v>
                </c:pt>
                <c:pt idx="608">
                  <c:v>9.9413092550790072</c:v>
                </c:pt>
                <c:pt idx="609">
                  <c:v>9.9379232505643333</c:v>
                </c:pt>
                <c:pt idx="610">
                  <c:v>9.9345372460496613</c:v>
                </c:pt>
                <c:pt idx="611">
                  <c:v>9.9311512415349892</c:v>
                </c:pt>
                <c:pt idx="612">
                  <c:v>9.9277652370203153</c:v>
                </c:pt>
                <c:pt idx="613">
                  <c:v>9.9243792325056432</c:v>
                </c:pt>
                <c:pt idx="614">
                  <c:v>9.9209932279909712</c:v>
                </c:pt>
                <c:pt idx="615">
                  <c:v>9.9176072234762973</c:v>
                </c:pt>
                <c:pt idx="616">
                  <c:v>9.9142212189616252</c:v>
                </c:pt>
                <c:pt idx="617">
                  <c:v>9.9108352144469531</c:v>
                </c:pt>
                <c:pt idx="618">
                  <c:v>9.9074492099322793</c:v>
                </c:pt>
                <c:pt idx="619">
                  <c:v>9.9040632054176072</c:v>
                </c:pt>
                <c:pt idx="620">
                  <c:v>9.9006772009029351</c:v>
                </c:pt>
                <c:pt idx="621">
                  <c:v>9.8972911963882613</c:v>
                </c:pt>
                <c:pt idx="622">
                  <c:v>9.8939051918735892</c:v>
                </c:pt>
                <c:pt idx="623">
                  <c:v>9.8905191873589171</c:v>
                </c:pt>
                <c:pt idx="624">
                  <c:v>9.8871331828442433</c:v>
                </c:pt>
                <c:pt idx="625">
                  <c:v>9.8837471783295712</c:v>
                </c:pt>
                <c:pt idx="626">
                  <c:v>9.8803611738148991</c:v>
                </c:pt>
                <c:pt idx="627">
                  <c:v>9.8769751693002252</c:v>
                </c:pt>
                <c:pt idx="628">
                  <c:v>9.8735891647855532</c:v>
                </c:pt>
                <c:pt idx="629">
                  <c:v>9.8702031602708793</c:v>
                </c:pt>
                <c:pt idx="630">
                  <c:v>9.8668171557562072</c:v>
                </c:pt>
                <c:pt idx="631">
                  <c:v>9.8634311512415351</c:v>
                </c:pt>
                <c:pt idx="632">
                  <c:v>9.8600451467268613</c:v>
                </c:pt>
                <c:pt idx="633">
                  <c:v>9.8566591422121892</c:v>
                </c:pt>
                <c:pt idx="634">
                  <c:v>9.8532731376975171</c:v>
                </c:pt>
                <c:pt idx="635">
                  <c:v>9.8498871331828433</c:v>
                </c:pt>
                <c:pt idx="636">
                  <c:v>9.8465011286681712</c:v>
                </c:pt>
                <c:pt idx="637">
                  <c:v>9.8431151241534991</c:v>
                </c:pt>
                <c:pt idx="638">
                  <c:v>9.8397291196388252</c:v>
                </c:pt>
                <c:pt idx="639">
                  <c:v>9.8363431151241532</c:v>
                </c:pt>
                <c:pt idx="640">
                  <c:v>9.8329571106094811</c:v>
                </c:pt>
                <c:pt idx="641">
                  <c:v>9.8295711060948072</c:v>
                </c:pt>
                <c:pt idx="642">
                  <c:v>9.8261851015801351</c:v>
                </c:pt>
                <c:pt idx="643">
                  <c:v>9.8227990970654631</c:v>
                </c:pt>
                <c:pt idx="644">
                  <c:v>9.8194130925507892</c:v>
                </c:pt>
                <c:pt idx="645">
                  <c:v>9.8160270880361171</c:v>
                </c:pt>
                <c:pt idx="646">
                  <c:v>9.812641083521445</c:v>
                </c:pt>
                <c:pt idx="647">
                  <c:v>9.8092550790067712</c:v>
                </c:pt>
                <c:pt idx="648">
                  <c:v>9.8058690744920991</c:v>
                </c:pt>
                <c:pt idx="649">
                  <c:v>9.802483069977427</c:v>
                </c:pt>
                <c:pt idx="650">
                  <c:v>9.7990970654627532</c:v>
                </c:pt>
                <c:pt idx="651">
                  <c:v>9.7957110609480811</c:v>
                </c:pt>
                <c:pt idx="652">
                  <c:v>9.792325056433409</c:v>
                </c:pt>
                <c:pt idx="653">
                  <c:v>9.7889390519187351</c:v>
                </c:pt>
                <c:pt idx="654">
                  <c:v>9.7855530474040631</c:v>
                </c:pt>
                <c:pt idx="655">
                  <c:v>9.782167042889391</c:v>
                </c:pt>
                <c:pt idx="656">
                  <c:v>9.7787810383747171</c:v>
                </c:pt>
                <c:pt idx="657">
                  <c:v>9.775395033860045</c:v>
                </c:pt>
                <c:pt idx="658">
                  <c:v>9.772009029345373</c:v>
                </c:pt>
                <c:pt idx="659">
                  <c:v>9.7686230248306991</c:v>
                </c:pt>
                <c:pt idx="660">
                  <c:v>9.765237020316027</c:v>
                </c:pt>
                <c:pt idx="661">
                  <c:v>9.7618510158013549</c:v>
                </c:pt>
                <c:pt idx="662">
                  <c:v>9.7584650112866811</c:v>
                </c:pt>
                <c:pt idx="663">
                  <c:v>9.755079006772009</c:v>
                </c:pt>
                <c:pt idx="664">
                  <c:v>9.7516930022573369</c:v>
                </c:pt>
                <c:pt idx="665">
                  <c:v>9.7483069977426631</c:v>
                </c:pt>
                <c:pt idx="666">
                  <c:v>9.744920993227991</c:v>
                </c:pt>
                <c:pt idx="667">
                  <c:v>9.7415349887133189</c:v>
                </c:pt>
                <c:pt idx="668">
                  <c:v>9.7381489841986451</c:v>
                </c:pt>
                <c:pt idx="669">
                  <c:v>9.734762979683973</c:v>
                </c:pt>
                <c:pt idx="670">
                  <c:v>9.7313769751693009</c:v>
                </c:pt>
                <c:pt idx="671">
                  <c:v>9.727990970654627</c:v>
                </c:pt>
                <c:pt idx="672">
                  <c:v>9.724604966139955</c:v>
                </c:pt>
                <c:pt idx="673">
                  <c:v>9.7212189616252811</c:v>
                </c:pt>
                <c:pt idx="674">
                  <c:v>9.717832957110609</c:v>
                </c:pt>
                <c:pt idx="675">
                  <c:v>9.7144469525959369</c:v>
                </c:pt>
                <c:pt idx="676">
                  <c:v>9.7110609480812631</c:v>
                </c:pt>
                <c:pt idx="677">
                  <c:v>9.707674943566591</c:v>
                </c:pt>
                <c:pt idx="678">
                  <c:v>9.7042889390519189</c:v>
                </c:pt>
                <c:pt idx="679">
                  <c:v>9.7009029345372451</c:v>
                </c:pt>
                <c:pt idx="680">
                  <c:v>9.697516930022573</c:v>
                </c:pt>
                <c:pt idx="681">
                  <c:v>9.6941309255079009</c:v>
                </c:pt>
                <c:pt idx="682">
                  <c:v>9.690744920993227</c:v>
                </c:pt>
                <c:pt idx="683">
                  <c:v>9.687358916478555</c:v>
                </c:pt>
                <c:pt idx="684">
                  <c:v>9.6839729119638829</c:v>
                </c:pt>
                <c:pt idx="685">
                  <c:v>9.680586907449209</c:v>
                </c:pt>
                <c:pt idx="686">
                  <c:v>9.6772009029345369</c:v>
                </c:pt>
                <c:pt idx="687">
                  <c:v>9.6738148984198649</c:v>
                </c:pt>
                <c:pt idx="688">
                  <c:v>9.670428893905191</c:v>
                </c:pt>
                <c:pt idx="689">
                  <c:v>9.6670428893905189</c:v>
                </c:pt>
                <c:pt idx="690">
                  <c:v>9.6636568848758468</c:v>
                </c:pt>
                <c:pt idx="691">
                  <c:v>9.660270880361173</c:v>
                </c:pt>
                <c:pt idx="692">
                  <c:v>9.6568848758465009</c:v>
                </c:pt>
                <c:pt idx="693">
                  <c:v>9.6534988713318288</c:v>
                </c:pt>
                <c:pt idx="694">
                  <c:v>9.650112866817155</c:v>
                </c:pt>
                <c:pt idx="695">
                  <c:v>9.6467268623024829</c:v>
                </c:pt>
                <c:pt idx="696">
                  <c:v>9.6433408577878108</c:v>
                </c:pt>
                <c:pt idx="697">
                  <c:v>9.6399548532731369</c:v>
                </c:pt>
                <c:pt idx="698">
                  <c:v>9.6365688487584649</c:v>
                </c:pt>
                <c:pt idx="699">
                  <c:v>9.6331828442437928</c:v>
                </c:pt>
                <c:pt idx="700">
                  <c:v>9.6297968397291189</c:v>
                </c:pt>
                <c:pt idx="701">
                  <c:v>9.6264108352144468</c:v>
                </c:pt>
                <c:pt idx="702">
                  <c:v>9.6230248306997748</c:v>
                </c:pt>
                <c:pt idx="703">
                  <c:v>9.6196388261851009</c:v>
                </c:pt>
                <c:pt idx="704">
                  <c:v>9.6162528216704288</c:v>
                </c:pt>
                <c:pt idx="705">
                  <c:v>9.6128668171557567</c:v>
                </c:pt>
                <c:pt idx="706">
                  <c:v>9.6094808126410829</c:v>
                </c:pt>
                <c:pt idx="707">
                  <c:v>9.6060948081264108</c:v>
                </c:pt>
                <c:pt idx="708">
                  <c:v>9.6027088036117387</c:v>
                </c:pt>
                <c:pt idx="709">
                  <c:v>9.5993227990970649</c:v>
                </c:pt>
                <c:pt idx="710">
                  <c:v>9.5959367945823928</c:v>
                </c:pt>
                <c:pt idx="711">
                  <c:v>9.5925507900677207</c:v>
                </c:pt>
                <c:pt idx="712">
                  <c:v>9.5891647855530469</c:v>
                </c:pt>
                <c:pt idx="713">
                  <c:v>9.5857787810383748</c:v>
                </c:pt>
                <c:pt idx="714">
                  <c:v>9.5823927765237027</c:v>
                </c:pt>
                <c:pt idx="715">
                  <c:v>9.5790067720090288</c:v>
                </c:pt>
                <c:pt idx="716">
                  <c:v>9.5756207674943568</c:v>
                </c:pt>
                <c:pt idx="717">
                  <c:v>9.5722347629796829</c:v>
                </c:pt>
                <c:pt idx="718">
                  <c:v>9.5688487584650108</c:v>
                </c:pt>
                <c:pt idx="719">
                  <c:v>9.5654627539503387</c:v>
                </c:pt>
                <c:pt idx="720">
                  <c:v>9.5620767494356649</c:v>
                </c:pt>
                <c:pt idx="721">
                  <c:v>9.5586907449209928</c:v>
                </c:pt>
                <c:pt idx="722">
                  <c:v>9.5553047404063207</c:v>
                </c:pt>
                <c:pt idx="723">
                  <c:v>9.5519187358916469</c:v>
                </c:pt>
                <c:pt idx="724">
                  <c:v>9.5485327313769748</c:v>
                </c:pt>
                <c:pt idx="725">
                  <c:v>9.5451467268623027</c:v>
                </c:pt>
                <c:pt idx="726">
                  <c:v>9.5417607223476288</c:v>
                </c:pt>
                <c:pt idx="727">
                  <c:v>9.5383747178329568</c:v>
                </c:pt>
                <c:pt idx="728">
                  <c:v>9.5349887133182847</c:v>
                </c:pt>
                <c:pt idx="729">
                  <c:v>9.5316027088036108</c:v>
                </c:pt>
                <c:pt idx="730">
                  <c:v>9.5282167042889387</c:v>
                </c:pt>
                <c:pt idx="731">
                  <c:v>9.5248306997742667</c:v>
                </c:pt>
                <c:pt idx="732">
                  <c:v>9.5214446952595928</c:v>
                </c:pt>
                <c:pt idx="733">
                  <c:v>9.5180586907449207</c:v>
                </c:pt>
                <c:pt idx="734">
                  <c:v>9.5146726862302486</c:v>
                </c:pt>
                <c:pt idx="735">
                  <c:v>9.5112866817155748</c:v>
                </c:pt>
                <c:pt idx="736">
                  <c:v>9.5079006772009027</c:v>
                </c:pt>
                <c:pt idx="737">
                  <c:v>9.5045146726862306</c:v>
                </c:pt>
                <c:pt idx="738">
                  <c:v>9.5011286681715568</c:v>
                </c:pt>
                <c:pt idx="739">
                  <c:v>9.4977426636568847</c:v>
                </c:pt>
                <c:pt idx="740">
                  <c:v>9.4943566591422126</c:v>
                </c:pt>
                <c:pt idx="741">
                  <c:v>9.4909706546275387</c:v>
                </c:pt>
                <c:pt idx="742">
                  <c:v>9.4875846501128667</c:v>
                </c:pt>
                <c:pt idx="743">
                  <c:v>9.4841986455981946</c:v>
                </c:pt>
                <c:pt idx="744">
                  <c:v>9.4808126410835207</c:v>
                </c:pt>
                <c:pt idx="745">
                  <c:v>9.4774266365688487</c:v>
                </c:pt>
                <c:pt idx="746">
                  <c:v>9.4740406320541766</c:v>
                </c:pt>
                <c:pt idx="747">
                  <c:v>9.4706546275395027</c:v>
                </c:pt>
                <c:pt idx="748">
                  <c:v>9.4672686230248306</c:v>
                </c:pt>
                <c:pt idx="749">
                  <c:v>9.4638826185101586</c:v>
                </c:pt>
                <c:pt idx="750">
                  <c:v>9.4604966139954847</c:v>
                </c:pt>
                <c:pt idx="751">
                  <c:v>9.4571106094808126</c:v>
                </c:pt>
                <c:pt idx="752">
                  <c:v>9.4537246049661405</c:v>
                </c:pt>
                <c:pt idx="753">
                  <c:v>9.4503386004514667</c:v>
                </c:pt>
                <c:pt idx="754">
                  <c:v>9.4469525959367946</c:v>
                </c:pt>
                <c:pt idx="755">
                  <c:v>9.4435665914221225</c:v>
                </c:pt>
                <c:pt idx="756">
                  <c:v>9.4401805869074487</c:v>
                </c:pt>
                <c:pt idx="757">
                  <c:v>9.4367945823927766</c:v>
                </c:pt>
                <c:pt idx="758">
                  <c:v>9.4334085778781045</c:v>
                </c:pt>
                <c:pt idx="759">
                  <c:v>9.4300225733634306</c:v>
                </c:pt>
                <c:pt idx="760">
                  <c:v>9.4266365688487586</c:v>
                </c:pt>
                <c:pt idx="761">
                  <c:v>9.4232505643340865</c:v>
                </c:pt>
                <c:pt idx="762">
                  <c:v>9.4198645598194126</c:v>
                </c:pt>
                <c:pt idx="763">
                  <c:v>9.4164785553047405</c:v>
                </c:pt>
                <c:pt idx="764">
                  <c:v>9.4130925507900667</c:v>
                </c:pt>
                <c:pt idx="765">
                  <c:v>9.4097065462753946</c:v>
                </c:pt>
                <c:pt idx="766">
                  <c:v>9.4063205417607225</c:v>
                </c:pt>
                <c:pt idx="767">
                  <c:v>9.4029345372460487</c:v>
                </c:pt>
                <c:pt idx="768">
                  <c:v>9.3995485327313766</c:v>
                </c:pt>
                <c:pt idx="769">
                  <c:v>9.3961625282167045</c:v>
                </c:pt>
                <c:pt idx="770">
                  <c:v>9.3927765237020306</c:v>
                </c:pt>
                <c:pt idx="771">
                  <c:v>9.3893905191873586</c:v>
                </c:pt>
                <c:pt idx="772">
                  <c:v>9.3860045146726865</c:v>
                </c:pt>
                <c:pt idx="773">
                  <c:v>9.3826185101580126</c:v>
                </c:pt>
                <c:pt idx="774">
                  <c:v>9.3792325056433405</c:v>
                </c:pt>
                <c:pt idx="775">
                  <c:v>9.3758465011286685</c:v>
                </c:pt>
                <c:pt idx="776">
                  <c:v>9.3724604966139946</c:v>
                </c:pt>
                <c:pt idx="777">
                  <c:v>9.3690744920993225</c:v>
                </c:pt>
                <c:pt idx="778">
                  <c:v>9.3656884875846504</c:v>
                </c:pt>
                <c:pt idx="779">
                  <c:v>9.3623024830699766</c:v>
                </c:pt>
                <c:pt idx="780">
                  <c:v>9.3589164785553045</c:v>
                </c:pt>
                <c:pt idx="781">
                  <c:v>9.3555304740406324</c:v>
                </c:pt>
                <c:pt idx="782">
                  <c:v>9.3521444695259586</c:v>
                </c:pt>
                <c:pt idx="783">
                  <c:v>9.3487584650112865</c:v>
                </c:pt>
                <c:pt idx="784">
                  <c:v>9.3453724604966144</c:v>
                </c:pt>
                <c:pt idx="785">
                  <c:v>9.3419864559819406</c:v>
                </c:pt>
                <c:pt idx="786">
                  <c:v>9.3386004514672685</c:v>
                </c:pt>
                <c:pt idx="787">
                  <c:v>9.3352144469525964</c:v>
                </c:pt>
                <c:pt idx="788">
                  <c:v>9.3318284424379225</c:v>
                </c:pt>
                <c:pt idx="789">
                  <c:v>9.3284424379232505</c:v>
                </c:pt>
                <c:pt idx="790">
                  <c:v>9.3250564334085784</c:v>
                </c:pt>
                <c:pt idx="791">
                  <c:v>9.3216704288939045</c:v>
                </c:pt>
                <c:pt idx="792">
                  <c:v>9.3182844243792324</c:v>
                </c:pt>
                <c:pt idx="793">
                  <c:v>9.3148984198645604</c:v>
                </c:pt>
                <c:pt idx="794">
                  <c:v>9.3115124153498865</c:v>
                </c:pt>
                <c:pt idx="795">
                  <c:v>9.3081264108352144</c:v>
                </c:pt>
                <c:pt idx="796">
                  <c:v>9.3047404063205423</c:v>
                </c:pt>
                <c:pt idx="797">
                  <c:v>9.3013544018058685</c:v>
                </c:pt>
                <c:pt idx="798">
                  <c:v>9.2979683972911964</c:v>
                </c:pt>
                <c:pt idx="799">
                  <c:v>9.2945823927765243</c:v>
                </c:pt>
                <c:pt idx="800">
                  <c:v>9.2911963882618505</c:v>
                </c:pt>
                <c:pt idx="801">
                  <c:v>9.2878103837471784</c:v>
                </c:pt>
                <c:pt idx="802">
                  <c:v>9.2844243792325063</c:v>
                </c:pt>
                <c:pt idx="803">
                  <c:v>9.2810383747178324</c:v>
                </c:pt>
                <c:pt idx="804">
                  <c:v>9.2776523702031604</c:v>
                </c:pt>
                <c:pt idx="805">
                  <c:v>9.2742663656884883</c:v>
                </c:pt>
                <c:pt idx="806">
                  <c:v>9.2708803611738144</c:v>
                </c:pt>
                <c:pt idx="807">
                  <c:v>9.2674943566591423</c:v>
                </c:pt>
                <c:pt idx="808">
                  <c:v>9.2641083521444685</c:v>
                </c:pt>
                <c:pt idx="809">
                  <c:v>9.2607223476297964</c:v>
                </c:pt>
                <c:pt idx="810">
                  <c:v>9.2573363431151243</c:v>
                </c:pt>
                <c:pt idx="811">
                  <c:v>9.2539503386004505</c:v>
                </c:pt>
                <c:pt idx="812">
                  <c:v>9.2505643340857784</c:v>
                </c:pt>
                <c:pt idx="813">
                  <c:v>9.2471783295711063</c:v>
                </c:pt>
                <c:pt idx="814">
                  <c:v>9.2437923250564324</c:v>
                </c:pt>
                <c:pt idx="815">
                  <c:v>9.2404063205417604</c:v>
                </c:pt>
                <c:pt idx="816">
                  <c:v>9.2370203160270883</c:v>
                </c:pt>
                <c:pt idx="817">
                  <c:v>9.2336343115124144</c:v>
                </c:pt>
                <c:pt idx="818">
                  <c:v>9.2302483069977423</c:v>
                </c:pt>
                <c:pt idx="819">
                  <c:v>9.2268623024830703</c:v>
                </c:pt>
                <c:pt idx="820">
                  <c:v>9.2234762979683964</c:v>
                </c:pt>
                <c:pt idx="821">
                  <c:v>9.2200902934537243</c:v>
                </c:pt>
                <c:pt idx="822">
                  <c:v>9.2167042889390522</c:v>
                </c:pt>
                <c:pt idx="823">
                  <c:v>9.2133182844243784</c:v>
                </c:pt>
                <c:pt idx="824">
                  <c:v>9.2099322799097063</c:v>
                </c:pt>
                <c:pt idx="825">
                  <c:v>9.2065462753950342</c:v>
                </c:pt>
                <c:pt idx="826">
                  <c:v>9.2031602708803604</c:v>
                </c:pt>
                <c:pt idx="827">
                  <c:v>9.1997742663656883</c:v>
                </c:pt>
                <c:pt idx="828">
                  <c:v>9.1963882618510162</c:v>
                </c:pt>
                <c:pt idx="829">
                  <c:v>9.1930022573363424</c:v>
                </c:pt>
                <c:pt idx="830">
                  <c:v>9.1896162528216703</c:v>
                </c:pt>
                <c:pt idx="831">
                  <c:v>9.1862302483069982</c:v>
                </c:pt>
                <c:pt idx="832">
                  <c:v>9.1828442437923243</c:v>
                </c:pt>
                <c:pt idx="833">
                  <c:v>9.1794582392776523</c:v>
                </c:pt>
                <c:pt idx="834">
                  <c:v>9.1760722347629802</c:v>
                </c:pt>
                <c:pt idx="835">
                  <c:v>9.1726862302483063</c:v>
                </c:pt>
                <c:pt idx="836">
                  <c:v>9.1693002257336342</c:v>
                </c:pt>
                <c:pt idx="837">
                  <c:v>9.1659142212189622</c:v>
                </c:pt>
                <c:pt idx="838">
                  <c:v>9.1625282167042883</c:v>
                </c:pt>
                <c:pt idx="839">
                  <c:v>9.1591422121896162</c:v>
                </c:pt>
                <c:pt idx="840">
                  <c:v>9.1557562076749441</c:v>
                </c:pt>
                <c:pt idx="841">
                  <c:v>9.1523702031602703</c:v>
                </c:pt>
                <c:pt idx="842">
                  <c:v>9.1489841986455982</c:v>
                </c:pt>
                <c:pt idx="843">
                  <c:v>9.1455981941309261</c:v>
                </c:pt>
                <c:pt idx="844">
                  <c:v>9.1422121896162523</c:v>
                </c:pt>
                <c:pt idx="845">
                  <c:v>9.1388261851015802</c:v>
                </c:pt>
                <c:pt idx="846">
                  <c:v>9.1354401805869081</c:v>
                </c:pt>
                <c:pt idx="847">
                  <c:v>9.1320541760722342</c:v>
                </c:pt>
                <c:pt idx="848">
                  <c:v>9.1286681715575622</c:v>
                </c:pt>
                <c:pt idx="849">
                  <c:v>9.1252821670428901</c:v>
                </c:pt>
                <c:pt idx="850">
                  <c:v>9.1218961625282162</c:v>
                </c:pt>
                <c:pt idx="851">
                  <c:v>9.1185101580135441</c:v>
                </c:pt>
                <c:pt idx="852">
                  <c:v>9.1151241534988703</c:v>
                </c:pt>
                <c:pt idx="853">
                  <c:v>9.1117381489841982</c:v>
                </c:pt>
                <c:pt idx="854">
                  <c:v>9.1083521444695261</c:v>
                </c:pt>
                <c:pt idx="855">
                  <c:v>9.1049661399548523</c:v>
                </c:pt>
                <c:pt idx="856">
                  <c:v>9.1015801354401802</c:v>
                </c:pt>
                <c:pt idx="857">
                  <c:v>9.0981941309255081</c:v>
                </c:pt>
                <c:pt idx="858">
                  <c:v>9.0948081264108342</c:v>
                </c:pt>
                <c:pt idx="859">
                  <c:v>9.0914221218961622</c:v>
                </c:pt>
                <c:pt idx="860">
                  <c:v>9.0880361173814901</c:v>
                </c:pt>
                <c:pt idx="861">
                  <c:v>9.0846501128668162</c:v>
                </c:pt>
                <c:pt idx="862">
                  <c:v>9.0812641083521441</c:v>
                </c:pt>
                <c:pt idx="863">
                  <c:v>9.0778781038374721</c:v>
                </c:pt>
                <c:pt idx="864">
                  <c:v>9.0744920993227982</c:v>
                </c:pt>
                <c:pt idx="865">
                  <c:v>9.0711060948081261</c:v>
                </c:pt>
                <c:pt idx="866">
                  <c:v>9.067720090293454</c:v>
                </c:pt>
                <c:pt idx="867">
                  <c:v>9.0643340857787802</c:v>
                </c:pt>
                <c:pt idx="868">
                  <c:v>9.0609480812641081</c:v>
                </c:pt>
                <c:pt idx="869">
                  <c:v>9.057562076749436</c:v>
                </c:pt>
                <c:pt idx="870">
                  <c:v>9.0541760722347622</c:v>
                </c:pt>
                <c:pt idx="871">
                  <c:v>9.0507900677200901</c:v>
                </c:pt>
                <c:pt idx="872">
                  <c:v>9.047404063205418</c:v>
                </c:pt>
                <c:pt idx="873">
                  <c:v>9.0440180586907442</c:v>
                </c:pt>
                <c:pt idx="874">
                  <c:v>9.0406320541760721</c:v>
                </c:pt>
                <c:pt idx="875">
                  <c:v>9.0372460496614</c:v>
                </c:pt>
                <c:pt idx="876">
                  <c:v>9.0338600451467261</c:v>
                </c:pt>
                <c:pt idx="877">
                  <c:v>9.0304740406320541</c:v>
                </c:pt>
                <c:pt idx="878">
                  <c:v>9.027088036117382</c:v>
                </c:pt>
                <c:pt idx="879">
                  <c:v>9.0237020316027081</c:v>
                </c:pt>
                <c:pt idx="880">
                  <c:v>9.020316027088036</c:v>
                </c:pt>
                <c:pt idx="881">
                  <c:v>9.016930022573364</c:v>
                </c:pt>
                <c:pt idx="882">
                  <c:v>9.0135440180586901</c:v>
                </c:pt>
                <c:pt idx="883">
                  <c:v>9.010158013544018</c:v>
                </c:pt>
                <c:pt idx="884">
                  <c:v>9.0067720090293459</c:v>
                </c:pt>
                <c:pt idx="885">
                  <c:v>9.0033860045146721</c:v>
                </c:pt>
                <c:pt idx="886">
                  <c:v>9</c:v>
                </c:pt>
                <c:pt idx="887">
                  <c:v>8.9966139954853279</c:v>
                </c:pt>
                <c:pt idx="888">
                  <c:v>8.9932279909706541</c:v>
                </c:pt>
                <c:pt idx="889">
                  <c:v>8.989841986455982</c:v>
                </c:pt>
                <c:pt idx="890">
                  <c:v>8.9864559819413099</c:v>
                </c:pt>
                <c:pt idx="891">
                  <c:v>8.983069977426636</c:v>
                </c:pt>
                <c:pt idx="892">
                  <c:v>8.979683972911964</c:v>
                </c:pt>
                <c:pt idx="893">
                  <c:v>8.9762979683972919</c:v>
                </c:pt>
                <c:pt idx="894">
                  <c:v>8.972911963882618</c:v>
                </c:pt>
                <c:pt idx="895">
                  <c:v>8.9695259593679459</c:v>
                </c:pt>
                <c:pt idx="896">
                  <c:v>8.9661399548532721</c:v>
                </c:pt>
                <c:pt idx="897">
                  <c:v>8.9627539503386</c:v>
                </c:pt>
                <c:pt idx="898">
                  <c:v>8.9593679458239279</c:v>
                </c:pt>
                <c:pt idx="899">
                  <c:v>8.9559819413092541</c:v>
                </c:pt>
                <c:pt idx="900">
                  <c:v>8.952595936794582</c:v>
                </c:pt>
                <c:pt idx="901">
                  <c:v>8.9492099322799099</c:v>
                </c:pt>
                <c:pt idx="902">
                  <c:v>8.945823927765236</c:v>
                </c:pt>
                <c:pt idx="903">
                  <c:v>8.942437923250564</c:v>
                </c:pt>
                <c:pt idx="904">
                  <c:v>8.9390519187358919</c:v>
                </c:pt>
                <c:pt idx="905">
                  <c:v>8.935665914221218</c:v>
                </c:pt>
                <c:pt idx="906">
                  <c:v>8.932279909706546</c:v>
                </c:pt>
                <c:pt idx="907">
                  <c:v>8.9288939051918739</c:v>
                </c:pt>
                <c:pt idx="908">
                  <c:v>8.9255079006772</c:v>
                </c:pt>
                <c:pt idx="909">
                  <c:v>8.9221218961625279</c:v>
                </c:pt>
                <c:pt idx="910">
                  <c:v>8.9187358916478559</c:v>
                </c:pt>
                <c:pt idx="911">
                  <c:v>8.915349887133182</c:v>
                </c:pt>
                <c:pt idx="912">
                  <c:v>8.9119638826185099</c:v>
                </c:pt>
                <c:pt idx="913">
                  <c:v>8.9085778781038378</c:v>
                </c:pt>
                <c:pt idx="914">
                  <c:v>8.905191873589164</c:v>
                </c:pt>
                <c:pt idx="915">
                  <c:v>8.9018058690744919</c:v>
                </c:pt>
                <c:pt idx="916">
                  <c:v>8.8984198645598198</c:v>
                </c:pt>
                <c:pt idx="917">
                  <c:v>8.895033860045146</c:v>
                </c:pt>
                <c:pt idx="918">
                  <c:v>8.8916478555304739</c:v>
                </c:pt>
                <c:pt idx="919">
                  <c:v>8.8882618510158018</c:v>
                </c:pt>
                <c:pt idx="920">
                  <c:v>8.8848758465011279</c:v>
                </c:pt>
                <c:pt idx="921">
                  <c:v>8.8814898419864559</c:v>
                </c:pt>
                <c:pt idx="922">
                  <c:v>8.8781038374717838</c:v>
                </c:pt>
                <c:pt idx="923">
                  <c:v>8.8747178329571099</c:v>
                </c:pt>
                <c:pt idx="924">
                  <c:v>8.8713318284424378</c:v>
                </c:pt>
                <c:pt idx="925">
                  <c:v>8.8679458239277658</c:v>
                </c:pt>
                <c:pt idx="926">
                  <c:v>8.8645598194130919</c:v>
                </c:pt>
                <c:pt idx="927">
                  <c:v>8.8611738148984198</c:v>
                </c:pt>
                <c:pt idx="928">
                  <c:v>8.8577878103837477</c:v>
                </c:pt>
                <c:pt idx="929">
                  <c:v>8.8544018058690739</c:v>
                </c:pt>
                <c:pt idx="930">
                  <c:v>8.8510158013544018</c:v>
                </c:pt>
                <c:pt idx="931">
                  <c:v>8.8476297968397297</c:v>
                </c:pt>
                <c:pt idx="932">
                  <c:v>8.8442437923250559</c:v>
                </c:pt>
                <c:pt idx="933">
                  <c:v>8.8408577878103838</c:v>
                </c:pt>
                <c:pt idx="934">
                  <c:v>8.8374717832957117</c:v>
                </c:pt>
                <c:pt idx="935">
                  <c:v>8.8340857787810378</c:v>
                </c:pt>
                <c:pt idx="936">
                  <c:v>8.8306997742663658</c:v>
                </c:pt>
                <c:pt idx="937">
                  <c:v>8.8273137697516937</c:v>
                </c:pt>
                <c:pt idx="938">
                  <c:v>8.8239277652370198</c:v>
                </c:pt>
                <c:pt idx="939">
                  <c:v>8.8205417607223477</c:v>
                </c:pt>
                <c:pt idx="940">
                  <c:v>8.8171557562076739</c:v>
                </c:pt>
                <c:pt idx="941">
                  <c:v>8.8137697516930018</c:v>
                </c:pt>
                <c:pt idx="942">
                  <c:v>8.8103837471783297</c:v>
                </c:pt>
                <c:pt idx="943">
                  <c:v>8.8069977426636559</c:v>
                </c:pt>
                <c:pt idx="944">
                  <c:v>8.8036117381489838</c:v>
                </c:pt>
                <c:pt idx="945">
                  <c:v>8.8002257336343117</c:v>
                </c:pt>
                <c:pt idx="946">
                  <c:v>8.7968397291196379</c:v>
                </c:pt>
                <c:pt idx="947">
                  <c:v>8.7934537246049658</c:v>
                </c:pt>
                <c:pt idx="948">
                  <c:v>8.7900677200902937</c:v>
                </c:pt>
                <c:pt idx="949">
                  <c:v>8.7866817155756198</c:v>
                </c:pt>
                <c:pt idx="950">
                  <c:v>8.7832957110609478</c:v>
                </c:pt>
                <c:pt idx="951">
                  <c:v>8.7799097065462757</c:v>
                </c:pt>
                <c:pt idx="952">
                  <c:v>8.7765237020316018</c:v>
                </c:pt>
                <c:pt idx="953">
                  <c:v>8.7731376975169297</c:v>
                </c:pt>
                <c:pt idx="954">
                  <c:v>8.7697516930022577</c:v>
                </c:pt>
                <c:pt idx="955">
                  <c:v>8.7663656884875838</c:v>
                </c:pt>
                <c:pt idx="956">
                  <c:v>8.7629796839729117</c:v>
                </c:pt>
                <c:pt idx="957">
                  <c:v>8.7595936794582396</c:v>
                </c:pt>
                <c:pt idx="958">
                  <c:v>8.7562076749435658</c:v>
                </c:pt>
                <c:pt idx="959">
                  <c:v>8.7528216704288937</c:v>
                </c:pt>
                <c:pt idx="960">
                  <c:v>8.7494356659142216</c:v>
                </c:pt>
                <c:pt idx="961">
                  <c:v>8.7460496613995478</c:v>
                </c:pt>
                <c:pt idx="962">
                  <c:v>8.7426636568848757</c:v>
                </c:pt>
                <c:pt idx="963">
                  <c:v>8.7392776523702036</c:v>
                </c:pt>
                <c:pt idx="964">
                  <c:v>8.7358916478555297</c:v>
                </c:pt>
                <c:pt idx="965">
                  <c:v>8.7325056433408577</c:v>
                </c:pt>
                <c:pt idx="966">
                  <c:v>8.7291196388261856</c:v>
                </c:pt>
                <c:pt idx="967">
                  <c:v>8.7257336343115117</c:v>
                </c:pt>
                <c:pt idx="968">
                  <c:v>8.7223476297968396</c:v>
                </c:pt>
                <c:pt idx="969">
                  <c:v>8.7189616252821676</c:v>
                </c:pt>
                <c:pt idx="970">
                  <c:v>8.7155756207674937</c:v>
                </c:pt>
                <c:pt idx="971">
                  <c:v>8.7121896162528216</c:v>
                </c:pt>
                <c:pt idx="972">
                  <c:v>8.7088036117381495</c:v>
                </c:pt>
                <c:pt idx="973">
                  <c:v>8.7054176072234757</c:v>
                </c:pt>
                <c:pt idx="974">
                  <c:v>8.7020316027088036</c:v>
                </c:pt>
                <c:pt idx="975">
                  <c:v>8.6986455981941315</c:v>
                </c:pt>
                <c:pt idx="976">
                  <c:v>8.6952595936794577</c:v>
                </c:pt>
                <c:pt idx="977">
                  <c:v>8.6918735891647856</c:v>
                </c:pt>
                <c:pt idx="978">
                  <c:v>8.6884875846501135</c:v>
                </c:pt>
                <c:pt idx="979">
                  <c:v>8.6851015801354396</c:v>
                </c:pt>
                <c:pt idx="980">
                  <c:v>8.6817155756207676</c:v>
                </c:pt>
                <c:pt idx="981">
                  <c:v>8.6783295711060955</c:v>
                </c:pt>
                <c:pt idx="982">
                  <c:v>8.6749435665914216</c:v>
                </c:pt>
                <c:pt idx="983">
                  <c:v>8.6715575620767495</c:v>
                </c:pt>
                <c:pt idx="984">
                  <c:v>8.6681715575620757</c:v>
                </c:pt>
                <c:pt idx="985">
                  <c:v>8.6647855530474036</c:v>
                </c:pt>
                <c:pt idx="986">
                  <c:v>8.6613995485327315</c:v>
                </c:pt>
                <c:pt idx="987">
                  <c:v>8.6580135440180577</c:v>
                </c:pt>
                <c:pt idx="988">
                  <c:v>8.6546275395033856</c:v>
                </c:pt>
                <c:pt idx="989">
                  <c:v>8.6512415349887135</c:v>
                </c:pt>
                <c:pt idx="990">
                  <c:v>8.6478555304740397</c:v>
                </c:pt>
                <c:pt idx="991">
                  <c:v>8.6444695259593676</c:v>
                </c:pt>
                <c:pt idx="992">
                  <c:v>8.6410835214446955</c:v>
                </c:pt>
                <c:pt idx="993">
                  <c:v>8.6376975169300216</c:v>
                </c:pt>
                <c:pt idx="994">
                  <c:v>8.6343115124153496</c:v>
                </c:pt>
                <c:pt idx="995">
                  <c:v>8.6309255079006775</c:v>
                </c:pt>
                <c:pt idx="996">
                  <c:v>8.6275395033860036</c:v>
                </c:pt>
                <c:pt idx="997">
                  <c:v>8.6241534988713315</c:v>
                </c:pt>
                <c:pt idx="998">
                  <c:v>8.6207674943566595</c:v>
                </c:pt>
                <c:pt idx="999">
                  <c:v>8.6173814898419856</c:v>
                </c:pt>
                <c:pt idx="1000">
                  <c:v>8.6139954853273135</c:v>
                </c:pt>
                <c:pt idx="1001">
                  <c:v>8.6106094808126414</c:v>
                </c:pt>
                <c:pt idx="1002">
                  <c:v>8.6072234762979676</c:v>
                </c:pt>
                <c:pt idx="1003">
                  <c:v>8.6038374717832955</c:v>
                </c:pt>
                <c:pt idx="1004">
                  <c:v>8.6004514672686234</c:v>
                </c:pt>
                <c:pt idx="1005">
                  <c:v>8.5970654627539496</c:v>
                </c:pt>
                <c:pt idx="1006">
                  <c:v>8.5936794582392775</c:v>
                </c:pt>
                <c:pt idx="1007">
                  <c:v>8.5902934537246054</c:v>
                </c:pt>
                <c:pt idx="1008">
                  <c:v>8.5869074492099315</c:v>
                </c:pt>
                <c:pt idx="1009">
                  <c:v>8.5835214446952595</c:v>
                </c:pt>
                <c:pt idx="1010">
                  <c:v>8.5801354401805874</c:v>
                </c:pt>
                <c:pt idx="1011">
                  <c:v>8.5767494356659135</c:v>
                </c:pt>
                <c:pt idx="1012">
                  <c:v>8.5733634311512414</c:v>
                </c:pt>
                <c:pt idx="1013">
                  <c:v>8.5699774266365694</c:v>
                </c:pt>
                <c:pt idx="1014">
                  <c:v>8.5665914221218955</c:v>
                </c:pt>
                <c:pt idx="1015">
                  <c:v>8.5632054176072234</c:v>
                </c:pt>
                <c:pt idx="1016">
                  <c:v>8.5598194130925513</c:v>
                </c:pt>
                <c:pt idx="1017">
                  <c:v>8.5564334085778775</c:v>
                </c:pt>
                <c:pt idx="1018">
                  <c:v>8.5530474040632054</c:v>
                </c:pt>
                <c:pt idx="1019">
                  <c:v>8.5496613995485333</c:v>
                </c:pt>
                <c:pt idx="1020">
                  <c:v>8.5462753950338595</c:v>
                </c:pt>
                <c:pt idx="1021">
                  <c:v>8.5428893905191874</c:v>
                </c:pt>
                <c:pt idx="1022">
                  <c:v>8.5395033860045153</c:v>
                </c:pt>
                <c:pt idx="1023">
                  <c:v>8.5361173814898414</c:v>
                </c:pt>
                <c:pt idx="1024">
                  <c:v>8.5327313769751694</c:v>
                </c:pt>
                <c:pt idx="1025">
                  <c:v>8.5293453724604973</c:v>
                </c:pt>
                <c:pt idx="1026">
                  <c:v>8.5259593679458234</c:v>
                </c:pt>
                <c:pt idx="1027">
                  <c:v>8.5225733634311513</c:v>
                </c:pt>
                <c:pt idx="1028">
                  <c:v>8.5191873589164793</c:v>
                </c:pt>
                <c:pt idx="1029">
                  <c:v>8.5158013544018054</c:v>
                </c:pt>
                <c:pt idx="1030">
                  <c:v>8.5124153498871333</c:v>
                </c:pt>
                <c:pt idx="1031">
                  <c:v>8.5090293453724595</c:v>
                </c:pt>
                <c:pt idx="1032">
                  <c:v>8.5056433408577874</c:v>
                </c:pt>
                <c:pt idx="1033">
                  <c:v>8.5022573363431153</c:v>
                </c:pt>
                <c:pt idx="1034">
                  <c:v>8.4988713318284415</c:v>
                </c:pt>
                <c:pt idx="1035">
                  <c:v>8.4954853273137694</c:v>
                </c:pt>
                <c:pt idx="1036">
                  <c:v>8.4920993227990973</c:v>
                </c:pt>
                <c:pt idx="1037">
                  <c:v>8.4887133182844234</c:v>
                </c:pt>
                <c:pt idx="1038">
                  <c:v>8.4853273137697514</c:v>
                </c:pt>
                <c:pt idx="1039">
                  <c:v>8.4819413092550793</c:v>
                </c:pt>
                <c:pt idx="1040">
                  <c:v>8.4785553047404054</c:v>
                </c:pt>
                <c:pt idx="1041">
                  <c:v>8.4751693002257333</c:v>
                </c:pt>
                <c:pt idx="1042">
                  <c:v>8.4717832957110613</c:v>
                </c:pt>
                <c:pt idx="1043">
                  <c:v>8.4683972911963874</c:v>
                </c:pt>
                <c:pt idx="1044">
                  <c:v>8.4650112866817153</c:v>
                </c:pt>
                <c:pt idx="1045">
                  <c:v>8.4616252821670432</c:v>
                </c:pt>
                <c:pt idx="1046">
                  <c:v>8.4582392776523694</c:v>
                </c:pt>
                <c:pt idx="1047">
                  <c:v>8.4548532731376973</c:v>
                </c:pt>
                <c:pt idx="1048">
                  <c:v>8.4514672686230252</c:v>
                </c:pt>
                <c:pt idx="1049">
                  <c:v>8.4480812641083514</c:v>
                </c:pt>
                <c:pt idx="1050">
                  <c:v>8.4446952595936793</c:v>
                </c:pt>
                <c:pt idx="1051">
                  <c:v>8.4413092550790072</c:v>
                </c:pt>
                <c:pt idx="1052">
                  <c:v>8.4379232505643333</c:v>
                </c:pt>
                <c:pt idx="1053">
                  <c:v>8.4345372460496613</c:v>
                </c:pt>
                <c:pt idx="1054">
                  <c:v>8.4311512415349892</c:v>
                </c:pt>
                <c:pt idx="1055">
                  <c:v>8.4277652370203153</c:v>
                </c:pt>
                <c:pt idx="1056">
                  <c:v>8.4243792325056432</c:v>
                </c:pt>
                <c:pt idx="1057">
                  <c:v>8.4209932279909712</c:v>
                </c:pt>
                <c:pt idx="1058">
                  <c:v>8.4176072234762973</c:v>
                </c:pt>
                <c:pt idx="1059">
                  <c:v>8.4142212189616252</c:v>
                </c:pt>
                <c:pt idx="1060">
                  <c:v>8.4108352144469531</c:v>
                </c:pt>
                <c:pt idx="1061">
                  <c:v>8.4074492099322793</c:v>
                </c:pt>
                <c:pt idx="1062">
                  <c:v>8.4040632054176072</c:v>
                </c:pt>
                <c:pt idx="1063">
                  <c:v>8.4006772009029351</c:v>
                </c:pt>
                <c:pt idx="1064">
                  <c:v>8.3972911963882613</c:v>
                </c:pt>
                <c:pt idx="1065">
                  <c:v>8.3939051918735892</c:v>
                </c:pt>
                <c:pt idx="1066">
                  <c:v>8.3905191873589171</c:v>
                </c:pt>
                <c:pt idx="1067">
                  <c:v>8.3871331828442433</c:v>
                </c:pt>
                <c:pt idx="1068">
                  <c:v>8.3837471783295712</c:v>
                </c:pt>
                <c:pt idx="1069">
                  <c:v>8.3803611738148991</c:v>
                </c:pt>
                <c:pt idx="1070">
                  <c:v>8.3769751693002252</c:v>
                </c:pt>
                <c:pt idx="1071">
                  <c:v>8.3735891647855532</c:v>
                </c:pt>
                <c:pt idx="1072">
                  <c:v>8.3702031602708811</c:v>
                </c:pt>
                <c:pt idx="1073">
                  <c:v>8.3668171557562072</c:v>
                </c:pt>
                <c:pt idx="1074">
                  <c:v>8.3634311512415351</c:v>
                </c:pt>
                <c:pt idx="1075">
                  <c:v>8.3600451467268613</c:v>
                </c:pt>
                <c:pt idx="1076">
                  <c:v>8.3566591422121892</c:v>
                </c:pt>
                <c:pt idx="1077">
                  <c:v>8.3532731376975171</c:v>
                </c:pt>
                <c:pt idx="1078">
                  <c:v>8.3498871331828433</c:v>
                </c:pt>
                <c:pt idx="1079">
                  <c:v>8.3465011286681712</c:v>
                </c:pt>
                <c:pt idx="1080">
                  <c:v>8.3431151241534991</c:v>
                </c:pt>
                <c:pt idx="1081">
                  <c:v>8.3397291196388252</c:v>
                </c:pt>
                <c:pt idx="1082">
                  <c:v>8.3363431151241532</c:v>
                </c:pt>
                <c:pt idx="1083">
                  <c:v>8.3329571106094811</c:v>
                </c:pt>
                <c:pt idx="1084">
                  <c:v>8.3295711060948072</c:v>
                </c:pt>
                <c:pt idx="1085">
                  <c:v>8.3261851015801351</c:v>
                </c:pt>
                <c:pt idx="1086">
                  <c:v>8.3227990970654631</c:v>
                </c:pt>
                <c:pt idx="1087">
                  <c:v>8.3194130925507892</c:v>
                </c:pt>
                <c:pt idx="1088">
                  <c:v>8.3160270880361171</c:v>
                </c:pt>
                <c:pt idx="1089">
                  <c:v>8.312641083521445</c:v>
                </c:pt>
                <c:pt idx="1090">
                  <c:v>8.3092550790067712</c:v>
                </c:pt>
                <c:pt idx="1091">
                  <c:v>8.3058690744920991</c:v>
                </c:pt>
                <c:pt idx="1092">
                  <c:v>8.302483069977427</c:v>
                </c:pt>
                <c:pt idx="1093">
                  <c:v>8.2990970654627532</c:v>
                </c:pt>
                <c:pt idx="1094">
                  <c:v>8.2957110609480811</c:v>
                </c:pt>
                <c:pt idx="1095">
                  <c:v>8.292325056433409</c:v>
                </c:pt>
                <c:pt idx="1096">
                  <c:v>8.2889390519187351</c:v>
                </c:pt>
                <c:pt idx="1097">
                  <c:v>8.2855530474040631</c:v>
                </c:pt>
                <c:pt idx="1098">
                  <c:v>8.282167042889391</c:v>
                </c:pt>
                <c:pt idx="1099">
                  <c:v>8.2787810383747171</c:v>
                </c:pt>
                <c:pt idx="1100">
                  <c:v>8.275395033860045</c:v>
                </c:pt>
                <c:pt idx="1101">
                  <c:v>8.272009029345373</c:v>
                </c:pt>
                <c:pt idx="1102">
                  <c:v>8.2686230248306991</c:v>
                </c:pt>
                <c:pt idx="1103">
                  <c:v>8.265237020316027</c:v>
                </c:pt>
                <c:pt idx="1104">
                  <c:v>8.2618510158013549</c:v>
                </c:pt>
                <c:pt idx="1105">
                  <c:v>8.2584650112866811</c:v>
                </c:pt>
                <c:pt idx="1106">
                  <c:v>8.255079006772009</c:v>
                </c:pt>
                <c:pt idx="1107">
                  <c:v>8.2516930022573369</c:v>
                </c:pt>
                <c:pt idx="1108">
                  <c:v>8.2483069977426631</c:v>
                </c:pt>
                <c:pt idx="1109">
                  <c:v>8.244920993227991</c:v>
                </c:pt>
                <c:pt idx="1110">
                  <c:v>8.2415349887133189</c:v>
                </c:pt>
                <c:pt idx="1111">
                  <c:v>8.2381489841986451</c:v>
                </c:pt>
                <c:pt idx="1112">
                  <c:v>8.234762979683973</c:v>
                </c:pt>
                <c:pt idx="1113">
                  <c:v>8.2313769751693009</c:v>
                </c:pt>
                <c:pt idx="1114">
                  <c:v>8.227990970654627</c:v>
                </c:pt>
                <c:pt idx="1115">
                  <c:v>8.224604966139955</c:v>
                </c:pt>
                <c:pt idx="1116">
                  <c:v>8.2212189616252829</c:v>
                </c:pt>
                <c:pt idx="1117">
                  <c:v>8.217832957110609</c:v>
                </c:pt>
                <c:pt idx="1118">
                  <c:v>8.2144469525959369</c:v>
                </c:pt>
                <c:pt idx="1119">
                  <c:v>8.2110609480812631</c:v>
                </c:pt>
                <c:pt idx="1120">
                  <c:v>8.207674943566591</c:v>
                </c:pt>
                <c:pt idx="1121">
                  <c:v>8.2042889390519189</c:v>
                </c:pt>
                <c:pt idx="1122">
                  <c:v>8.2009029345372451</c:v>
                </c:pt>
                <c:pt idx="1123">
                  <c:v>8.197516930022573</c:v>
                </c:pt>
                <c:pt idx="1124">
                  <c:v>8.1941309255079009</c:v>
                </c:pt>
                <c:pt idx="1125">
                  <c:v>8.190744920993227</c:v>
                </c:pt>
                <c:pt idx="1126">
                  <c:v>8.187358916478555</c:v>
                </c:pt>
                <c:pt idx="1127">
                  <c:v>8.1839729119638829</c:v>
                </c:pt>
                <c:pt idx="1128">
                  <c:v>8.180586907449209</c:v>
                </c:pt>
                <c:pt idx="1129">
                  <c:v>8.1772009029345369</c:v>
                </c:pt>
                <c:pt idx="1130">
                  <c:v>8.1738148984198649</c:v>
                </c:pt>
                <c:pt idx="1131">
                  <c:v>8.170428893905191</c:v>
                </c:pt>
                <c:pt idx="1132">
                  <c:v>8.1670428893905189</c:v>
                </c:pt>
                <c:pt idx="1133">
                  <c:v>8.1636568848758468</c:v>
                </c:pt>
                <c:pt idx="1134">
                  <c:v>8.160270880361173</c:v>
                </c:pt>
                <c:pt idx="1135">
                  <c:v>8.1568848758465009</c:v>
                </c:pt>
                <c:pt idx="1136">
                  <c:v>8.1534988713318288</c:v>
                </c:pt>
                <c:pt idx="1137">
                  <c:v>8.150112866817155</c:v>
                </c:pt>
                <c:pt idx="1138">
                  <c:v>8.1467268623024829</c:v>
                </c:pt>
                <c:pt idx="1139">
                  <c:v>8.1433408577878108</c:v>
                </c:pt>
                <c:pt idx="1140">
                  <c:v>8.1399548532731369</c:v>
                </c:pt>
                <c:pt idx="1141">
                  <c:v>8.1365688487584649</c:v>
                </c:pt>
                <c:pt idx="1142">
                  <c:v>8.1331828442437928</c:v>
                </c:pt>
                <c:pt idx="1143">
                  <c:v>8.1297968397291189</c:v>
                </c:pt>
                <c:pt idx="1144">
                  <c:v>8.1264108352144468</c:v>
                </c:pt>
                <c:pt idx="1145">
                  <c:v>8.1230248306997748</c:v>
                </c:pt>
                <c:pt idx="1146">
                  <c:v>8.1196388261851009</c:v>
                </c:pt>
                <c:pt idx="1147">
                  <c:v>8.1162528216704288</c:v>
                </c:pt>
                <c:pt idx="1148">
                  <c:v>8.1128668171557567</c:v>
                </c:pt>
                <c:pt idx="1149">
                  <c:v>8.1094808126410829</c:v>
                </c:pt>
                <c:pt idx="1150">
                  <c:v>8.1060948081264108</c:v>
                </c:pt>
                <c:pt idx="1151">
                  <c:v>8.1027088036117387</c:v>
                </c:pt>
                <c:pt idx="1152">
                  <c:v>8.0993227990970649</c:v>
                </c:pt>
                <c:pt idx="1153">
                  <c:v>8.0959367945823928</c:v>
                </c:pt>
                <c:pt idx="1154">
                  <c:v>8.0925507900677207</c:v>
                </c:pt>
                <c:pt idx="1155">
                  <c:v>8.0891647855530469</c:v>
                </c:pt>
                <c:pt idx="1156">
                  <c:v>8.0857787810383748</c:v>
                </c:pt>
                <c:pt idx="1157">
                  <c:v>8.0823927765237027</c:v>
                </c:pt>
                <c:pt idx="1158">
                  <c:v>8.0790067720090288</c:v>
                </c:pt>
                <c:pt idx="1159">
                  <c:v>8.0756207674943568</c:v>
                </c:pt>
                <c:pt idx="1160">
                  <c:v>8.0722347629796847</c:v>
                </c:pt>
                <c:pt idx="1161">
                  <c:v>8.0688487584650108</c:v>
                </c:pt>
                <c:pt idx="1162">
                  <c:v>8.0654627539503387</c:v>
                </c:pt>
                <c:pt idx="1163">
                  <c:v>8.0620767494356649</c:v>
                </c:pt>
                <c:pt idx="1164">
                  <c:v>8.0586907449209928</c:v>
                </c:pt>
                <c:pt idx="1165">
                  <c:v>8.0553047404063207</c:v>
                </c:pt>
                <c:pt idx="1166">
                  <c:v>8.0519187358916469</c:v>
                </c:pt>
                <c:pt idx="1167">
                  <c:v>8.0485327313769748</c:v>
                </c:pt>
                <c:pt idx="1168">
                  <c:v>8.0451467268623027</c:v>
                </c:pt>
                <c:pt idx="1169">
                  <c:v>8.0417607223476288</c:v>
                </c:pt>
                <c:pt idx="1170">
                  <c:v>8.0383747178329568</c:v>
                </c:pt>
                <c:pt idx="1171">
                  <c:v>8.0349887133182847</c:v>
                </c:pt>
                <c:pt idx="1172">
                  <c:v>8.0316027088036108</c:v>
                </c:pt>
                <c:pt idx="1173">
                  <c:v>8.0282167042889387</c:v>
                </c:pt>
                <c:pt idx="1174">
                  <c:v>8.0248306997742667</c:v>
                </c:pt>
                <c:pt idx="1175">
                  <c:v>8.0214446952595928</c:v>
                </c:pt>
                <c:pt idx="1176">
                  <c:v>8.0180586907449207</c:v>
                </c:pt>
                <c:pt idx="1177">
                  <c:v>8.0146726862302486</c:v>
                </c:pt>
                <c:pt idx="1178">
                  <c:v>8.0112866817155748</c:v>
                </c:pt>
                <c:pt idx="1179">
                  <c:v>8.0079006772009027</c:v>
                </c:pt>
                <c:pt idx="1180">
                  <c:v>8.0045146726862306</c:v>
                </c:pt>
                <c:pt idx="1181">
                  <c:v>8.0011286681715568</c:v>
                </c:pt>
                <c:pt idx="1182">
                  <c:v>7.9977426636568847</c:v>
                </c:pt>
                <c:pt idx="1183">
                  <c:v>7.9943566591422117</c:v>
                </c:pt>
                <c:pt idx="1184">
                  <c:v>7.9909706546275396</c:v>
                </c:pt>
                <c:pt idx="1185">
                  <c:v>7.9875846501128667</c:v>
                </c:pt>
                <c:pt idx="1186">
                  <c:v>7.9841986455981937</c:v>
                </c:pt>
                <c:pt idx="1187">
                  <c:v>7.9808126410835216</c:v>
                </c:pt>
                <c:pt idx="1188">
                  <c:v>7.9774266365688487</c:v>
                </c:pt>
                <c:pt idx="1189">
                  <c:v>7.9740406320541757</c:v>
                </c:pt>
                <c:pt idx="1190">
                  <c:v>7.9706546275395036</c:v>
                </c:pt>
                <c:pt idx="1191">
                  <c:v>7.9672686230248306</c:v>
                </c:pt>
                <c:pt idx="1192">
                  <c:v>7.9638826185101577</c:v>
                </c:pt>
                <c:pt idx="1193">
                  <c:v>7.9604966139954856</c:v>
                </c:pt>
                <c:pt idx="1194">
                  <c:v>7.9571106094808126</c:v>
                </c:pt>
                <c:pt idx="1195">
                  <c:v>7.9537246049661396</c:v>
                </c:pt>
                <c:pt idx="1196">
                  <c:v>7.9503386004514667</c:v>
                </c:pt>
                <c:pt idx="1197">
                  <c:v>7.9469525959367946</c:v>
                </c:pt>
                <c:pt idx="1198">
                  <c:v>7.9435665914221216</c:v>
                </c:pt>
                <c:pt idx="1199">
                  <c:v>7.9401805869074487</c:v>
                </c:pt>
                <c:pt idx="1200">
                  <c:v>7.9367945823927766</c:v>
                </c:pt>
                <c:pt idx="1201">
                  <c:v>7.9334085778781036</c:v>
                </c:pt>
                <c:pt idx="1202">
                  <c:v>7.9300225733634306</c:v>
                </c:pt>
                <c:pt idx="1203">
                  <c:v>7.9266365688487586</c:v>
                </c:pt>
                <c:pt idx="1204">
                  <c:v>7.9232505643340856</c:v>
                </c:pt>
                <c:pt idx="1205">
                  <c:v>7.9198645598194126</c:v>
                </c:pt>
                <c:pt idx="1206">
                  <c:v>7.9164785553047405</c:v>
                </c:pt>
                <c:pt idx="1207">
                  <c:v>7.9130925507900676</c:v>
                </c:pt>
                <c:pt idx="1208">
                  <c:v>7.9097065462753946</c:v>
                </c:pt>
                <c:pt idx="1209">
                  <c:v>7.9063205417607225</c:v>
                </c:pt>
                <c:pt idx="1210">
                  <c:v>7.9029345372460496</c:v>
                </c:pt>
                <c:pt idx="1211">
                  <c:v>7.8995485327313766</c:v>
                </c:pt>
                <c:pt idx="1212">
                  <c:v>7.8961625282167045</c:v>
                </c:pt>
                <c:pt idx="1213">
                  <c:v>7.8927765237020315</c:v>
                </c:pt>
                <c:pt idx="1214">
                  <c:v>7.8893905191873586</c:v>
                </c:pt>
                <c:pt idx="1215">
                  <c:v>7.8860045146726865</c:v>
                </c:pt>
                <c:pt idx="1216">
                  <c:v>7.8826185101580135</c:v>
                </c:pt>
                <c:pt idx="1217">
                  <c:v>7.8792325056433405</c:v>
                </c:pt>
                <c:pt idx="1218">
                  <c:v>7.8758465011286676</c:v>
                </c:pt>
                <c:pt idx="1219">
                  <c:v>7.8724604966139955</c:v>
                </c:pt>
                <c:pt idx="1220">
                  <c:v>7.8690744920993225</c:v>
                </c:pt>
                <c:pt idx="1221">
                  <c:v>7.8656884875846496</c:v>
                </c:pt>
                <c:pt idx="1222">
                  <c:v>7.8623024830699775</c:v>
                </c:pt>
                <c:pt idx="1223">
                  <c:v>7.8589164785553045</c:v>
                </c:pt>
                <c:pt idx="1224">
                  <c:v>7.8555304740406315</c:v>
                </c:pt>
                <c:pt idx="1225">
                  <c:v>7.8521444695259595</c:v>
                </c:pt>
                <c:pt idx="1226">
                  <c:v>7.8487584650112865</c:v>
                </c:pt>
                <c:pt idx="1227">
                  <c:v>7.8453724604966135</c:v>
                </c:pt>
                <c:pt idx="1228">
                  <c:v>7.8419864559819414</c:v>
                </c:pt>
                <c:pt idx="1229">
                  <c:v>7.8386004514672685</c:v>
                </c:pt>
                <c:pt idx="1230">
                  <c:v>7.8352144469525955</c:v>
                </c:pt>
                <c:pt idx="1231">
                  <c:v>7.8318284424379234</c:v>
                </c:pt>
                <c:pt idx="1232">
                  <c:v>7.8284424379232505</c:v>
                </c:pt>
                <c:pt idx="1233">
                  <c:v>7.8250564334085775</c:v>
                </c:pt>
                <c:pt idx="1234">
                  <c:v>7.8216704288939054</c:v>
                </c:pt>
                <c:pt idx="1235">
                  <c:v>7.8182844243792324</c:v>
                </c:pt>
                <c:pt idx="1236">
                  <c:v>7.8148984198645595</c:v>
                </c:pt>
                <c:pt idx="1237">
                  <c:v>7.8115124153498874</c:v>
                </c:pt>
                <c:pt idx="1238">
                  <c:v>7.8081264108352144</c:v>
                </c:pt>
                <c:pt idx="1239">
                  <c:v>7.8047404063205414</c:v>
                </c:pt>
                <c:pt idx="1240">
                  <c:v>7.8013544018058685</c:v>
                </c:pt>
                <c:pt idx="1241">
                  <c:v>7.7979683972911964</c:v>
                </c:pt>
                <c:pt idx="1242">
                  <c:v>7.7945823927765234</c:v>
                </c:pt>
                <c:pt idx="1243">
                  <c:v>7.7911963882618505</c:v>
                </c:pt>
                <c:pt idx="1244">
                  <c:v>7.7878103837471784</c:v>
                </c:pt>
                <c:pt idx="1245">
                  <c:v>7.7844243792325054</c:v>
                </c:pt>
                <c:pt idx="1246">
                  <c:v>7.7810383747178324</c:v>
                </c:pt>
                <c:pt idx="1247">
                  <c:v>7.7776523702031604</c:v>
                </c:pt>
                <c:pt idx="1248">
                  <c:v>7.7742663656884874</c:v>
                </c:pt>
                <c:pt idx="1249">
                  <c:v>7.7708803611738144</c:v>
                </c:pt>
                <c:pt idx="1250">
                  <c:v>7.7674943566591423</c:v>
                </c:pt>
                <c:pt idx="1251">
                  <c:v>7.7641083521444694</c:v>
                </c:pt>
                <c:pt idx="1252">
                  <c:v>7.7607223476297964</c:v>
                </c:pt>
                <c:pt idx="1253">
                  <c:v>7.7573363431151243</c:v>
                </c:pt>
                <c:pt idx="1254">
                  <c:v>7.7539503386004514</c:v>
                </c:pt>
                <c:pt idx="1255">
                  <c:v>7.7505643340857784</c:v>
                </c:pt>
                <c:pt idx="1256">
                  <c:v>7.7471783295711063</c:v>
                </c:pt>
                <c:pt idx="1257">
                  <c:v>7.7437923250564333</c:v>
                </c:pt>
                <c:pt idx="1258">
                  <c:v>7.7404063205417604</c:v>
                </c:pt>
                <c:pt idx="1259">
                  <c:v>7.7370203160270883</c:v>
                </c:pt>
                <c:pt idx="1260">
                  <c:v>7.7336343115124153</c:v>
                </c:pt>
                <c:pt idx="1261">
                  <c:v>7.7302483069977423</c:v>
                </c:pt>
                <c:pt idx="1262">
                  <c:v>7.7268623024830703</c:v>
                </c:pt>
                <c:pt idx="1263">
                  <c:v>7.7234762979683973</c:v>
                </c:pt>
                <c:pt idx="1264">
                  <c:v>7.7200902934537243</c:v>
                </c:pt>
                <c:pt idx="1265">
                  <c:v>7.7167042889390514</c:v>
                </c:pt>
                <c:pt idx="1266">
                  <c:v>7.7133182844243793</c:v>
                </c:pt>
                <c:pt idx="1267">
                  <c:v>7.7099322799097063</c:v>
                </c:pt>
                <c:pt idx="1268">
                  <c:v>7.7065462753950333</c:v>
                </c:pt>
                <c:pt idx="1269">
                  <c:v>7.7031602708803613</c:v>
                </c:pt>
                <c:pt idx="1270">
                  <c:v>7.6997742663656883</c:v>
                </c:pt>
                <c:pt idx="1271">
                  <c:v>7.6963882618510153</c:v>
                </c:pt>
                <c:pt idx="1272">
                  <c:v>7.6930022573363432</c:v>
                </c:pt>
                <c:pt idx="1273">
                  <c:v>7.6896162528216703</c:v>
                </c:pt>
                <c:pt idx="1274">
                  <c:v>7.6862302483069973</c:v>
                </c:pt>
                <c:pt idx="1275">
                  <c:v>7.6828442437923252</c:v>
                </c:pt>
                <c:pt idx="1276">
                  <c:v>7.6794582392776523</c:v>
                </c:pt>
                <c:pt idx="1277">
                  <c:v>7.6760722347629793</c:v>
                </c:pt>
                <c:pt idx="1278">
                  <c:v>7.6726862302483072</c:v>
                </c:pt>
                <c:pt idx="1279">
                  <c:v>7.6693002257336342</c:v>
                </c:pt>
                <c:pt idx="1280">
                  <c:v>7.6659142212189613</c:v>
                </c:pt>
                <c:pt idx="1281">
                  <c:v>7.6625282167042892</c:v>
                </c:pt>
                <c:pt idx="1282">
                  <c:v>7.6591422121896162</c:v>
                </c:pt>
                <c:pt idx="1283">
                  <c:v>7.6557562076749432</c:v>
                </c:pt>
                <c:pt idx="1284">
                  <c:v>7.6523702031602712</c:v>
                </c:pt>
                <c:pt idx="1285">
                  <c:v>7.6489841986455982</c:v>
                </c:pt>
                <c:pt idx="1286">
                  <c:v>7.6455981941309252</c:v>
                </c:pt>
                <c:pt idx="1287">
                  <c:v>7.6422121896162523</c:v>
                </c:pt>
                <c:pt idx="1288">
                  <c:v>7.6388261851015802</c:v>
                </c:pt>
                <c:pt idx="1289">
                  <c:v>7.6354401805869072</c:v>
                </c:pt>
                <c:pt idx="1290">
                  <c:v>7.6320541760722342</c:v>
                </c:pt>
                <c:pt idx="1291">
                  <c:v>7.6286681715575622</c:v>
                </c:pt>
                <c:pt idx="1292">
                  <c:v>7.6252821670428892</c:v>
                </c:pt>
                <c:pt idx="1293">
                  <c:v>7.6218961625282162</c:v>
                </c:pt>
                <c:pt idx="1294">
                  <c:v>7.6185101580135441</c:v>
                </c:pt>
                <c:pt idx="1295">
                  <c:v>7.6151241534988712</c:v>
                </c:pt>
                <c:pt idx="1296">
                  <c:v>7.6117381489841982</c:v>
                </c:pt>
                <c:pt idx="1297">
                  <c:v>7.6083521444695261</c:v>
                </c:pt>
                <c:pt idx="1298">
                  <c:v>7.6049661399548532</c:v>
                </c:pt>
                <c:pt idx="1299">
                  <c:v>7.6015801354401802</c:v>
                </c:pt>
                <c:pt idx="1300">
                  <c:v>7.5981941309255081</c:v>
                </c:pt>
                <c:pt idx="1301">
                  <c:v>7.5948081264108351</c:v>
                </c:pt>
                <c:pt idx="1302">
                  <c:v>7.5914221218961622</c:v>
                </c:pt>
                <c:pt idx="1303">
                  <c:v>7.5880361173814901</c:v>
                </c:pt>
                <c:pt idx="1304">
                  <c:v>7.5846501128668171</c:v>
                </c:pt>
                <c:pt idx="1305">
                  <c:v>7.5812641083521441</c:v>
                </c:pt>
                <c:pt idx="1306">
                  <c:v>7.5778781038374721</c:v>
                </c:pt>
                <c:pt idx="1307">
                  <c:v>7.5744920993227991</c:v>
                </c:pt>
                <c:pt idx="1308">
                  <c:v>7.5711060948081261</c:v>
                </c:pt>
                <c:pt idx="1309">
                  <c:v>7.5677200902934532</c:v>
                </c:pt>
                <c:pt idx="1310">
                  <c:v>7.5643340857787811</c:v>
                </c:pt>
                <c:pt idx="1311">
                  <c:v>7.5609480812641081</c:v>
                </c:pt>
                <c:pt idx="1312">
                  <c:v>7.5575620767494351</c:v>
                </c:pt>
                <c:pt idx="1313">
                  <c:v>7.5541760722347631</c:v>
                </c:pt>
                <c:pt idx="1314">
                  <c:v>7.5507900677200901</c:v>
                </c:pt>
                <c:pt idx="1315">
                  <c:v>7.5474040632054171</c:v>
                </c:pt>
                <c:pt idx="1316">
                  <c:v>7.544018058690745</c:v>
                </c:pt>
                <c:pt idx="1317">
                  <c:v>7.5406320541760721</c:v>
                </c:pt>
                <c:pt idx="1318">
                  <c:v>7.5372460496613991</c:v>
                </c:pt>
                <c:pt idx="1319">
                  <c:v>7.533860045146727</c:v>
                </c:pt>
                <c:pt idx="1320">
                  <c:v>7.5304740406320541</c:v>
                </c:pt>
                <c:pt idx="1321">
                  <c:v>7.5270880361173811</c:v>
                </c:pt>
                <c:pt idx="1322">
                  <c:v>7.523702031602709</c:v>
                </c:pt>
                <c:pt idx="1323">
                  <c:v>7.520316027088036</c:v>
                </c:pt>
                <c:pt idx="1324">
                  <c:v>7.5169300225733631</c:v>
                </c:pt>
                <c:pt idx="1325">
                  <c:v>7.513544018058691</c:v>
                </c:pt>
                <c:pt idx="1326">
                  <c:v>7.510158013544018</c:v>
                </c:pt>
                <c:pt idx="1327">
                  <c:v>7.506772009029345</c:v>
                </c:pt>
                <c:pt idx="1328">
                  <c:v>7.503386004514673</c:v>
                </c:pt>
                <c:pt idx="1329">
                  <c:v>7.5</c:v>
                </c:pt>
                <c:pt idx="1330">
                  <c:v>7.496613995485327</c:v>
                </c:pt>
                <c:pt idx="1331">
                  <c:v>7.4932279909706541</c:v>
                </c:pt>
                <c:pt idx="1332">
                  <c:v>7.489841986455982</c:v>
                </c:pt>
                <c:pt idx="1333">
                  <c:v>7.486455981941309</c:v>
                </c:pt>
                <c:pt idx="1334">
                  <c:v>7.483069977426636</c:v>
                </c:pt>
                <c:pt idx="1335">
                  <c:v>7.479683972911964</c:v>
                </c:pt>
                <c:pt idx="1336">
                  <c:v>7.476297968397291</c:v>
                </c:pt>
                <c:pt idx="1337">
                  <c:v>7.472911963882618</c:v>
                </c:pt>
                <c:pt idx="1338">
                  <c:v>7.4695259593679459</c:v>
                </c:pt>
                <c:pt idx="1339">
                  <c:v>7.466139954853273</c:v>
                </c:pt>
                <c:pt idx="1340">
                  <c:v>7.4627539503386</c:v>
                </c:pt>
                <c:pt idx="1341">
                  <c:v>7.4593679458239279</c:v>
                </c:pt>
                <c:pt idx="1342">
                  <c:v>7.455981941309255</c:v>
                </c:pt>
                <c:pt idx="1343">
                  <c:v>7.452595936794582</c:v>
                </c:pt>
                <c:pt idx="1344">
                  <c:v>7.4492099322799099</c:v>
                </c:pt>
                <c:pt idx="1345">
                  <c:v>7.4458239277652369</c:v>
                </c:pt>
                <c:pt idx="1346">
                  <c:v>7.442437923250564</c:v>
                </c:pt>
                <c:pt idx="1347">
                  <c:v>7.4390519187358919</c:v>
                </c:pt>
                <c:pt idx="1348">
                  <c:v>7.4356659142212189</c:v>
                </c:pt>
                <c:pt idx="1349">
                  <c:v>7.432279909706546</c:v>
                </c:pt>
                <c:pt idx="1350">
                  <c:v>7.4288939051918739</c:v>
                </c:pt>
                <c:pt idx="1351">
                  <c:v>7.4255079006772009</c:v>
                </c:pt>
                <c:pt idx="1352">
                  <c:v>7.4221218961625279</c:v>
                </c:pt>
                <c:pt idx="1353">
                  <c:v>7.418735891647855</c:v>
                </c:pt>
                <c:pt idx="1354">
                  <c:v>7.4153498871331829</c:v>
                </c:pt>
                <c:pt idx="1355">
                  <c:v>7.4119638826185099</c:v>
                </c:pt>
                <c:pt idx="1356">
                  <c:v>7.4085778781038369</c:v>
                </c:pt>
                <c:pt idx="1357">
                  <c:v>7.4051918735891649</c:v>
                </c:pt>
                <c:pt idx="1358">
                  <c:v>7.4018058690744919</c:v>
                </c:pt>
                <c:pt idx="1359">
                  <c:v>7.3984198645598189</c:v>
                </c:pt>
                <c:pt idx="1360">
                  <c:v>7.3950338600451468</c:v>
                </c:pt>
                <c:pt idx="1361">
                  <c:v>7.3916478555304739</c:v>
                </c:pt>
                <c:pt idx="1362">
                  <c:v>7.3882618510158009</c:v>
                </c:pt>
                <c:pt idx="1363">
                  <c:v>7.3848758465011288</c:v>
                </c:pt>
                <c:pt idx="1364">
                  <c:v>7.3814898419864559</c:v>
                </c:pt>
                <c:pt idx="1365">
                  <c:v>7.3781038374717829</c:v>
                </c:pt>
                <c:pt idx="1366">
                  <c:v>7.3747178329571108</c:v>
                </c:pt>
                <c:pt idx="1367">
                  <c:v>7.3713318284424378</c:v>
                </c:pt>
                <c:pt idx="1368">
                  <c:v>7.3679458239277649</c:v>
                </c:pt>
                <c:pt idx="1369">
                  <c:v>7.3645598194130928</c:v>
                </c:pt>
                <c:pt idx="1370">
                  <c:v>7.3611738148984198</c:v>
                </c:pt>
                <c:pt idx="1371">
                  <c:v>7.3577878103837469</c:v>
                </c:pt>
                <c:pt idx="1372">
                  <c:v>7.3544018058690748</c:v>
                </c:pt>
                <c:pt idx="1373">
                  <c:v>7.3510158013544018</c:v>
                </c:pt>
                <c:pt idx="1374">
                  <c:v>7.3476297968397288</c:v>
                </c:pt>
                <c:pt idx="1375">
                  <c:v>7.3442437923250559</c:v>
                </c:pt>
                <c:pt idx="1376">
                  <c:v>7.3408577878103838</c:v>
                </c:pt>
                <c:pt idx="1377">
                  <c:v>7.3374717832957108</c:v>
                </c:pt>
                <c:pt idx="1378">
                  <c:v>7.3340857787810378</c:v>
                </c:pt>
                <c:pt idx="1379">
                  <c:v>7.3306997742663658</c:v>
                </c:pt>
                <c:pt idx="1380">
                  <c:v>7.3273137697516928</c:v>
                </c:pt>
                <c:pt idx="1381">
                  <c:v>7.3239277652370198</c:v>
                </c:pt>
                <c:pt idx="1382">
                  <c:v>7.3205417607223477</c:v>
                </c:pt>
                <c:pt idx="1383">
                  <c:v>7.3171557562076748</c:v>
                </c:pt>
                <c:pt idx="1384">
                  <c:v>7.3137697516930018</c:v>
                </c:pt>
                <c:pt idx="1385">
                  <c:v>7.3103837471783297</c:v>
                </c:pt>
                <c:pt idx="1386">
                  <c:v>7.3069977426636568</c:v>
                </c:pt>
                <c:pt idx="1387">
                  <c:v>7.3036117381489838</c:v>
                </c:pt>
                <c:pt idx="1388">
                  <c:v>7.3002257336343117</c:v>
                </c:pt>
                <c:pt idx="1389">
                  <c:v>7.2968397291196387</c:v>
                </c:pt>
                <c:pt idx="1390">
                  <c:v>7.2934537246049658</c:v>
                </c:pt>
                <c:pt idx="1391">
                  <c:v>7.2900677200902937</c:v>
                </c:pt>
                <c:pt idx="1392">
                  <c:v>7.2866817155756207</c:v>
                </c:pt>
                <c:pt idx="1393">
                  <c:v>7.2832957110609478</c:v>
                </c:pt>
                <c:pt idx="1394">
                  <c:v>7.2799097065462757</c:v>
                </c:pt>
                <c:pt idx="1395">
                  <c:v>7.2765237020316027</c:v>
                </c:pt>
                <c:pt idx="1396">
                  <c:v>7.2731376975169297</c:v>
                </c:pt>
                <c:pt idx="1397">
                  <c:v>7.2697516930022568</c:v>
                </c:pt>
                <c:pt idx="1398">
                  <c:v>7.2663656884875847</c:v>
                </c:pt>
                <c:pt idx="1399">
                  <c:v>7.2629796839729117</c:v>
                </c:pt>
                <c:pt idx="1400">
                  <c:v>7.2595936794582387</c:v>
                </c:pt>
                <c:pt idx="1401">
                  <c:v>7.2562076749435667</c:v>
                </c:pt>
                <c:pt idx="1402">
                  <c:v>7.2528216704288937</c:v>
                </c:pt>
                <c:pt idx="1403">
                  <c:v>7.2494356659142207</c:v>
                </c:pt>
                <c:pt idx="1404">
                  <c:v>7.2460496613995486</c:v>
                </c:pt>
                <c:pt idx="1405">
                  <c:v>7.2426636568848757</c:v>
                </c:pt>
                <c:pt idx="1406">
                  <c:v>7.2392776523702027</c:v>
                </c:pt>
                <c:pt idx="1407">
                  <c:v>7.2358916478555306</c:v>
                </c:pt>
                <c:pt idx="1408">
                  <c:v>7.2325056433408577</c:v>
                </c:pt>
                <c:pt idx="1409">
                  <c:v>7.2291196388261847</c:v>
                </c:pt>
                <c:pt idx="1410">
                  <c:v>7.2257336343115126</c:v>
                </c:pt>
                <c:pt idx="1411">
                  <c:v>7.2223476297968396</c:v>
                </c:pt>
                <c:pt idx="1412">
                  <c:v>7.2189616252821667</c:v>
                </c:pt>
                <c:pt idx="1413">
                  <c:v>7.2155756207674946</c:v>
                </c:pt>
                <c:pt idx="1414">
                  <c:v>7.2121896162528216</c:v>
                </c:pt>
                <c:pt idx="1415">
                  <c:v>7.2088036117381487</c:v>
                </c:pt>
                <c:pt idx="1416">
                  <c:v>7.2054176072234766</c:v>
                </c:pt>
                <c:pt idx="1417">
                  <c:v>7.2020316027088036</c:v>
                </c:pt>
                <c:pt idx="1418">
                  <c:v>7.1986455981941306</c:v>
                </c:pt>
                <c:pt idx="1419">
                  <c:v>7.1952595936794577</c:v>
                </c:pt>
                <c:pt idx="1420">
                  <c:v>7.1918735891647856</c:v>
                </c:pt>
                <c:pt idx="1421">
                  <c:v>7.1884875846501126</c:v>
                </c:pt>
                <c:pt idx="1422">
                  <c:v>7.1851015801354396</c:v>
                </c:pt>
                <c:pt idx="1423">
                  <c:v>7.1817155756207676</c:v>
                </c:pt>
                <c:pt idx="1424">
                  <c:v>7.1783295711060946</c:v>
                </c:pt>
                <c:pt idx="1425">
                  <c:v>7.1749435665914216</c:v>
                </c:pt>
                <c:pt idx="1426">
                  <c:v>7.1715575620767495</c:v>
                </c:pt>
                <c:pt idx="1427">
                  <c:v>7.1681715575620766</c:v>
                </c:pt>
                <c:pt idx="1428">
                  <c:v>7.1647855530474036</c:v>
                </c:pt>
                <c:pt idx="1429">
                  <c:v>7.1613995485327315</c:v>
                </c:pt>
                <c:pt idx="1430">
                  <c:v>7.1580135440180586</c:v>
                </c:pt>
                <c:pt idx="1431">
                  <c:v>7.1546275395033856</c:v>
                </c:pt>
                <c:pt idx="1432">
                  <c:v>7.1512415349887135</c:v>
                </c:pt>
                <c:pt idx="1433">
                  <c:v>7.1478555304740405</c:v>
                </c:pt>
                <c:pt idx="1434">
                  <c:v>7.1444695259593676</c:v>
                </c:pt>
                <c:pt idx="1435">
                  <c:v>7.1410835214446955</c:v>
                </c:pt>
                <c:pt idx="1436">
                  <c:v>7.1376975169300225</c:v>
                </c:pt>
                <c:pt idx="1437">
                  <c:v>7.1343115124153496</c:v>
                </c:pt>
                <c:pt idx="1438">
                  <c:v>7.1309255079006775</c:v>
                </c:pt>
                <c:pt idx="1439">
                  <c:v>7.1275395033860045</c:v>
                </c:pt>
                <c:pt idx="1440">
                  <c:v>7.1241534988713315</c:v>
                </c:pt>
                <c:pt idx="1441">
                  <c:v>7.1207674943566586</c:v>
                </c:pt>
                <c:pt idx="1442">
                  <c:v>7.1173814898419865</c:v>
                </c:pt>
                <c:pt idx="1443">
                  <c:v>7.1139954853273135</c:v>
                </c:pt>
                <c:pt idx="1444">
                  <c:v>7.1106094808126405</c:v>
                </c:pt>
                <c:pt idx="1445">
                  <c:v>7.1072234762979685</c:v>
                </c:pt>
                <c:pt idx="1446">
                  <c:v>7.1038374717832955</c:v>
                </c:pt>
                <c:pt idx="1447">
                  <c:v>7.1004514672686225</c:v>
                </c:pt>
                <c:pt idx="1448">
                  <c:v>7.0970654627539504</c:v>
                </c:pt>
                <c:pt idx="1449">
                  <c:v>7.0936794582392775</c:v>
                </c:pt>
                <c:pt idx="1450">
                  <c:v>7.0902934537246045</c:v>
                </c:pt>
                <c:pt idx="1451">
                  <c:v>7.0869074492099324</c:v>
                </c:pt>
                <c:pt idx="1452">
                  <c:v>7.0835214446952595</c:v>
                </c:pt>
                <c:pt idx="1453">
                  <c:v>7.0801354401805865</c:v>
                </c:pt>
                <c:pt idx="1454">
                  <c:v>7.0767494356659144</c:v>
                </c:pt>
                <c:pt idx="1455">
                  <c:v>7.0733634311512414</c:v>
                </c:pt>
                <c:pt idx="1456">
                  <c:v>7.0699774266365685</c:v>
                </c:pt>
                <c:pt idx="1457">
                  <c:v>7.0665914221218964</c:v>
                </c:pt>
                <c:pt idx="1458">
                  <c:v>7.0632054176072234</c:v>
                </c:pt>
                <c:pt idx="1459">
                  <c:v>7.0598194130925505</c:v>
                </c:pt>
                <c:pt idx="1460">
                  <c:v>7.0564334085778784</c:v>
                </c:pt>
                <c:pt idx="1461">
                  <c:v>7.0530474040632054</c:v>
                </c:pt>
                <c:pt idx="1462">
                  <c:v>7.0496613995485324</c:v>
                </c:pt>
                <c:pt idx="1463">
                  <c:v>7.0462753950338595</c:v>
                </c:pt>
                <c:pt idx="1464">
                  <c:v>7.0428893905191874</c:v>
                </c:pt>
                <c:pt idx="1465">
                  <c:v>7.0395033860045144</c:v>
                </c:pt>
                <c:pt idx="1466">
                  <c:v>7.0361173814898414</c:v>
                </c:pt>
                <c:pt idx="1467">
                  <c:v>7.0327313769751694</c:v>
                </c:pt>
                <c:pt idx="1468">
                  <c:v>7.0293453724604964</c:v>
                </c:pt>
                <c:pt idx="1469">
                  <c:v>7.0259593679458234</c:v>
                </c:pt>
                <c:pt idx="1470">
                  <c:v>7.0225733634311513</c:v>
                </c:pt>
                <c:pt idx="1471">
                  <c:v>7.0191873589164784</c:v>
                </c:pt>
                <c:pt idx="1472">
                  <c:v>7.0158013544018054</c:v>
                </c:pt>
                <c:pt idx="1473">
                  <c:v>7.0124153498871333</c:v>
                </c:pt>
                <c:pt idx="1474">
                  <c:v>7.0090293453724604</c:v>
                </c:pt>
                <c:pt idx="1475">
                  <c:v>7.0056433408577874</c:v>
                </c:pt>
                <c:pt idx="1476">
                  <c:v>7.0022573363431153</c:v>
                </c:pt>
                <c:pt idx="1477">
                  <c:v>6.9988713318284423</c:v>
                </c:pt>
                <c:pt idx="1478">
                  <c:v>6.9954853273137694</c:v>
                </c:pt>
                <c:pt idx="1479">
                  <c:v>6.9920993227990973</c:v>
                </c:pt>
                <c:pt idx="1480">
                  <c:v>6.9887133182844243</c:v>
                </c:pt>
                <c:pt idx="1481">
                  <c:v>6.9853273137697514</c:v>
                </c:pt>
                <c:pt idx="1482">
                  <c:v>6.9819413092550793</c:v>
                </c:pt>
                <c:pt idx="1483">
                  <c:v>6.9785553047404063</c:v>
                </c:pt>
                <c:pt idx="1484">
                  <c:v>6.9751693002257333</c:v>
                </c:pt>
                <c:pt idx="1485">
                  <c:v>6.9717832957110604</c:v>
                </c:pt>
                <c:pt idx="1486">
                  <c:v>6.9683972911963883</c:v>
                </c:pt>
                <c:pt idx="1487">
                  <c:v>6.9650112866817153</c:v>
                </c:pt>
                <c:pt idx="1488">
                  <c:v>6.9616252821670424</c:v>
                </c:pt>
                <c:pt idx="1489">
                  <c:v>6.9582392776523703</c:v>
                </c:pt>
                <c:pt idx="1490">
                  <c:v>6.9548532731376973</c:v>
                </c:pt>
                <c:pt idx="1491">
                  <c:v>6.9514672686230243</c:v>
                </c:pt>
                <c:pt idx="1492">
                  <c:v>6.9480812641083523</c:v>
                </c:pt>
                <c:pt idx="1493">
                  <c:v>6.9446952595936793</c:v>
                </c:pt>
                <c:pt idx="1494">
                  <c:v>6.9413092550790063</c:v>
                </c:pt>
                <c:pt idx="1495">
                  <c:v>6.9379232505643342</c:v>
                </c:pt>
                <c:pt idx="1496">
                  <c:v>6.9345372460496613</c:v>
                </c:pt>
                <c:pt idx="1497">
                  <c:v>6.9311512415349883</c:v>
                </c:pt>
                <c:pt idx="1498">
                  <c:v>6.9277652370203162</c:v>
                </c:pt>
                <c:pt idx="1499">
                  <c:v>6.9243792325056432</c:v>
                </c:pt>
                <c:pt idx="1500">
                  <c:v>6.9209932279909703</c:v>
                </c:pt>
                <c:pt idx="1501">
                  <c:v>6.9176072234762982</c:v>
                </c:pt>
                <c:pt idx="1502">
                  <c:v>6.9142212189616252</c:v>
                </c:pt>
                <c:pt idx="1503">
                  <c:v>6.9108352144469523</c:v>
                </c:pt>
                <c:pt idx="1504">
                  <c:v>6.9074492099322802</c:v>
                </c:pt>
                <c:pt idx="1505">
                  <c:v>6.9040632054176072</c:v>
                </c:pt>
                <c:pt idx="1506">
                  <c:v>6.9006772009029342</c:v>
                </c:pt>
                <c:pt idx="1507">
                  <c:v>6.8972911963882622</c:v>
                </c:pt>
                <c:pt idx="1508">
                  <c:v>6.8939051918735892</c:v>
                </c:pt>
                <c:pt idx="1509">
                  <c:v>6.8905191873589162</c:v>
                </c:pt>
                <c:pt idx="1510">
                  <c:v>6.8871331828442433</c:v>
                </c:pt>
                <c:pt idx="1511">
                  <c:v>6.8837471783295712</c:v>
                </c:pt>
                <c:pt idx="1512">
                  <c:v>6.8803611738148982</c:v>
                </c:pt>
                <c:pt idx="1513">
                  <c:v>6.8769751693002252</c:v>
                </c:pt>
                <c:pt idx="1514">
                  <c:v>6.8735891647855532</c:v>
                </c:pt>
                <c:pt idx="1515">
                  <c:v>6.8702031602708802</c:v>
                </c:pt>
                <c:pt idx="1516">
                  <c:v>6.8668171557562072</c:v>
                </c:pt>
                <c:pt idx="1517">
                  <c:v>6.8634311512415351</c:v>
                </c:pt>
                <c:pt idx="1518">
                  <c:v>6.8600451467268622</c:v>
                </c:pt>
                <c:pt idx="1519">
                  <c:v>6.8566591422121892</c:v>
                </c:pt>
                <c:pt idx="1520">
                  <c:v>6.8532731376975171</c:v>
                </c:pt>
                <c:pt idx="1521">
                  <c:v>6.8498871331828441</c:v>
                </c:pt>
                <c:pt idx="1522">
                  <c:v>6.8465011286681712</c:v>
                </c:pt>
                <c:pt idx="1523">
                  <c:v>6.8431151241534991</c:v>
                </c:pt>
                <c:pt idx="1524">
                  <c:v>6.8397291196388261</c:v>
                </c:pt>
                <c:pt idx="1525">
                  <c:v>6.8363431151241532</c:v>
                </c:pt>
                <c:pt idx="1526">
                  <c:v>6.8329571106094811</c:v>
                </c:pt>
                <c:pt idx="1527">
                  <c:v>6.8295711060948081</c:v>
                </c:pt>
                <c:pt idx="1528">
                  <c:v>6.8261851015801351</c:v>
                </c:pt>
                <c:pt idx="1529">
                  <c:v>6.8227990970654631</c:v>
                </c:pt>
                <c:pt idx="1530">
                  <c:v>6.8194130925507901</c:v>
                </c:pt>
                <c:pt idx="1531">
                  <c:v>6.8160270880361171</c:v>
                </c:pt>
                <c:pt idx="1532">
                  <c:v>6.8126410835214442</c:v>
                </c:pt>
                <c:pt idx="1533">
                  <c:v>6.8092550790067721</c:v>
                </c:pt>
                <c:pt idx="1534">
                  <c:v>6.8058690744920991</c:v>
                </c:pt>
                <c:pt idx="1535">
                  <c:v>6.8024830699774261</c:v>
                </c:pt>
                <c:pt idx="1536">
                  <c:v>6.7990970654627541</c:v>
                </c:pt>
                <c:pt idx="1537">
                  <c:v>6.7957110609480811</c:v>
                </c:pt>
                <c:pt idx="1538">
                  <c:v>6.7923250564334081</c:v>
                </c:pt>
                <c:pt idx="1539">
                  <c:v>6.788939051918736</c:v>
                </c:pt>
                <c:pt idx="1540">
                  <c:v>6.7855530474040631</c:v>
                </c:pt>
                <c:pt idx="1541">
                  <c:v>6.7821670428893901</c:v>
                </c:pt>
                <c:pt idx="1542">
                  <c:v>6.778781038374718</c:v>
                </c:pt>
                <c:pt idx="1543">
                  <c:v>6.775395033860045</c:v>
                </c:pt>
                <c:pt idx="1544">
                  <c:v>6.7720090293453721</c:v>
                </c:pt>
                <c:pt idx="1545">
                  <c:v>6.7686230248307</c:v>
                </c:pt>
                <c:pt idx="1546">
                  <c:v>6.765237020316027</c:v>
                </c:pt>
                <c:pt idx="1547">
                  <c:v>6.7618510158013541</c:v>
                </c:pt>
                <c:pt idx="1548">
                  <c:v>6.758465011286682</c:v>
                </c:pt>
                <c:pt idx="1549">
                  <c:v>6.755079006772009</c:v>
                </c:pt>
                <c:pt idx="1550">
                  <c:v>6.751693002257336</c:v>
                </c:pt>
                <c:pt idx="1551">
                  <c:v>6.748306997742664</c:v>
                </c:pt>
                <c:pt idx="1552">
                  <c:v>6.744920993227991</c:v>
                </c:pt>
                <c:pt idx="1553">
                  <c:v>6.741534988713318</c:v>
                </c:pt>
                <c:pt idx="1554">
                  <c:v>6.7381489841986451</c:v>
                </c:pt>
                <c:pt idx="1555">
                  <c:v>6.734762979683973</c:v>
                </c:pt>
                <c:pt idx="1556">
                  <c:v>6.7313769751693</c:v>
                </c:pt>
                <c:pt idx="1557">
                  <c:v>6.727990970654627</c:v>
                </c:pt>
                <c:pt idx="1558">
                  <c:v>6.724604966139955</c:v>
                </c:pt>
                <c:pt idx="1559">
                  <c:v>6.721218961625282</c:v>
                </c:pt>
                <c:pt idx="1560">
                  <c:v>6.717832957110609</c:v>
                </c:pt>
                <c:pt idx="1561">
                  <c:v>6.7144469525959369</c:v>
                </c:pt>
                <c:pt idx="1562">
                  <c:v>6.711060948081264</c:v>
                </c:pt>
                <c:pt idx="1563">
                  <c:v>6.707674943566591</c:v>
                </c:pt>
                <c:pt idx="1564">
                  <c:v>6.7042889390519189</c:v>
                </c:pt>
                <c:pt idx="1565">
                  <c:v>6.7009029345372459</c:v>
                </c:pt>
                <c:pt idx="1566">
                  <c:v>6.697516930022573</c:v>
                </c:pt>
                <c:pt idx="1567">
                  <c:v>6.6941309255079009</c:v>
                </c:pt>
                <c:pt idx="1568">
                  <c:v>6.6907449209932279</c:v>
                </c:pt>
                <c:pt idx="1569">
                  <c:v>6.687358916478555</c:v>
                </c:pt>
                <c:pt idx="1570">
                  <c:v>6.6839729119638829</c:v>
                </c:pt>
                <c:pt idx="1571">
                  <c:v>6.6805869074492099</c:v>
                </c:pt>
                <c:pt idx="1572">
                  <c:v>6.6772009029345369</c:v>
                </c:pt>
                <c:pt idx="1573">
                  <c:v>6.6738148984198649</c:v>
                </c:pt>
                <c:pt idx="1574">
                  <c:v>6.6704288939051919</c:v>
                </c:pt>
                <c:pt idx="1575">
                  <c:v>6.6670428893905189</c:v>
                </c:pt>
                <c:pt idx="1576">
                  <c:v>6.663656884875846</c:v>
                </c:pt>
                <c:pt idx="1577">
                  <c:v>6.6602708803611739</c:v>
                </c:pt>
                <c:pt idx="1578">
                  <c:v>6.6568848758465009</c:v>
                </c:pt>
                <c:pt idx="1579">
                  <c:v>6.6534988713318279</c:v>
                </c:pt>
                <c:pt idx="1580">
                  <c:v>6.6501128668171559</c:v>
                </c:pt>
                <c:pt idx="1581">
                  <c:v>6.6467268623024829</c:v>
                </c:pt>
                <c:pt idx="1582">
                  <c:v>6.6433408577878099</c:v>
                </c:pt>
                <c:pt idx="1583">
                  <c:v>6.6399548532731378</c:v>
                </c:pt>
                <c:pt idx="1584">
                  <c:v>6.6365688487584649</c:v>
                </c:pt>
                <c:pt idx="1585">
                  <c:v>6.6331828442437919</c:v>
                </c:pt>
                <c:pt idx="1586">
                  <c:v>6.6297968397291198</c:v>
                </c:pt>
                <c:pt idx="1587">
                  <c:v>6.6264108352144468</c:v>
                </c:pt>
                <c:pt idx="1588">
                  <c:v>6.6230248306997739</c:v>
                </c:pt>
                <c:pt idx="1589">
                  <c:v>6.6196388261851018</c:v>
                </c:pt>
                <c:pt idx="1590">
                  <c:v>6.6162528216704288</c:v>
                </c:pt>
                <c:pt idx="1591">
                  <c:v>6.6128668171557559</c:v>
                </c:pt>
                <c:pt idx="1592">
                  <c:v>6.6094808126410838</c:v>
                </c:pt>
                <c:pt idx="1593">
                  <c:v>6.6060948081264108</c:v>
                </c:pt>
                <c:pt idx="1594">
                  <c:v>6.6027088036117378</c:v>
                </c:pt>
                <c:pt idx="1595">
                  <c:v>6.5993227990970658</c:v>
                </c:pt>
                <c:pt idx="1596">
                  <c:v>6.5959367945823928</c:v>
                </c:pt>
                <c:pt idx="1597">
                  <c:v>6.5925507900677198</c:v>
                </c:pt>
                <c:pt idx="1598">
                  <c:v>6.5891647855530469</c:v>
                </c:pt>
                <c:pt idx="1599">
                  <c:v>6.5857787810383748</c:v>
                </c:pt>
                <c:pt idx="1600">
                  <c:v>6.5823927765237018</c:v>
                </c:pt>
                <c:pt idx="1601">
                  <c:v>6.5790067720090288</c:v>
                </c:pt>
                <c:pt idx="1602">
                  <c:v>6.5756207674943568</c:v>
                </c:pt>
                <c:pt idx="1603">
                  <c:v>6.5722347629796838</c:v>
                </c:pt>
                <c:pt idx="1604">
                  <c:v>6.5688487584650108</c:v>
                </c:pt>
                <c:pt idx="1605">
                  <c:v>6.5654627539503387</c:v>
                </c:pt>
                <c:pt idx="1606">
                  <c:v>6.5620767494356658</c:v>
                </c:pt>
                <c:pt idx="1607">
                  <c:v>6.5586907449209928</c:v>
                </c:pt>
                <c:pt idx="1608">
                  <c:v>6.5553047404063207</c:v>
                </c:pt>
                <c:pt idx="1609">
                  <c:v>6.5519187358916477</c:v>
                </c:pt>
                <c:pt idx="1610">
                  <c:v>6.5485327313769748</c:v>
                </c:pt>
                <c:pt idx="1611">
                  <c:v>6.5451467268623027</c:v>
                </c:pt>
                <c:pt idx="1612">
                  <c:v>6.5417607223476297</c:v>
                </c:pt>
                <c:pt idx="1613">
                  <c:v>6.5383747178329568</c:v>
                </c:pt>
                <c:pt idx="1614">
                  <c:v>6.5349887133182847</c:v>
                </c:pt>
                <c:pt idx="1615">
                  <c:v>6.5316027088036117</c:v>
                </c:pt>
                <c:pt idx="1616">
                  <c:v>6.5282167042889387</c:v>
                </c:pt>
                <c:pt idx="1617">
                  <c:v>6.5248306997742667</c:v>
                </c:pt>
                <c:pt idx="1618">
                  <c:v>6.5214446952595937</c:v>
                </c:pt>
                <c:pt idx="1619">
                  <c:v>6.5180586907449207</c:v>
                </c:pt>
                <c:pt idx="1620">
                  <c:v>6.5146726862302478</c:v>
                </c:pt>
                <c:pt idx="1621">
                  <c:v>6.5112866817155757</c:v>
                </c:pt>
                <c:pt idx="1622">
                  <c:v>6.5079006772009027</c:v>
                </c:pt>
                <c:pt idx="1623">
                  <c:v>6.5045146726862297</c:v>
                </c:pt>
                <c:pt idx="1624">
                  <c:v>6.5011286681715577</c:v>
                </c:pt>
                <c:pt idx="1625">
                  <c:v>6.4977426636568847</c:v>
                </c:pt>
                <c:pt idx="1626">
                  <c:v>6.4943566591422117</c:v>
                </c:pt>
                <c:pt idx="1627">
                  <c:v>6.4909706546275396</c:v>
                </c:pt>
                <c:pt idx="1628">
                  <c:v>6.4875846501128667</c:v>
                </c:pt>
                <c:pt idx="1629">
                  <c:v>6.4841986455981937</c:v>
                </c:pt>
                <c:pt idx="1630">
                  <c:v>6.4808126410835216</c:v>
                </c:pt>
                <c:pt idx="1631">
                  <c:v>6.4774266365688487</c:v>
                </c:pt>
                <c:pt idx="1632">
                  <c:v>6.4740406320541757</c:v>
                </c:pt>
                <c:pt idx="1633">
                  <c:v>6.4706546275395036</c:v>
                </c:pt>
                <c:pt idx="1634">
                  <c:v>6.4672686230248306</c:v>
                </c:pt>
                <c:pt idx="1635">
                  <c:v>6.4638826185101577</c:v>
                </c:pt>
                <c:pt idx="1636">
                  <c:v>6.4604966139954856</c:v>
                </c:pt>
                <c:pt idx="1637">
                  <c:v>6.4571106094808126</c:v>
                </c:pt>
                <c:pt idx="1638">
                  <c:v>6.4537246049661396</c:v>
                </c:pt>
                <c:pt idx="1639">
                  <c:v>6.4503386004514676</c:v>
                </c:pt>
                <c:pt idx="1640">
                  <c:v>6.4469525959367946</c:v>
                </c:pt>
                <c:pt idx="1641">
                  <c:v>6.4435665914221216</c:v>
                </c:pt>
                <c:pt idx="1642">
                  <c:v>6.4401805869074487</c:v>
                </c:pt>
                <c:pt idx="1643">
                  <c:v>6.4367945823927766</c:v>
                </c:pt>
                <c:pt idx="1644">
                  <c:v>6.4334085778781036</c:v>
                </c:pt>
                <c:pt idx="1645">
                  <c:v>6.4300225733634306</c:v>
                </c:pt>
                <c:pt idx="1646">
                  <c:v>6.4266365688487586</c:v>
                </c:pt>
                <c:pt idx="1647">
                  <c:v>6.4232505643340856</c:v>
                </c:pt>
                <c:pt idx="1648">
                  <c:v>6.4198645598194126</c:v>
                </c:pt>
                <c:pt idx="1649">
                  <c:v>6.4164785553047405</c:v>
                </c:pt>
                <c:pt idx="1650">
                  <c:v>6.4130925507900676</c:v>
                </c:pt>
                <c:pt idx="1651">
                  <c:v>6.4097065462753946</c:v>
                </c:pt>
                <c:pt idx="1652">
                  <c:v>6.4063205417607225</c:v>
                </c:pt>
                <c:pt idx="1653">
                  <c:v>6.4029345372460496</c:v>
                </c:pt>
                <c:pt idx="1654">
                  <c:v>6.3995485327313766</c:v>
                </c:pt>
                <c:pt idx="1655">
                  <c:v>6.3961625282167045</c:v>
                </c:pt>
                <c:pt idx="1656">
                  <c:v>6.3927765237020315</c:v>
                </c:pt>
                <c:pt idx="1657">
                  <c:v>6.3893905191873586</c:v>
                </c:pt>
                <c:pt idx="1658">
                  <c:v>6.3860045146726865</c:v>
                </c:pt>
                <c:pt idx="1659">
                  <c:v>6.3826185101580135</c:v>
                </c:pt>
                <c:pt idx="1660">
                  <c:v>6.3792325056433405</c:v>
                </c:pt>
                <c:pt idx="1661">
                  <c:v>6.3758465011286685</c:v>
                </c:pt>
                <c:pt idx="1662">
                  <c:v>6.3724604966139955</c:v>
                </c:pt>
                <c:pt idx="1663">
                  <c:v>6.3690744920993225</c:v>
                </c:pt>
                <c:pt idx="1664">
                  <c:v>6.3656884875846496</c:v>
                </c:pt>
                <c:pt idx="1665">
                  <c:v>6.3623024830699775</c:v>
                </c:pt>
                <c:pt idx="1666">
                  <c:v>6.3589164785553045</c:v>
                </c:pt>
                <c:pt idx="1667">
                  <c:v>6.3555304740406315</c:v>
                </c:pt>
                <c:pt idx="1668">
                  <c:v>6.3521444695259595</c:v>
                </c:pt>
                <c:pt idx="1669">
                  <c:v>6.3487584650112865</c:v>
                </c:pt>
                <c:pt idx="1670">
                  <c:v>6.3453724604966135</c:v>
                </c:pt>
                <c:pt idx="1671">
                  <c:v>6.3419864559819414</c:v>
                </c:pt>
                <c:pt idx="1672">
                  <c:v>6.3386004514672685</c:v>
                </c:pt>
                <c:pt idx="1673">
                  <c:v>6.3352144469525955</c:v>
                </c:pt>
                <c:pt idx="1674">
                  <c:v>6.3318284424379234</c:v>
                </c:pt>
                <c:pt idx="1675">
                  <c:v>6.3284424379232505</c:v>
                </c:pt>
                <c:pt idx="1676">
                  <c:v>6.3250564334085775</c:v>
                </c:pt>
                <c:pt idx="1677">
                  <c:v>6.3216704288939054</c:v>
                </c:pt>
                <c:pt idx="1678">
                  <c:v>6.3182844243792324</c:v>
                </c:pt>
                <c:pt idx="1679">
                  <c:v>6.3148984198645595</c:v>
                </c:pt>
                <c:pt idx="1680">
                  <c:v>6.3115124153498874</c:v>
                </c:pt>
                <c:pt idx="1681">
                  <c:v>6.3081264108352144</c:v>
                </c:pt>
                <c:pt idx="1682">
                  <c:v>6.3047404063205414</c:v>
                </c:pt>
                <c:pt idx="1683">
                  <c:v>6.3013544018058694</c:v>
                </c:pt>
                <c:pt idx="1684">
                  <c:v>6.2979683972911964</c:v>
                </c:pt>
                <c:pt idx="1685">
                  <c:v>6.2945823927765234</c:v>
                </c:pt>
                <c:pt idx="1686">
                  <c:v>6.2911963882618505</c:v>
                </c:pt>
                <c:pt idx="1687">
                  <c:v>6.2878103837471784</c:v>
                </c:pt>
                <c:pt idx="1688">
                  <c:v>6.2844243792325054</c:v>
                </c:pt>
                <c:pt idx="1689">
                  <c:v>6.2810383747178324</c:v>
                </c:pt>
                <c:pt idx="1690">
                  <c:v>6.2776523702031604</c:v>
                </c:pt>
                <c:pt idx="1691">
                  <c:v>6.2742663656884874</c:v>
                </c:pt>
                <c:pt idx="1692">
                  <c:v>6.2708803611738144</c:v>
                </c:pt>
                <c:pt idx="1693">
                  <c:v>6.2674943566591423</c:v>
                </c:pt>
                <c:pt idx="1694">
                  <c:v>6.2641083521444694</c:v>
                </c:pt>
                <c:pt idx="1695">
                  <c:v>6.2607223476297964</c:v>
                </c:pt>
                <c:pt idx="1696">
                  <c:v>6.2573363431151243</c:v>
                </c:pt>
                <c:pt idx="1697">
                  <c:v>6.2539503386004514</c:v>
                </c:pt>
                <c:pt idx="1698">
                  <c:v>6.2505643340857784</c:v>
                </c:pt>
                <c:pt idx="1699">
                  <c:v>6.2471783295711063</c:v>
                </c:pt>
                <c:pt idx="1700">
                  <c:v>6.2437923250564333</c:v>
                </c:pt>
                <c:pt idx="1701">
                  <c:v>6.2404063205417604</c:v>
                </c:pt>
                <c:pt idx="1702">
                  <c:v>6.2370203160270883</c:v>
                </c:pt>
                <c:pt idx="1703">
                  <c:v>6.2336343115124153</c:v>
                </c:pt>
                <c:pt idx="1704">
                  <c:v>6.2302483069977423</c:v>
                </c:pt>
                <c:pt idx="1705">
                  <c:v>6.2268623024830703</c:v>
                </c:pt>
                <c:pt idx="1706">
                  <c:v>6.2234762979683973</c:v>
                </c:pt>
                <c:pt idx="1707">
                  <c:v>6.2200902934537243</c:v>
                </c:pt>
                <c:pt idx="1708">
                  <c:v>6.2167042889390514</c:v>
                </c:pt>
                <c:pt idx="1709">
                  <c:v>6.2133182844243793</c:v>
                </c:pt>
                <c:pt idx="1710">
                  <c:v>6.2099322799097063</c:v>
                </c:pt>
                <c:pt idx="1711">
                  <c:v>6.2065462753950333</c:v>
                </c:pt>
                <c:pt idx="1712">
                  <c:v>6.2031602708803613</c:v>
                </c:pt>
                <c:pt idx="1713">
                  <c:v>6.1997742663656883</c:v>
                </c:pt>
                <c:pt idx="1714">
                  <c:v>6.1963882618510153</c:v>
                </c:pt>
                <c:pt idx="1715">
                  <c:v>6.1930022573363432</c:v>
                </c:pt>
                <c:pt idx="1716">
                  <c:v>6.1896162528216703</c:v>
                </c:pt>
                <c:pt idx="1717">
                  <c:v>6.1862302483069973</c:v>
                </c:pt>
                <c:pt idx="1718">
                  <c:v>6.1828442437923252</c:v>
                </c:pt>
                <c:pt idx="1719">
                  <c:v>6.1794582392776523</c:v>
                </c:pt>
                <c:pt idx="1720">
                  <c:v>6.1760722347629793</c:v>
                </c:pt>
                <c:pt idx="1721">
                  <c:v>6.1726862302483072</c:v>
                </c:pt>
                <c:pt idx="1722">
                  <c:v>6.1693002257336342</c:v>
                </c:pt>
                <c:pt idx="1723">
                  <c:v>6.1659142212189613</c:v>
                </c:pt>
                <c:pt idx="1724">
                  <c:v>6.1625282167042892</c:v>
                </c:pt>
                <c:pt idx="1725">
                  <c:v>6.1591422121896162</c:v>
                </c:pt>
                <c:pt idx="1726">
                  <c:v>6.1557562076749432</c:v>
                </c:pt>
                <c:pt idx="1727">
                  <c:v>6.1523702031602712</c:v>
                </c:pt>
                <c:pt idx="1728">
                  <c:v>6.1489841986455982</c:v>
                </c:pt>
                <c:pt idx="1729">
                  <c:v>6.1455981941309252</c:v>
                </c:pt>
                <c:pt idx="1730">
                  <c:v>6.1422121896162523</c:v>
                </c:pt>
                <c:pt idx="1731">
                  <c:v>6.1388261851015802</c:v>
                </c:pt>
                <c:pt idx="1732">
                  <c:v>6.1354401805869072</c:v>
                </c:pt>
                <c:pt idx="1733">
                  <c:v>6.1320541760722342</c:v>
                </c:pt>
                <c:pt idx="1734">
                  <c:v>6.1286681715575622</c:v>
                </c:pt>
                <c:pt idx="1735">
                  <c:v>6.1252821670428892</c:v>
                </c:pt>
                <c:pt idx="1736">
                  <c:v>6.1218961625282162</c:v>
                </c:pt>
                <c:pt idx="1737">
                  <c:v>6.1185101580135441</c:v>
                </c:pt>
                <c:pt idx="1738">
                  <c:v>6.1151241534988712</c:v>
                </c:pt>
                <c:pt idx="1739">
                  <c:v>6.1117381489841982</c:v>
                </c:pt>
                <c:pt idx="1740">
                  <c:v>6.1083521444695261</c:v>
                </c:pt>
                <c:pt idx="1741">
                  <c:v>6.1049661399548532</c:v>
                </c:pt>
                <c:pt idx="1742">
                  <c:v>6.1015801354401802</c:v>
                </c:pt>
                <c:pt idx="1743">
                  <c:v>6.0981941309255081</c:v>
                </c:pt>
                <c:pt idx="1744">
                  <c:v>6.0948081264108351</c:v>
                </c:pt>
                <c:pt idx="1745">
                  <c:v>6.0914221218961622</c:v>
                </c:pt>
                <c:pt idx="1746">
                  <c:v>6.0880361173814901</c:v>
                </c:pt>
                <c:pt idx="1747">
                  <c:v>6.0846501128668171</c:v>
                </c:pt>
                <c:pt idx="1748">
                  <c:v>6.0812641083521441</c:v>
                </c:pt>
                <c:pt idx="1749">
                  <c:v>6.0778781038374721</c:v>
                </c:pt>
                <c:pt idx="1750">
                  <c:v>6.0744920993227991</c:v>
                </c:pt>
                <c:pt idx="1751">
                  <c:v>6.0711060948081261</c:v>
                </c:pt>
                <c:pt idx="1752">
                  <c:v>6.067720090293454</c:v>
                </c:pt>
                <c:pt idx="1753">
                  <c:v>6.0643340857787811</c:v>
                </c:pt>
                <c:pt idx="1754">
                  <c:v>6.0609480812641081</c:v>
                </c:pt>
                <c:pt idx="1755">
                  <c:v>6.0575620767494351</c:v>
                </c:pt>
                <c:pt idx="1756">
                  <c:v>6.0541760722347631</c:v>
                </c:pt>
                <c:pt idx="1757">
                  <c:v>6.0507900677200901</c:v>
                </c:pt>
                <c:pt idx="1758">
                  <c:v>6.0474040632054171</c:v>
                </c:pt>
                <c:pt idx="1759">
                  <c:v>6.044018058690745</c:v>
                </c:pt>
                <c:pt idx="1760">
                  <c:v>6.0406320541760721</c:v>
                </c:pt>
                <c:pt idx="1761">
                  <c:v>6.0372460496613991</c:v>
                </c:pt>
                <c:pt idx="1762">
                  <c:v>6.033860045146727</c:v>
                </c:pt>
                <c:pt idx="1763">
                  <c:v>6.0304740406320541</c:v>
                </c:pt>
                <c:pt idx="1764">
                  <c:v>6.0270880361173811</c:v>
                </c:pt>
                <c:pt idx="1765">
                  <c:v>6.023702031602709</c:v>
                </c:pt>
                <c:pt idx="1766">
                  <c:v>6.020316027088036</c:v>
                </c:pt>
                <c:pt idx="1767">
                  <c:v>6.0169300225733631</c:v>
                </c:pt>
                <c:pt idx="1768">
                  <c:v>6.013544018058691</c:v>
                </c:pt>
                <c:pt idx="1769">
                  <c:v>6.010158013544018</c:v>
                </c:pt>
                <c:pt idx="1770">
                  <c:v>6.006772009029345</c:v>
                </c:pt>
                <c:pt idx="1771">
                  <c:v>6.003386004514673</c:v>
                </c:pt>
                <c:pt idx="1772">
                  <c:v>6</c:v>
                </c:pt>
                <c:pt idx="1773">
                  <c:v>5.996613995485327</c:v>
                </c:pt>
                <c:pt idx="1774">
                  <c:v>5.993227990970655</c:v>
                </c:pt>
                <c:pt idx="1775">
                  <c:v>5.989841986455982</c:v>
                </c:pt>
                <c:pt idx="1776">
                  <c:v>5.986455981941309</c:v>
                </c:pt>
                <c:pt idx="1777">
                  <c:v>5.983069977426636</c:v>
                </c:pt>
                <c:pt idx="1778">
                  <c:v>5.979683972911964</c:v>
                </c:pt>
                <c:pt idx="1779">
                  <c:v>5.976297968397291</c:v>
                </c:pt>
                <c:pt idx="1780">
                  <c:v>5.972911963882618</c:v>
                </c:pt>
                <c:pt idx="1781">
                  <c:v>5.9695259593679459</c:v>
                </c:pt>
                <c:pt idx="1782">
                  <c:v>5.966139954853273</c:v>
                </c:pt>
                <c:pt idx="1783">
                  <c:v>5.9627539503386</c:v>
                </c:pt>
                <c:pt idx="1784">
                  <c:v>5.9593679458239279</c:v>
                </c:pt>
                <c:pt idx="1785">
                  <c:v>5.955981941309255</c:v>
                </c:pt>
                <c:pt idx="1786">
                  <c:v>5.952595936794582</c:v>
                </c:pt>
                <c:pt idx="1787">
                  <c:v>5.9492099322799099</c:v>
                </c:pt>
                <c:pt idx="1788">
                  <c:v>5.9458239277652369</c:v>
                </c:pt>
                <c:pt idx="1789">
                  <c:v>5.942437923250564</c:v>
                </c:pt>
                <c:pt idx="1790">
                  <c:v>5.9390519187358919</c:v>
                </c:pt>
                <c:pt idx="1791">
                  <c:v>5.9356659142212189</c:v>
                </c:pt>
                <c:pt idx="1792">
                  <c:v>5.932279909706546</c:v>
                </c:pt>
                <c:pt idx="1793">
                  <c:v>5.9288939051918739</c:v>
                </c:pt>
                <c:pt idx="1794">
                  <c:v>5.9255079006772009</c:v>
                </c:pt>
                <c:pt idx="1795">
                  <c:v>5.9221218961625279</c:v>
                </c:pt>
                <c:pt idx="1796">
                  <c:v>5.9187358916478559</c:v>
                </c:pt>
                <c:pt idx="1797">
                  <c:v>5.9153498871331829</c:v>
                </c:pt>
                <c:pt idx="1798">
                  <c:v>5.9119638826185099</c:v>
                </c:pt>
                <c:pt idx="1799">
                  <c:v>5.9085778781038369</c:v>
                </c:pt>
                <c:pt idx="1800">
                  <c:v>5.9051918735891649</c:v>
                </c:pt>
                <c:pt idx="1801">
                  <c:v>5.9018058690744919</c:v>
                </c:pt>
                <c:pt idx="1802">
                  <c:v>5.8984198645598189</c:v>
                </c:pt>
                <c:pt idx="1803">
                  <c:v>5.8950338600451468</c:v>
                </c:pt>
                <c:pt idx="1804">
                  <c:v>5.8916478555304739</c:v>
                </c:pt>
                <c:pt idx="1805">
                  <c:v>5.8882618510158009</c:v>
                </c:pt>
                <c:pt idx="1806">
                  <c:v>5.8848758465011288</c:v>
                </c:pt>
                <c:pt idx="1807">
                  <c:v>5.8814898419864559</c:v>
                </c:pt>
                <c:pt idx="1808">
                  <c:v>5.8781038374717829</c:v>
                </c:pt>
                <c:pt idx="1809">
                  <c:v>5.8747178329571108</c:v>
                </c:pt>
                <c:pt idx="1810">
                  <c:v>5.8713318284424378</c:v>
                </c:pt>
                <c:pt idx="1811">
                  <c:v>5.8679458239277649</c:v>
                </c:pt>
                <c:pt idx="1812">
                  <c:v>5.8645598194130928</c:v>
                </c:pt>
                <c:pt idx="1813">
                  <c:v>5.8611738148984198</c:v>
                </c:pt>
                <c:pt idx="1814">
                  <c:v>5.8577878103837469</c:v>
                </c:pt>
                <c:pt idx="1815">
                  <c:v>5.8544018058690748</c:v>
                </c:pt>
                <c:pt idx="1816">
                  <c:v>5.8510158013544018</c:v>
                </c:pt>
                <c:pt idx="1817">
                  <c:v>5.8476297968397288</c:v>
                </c:pt>
                <c:pt idx="1818">
                  <c:v>5.8442437923250568</c:v>
                </c:pt>
                <c:pt idx="1819">
                  <c:v>5.8408577878103838</c:v>
                </c:pt>
                <c:pt idx="1820">
                  <c:v>5.8374717832957108</c:v>
                </c:pt>
                <c:pt idx="1821">
                  <c:v>5.8340857787810378</c:v>
                </c:pt>
                <c:pt idx="1822">
                  <c:v>5.8306997742663658</c:v>
                </c:pt>
                <c:pt idx="1823">
                  <c:v>5.8273137697516928</c:v>
                </c:pt>
                <c:pt idx="1824">
                  <c:v>5.8239277652370198</c:v>
                </c:pt>
                <c:pt idx="1825">
                  <c:v>5.8205417607223477</c:v>
                </c:pt>
                <c:pt idx="1826">
                  <c:v>5.8171557562076748</c:v>
                </c:pt>
                <c:pt idx="1827">
                  <c:v>5.8137697516930018</c:v>
                </c:pt>
                <c:pt idx="1828">
                  <c:v>5.8103837471783297</c:v>
                </c:pt>
                <c:pt idx="1829">
                  <c:v>5.8069977426636568</c:v>
                </c:pt>
                <c:pt idx="1830">
                  <c:v>5.8036117381489838</c:v>
                </c:pt>
                <c:pt idx="1831">
                  <c:v>5.8002257336343117</c:v>
                </c:pt>
                <c:pt idx="1832">
                  <c:v>5.7968397291196387</c:v>
                </c:pt>
                <c:pt idx="1833">
                  <c:v>5.7934537246049658</c:v>
                </c:pt>
                <c:pt idx="1834">
                  <c:v>5.7900677200902937</c:v>
                </c:pt>
                <c:pt idx="1835">
                  <c:v>5.7866817155756207</c:v>
                </c:pt>
                <c:pt idx="1836">
                  <c:v>5.7832957110609478</c:v>
                </c:pt>
                <c:pt idx="1837">
                  <c:v>5.7799097065462757</c:v>
                </c:pt>
                <c:pt idx="1838">
                  <c:v>5.7765237020316027</c:v>
                </c:pt>
                <c:pt idx="1839">
                  <c:v>5.7731376975169297</c:v>
                </c:pt>
                <c:pt idx="1840">
                  <c:v>5.7697516930022577</c:v>
                </c:pt>
                <c:pt idx="1841">
                  <c:v>5.7663656884875847</c:v>
                </c:pt>
                <c:pt idx="1842">
                  <c:v>5.7629796839729117</c:v>
                </c:pt>
                <c:pt idx="1843">
                  <c:v>5.7595936794582387</c:v>
                </c:pt>
                <c:pt idx="1844">
                  <c:v>5.7562076749435667</c:v>
                </c:pt>
                <c:pt idx="1845">
                  <c:v>5.7528216704288937</c:v>
                </c:pt>
                <c:pt idx="1846">
                  <c:v>5.7494356659142207</c:v>
                </c:pt>
                <c:pt idx="1847">
                  <c:v>5.7460496613995486</c:v>
                </c:pt>
                <c:pt idx="1848">
                  <c:v>5.7426636568848757</c:v>
                </c:pt>
                <c:pt idx="1849">
                  <c:v>5.7392776523702027</c:v>
                </c:pt>
                <c:pt idx="1850">
                  <c:v>5.7358916478555306</c:v>
                </c:pt>
                <c:pt idx="1851">
                  <c:v>5.7325056433408577</c:v>
                </c:pt>
                <c:pt idx="1852">
                  <c:v>5.7291196388261847</c:v>
                </c:pt>
                <c:pt idx="1853">
                  <c:v>5.7257336343115126</c:v>
                </c:pt>
                <c:pt idx="1854">
                  <c:v>5.7223476297968396</c:v>
                </c:pt>
                <c:pt idx="1855">
                  <c:v>5.7189616252821667</c:v>
                </c:pt>
                <c:pt idx="1856">
                  <c:v>5.7155756207674946</c:v>
                </c:pt>
                <c:pt idx="1857">
                  <c:v>5.7121896162528216</c:v>
                </c:pt>
                <c:pt idx="1858">
                  <c:v>5.7088036117381487</c:v>
                </c:pt>
                <c:pt idx="1859">
                  <c:v>5.7054176072234766</c:v>
                </c:pt>
                <c:pt idx="1860">
                  <c:v>5.7020316027088036</c:v>
                </c:pt>
                <c:pt idx="1861">
                  <c:v>5.6986455981941306</c:v>
                </c:pt>
                <c:pt idx="1862">
                  <c:v>5.6952595936794586</c:v>
                </c:pt>
                <c:pt idx="1863">
                  <c:v>5.6918735891647856</c:v>
                </c:pt>
                <c:pt idx="1864">
                  <c:v>5.6884875846501126</c:v>
                </c:pt>
                <c:pt idx="1865">
                  <c:v>5.6851015801354396</c:v>
                </c:pt>
                <c:pt idx="1866">
                  <c:v>5.6817155756207676</c:v>
                </c:pt>
                <c:pt idx="1867">
                  <c:v>5.6783295711060946</c:v>
                </c:pt>
                <c:pt idx="1868">
                  <c:v>5.6749435665914216</c:v>
                </c:pt>
                <c:pt idx="1869">
                  <c:v>5.6715575620767495</c:v>
                </c:pt>
                <c:pt idx="1870">
                  <c:v>5.6681715575620766</c:v>
                </c:pt>
                <c:pt idx="1871">
                  <c:v>5.6647855530474036</c:v>
                </c:pt>
                <c:pt idx="1872">
                  <c:v>5.6613995485327315</c:v>
                </c:pt>
                <c:pt idx="1873">
                  <c:v>5.6580135440180586</c:v>
                </c:pt>
                <c:pt idx="1874">
                  <c:v>5.6546275395033856</c:v>
                </c:pt>
                <c:pt idx="1875">
                  <c:v>5.6512415349887135</c:v>
                </c:pt>
                <c:pt idx="1876">
                  <c:v>5.6478555304740405</c:v>
                </c:pt>
                <c:pt idx="1877">
                  <c:v>5.6444695259593676</c:v>
                </c:pt>
                <c:pt idx="1878">
                  <c:v>5.6410835214446955</c:v>
                </c:pt>
                <c:pt idx="1879">
                  <c:v>5.6376975169300225</c:v>
                </c:pt>
                <c:pt idx="1880">
                  <c:v>5.6343115124153496</c:v>
                </c:pt>
                <c:pt idx="1881">
                  <c:v>5.6309255079006775</c:v>
                </c:pt>
                <c:pt idx="1882">
                  <c:v>5.6275395033860045</c:v>
                </c:pt>
                <c:pt idx="1883">
                  <c:v>5.6241534988713315</c:v>
                </c:pt>
                <c:pt idx="1884">
                  <c:v>5.6207674943566595</c:v>
                </c:pt>
                <c:pt idx="1885">
                  <c:v>5.6173814898419865</c:v>
                </c:pt>
                <c:pt idx="1886">
                  <c:v>5.6139954853273135</c:v>
                </c:pt>
                <c:pt idx="1887">
                  <c:v>5.6106094808126405</c:v>
                </c:pt>
                <c:pt idx="1888">
                  <c:v>5.6072234762979685</c:v>
                </c:pt>
                <c:pt idx="1889">
                  <c:v>5.6038374717832955</c:v>
                </c:pt>
                <c:pt idx="1890">
                  <c:v>5.6004514672686225</c:v>
                </c:pt>
                <c:pt idx="1891">
                  <c:v>5.5970654627539504</c:v>
                </c:pt>
                <c:pt idx="1892">
                  <c:v>5.5936794582392775</c:v>
                </c:pt>
                <c:pt idx="1893">
                  <c:v>5.5902934537246045</c:v>
                </c:pt>
                <c:pt idx="1894">
                  <c:v>5.5869074492099324</c:v>
                </c:pt>
                <c:pt idx="1895">
                  <c:v>5.5835214446952595</c:v>
                </c:pt>
                <c:pt idx="1896">
                  <c:v>5.5801354401805865</c:v>
                </c:pt>
                <c:pt idx="1897">
                  <c:v>5.5767494356659144</c:v>
                </c:pt>
                <c:pt idx="1898">
                  <c:v>5.5733634311512414</c:v>
                </c:pt>
                <c:pt idx="1899">
                  <c:v>5.5699774266365685</c:v>
                </c:pt>
                <c:pt idx="1900">
                  <c:v>5.5665914221218964</c:v>
                </c:pt>
                <c:pt idx="1901">
                  <c:v>5.5632054176072234</c:v>
                </c:pt>
                <c:pt idx="1902">
                  <c:v>5.5598194130925505</c:v>
                </c:pt>
                <c:pt idx="1903">
                  <c:v>5.5564334085778784</c:v>
                </c:pt>
                <c:pt idx="1904">
                  <c:v>5.5530474040632054</c:v>
                </c:pt>
                <c:pt idx="1905">
                  <c:v>5.5496613995485324</c:v>
                </c:pt>
                <c:pt idx="1906">
                  <c:v>5.5462753950338604</c:v>
                </c:pt>
                <c:pt idx="1907">
                  <c:v>5.5428893905191874</c:v>
                </c:pt>
                <c:pt idx="1908">
                  <c:v>5.5395033860045144</c:v>
                </c:pt>
                <c:pt idx="1909">
                  <c:v>5.5361173814898414</c:v>
                </c:pt>
                <c:pt idx="1910">
                  <c:v>5.5327313769751694</c:v>
                </c:pt>
                <c:pt idx="1911">
                  <c:v>5.5293453724604964</c:v>
                </c:pt>
                <c:pt idx="1912">
                  <c:v>5.5259593679458234</c:v>
                </c:pt>
                <c:pt idx="1913">
                  <c:v>5.5225733634311513</c:v>
                </c:pt>
                <c:pt idx="1914">
                  <c:v>5.5191873589164784</c:v>
                </c:pt>
                <c:pt idx="1915">
                  <c:v>5.5158013544018054</c:v>
                </c:pt>
                <c:pt idx="1916">
                  <c:v>5.5124153498871333</c:v>
                </c:pt>
                <c:pt idx="1917">
                  <c:v>5.5090293453724604</c:v>
                </c:pt>
                <c:pt idx="1918">
                  <c:v>5.5056433408577874</c:v>
                </c:pt>
                <c:pt idx="1919">
                  <c:v>5.5022573363431153</c:v>
                </c:pt>
                <c:pt idx="1920">
                  <c:v>5.4988713318284423</c:v>
                </c:pt>
                <c:pt idx="1921">
                  <c:v>5.4954853273137694</c:v>
                </c:pt>
                <c:pt idx="1922">
                  <c:v>5.4920993227990973</c:v>
                </c:pt>
                <c:pt idx="1923">
                  <c:v>5.4887133182844243</c:v>
                </c:pt>
                <c:pt idx="1924">
                  <c:v>5.4853273137697514</c:v>
                </c:pt>
                <c:pt idx="1925">
                  <c:v>5.4819413092550793</c:v>
                </c:pt>
                <c:pt idx="1926">
                  <c:v>5.4785553047404063</c:v>
                </c:pt>
                <c:pt idx="1927">
                  <c:v>5.4751693002257333</c:v>
                </c:pt>
                <c:pt idx="1928">
                  <c:v>5.4717832957110613</c:v>
                </c:pt>
                <c:pt idx="1929">
                  <c:v>5.4683972911963883</c:v>
                </c:pt>
                <c:pt idx="1930">
                  <c:v>5.4650112866817153</c:v>
                </c:pt>
                <c:pt idx="1931">
                  <c:v>5.4616252821670424</c:v>
                </c:pt>
                <c:pt idx="1932">
                  <c:v>5.4582392776523703</c:v>
                </c:pt>
                <c:pt idx="1933">
                  <c:v>5.4548532731376973</c:v>
                </c:pt>
                <c:pt idx="1934">
                  <c:v>5.4514672686230243</c:v>
                </c:pt>
                <c:pt idx="1935">
                  <c:v>5.4480812641083523</c:v>
                </c:pt>
                <c:pt idx="1936">
                  <c:v>5.4446952595936793</c:v>
                </c:pt>
                <c:pt idx="1937">
                  <c:v>5.4413092550790063</c:v>
                </c:pt>
                <c:pt idx="1938">
                  <c:v>5.4379232505643342</c:v>
                </c:pt>
                <c:pt idx="1939">
                  <c:v>5.4345372460496613</c:v>
                </c:pt>
                <c:pt idx="1940">
                  <c:v>5.4311512415349883</c:v>
                </c:pt>
                <c:pt idx="1941">
                  <c:v>5.4277652370203162</c:v>
                </c:pt>
                <c:pt idx="1942">
                  <c:v>5.4243792325056432</c:v>
                </c:pt>
                <c:pt idx="1943">
                  <c:v>5.4209932279909703</c:v>
                </c:pt>
                <c:pt idx="1944">
                  <c:v>5.4176072234762982</c:v>
                </c:pt>
                <c:pt idx="1945">
                  <c:v>5.4142212189616252</c:v>
                </c:pt>
                <c:pt idx="1946">
                  <c:v>5.4108352144469523</c:v>
                </c:pt>
                <c:pt idx="1947">
                  <c:v>5.4074492099322802</c:v>
                </c:pt>
                <c:pt idx="1948">
                  <c:v>5.4040632054176072</c:v>
                </c:pt>
                <c:pt idx="1949">
                  <c:v>5.4006772009029342</c:v>
                </c:pt>
                <c:pt idx="1950">
                  <c:v>5.3972911963882622</c:v>
                </c:pt>
                <c:pt idx="1951">
                  <c:v>5.3939051918735892</c:v>
                </c:pt>
                <c:pt idx="1952">
                  <c:v>5.3905191873589162</c:v>
                </c:pt>
                <c:pt idx="1953">
                  <c:v>5.3871331828442433</c:v>
                </c:pt>
                <c:pt idx="1954">
                  <c:v>5.3837471783295712</c:v>
                </c:pt>
                <c:pt idx="1955">
                  <c:v>5.3803611738148982</c:v>
                </c:pt>
                <c:pt idx="1956">
                  <c:v>5.3769751693002252</c:v>
                </c:pt>
                <c:pt idx="1957">
                  <c:v>5.3735891647855532</c:v>
                </c:pt>
                <c:pt idx="1958">
                  <c:v>5.3702031602708802</c:v>
                </c:pt>
                <c:pt idx="1959">
                  <c:v>5.3668171557562072</c:v>
                </c:pt>
                <c:pt idx="1960">
                  <c:v>5.3634311512415351</c:v>
                </c:pt>
                <c:pt idx="1961">
                  <c:v>5.3600451467268622</c:v>
                </c:pt>
                <c:pt idx="1962">
                  <c:v>5.3566591422121892</c:v>
                </c:pt>
                <c:pt idx="1963">
                  <c:v>5.3532731376975171</c:v>
                </c:pt>
                <c:pt idx="1964">
                  <c:v>5.3498871331828441</c:v>
                </c:pt>
                <c:pt idx="1965">
                  <c:v>5.3465011286681712</c:v>
                </c:pt>
                <c:pt idx="1966">
                  <c:v>5.3431151241534991</c:v>
                </c:pt>
                <c:pt idx="1967">
                  <c:v>5.3397291196388261</c:v>
                </c:pt>
                <c:pt idx="1968">
                  <c:v>5.3363431151241532</c:v>
                </c:pt>
                <c:pt idx="1969">
                  <c:v>5.3329571106094811</c:v>
                </c:pt>
                <c:pt idx="1970">
                  <c:v>5.3295711060948081</c:v>
                </c:pt>
                <c:pt idx="1971">
                  <c:v>5.3261851015801351</c:v>
                </c:pt>
                <c:pt idx="1972">
                  <c:v>5.3227990970654631</c:v>
                </c:pt>
                <c:pt idx="1973">
                  <c:v>5.3194130925507901</c:v>
                </c:pt>
                <c:pt idx="1974">
                  <c:v>5.3160270880361171</c:v>
                </c:pt>
                <c:pt idx="1975">
                  <c:v>5.3126410835214442</c:v>
                </c:pt>
                <c:pt idx="1976">
                  <c:v>5.3092550790067721</c:v>
                </c:pt>
                <c:pt idx="1977">
                  <c:v>5.3058690744920991</c:v>
                </c:pt>
                <c:pt idx="1978">
                  <c:v>5.3024830699774261</c:v>
                </c:pt>
                <c:pt idx="1979">
                  <c:v>5.2990970654627541</c:v>
                </c:pt>
                <c:pt idx="1980">
                  <c:v>5.2957110609480811</c:v>
                </c:pt>
                <c:pt idx="1981">
                  <c:v>5.2923250564334081</c:v>
                </c:pt>
                <c:pt idx="1982">
                  <c:v>5.288939051918736</c:v>
                </c:pt>
                <c:pt idx="1983">
                  <c:v>5.2855530474040631</c:v>
                </c:pt>
                <c:pt idx="1984">
                  <c:v>5.2821670428893901</c:v>
                </c:pt>
                <c:pt idx="1985">
                  <c:v>5.278781038374718</c:v>
                </c:pt>
                <c:pt idx="1986">
                  <c:v>5.275395033860045</c:v>
                </c:pt>
                <c:pt idx="1987">
                  <c:v>5.2720090293453721</c:v>
                </c:pt>
                <c:pt idx="1988">
                  <c:v>5.2686230248307</c:v>
                </c:pt>
                <c:pt idx="1989">
                  <c:v>5.265237020316027</c:v>
                </c:pt>
                <c:pt idx="1990">
                  <c:v>5.2618510158013541</c:v>
                </c:pt>
                <c:pt idx="1991">
                  <c:v>5.258465011286682</c:v>
                </c:pt>
                <c:pt idx="1992">
                  <c:v>5.255079006772009</c:v>
                </c:pt>
                <c:pt idx="1993">
                  <c:v>5.251693002257336</c:v>
                </c:pt>
                <c:pt idx="1994">
                  <c:v>5.248306997742664</c:v>
                </c:pt>
                <c:pt idx="1995">
                  <c:v>5.244920993227991</c:v>
                </c:pt>
                <c:pt idx="1996">
                  <c:v>5.241534988713318</c:v>
                </c:pt>
                <c:pt idx="1997">
                  <c:v>5.2381489841986451</c:v>
                </c:pt>
                <c:pt idx="1998">
                  <c:v>5.234762979683973</c:v>
                </c:pt>
                <c:pt idx="1999">
                  <c:v>5.2313769751693</c:v>
                </c:pt>
                <c:pt idx="2000">
                  <c:v>5.227990970654627</c:v>
                </c:pt>
                <c:pt idx="2001">
                  <c:v>5.224604966139955</c:v>
                </c:pt>
                <c:pt idx="2002">
                  <c:v>5.221218961625282</c:v>
                </c:pt>
                <c:pt idx="2003">
                  <c:v>5.217832957110609</c:v>
                </c:pt>
                <c:pt idx="2004">
                  <c:v>5.2144469525959369</c:v>
                </c:pt>
                <c:pt idx="2005">
                  <c:v>5.211060948081264</c:v>
                </c:pt>
                <c:pt idx="2006">
                  <c:v>5.207674943566591</c:v>
                </c:pt>
                <c:pt idx="2007">
                  <c:v>5.2042889390519189</c:v>
                </c:pt>
                <c:pt idx="2008">
                  <c:v>5.2009029345372459</c:v>
                </c:pt>
                <c:pt idx="2009">
                  <c:v>5.197516930022573</c:v>
                </c:pt>
                <c:pt idx="2010">
                  <c:v>5.1941309255079009</c:v>
                </c:pt>
                <c:pt idx="2011">
                  <c:v>5.1907449209932279</c:v>
                </c:pt>
                <c:pt idx="2012">
                  <c:v>5.187358916478555</c:v>
                </c:pt>
                <c:pt idx="2013">
                  <c:v>5.1839729119638829</c:v>
                </c:pt>
                <c:pt idx="2014">
                  <c:v>5.1805869074492099</c:v>
                </c:pt>
                <c:pt idx="2015">
                  <c:v>5.1772009029345369</c:v>
                </c:pt>
                <c:pt idx="2016">
                  <c:v>5.1738148984198649</c:v>
                </c:pt>
                <c:pt idx="2017">
                  <c:v>5.1704288939051919</c:v>
                </c:pt>
                <c:pt idx="2018">
                  <c:v>5.1670428893905189</c:v>
                </c:pt>
                <c:pt idx="2019">
                  <c:v>5.1636568848758468</c:v>
                </c:pt>
                <c:pt idx="2020">
                  <c:v>5.1602708803611739</c:v>
                </c:pt>
                <c:pt idx="2021">
                  <c:v>5.1568848758465009</c:v>
                </c:pt>
                <c:pt idx="2022">
                  <c:v>5.1534988713318279</c:v>
                </c:pt>
                <c:pt idx="2023">
                  <c:v>5.1501128668171559</c:v>
                </c:pt>
                <c:pt idx="2024">
                  <c:v>5.1467268623024829</c:v>
                </c:pt>
                <c:pt idx="2025">
                  <c:v>5.1433408577878099</c:v>
                </c:pt>
                <c:pt idx="2026">
                  <c:v>5.1399548532731378</c:v>
                </c:pt>
                <c:pt idx="2027">
                  <c:v>5.1365688487584649</c:v>
                </c:pt>
                <c:pt idx="2028">
                  <c:v>5.1331828442437919</c:v>
                </c:pt>
                <c:pt idx="2029">
                  <c:v>5.1297968397291198</c:v>
                </c:pt>
                <c:pt idx="2030">
                  <c:v>5.1264108352144468</c:v>
                </c:pt>
                <c:pt idx="2031">
                  <c:v>5.1230248306997739</c:v>
                </c:pt>
                <c:pt idx="2032">
                  <c:v>5.1196388261851018</c:v>
                </c:pt>
                <c:pt idx="2033">
                  <c:v>5.1162528216704288</c:v>
                </c:pt>
                <c:pt idx="2034">
                  <c:v>5.1128668171557559</c:v>
                </c:pt>
                <c:pt idx="2035">
                  <c:v>5.1094808126410838</c:v>
                </c:pt>
                <c:pt idx="2036">
                  <c:v>5.1060948081264108</c:v>
                </c:pt>
                <c:pt idx="2037">
                  <c:v>5.1027088036117378</c:v>
                </c:pt>
                <c:pt idx="2038">
                  <c:v>5.0993227990970658</c:v>
                </c:pt>
                <c:pt idx="2039">
                  <c:v>5.0959367945823928</c:v>
                </c:pt>
                <c:pt idx="2040">
                  <c:v>5.0925507900677198</c:v>
                </c:pt>
                <c:pt idx="2041">
                  <c:v>5.0891647855530477</c:v>
                </c:pt>
                <c:pt idx="2042">
                  <c:v>5.0857787810383748</c:v>
                </c:pt>
                <c:pt idx="2043">
                  <c:v>5.0823927765237018</c:v>
                </c:pt>
                <c:pt idx="2044">
                  <c:v>5.0790067720090288</c:v>
                </c:pt>
                <c:pt idx="2045">
                  <c:v>5.0756207674943568</c:v>
                </c:pt>
                <c:pt idx="2046">
                  <c:v>5.0722347629796838</c:v>
                </c:pt>
                <c:pt idx="2047">
                  <c:v>5.0688487584650108</c:v>
                </c:pt>
                <c:pt idx="2048">
                  <c:v>5.0654627539503387</c:v>
                </c:pt>
                <c:pt idx="2049">
                  <c:v>5.0620767494356658</c:v>
                </c:pt>
                <c:pt idx="2050">
                  <c:v>5.0586907449209928</c:v>
                </c:pt>
                <c:pt idx="2051">
                  <c:v>5.0553047404063207</c:v>
                </c:pt>
                <c:pt idx="2052">
                  <c:v>5.0519187358916477</c:v>
                </c:pt>
                <c:pt idx="2053">
                  <c:v>5.0485327313769748</c:v>
                </c:pt>
                <c:pt idx="2054">
                  <c:v>5.0451467268623027</c:v>
                </c:pt>
                <c:pt idx="2055">
                  <c:v>5.0417607223476297</c:v>
                </c:pt>
                <c:pt idx="2056">
                  <c:v>5.0383747178329568</c:v>
                </c:pt>
                <c:pt idx="2057">
                  <c:v>5.0349887133182847</c:v>
                </c:pt>
                <c:pt idx="2058">
                  <c:v>5.0316027088036117</c:v>
                </c:pt>
                <c:pt idx="2059">
                  <c:v>5.0282167042889387</c:v>
                </c:pt>
                <c:pt idx="2060">
                  <c:v>5.0248306997742667</c:v>
                </c:pt>
                <c:pt idx="2061">
                  <c:v>5.0214446952595937</c:v>
                </c:pt>
                <c:pt idx="2062">
                  <c:v>5.0180586907449207</c:v>
                </c:pt>
                <c:pt idx="2063">
                  <c:v>5.0146726862302486</c:v>
                </c:pt>
                <c:pt idx="2064">
                  <c:v>5.0112866817155757</c:v>
                </c:pt>
                <c:pt idx="2065">
                  <c:v>5.0079006772009027</c:v>
                </c:pt>
                <c:pt idx="2066">
                  <c:v>5.0045146726862297</c:v>
                </c:pt>
                <c:pt idx="2067">
                  <c:v>5.0011286681715577</c:v>
                </c:pt>
                <c:pt idx="2068">
                  <c:v>4.9977426636568847</c:v>
                </c:pt>
                <c:pt idx="2069">
                  <c:v>4.9943566591422117</c:v>
                </c:pt>
                <c:pt idx="2070">
                  <c:v>4.9909706546275396</c:v>
                </c:pt>
                <c:pt idx="2071">
                  <c:v>4.9875846501128667</c:v>
                </c:pt>
                <c:pt idx="2072">
                  <c:v>4.9841986455981937</c:v>
                </c:pt>
                <c:pt idx="2073">
                  <c:v>4.9808126410835216</c:v>
                </c:pt>
                <c:pt idx="2074">
                  <c:v>4.9774266365688487</c:v>
                </c:pt>
                <c:pt idx="2075">
                  <c:v>4.9740406320541757</c:v>
                </c:pt>
                <c:pt idx="2076">
                  <c:v>4.9706546275395036</c:v>
                </c:pt>
                <c:pt idx="2077">
                  <c:v>4.9672686230248306</c:v>
                </c:pt>
                <c:pt idx="2078">
                  <c:v>4.9638826185101577</c:v>
                </c:pt>
                <c:pt idx="2079">
                  <c:v>4.9604966139954856</c:v>
                </c:pt>
                <c:pt idx="2080">
                  <c:v>4.9571106094808126</c:v>
                </c:pt>
                <c:pt idx="2081">
                  <c:v>4.9537246049661396</c:v>
                </c:pt>
                <c:pt idx="2082">
                  <c:v>4.9503386004514676</c:v>
                </c:pt>
                <c:pt idx="2083">
                  <c:v>4.9469525959367946</c:v>
                </c:pt>
                <c:pt idx="2084">
                  <c:v>4.9435665914221216</c:v>
                </c:pt>
                <c:pt idx="2085">
                  <c:v>4.9401805869074495</c:v>
                </c:pt>
                <c:pt idx="2086">
                  <c:v>4.9367945823927766</c:v>
                </c:pt>
                <c:pt idx="2087">
                  <c:v>4.9334085778781036</c:v>
                </c:pt>
                <c:pt idx="2088">
                  <c:v>4.9300225733634306</c:v>
                </c:pt>
                <c:pt idx="2089">
                  <c:v>4.9266365688487586</c:v>
                </c:pt>
                <c:pt idx="2090">
                  <c:v>4.9232505643340856</c:v>
                </c:pt>
                <c:pt idx="2091">
                  <c:v>4.9198645598194126</c:v>
                </c:pt>
                <c:pt idx="2092">
                  <c:v>4.9164785553047405</c:v>
                </c:pt>
                <c:pt idx="2093">
                  <c:v>4.9130925507900676</c:v>
                </c:pt>
                <c:pt idx="2094">
                  <c:v>4.9097065462753946</c:v>
                </c:pt>
                <c:pt idx="2095">
                  <c:v>4.9063205417607225</c:v>
                </c:pt>
                <c:pt idx="2096">
                  <c:v>4.9029345372460496</c:v>
                </c:pt>
                <c:pt idx="2097">
                  <c:v>4.8995485327313766</c:v>
                </c:pt>
                <c:pt idx="2098">
                  <c:v>4.8961625282167045</c:v>
                </c:pt>
                <c:pt idx="2099">
                  <c:v>4.8927765237020315</c:v>
                </c:pt>
                <c:pt idx="2100">
                  <c:v>4.8893905191873586</c:v>
                </c:pt>
                <c:pt idx="2101">
                  <c:v>4.8860045146726865</c:v>
                </c:pt>
                <c:pt idx="2102">
                  <c:v>4.8826185101580135</c:v>
                </c:pt>
                <c:pt idx="2103">
                  <c:v>4.8792325056433405</c:v>
                </c:pt>
                <c:pt idx="2104">
                  <c:v>4.8758465011286685</c:v>
                </c:pt>
                <c:pt idx="2105">
                  <c:v>4.8724604966139955</c:v>
                </c:pt>
                <c:pt idx="2106">
                  <c:v>4.8690744920993225</c:v>
                </c:pt>
                <c:pt idx="2107">
                  <c:v>4.8656884875846504</c:v>
                </c:pt>
                <c:pt idx="2108">
                  <c:v>4.8623024830699775</c:v>
                </c:pt>
                <c:pt idx="2109">
                  <c:v>4.8589164785553045</c:v>
                </c:pt>
                <c:pt idx="2110">
                  <c:v>4.8555304740406315</c:v>
                </c:pt>
                <c:pt idx="2111">
                  <c:v>4.8521444695259595</c:v>
                </c:pt>
                <c:pt idx="2112">
                  <c:v>4.8487584650112865</c:v>
                </c:pt>
                <c:pt idx="2113">
                  <c:v>4.8453724604966135</c:v>
                </c:pt>
                <c:pt idx="2114">
                  <c:v>4.8419864559819414</c:v>
                </c:pt>
                <c:pt idx="2115">
                  <c:v>4.8386004514672685</c:v>
                </c:pt>
                <c:pt idx="2116">
                  <c:v>4.8352144469525955</c:v>
                </c:pt>
                <c:pt idx="2117">
                  <c:v>4.8318284424379234</c:v>
                </c:pt>
                <c:pt idx="2118">
                  <c:v>4.8284424379232505</c:v>
                </c:pt>
                <c:pt idx="2119">
                  <c:v>4.8250564334085775</c:v>
                </c:pt>
                <c:pt idx="2120">
                  <c:v>4.8216704288939054</c:v>
                </c:pt>
                <c:pt idx="2121">
                  <c:v>4.8182844243792324</c:v>
                </c:pt>
                <c:pt idx="2122">
                  <c:v>4.8148984198645595</c:v>
                </c:pt>
                <c:pt idx="2123">
                  <c:v>4.8115124153498874</c:v>
                </c:pt>
                <c:pt idx="2124">
                  <c:v>4.8081264108352144</c:v>
                </c:pt>
                <c:pt idx="2125">
                  <c:v>4.8047404063205414</c:v>
                </c:pt>
                <c:pt idx="2126">
                  <c:v>4.8013544018058694</c:v>
                </c:pt>
                <c:pt idx="2127">
                  <c:v>4.7979683972911964</c:v>
                </c:pt>
                <c:pt idx="2128">
                  <c:v>4.7945823927765234</c:v>
                </c:pt>
                <c:pt idx="2129">
                  <c:v>4.7911963882618513</c:v>
                </c:pt>
                <c:pt idx="2130">
                  <c:v>4.7878103837471784</c:v>
                </c:pt>
                <c:pt idx="2131">
                  <c:v>4.7844243792325054</c:v>
                </c:pt>
                <c:pt idx="2132">
                  <c:v>4.7810383747178324</c:v>
                </c:pt>
                <c:pt idx="2133">
                  <c:v>4.7776523702031604</c:v>
                </c:pt>
                <c:pt idx="2134">
                  <c:v>4.7742663656884874</c:v>
                </c:pt>
                <c:pt idx="2135">
                  <c:v>4.7708803611738144</c:v>
                </c:pt>
                <c:pt idx="2136">
                  <c:v>4.7674943566591423</c:v>
                </c:pt>
                <c:pt idx="2137">
                  <c:v>4.7641083521444694</c:v>
                </c:pt>
                <c:pt idx="2138">
                  <c:v>4.7607223476297964</c:v>
                </c:pt>
                <c:pt idx="2139">
                  <c:v>4.7573363431151243</c:v>
                </c:pt>
                <c:pt idx="2140">
                  <c:v>4.7539503386004514</c:v>
                </c:pt>
                <c:pt idx="2141">
                  <c:v>4.7505643340857784</c:v>
                </c:pt>
                <c:pt idx="2142">
                  <c:v>4.7471783295711063</c:v>
                </c:pt>
                <c:pt idx="2143">
                  <c:v>4.7437923250564333</c:v>
                </c:pt>
                <c:pt idx="2144">
                  <c:v>4.7404063205417604</c:v>
                </c:pt>
                <c:pt idx="2145">
                  <c:v>4.7370203160270883</c:v>
                </c:pt>
                <c:pt idx="2146">
                  <c:v>4.7336343115124153</c:v>
                </c:pt>
                <c:pt idx="2147">
                  <c:v>4.7302483069977423</c:v>
                </c:pt>
                <c:pt idx="2148">
                  <c:v>4.7268623024830703</c:v>
                </c:pt>
                <c:pt idx="2149">
                  <c:v>4.7234762979683973</c:v>
                </c:pt>
                <c:pt idx="2150">
                  <c:v>4.7200902934537243</c:v>
                </c:pt>
                <c:pt idx="2151">
                  <c:v>4.7167042889390522</c:v>
                </c:pt>
                <c:pt idx="2152">
                  <c:v>4.7133182844243793</c:v>
                </c:pt>
                <c:pt idx="2153">
                  <c:v>4.7099322799097063</c:v>
                </c:pt>
                <c:pt idx="2154">
                  <c:v>4.7065462753950333</c:v>
                </c:pt>
                <c:pt idx="2155">
                  <c:v>4.7031602708803613</c:v>
                </c:pt>
                <c:pt idx="2156">
                  <c:v>4.6997742663656883</c:v>
                </c:pt>
                <c:pt idx="2157">
                  <c:v>4.6963882618510153</c:v>
                </c:pt>
                <c:pt idx="2158">
                  <c:v>4.6930022573363432</c:v>
                </c:pt>
                <c:pt idx="2159">
                  <c:v>4.6896162528216703</c:v>
                </c:pt>
                <c:pt idx="2160">
                  <c:v>4.6862302483069973</c:v>
                </c:pt>
                <c:pt idx="2161">
                  <c:v>4.6828442437923252</c:v>
                </c:pt>
                <c:pt idx="2162">
                  <c:v>4.6794582392776523</c:v>
                </c:pt>
                <c:pt idx="2163">
                  <c:v>4.6760722347629793</c:v>
                </c:pt>
                <c:pt idx="2164">
                  <c:v>4.6726862302483072</c:v>
                </c:pt>
                <c:pt idx="2165">
                  <c:v>4.6693002257336342</c:v>
                </c:pt>
                <c:pt idx="2166">
                  <c:v>4.6659142212189613</c:v>
                </c:pt>
                <c:pt idx="2167">
                  <c:v>4.6625282167042892</c:v>
                </c:pt>
                <c:pt idx="2168">
                  <c:v>4.6591422121896162</c:v>
                </c:pt>
                <c:pt idx="2169">
                  <c:v>4.6557562076749432</c:v>
                </c:pt>
                <c:pt idx="2170">
                  <c:v>4.6523702031602712</c:v>
                </c:pt>
                <c:pt idx="2171">
                  <c:v>4.6489841986455982</c:v>
                </c:pt>
                <c:pt idx="2172">
                  <c:v>4.6455981941309252</c:v>
                </c:pt>
                <c:pt idx="2173">
                  <c:v>4.6422121896162531</c:v>
                </c:pt>
                <c:pt idx="2174">
                  <c:v>4.6388261851015802</c:v>
                </c:pt>
                <c:pt idx="2175">
                  <c:v>4.6354401805869072</c:v>
                </c:pt>
                <c:pt idx="2176">
                  <c:v>4.6320541760722342</c:v>
                </c:pt>
                <c:pt idx="2177">
                  <c:v>4.6286681715575622</c:v>
                </c:pt>
                <c:pt idx="2178">
                  <c:v>4.6252821670428892</c:v>
                </c:pt>
                <c:pt idx="2179">
                  <c:v>4.6218961625282162</c:v>
                </c:pt>
                <c:pt idx="2180">
                  <c:v>4.6185101580135441</c:v>
                </c:pt>
                <c:pt idx="2181">
                  <c:v>4.6151241534988712</c:v>
                </c:pt>
                <c:pt idx="2182">
                  <c:v>4.6117381489841982</c:v>
                </c:pt>
                <c:pt idx="2183">
                  <c:v>4.6083521444695261</c:v>
                </c:pt>
                <c:pt idx="2184">
                  <c:v>4.6049661399548532</c:v>
                </c:pt>
                <c:pt idx="2185">
                  <c:v>4.6015801354401802</c:v>
                </c:pt>
                <c:pt idx="2186">
                  <c:v>4.5981941309255081</c:v>
                </c:pt>
                <c:pt idx="2187">
                  <c:v>4.5948081264108351</c:v>
                </c:pt>
                <c:pt idx="2188">
                  <c:v>4.5914221218961622</c:v>
                </c:pt>
                <c:pt idx="2189">
                  <c:v>4.5880361173814901</c:v>
                </c:pt>
                <c:pt idx="2190">
                  <c:v>4.5846501128668171</c:v>
                </c:pt>
                <c:pt idx="2191">
                  <c:v>4.5812641083521441</c:v>
                </c:pt>
                <c:pt idx="2192">
                  <c:v>4.5778781038374721</c:v>
                </c:pt>
                <c:pt idx="2193">
                  <c:v>4.5744920993227991</c:v>
                </c:pt>
                <c:pt idx="2194">
                  <c:v>4.5711060948081261</c:v>
                </c:pt>
                <c:pt idx="2195">
                  <c:v>4.567720090293454</c:v>
                </c:pt>
                <c:pt idx="2196">
                  <c:v>4.5643340857787811</c:v>
                </c:pt>
                <c:pt idx="2197">
                  <c:v>4.5609480812641081</c:v>
                </c:pt>
                <c:pt idx="2198">
                  <c:v>4.5575620767494351</c:v>
                </c:pt>
                <c:pt idx="2199">
                  <c:v>4.5541760722347631</c:v>
                </c:pt>
                <c:pt idx="2200">
                  <c:v>4.5507900677200901</c:v>
                </c:pt>
                <c:pt idx="2201">
                  <c:v>4.5474040632054171</c:v>
                </c:pt>
                <c:pt idx="2202">
                  <c:v>4.544018058690745</c:v>
                </c:pt>
                <c:pt idx="2203">
                  <c:v>4.5406320541760721</c:v>
                </c:pt>
                <c:pt idx="2204">
                  <c:v>4.5372460496613991</c:v>
                </c:pt>
                <c:pt idx="2205">
                  <c:v>4.533860045146727</c:v>
                </c:pt>
                <c:pt idx="2206">
                  <c:v>4.5304740406320541</c:v>
                </c:pt>
                <c:pt idx="2207">
                  <c:v>4.5270880361173811</c:v>
                </c:pt>
                <c:pt idx="2208">
                  <c:v>4.523702031602709</c:v>
                </c:pt>
                <c:pt idx="2209">
                  <c:v>4.520316027088036</c:v>
                </c:pt>
                <c:pt idx="2210">
                  <c:v>4.5169300225733631</c:v>
                </c:pt>
                <c:pt idx="2211">
                  <c:v>4.513544018058691</c:v>
                </c:pt>
                <c:pt idx="2212">
                  <c:v>4.510158013544018</c:v>
                </c:pt>
                <c:pt idx="2213">
                  <c:v>4.506772009029345</c:v>
                </c:pt>
                <c:pt idx="2214">
                  <c:v>4.503386004514673</c:v>
                </c:pt>
                <c:pt idx="2215">
                  <c:v>4.5</c:v>
                </c:pt>
                <c:pt idx="2216">
                  <c:v>4.496613995485327</c:v>
                </c:pt>
                <c:pt idx="2217">
                  <c:v>4.493227990970655</c:v>
                </c:pt>
                <c:pt idx="2218">
                  <c:v>4.489841986455982</c:v>
                </c:pt>
                <c:pt idx="2219">
                  <c:v>4.486455981941309</c:v>
                </c:pt>
                <c:pt idx="2220">
                  <c:v>4.483069977426636</c:v>
                </c:pt>
                <c:pt idx="2221">
                  <c:v>4.479683972911964</c:v>
                </c:pt>
                <c:pt idx="2222">
                  <c:v>4.476297968397291</c:v>
                </c:pt>
                <c:pt idx="2223">
                  <c:v>4.472911963882618</c:v>
                </c:pt>
                <c:pt idx="2224">
                  <c:v>4.4695259593679459</c:v>
                </c:pt>
                <c:pt idx="2225">
                  <c:v>4.466139954853273</c:v>
                </c:pt>
                <c:pt idx="2226">
                  <c:v>4.4627539503386</c:v>
                </c:pt>
                <c:pt idx="2227">
                  <c:v>4.4593679458239279</c:v>
                </c:pt>
                <c:pt idx="2228">
                  <c:v>4.455981941309255</c:v>
                </c:pt>
                <c:pt idx="2229">
                  <c:v>4.452595936794582</c:v>
                </c:pt>
                <c:pt idx="2230">
                  <c:v>4.4492099322799099</c:v>
                </c:pt>
                <c:pt idx="2231">
                  <c:v>4.4458239277652369</c:v>
                </c:pt>
                <c:pt idx="2232">
                  <c:v>4.442437923250564</c:v>
                </c:pt>
                <c:pt idx="2233">
                  <c:v>4.4390519187358919</c:v>
                </c:pt>
                <c:pt idx="2234">
                  <c:v>4.4356659142212189</c:v>
                </c:pt>
                <c:pt idx="2235">
                  <c:v>4.432279909706546</c:v>
                </c:pt>
                <c:pt idx="2236">
                  <c:v>4.4288939051918739</c:v>
                </c:pt>
                <c:pt idx="2237">
                  <c:v>4.4255079006772009</c:v>
                </c:pt>
                <c:pt idx="2238">
                  <c:v>4.4221218961625279</c:v>
                </c:pt>
                <c:pt idx="2239">
                  <c:v>4.4187358916478559</c:v>
                </c:pt>
                <c:pt idx="2240">
                  <c:v>4.4153498871331829</c:v>
                </c:pt>
                <c:pt idx="2241">
                  <c:v>4.4119638826185099</c:v>
                </c:pt>
                <c:pt idx="2242">
                  <c:v>4.4085778781038369</c:v>
                </c:pt>
                <c:pt idx="2243">
                  <c:v>4.4051918735891649</c:v>
                </c:pt>
                <c:pt idx="2244">
                  <c:v>4.4018058690744919</c:v>
                </c:pt>
                <c:pt idx="2245">
                  <c:v>4.3984198645598189</c:v>
                </c:pt>
                <c:pt idx="2246">
                  <c:v>4.3950338600451468</c:v>
                </c:pt>
                <c:pt idx="2247">
                  <c:v>4.3916478555304739</c:v>
                </c:pt>
                <c:pt idx="2248">
                  <c:v>4.3882618510158009</c:v>
                </c:pt>
                <c:pt idx="2249">
                  <c:v>4.3848758465011288</c:v>
                </c:pt>
                <c:pt idx="2250">
                  <c:v>4.3814898419864559</c:v>
                </c:pt>
                <c:pt idx="2251">
                  <c:v>4.3781038374717829</c:v>
                </c:pt>
                <c:pt idx="2252">
                  <c:v>4.3747178329571108</c:v>
                </c:pt>
                <c:pt idx="2253">
                  <c:v>4.3713318284424378</c:v>
                </c:pt>
                <c:pt idx="2254">
                  <c:v>4.3679458239277649</c:v>
                </c:pt>
                <c:pt idx="2255">
                  <c:v>4.3645598194130928</c:v>
                </c:pt>
                <c:pt idx="2256">
                  <c:v>4.3611738148984198</c:v>
                </c:pt>
                <c:pt idx="2257">
                  <c:v>4.3577878103837469</c:v>
                </c:pt>
                <c:pt idx="2258">
                  <c:v>4.3544018058690748</c:v>
                </c:pt>
                <c:pt idx="2259">
                  <c:v>4.3510158013544018</c:v>
                </c:pt>
                <c:pt idx="2260">
                  <c:v>4.3476297968397288</c:v>
                </c:pt>
                <c:pt idx="2261">
                  <c:v>4.3442437923250568</c:v>
                </c:pt>
                <c:pt idx="2262">
                  <c:v>4.3408577878103838</c:v>
                </c:pt>
                <c:pt idx="2263">
                  <c:v>4.3374717832957108</c:v>
                </c:pt>
                <c:pt idx="2264">
                  <c:v>4.3340857787810378</c:v>
                </c:pt>
                <c:pt idx="2265">
                  <c:v>4.3306997742663658</c:v>
                </c:pt>
                <c:pt idx="2266">
                  <c:v>4.3273137697516928</c:v>
                </c:pt>
                <c:pt idx="2267">
                  <c:v>4.3239277652370198</c:v>
                </c:pt>
                <c:pt idx="2268">
                  <c:v>4.3205417607223477</c:v>
                </c:pt>
                <c:pt idx="2269">
                  <c:v>4.3171557562076748</c:v>
                </c:pt>
                <c:pt idx="2270">
                  <c:v>4.3137697516930018</c:v>
                </c:pt>
                <c:pt idx="2271">
                  <c:v>4.3103837471783297</c:v>
                </c:pt>
                <c:pt idx="2272">
                  <c:v>4.3069977426636568</c:v>
                </c:pt>
                <c:pt idx="2273">
                  <c:v>4.3036117381489838</c:v>
                </c:pt>
                <c:pt idx="2274">
                  <c:v>4.3002257336343117</c:v>
                </c:pt>
                <c:pt idx="2275">
                  <c:v>4.2968397291196387</c:v>
                </c:pt>
                <c:pt idx="2276">
                  <c:v>4.2934537246049658</c:v>
                </c:pt>
                <c:pt idx="2277">
                  <c:v>4.2900677200902937</c:v>
                </c:pt>
                <c:pt idx="2278">
                  <c:v>4.2866817155756207</c:v>
                </c:pt>
                <c:pt idx="2279">
                  <c:v>4.2832957110609478</c:v>
                </c:pt>
                <c:pt idx="2280">
                  <c:v>4.2799097065462757</c:v>
                </c:pt>
                <c:pt idx="2281">
                  <c:v>4.2765237020316027</c:v>
                </c:pt>
                <c:pt idx="2282">
                  <c:v>4.2731376975169297</c:v>
                </c:pt>
                <c:pt idx="2283">
                  <c:v>4.2697516930022577</c:v>
                </c:pt>
                <c:pt idx="2284">
                  <c:v>4.2663656884875847</c:v>
                </c:pt>
                <c:pt idx="2285">
                  <c:v>4.2629796839729117</c:v>
                </c:pt>
                <c:pt idx="2286">
                  <c:v>4.2595936794582396</c:v>
                </c:pt>
                <c:pt idx="2287">
                  <c:v>4.2562076749435667</c:v>
                </c:pt>
                <c:pt idx="2288">
                  <c:v>4.2528216704288937</c:v>
                </c:pt>
                <c:pt idx="2289">
                  <c:v>4.2494356659142207</c:v>
                </c:pt>
                <c:pt idx="2290">
                  <c:v>4.2460496613995486</c:v>
                </c:pt>
                <c:pt idx="2291">
                  <c:v>4.2426636568848757</c:v>
                </c:pt>
                <c:pt idx="2292">
                  <c:v>4.2392776523702027</c:v>
                </c:pt>
                <c:pt idx="2293">
                  <c:v>4.2358916478555306</c:v>
                </c:pt>
                <c:pt idx="2294">
                  <c:v>4.2325056433408577</c:v>
                </c:pt>
                <c:pt idx="2295">
                  <c:v>4.2291196388261847</c:v>
                </c:pt>
                <c:pt idx="2296">
                  <c:v>4.2257336343115126</c:v>
                </c:pt>
                <c:pt idx="2297">
                  <c:v>4.2223476297968396</c:v>
                </c:pt>
                <c:pt idx="2298">
                  <c:v>4.2189616252821667</c:v>
                </c:pt>
                <c:pt idx="2299">
                  <c:v>4.2155756207674946</c:v>
                </c:pt>
                <c:pt idx="2300">
                  <c:v>4.2121896162528216</c:v>
                </c:pt>
                <c:pt idx="2301">
                  <c:v>4.2088036117381487</c:v>
                </c:pt>
                <c:pt idx="2302">
                  <c:v>4.2054176072234766</c:v>
                </c:pt>
                <c:pt idx="2303">
                  <c:v>4.2020316027088036</c:v>
                </c:pt>
                <c:pt idx="2304">
                  <c:v>4.1986455981941306</c:v>
                </c:pt>
                <c:pt idx="2305">
                  <c:v>4.1952595936794586</c:v>
                </c:pt>
                <c:pt idx="2306">
                  <c:v>4.1918735891647856</c:v>
                </c:pt>
                <c:pt idx="2307">
                  <c:v>4.1884875846501126</c:v>
                </c:pt>
                <c:pt idx="2308">
                  <c:v>4.1851015801354405</c:v>
                </c:pt>
                <c:pt idx="2309">
                  <c:v>4.1817155756207676</c:v>
                </c:pt>
                <c:pt idx="2310">
                  <c:v>4.1783295711060946</c:v>
                </c:pt>
                <c:pt idx="2311">
                  <c:v>4.1749435665914216</c:v>
                </c:pt>
                <c:pt idx="2312">
                  <c:v>4.1715575620767495</c:v>
                </c:pt>
                <c:pt idx="2313">
                  <c:v>4.1681715575620766</c:v>
                </c:pt>
                <c:pt idx="2314">
                  <c:v>4.1647855530474036</c:v>
                </c:pt>
                <c:pt idx="2315">
                  <c:v>4.1613995485327315</c:v>
                </c:pt>
                <c:pt idx="2316">
                  <c:v>4.1580135440180586</c:v>
                </c:pt>
                <c:pt idx="2317">
                  <c:v>4.1546275395033856</c:v>
                </c:pt>
                <c:pt idx="2318">
                  <c:v>4.1512415349887135</c:v>
                </c:pt>
                <c:pt idx="2319">
                  <c:v>4.1478555304740405</c:v>
                </c:pt>
                <c:pt idx="2320">
                  <c:v>4.1444695259593676</c:v>
                </c:pt>
                <c:pt idx="2321">
                  <c:v>4.1410835214446955</c:v>
                </c:pt>
                <c:pt idx="2322">
                  <c:v>4.1376975169300225</c:v>
                </c:pt>
                <c:pt idx="2323">
                  <c:v>4.1343115124153496</c:v>
                </c:pt>
                <c:pt idx="2324">
                  <c:v>4.1309255079006775</c:v>
                </c:pt>
                <c:pt idx="2325">
                  <c:v>4.1275395033860045</c:v>
                </c:pt>
                <c:pt idx="2326">
                  <c:v>4.1241534988713315</c:v>
                </c:pt>
                <c:pt idx="2327">
                  <c:v>4.1207674943566595</c:v>
                </c:pt>
                <c:pt idx="2328">
                  <c:v>4.1173814898419865</c:v>
                </c:pt>
                <c:pt idx="2329">
                  <c:v>4.1139954853273135</c:v>
                </c:pt>
                <c:pt idx="2330">
                  <c:v>4.1106094808126414</c:v>
                </c:pt>
                <c:pt idx="2331">
                  <c:v>4.1072234762979685</c:v>
                </c:pt>
                <c:pt idx="2332">
                  <c:v>4.1038374717832955</c:v>
                </c:pt>
                <c:pt idx="2333">
                  <c:v>4.1004514672686225</c:v>
                </c:pt>
                <c:pt idx="2334">
                  <c:v>4.0970654627539504</c:v>
                </c:pt>
                <c:pt idx="2335">
                  <c:v>4.0936794582392775</c:v>
                </c:pt>
                <c:pt idx="2336">
                  <c:v>4.0902934537246045</c:v>
                </c:pt>
                <c:pt idx="2337">
                  <c:v>4.0869074492099324</c:v>
                </c:pt>
                <c:pt idx="2338">
                  <c:v>4.0835214446952595</c:v>
                </c:pt>
                <c:pt idx="2339">
                  <c:v>4.0801354401805865</c:v>
                </c:pt>
                <c:pt idx="2340">
                  <c:v>4.0767494356659144</c:v>
                </c:pt>
                <c:pt idx="2341">
                  <c:v>4.0733634311512414</c:v>
                </c:pt>
                <c:pt idx="2342">
                  <c:v>4.0699774266365685</c:v>
                </c:pt>
                <c:pt idx="2343">
                  <c:v>4.0665914221218964</c:v>
                </c:pt>
                <c:pt idx="2344">
                  <c:v>4.0632054176072234</c:v>
                </c:pt>
                <c:pt idx="2345">
                  <c:v>4.0598194130925505</c:v>
                </c:pt>
                <c:pt idx="2346">
                  <c:v>4.0564334085778784</c:v>
                </c:pt>
                <c:pt idx="2347">
                  <c:v>4.0530474040632054</c:v>
                </c:pt>
                <c:pt idx="2348">
                  <c:v>4.0496613995485324</c:v>
                </c:pt>
                <c:pt idx="2349">
                  <c:v>4.0462753950338604</c:v>
                </c:pt>
                <c:pt idx="2350">
                  <c:v>4.0428893905191874</c:v>
                </c:pt>
                <c:pt idx="2351">
                  <c:v>4.0395033860045144</c:v>
                </c:pt>
                <c:pt idx="2352">
                  <c:v>4.0361173814898423</c:v>
                </c:pt>
                <c:pt idx="2353">
                  <c:v>4.0327313769751694</c:v>
                </c:pt>
                <c:pt idx="2354">
                  <c:v>4.0293453724604964</c:v>
                </c:pt>
                <c:pt idx="2355">
                  <c:v>4.0259593679458234</c:v>
                </c:pt>
                <c:pt idx="2356">
                  <c:v>4.0225733634311513</c:v>
                </c:pt>
                <c:pt idx="2357">
                  <c:v>4.0191873589164784</c:v>
                </c:pt>
                <c:pt idx="2358">
                  <c:v>4.0158013544018054</c:v>
                </c:pt>
                <c:pt idx="2359">
                  <c:v>4.0124153498871333</c:v>
                </c:pt>
                <c:pt idx="2360">
                  <c:v>4.0090293453724604</c:v>
                </c:pt>
                <c:pt idx="2361">
                  <c:v>4.0056433408577874</c:v>
                </c:pt>
                <c:pt idx="2362">
                  <c:v>4.0022573363431153</c:v>
                </c:pt>
                <c:pt idx="2363">
                  <c:v>3.9988713318284423</c:v>
                </c:pt>
                <c:pt idx="2364">
                  <c:v>3.9954853273137698</c:v>
                </c:pt>
                <c:pt idx="2365">
                  <c:v>3.9920993227990968</c:v>
                </c:pt>
                <c:pt idx="2366">
                  <c:v>3.9887133182844243</c:v>
                </c:pt>
                <c:pt idx="2367">
                  <c:v>3.9853273137697518</c:v>
                </c:pt>
                <c:pt idx="2368">
                  <c:v>3.9819413092550788</c:v>
                </c:pt>
                <c:pt idx="2369">
                  <c:v>3.9785553047404063</c:v>
                </c:pt>
                <c:pt idx="2370">
                  <c:v>3.9751693002257333</c:v>
                </c:pt>
                <c:pt idx="2371">
                  <c:v>3.9717832957110608</c:v>
                </c:pt>
                <c:pt idx="2372">
                  <c:v>3.9683972911963883</c:v>
                </c:pt>
                <c:pt idx="2373">
                  <c:v>3.9650112866817153</c:v>
                </c:pt>
                <c:pt idx="2374">
                  <c:v>3.9616252821670428</c:v>
                </c:pt>
                <c:pt idx="2375">
                  <c:v>3.9582392776523703</c:v>
                </c:pt>
                <c:pt idx="2376">
                  <c:v>3.9548532731376973</c:v>
                </c:pt>
                <c:pt idx="2377">
                  <c:v>3.9514672686230248</c:v>
                </c:pt>
                <c:pt idx="2378">
                  <c:v>3.9480812641083523</c:v>
                </c:pt>
                <c:pt idx="2379">
                  <c:v>3.9446952595936793</c:v>
                </c:pt>
                <c:pt idx="2380">
                  <c:v>3.9413092550790068</c:v>
                </c:pt>
                <c:pt idx="2381">
                  <c:v>3.9379232505643338</c:v>
                </c:pt>
                <c:pt idx="2382">
                  <c:v>3.9345372460496613</c:v>
                </c:pt>
                <c:pt idx="2383">
                  <c:v>3.9311512415349887</c:v>
                </c:pt>
                <c:pt idx="2384">
                  <c:v>3.9277652370203158</c:v>
                </c:pt>
                <c:pt idx="2385">
                  <c:v>3.9243792325056432</c:v>
                </c:pt>
                <c:pt idx="2386">
                  <c:v>3.9209932279909707</c:v>
                </c:pt>
                <c:pt idx="2387">
                  <c:v>3.9176072234762978</c:v>
                </c:pt>
                <c:pt idx="2388">
                  <c:v>3.9142212189616252</c:v>
                </c:pt>
                <c:pt idx="2389">
                  <c:v>3.9108352144469527</c:v>
                </c:pt>
                <c:pt idx="2390">
                  <c:v>3.9074492099322797</c:v>
                </c:pt>
                <c:pt idx="2391">
                  <c:v>3.9040632054176072</c:v>
                </c:pt>
                <c:pt idx="2392">
                  <c:v>3.9006772009029342</c:v>
                </c:pt>
                <c:pt idx="2393">
                  <c:v>3.8972911963882617</c:v>
                </c:pt>
                <c:pt idx="2394">
                  <c:v>3.8939051918735892</c:v>
                </c:pt>
                <c:pt idx="2395">
                  <c:v>3.8905191873589162</c:v>
                </c:pt>
                <c:pt idx="2396">
                  <c:v>3.8871331828442437</c:v>
                </c:pt>
                <c:pt idx="2397">
                  <c:v>3.8837471783295712</c:v>
                </c:pt>
                <c:pt idx="2398">
                  <c:v>3.8803611738148982</c:v>
                </c:pt>
                <c:pt idx="2399">
                  <c:v>3.8769751693002257</c:v>
                </c:pt>
                <c:pt idx="2400">
                  <c:v>3.8735891647855532</c:v>
                </c:pt>
                <c:pt idx="2401">
                  <c:v>3.8702031602708802</c:v>
                </c:pt>
                <c:pt idx="2402">
                  <c:v>3.8668171557562077</c:v>
                </c:pt>
                <c:pt idx="2403">
                  <c:v>3.8634311512415351</c:v>
                </c:pt>
                <c:pt idx="2404">
                  <c:v>3.8600451467268622</c:v>
                </c:pt>
                <c:pt idx="2405">
                  <c:v>3.8566591422121896</c:v>
                </c:pt>
                <c:pt idx="2406">
                  <c:v>3.8532731376975167</c:v>
                </c:pt>
                <c:pt idx="2407">
                  <c:v>3.8498871331828441</c:v>
                </c:pt>
                <c:pt idx="2408">
                  <c:v>3.8465011286681716</c:v>
                </c:pt>
                <c:pt idx="2409">
                  <c:v>3.8431151241534987</c:v>
                </c:pt>
                <c:pt idx="2410">
                  <c:v>3.8397291196388261</c:v>
                </c:pt>
                <c:pt idx="2411">
                  <c:v>3.8363431151241536</c:v>
                </c:pt>
                <c:pt idx="2412">
                  <c:v>3.8329571106094806</c:v>
                </c:pt>
                <c:pt idx="2413">
                  <c:v>3.8295711060948081</c:v>
                </c:pt>
                <c:pt idx="2414">
                  <c:v>3.8261851015801356</c:v>
                </c:pt>
                <c:pt idx="2415">
                  <c:v>3.8227990970654626</c:v>
                </c:pt>
                <c:pt idx="2416">
                  <c:v>3.8194130925507901</c:v>
                </c:pt>
                <c:pt idx="2417">
                  <c:v>3.8160270880361171</c:v>
                </c:pt>
                <c:pt idx="2418">
                  <c:v>3.8126410835214446</c:v>
                </c:pt>
                <c:pt idx="2419">
                  <c:v>3.8092550790067721</c:v>
                </c:pt>
                <c:pt idx="2420">
                  <c:v>3.8058690744920991</c:v>
                </c:pt>
                <c:pt idx="2421">
                  <c:v>3.8024830699774266</c:v>
                </c:pt>
                <c:pt idx="2422">
                  <c:v>3.7990970654627541</c:v>
                </c:pt>
                <c:pt idx="2423">
                  <c:v>3.7957110609480811</c:v>
                </c:pt>
                <c:pt idx="2424">
                  <c:v>3.7923250564334086</c:v>
                </c:pt>
                <c:pt idx="2425">
                  <c:v>3.788939051918736</c:v>
                </c:pt>
                <c:pt idx="2426">
                  <c:v>3.7855530474040631</c:v>
                </c:pt>
                <c:pt idx="2427">
                  <c:v>3.7821670428893905</c:v>
                </c:pt>
                <c:pt idx="2428">
                  <c:v>3.7787810383747176</c:v>
                </c:pt>
                <c:pt idx="2429">
                  <c:v>3.775395033860045</c:v>
                </c:pt>
                <c:pt idx="2430">
                  <c:v>3.7720090293453725</c:v>
                </c:pt>
                <c:pt idx="2431">
                  <c:v>3.7686230248306996</c:v>
                </c:pt>
                <c:pt idx="2432">
                  <c:v>3.765237020316027</c:v>
                </c:pt>
                <c:pt idx="2433">
                  <c:v>3.7618510158013545</c:v>
                </c:pt>
                <c:pt idx="2434">
                  <c:v>3.7584650112866815</c:v>
                </c:pt>
                <c:pt idx="2435">
                  <c:v>3.755079006772009</c:v>
                </c:pt>
                <c:pt idx="2436">
                  <c:v>3.7516930022573365</c:v>
                </c:pt>
                <c:pt idx="2437">
                  <c:v>3.7483069977426635</c:v>
                </c:pt>
                <c:pt idx="2438">
                  <c:v>3.744920993227991</c:v>
                </c:pt>
                <c:pt idx="2439">
                  <c:v>3.741534988713318</c:v>
                </c:pt>
                <c:pt idx="2440">
                  <c:v>3.7381489841986455</c:v>
                </c:pt>
                <c:pt idx="2441">
                  <c:v>3.734762979683973</c:v>
                </c:pt>
                <c:pt idx="2442">
                  <c:v>3.7313769751693</c:v>
                </c:pt>
                <c:pt idx="2443">
                  <c:v>3.7279909706546275</c:v>
                </c:pt>
                <c:pt idx="2444">
                  <c:v>3.724604966139955</c:v>
                </c:pt>
                <c:pt idx="2445">
                  <c:v>3.721218961625282</c:v>
                </c:pt>
                <c:pt idx="2446">
                  <c:v>3.7178329571106095</c:v>
                </c:pt>
                <c:pt idx="2447">
                  <c:v>3.7144469525959369</c:v>
                </c:pt>
                <c:pt idx="2448">
                  <c:v>3.711060948081264</c:v>
                </c:pt>
                <c:pt idx="2449">
                  <c:v>3.7076749435665914</c:v>
                </c:pt>
                <c:pt idx="2450">
                  <c:v>3.7042889390519185</c:v>
                </c:pt>
                <c:pt idx="2451">
                  <c:v>3.7009029345372459</c:v>
                </c:pt>
                <c:pt idx="2452">
                  <c:v>3.6975169300225734</c:v>
                </c:pt>
                <c:pt idx="2453">
                  <c:v>3.6941309255079005</c:v>
                </c:pt>
                <c:pt idx="2454">
                  <c:v>3.6907449209932279</c:v>
                </c:pt>
                <c:pt idx="2455">
                  <c:v>3.6873589164785554</c:v>
                </c:pt>
                <c:pt idx="2456">
                  <c:v>3.6839729119638824</c:v>
                </c:pt>
                <c:pt idx="2457">
                  <c:v>3.6805869074492099</c:v>
                </c:pt>
                <c:pt idx="2458">
                  <c:v>3.6772009029345374</c:v>
                </c:pt>
                <c:pt idx="2459">
                  <c:v>3.6738148984198644</c:v>
                </c:pt>
                <c:pt idx="2460">
                  <c:v>3.6704288939051919</c:v>
                </c:pt>
                <c:pt idx="2461">
                  <c:v>3.6670428893905189</c:v>
                </c:pt>
                <c:pt idx="2462">
                  <c:v>3.6636568848758464</c:v>
                </c:pt>
                <c:pt idx="2463">
                  <c:v>3.6602708803611739</c:v>
                </c:pt>
                <c:pt idx="2464">
                  <c:v>3.6568848758465009</c:v>
                </c:pt>
                <c:pt idx="2465">
                  <c:v>3.6534988713318284</c:v>
                </c:pt>
                <c:pt idx="2466">
                  <c:v>3.6501128668171559</c:v>
                </c:pt>
                <c:pt idx="2467">
                  <c:v>3.6467268623024829</c:v>
                </c:pt>
                <c:pt idx="2468">
                  <c:v>3.6433408577878104</c:v>
                </c:pt>
                <c:pt idx="2469">
                  <c:v>3.6399548532731378</c:v>
                </c:pt>
                <c:pt idx="2470">
                  <c:v>3.6365688487584649</c:v>
                </c:pt>
                <c:pt idx="2471">
                  <c:v>3.6331828442437923</c:v>
                </c:pt>
                <c:pt idx="2472">
                  <c:v>3.6297968397291194</c:v>
                </c:pt>
                <c:pt idx="2473">
                  <c:v>3.6264108352144468</c:v>
                </c:pt>
                <c:pt idx="2474">
                  <c:v>3.6230248306997743</c:v>
                </c:pt>
                <c:pt idx="2475">
                  <c:v>3.6196388261851014</c:v>
                </c:pt>
                <c:pt idx="2476">
                  <c:v>3.6162528216704288</c:v>
                </c:pt>
                <c:pt idx="2477">
                  <c:v>3.6128668171557563</c:v>
                </c:pt>
                <c:pt idx="2478">
                  <c:v>3.6094808126410833</c:v>
                </c:pt>
                <c:pt idx="2479">
                  <c:v>3.6060948081264108</c:v>
                </c:pt>
                <c:pt idx="2480">
                  <c:v>3.6027088036117383</c:v>
                </c:pt>
                <c:pt idx="2481">
                  <c:v>3.5993227990970653</c:v>
                </c:pt>
                <c:pt idx="2482">
                  <c:v>3.5959367945823928</c:v>
                </c:pt>
                <c:pt idx="2483">
                  <c:v>3.5925507900677198</c:v>
                </c:pt>
                <c:pt idx="2484">
                  <c:v>3.5891647855530473</c:v>
                </c:pt>
                <c:pt idx="2485">
                  <c:v>3.5857787810383748</c:v>
                </c:pt>
                <c:pt idx="2486">
                  <c:v>3.5823927765237018</c:v>
                </c:pt>
                <c:pt idx="2487">
                  <c:v>3.5790067720090293</c:v>
                </c:pt>
                <c:pt idx="2488">
                  <c:v>3.5756207674943568</c:v>
                </c:pt>
                <c:pt idx="2489">
                  <c:v>3.5722347629796838</c:v>
                </c:pt>
                <c:pt idx="2490">
                  <c:v>3.5688487584650113</c:v>
                </c:pt>
                <c:pt idx="2491">
                  <c:v>3.5654627539503387</c:v>
                </c:pt>
                <c:pt idx="2492">
                  <c:v>3.5620767494356658</c:v>
                </c:pt>
                <c:pt idx="2493">
                  <c:v>3.5586907449209932</c:v>
                </c:pt>
                <c:pt idx="2494">
                  <c:v>3.5553047404063203</c:v>
                </c:pt>
                <c:pt idx="2495">
                  <c:v>3.5519187358916477</c:v>
                </c:pt>
                <c:pt idx="2496">
                  <c:v>3.5485327313769752</c:v>
                </c:pt>
                <c:pt idx="2497">
                  <c:v>3.5451467268623023</c:v>
                </c:pt>
                <c:pt idx="2498">
                  <c:v>3.5417607223476297</c:v>
                </c:pt>
                <c:pt idx="2499">
                  <c:v>3.5383747178329572</c:v>
                </c:pt>
                <c:pt idx="2500">
                  <c:v>3.5349887133182842</c:v>
                </c:pt>
                <c:pt idx="2501">
                  <c:v>3.5316027088036117</c:v>
                </c:pt>
                <c:pt idx="2502">
                  <c:v>3.5282167042889392</c:v>
                </c:pt>
                <c:pt idx="2503">
                  <c:v>3.5248306997742662</c:v>
                </c:pt>
                <c:pt idx="2504">
                  <c:v>3.5214446952595937</c:v>
                </c:pt>
                <c:pt idx="2505">
                  <c:v>3.5180586907449207</c:v>
                </c:pt>
                <c:pt idx="2506">
                  <c:v>3.5146726862302482</c:v>
                </c:pt>
                <c:pt idx="2507">
                  <c:v>3.5112866817155757</c:v>
                </c:pt>
                <c:pt idx="2508">
                  <c:v>3.5079006772009027</c:v>
                </c:pt>
                <c:pt idx="2509">
                  <c:v>3.5045146726862302</c:v>
                </c:pt>
                <c:pt idx="2510">
                  <c:v>3.5011286681715577</c:v>
                </c:pt>
                <c:pt idx="2511">
                  <c:v>3.4977426636568847</c:v>
                </c:pt>
                <c:pt idx="2512">
                  <c:v>3.4943566591422122</c:v>
                </c:pt>
                <c:pt idx="2513">
                  <c:v>3.4909706546275396</c:v>
                </c:pt>
                <c:pt idx="2514">
                  <c:v>3.4875846501128667</c:v>
                </c:pt>
                <c:pt idx="2515">
                  <c:v>3.4841986455981941</c:v>
                </c:pt>
                <c:pt idx="2516">
                  <c:v>3.4808126410835212</c:v>
                </c:pt>
                <c:pt idx="2517">
                  <c:v>3.4774266365688487</c:v>
                </c:pt>
                <c:pt idx="2518">
                  <c:v>3.4740406320541761</c:v>
                </c:pt>
                <c:pt idx="2519">
                  <c:v>3.4706546275395032</c:v>
                </c:pt>
                <c:pt idx="2520">
                  <c:v>3.4672686230248306</c:v>
                </c:pt>
                <c:pt idx="2521">
                  <c:v>3.4638826185101581</c:v>
                </c:pt>
                <c:pt idx="2522">
                  <c:v>3.4604966139954851</c:v>
                </c:pt>
                <c:pt idx="2523">
                  <c:v>3.4571106094808126</c:v>
                </c:pt>
                <c:pt idx="2524">
                  <c:v>3.4537246049661401</c:v>
                </c:pt>
                <c:pt idx="2525">
                  <c:v>3.4503386004514671</c:v>
                </c:pt>
                <c:pt idx="2526">
                  <c:v>3.4469525959367946</c:v>
                </c:pt>
                <c:pt idx="2527">
                  <c:v>3.4435665914221216</c:v>
                </c:pt>
                <c:pt idx="2528">
                  <c:v>3.4401805869074491</c:v>
                </c:pt>
                <c:pt idx="2529">
                  <c:v>3.4367945823927766</c:v>
                </c:pt>
                <c:pt idx="2530">
                  <c:v>3.4334085778781036</c:v>
                </c:pt>
                <c:pt idx="2531">
                  <c:v>3.4300225733634311</c:v>
                </c:pt>
                <c:pt idx="2532">
                  <c:v>3.4266365688487586</c:v>
                </c:pt>
                <c:pt idx="2533">
                  <c:v>3.4232505643340856</c:v>
                </c:pt>
                <c:pt idx="2534">
                  <c:v>3.4198645598194131</c:v>
                </c:pt>
                <c:pt idx="2535">
                  <c:v>3.4164785553047405</c:v>
                </c:pt>
                <c:pt idx="2536">
                  <c:v>3.4130925507900676</c:v>
                </c:pt>
                <c:pt idx="2537">
                  <c:v>3.409706546275395</c:v>
                </c:pt>
                <c:pt idx="2538">
                  <c:v>3.4063205417607221</c:v>
                </c:pt>
                <c:pt idx="2539">
                  <c:v>3.4029345372460496</c:v>
                </c:pt>
                <c:pt idx="2540">
                  <c:v>3.399548532731377</c:v>
                </c:pt>
                <c:pt idx="2541">
                  <c:v>3.3961625282167041</c:v>
                </c:pt>
                <c:pt idx="2542">
                  <c:v>3.3927765237020315</c:v>
                </c:pt>
                <c:pt idx="2543">
                  <c:v>3.389390519187359</c:v>
                </c:pt>
                <c:pt idx="2544">
                  <c:v>3.386004514672686</c:v>
                </c:pt>
                <c:pt idx="2545">
                  <c:v>3.3826185101580135</c:v>
                </c:pt>
                <c:pt idx="2546">
                  <c:v>3.379232505643341</c:v>
                </c:pt>
                <c:pt idx="2547">
                  <c:v>3.375846501128668</c:v>
                </c:pt>
                <c:pt idx="2548">
                  <c:v>3.3724604966139955</c:v>
                </c:pt>
                <c:pt idx="2549">
                  <c:v>3.3690744920993225</c:v>
                </c:pt>
                <c:pt idx="2550">
                  <c:v>3.36568848758465</c:v>
                </c:pt>
                <c:pt idx="2551">
                  <c:v>3.3623024830699775</c:v>
                </c:pt>
                <c:pt idx="2552">
                  <c:v>3.3589164785553045</c:v>
                </c:pt>
                <c:pt idx="2553">
                  <c:v>3.355530474040632</c:v>
                </c:pt>
                <c:pt idx="2554">
                  <c:v>3.3521444695259595</c:v>
                </c:pt>
                <c:pt idx="2555">
                  <c:v>3.3487584650112865</c:v>
                </c:pt>
                <c:pt idx="2556">
                  <c:v>3.345372460496614</c:v>
                </c:pt>
                <c:pt idx="2557">
                  <c:v>3.3419864559819414</c:v>
                </c:pt>
                <c:pt idx="2558">
                  <c:v>3.3386004514672685</c:v>
                </c:pt>
                <c:pt idx="2559">
                  <c:v>3.3352144469525959</c:v>
                </c:pt>
                <c:pt idx="2560">
                  <c:v>3.331828442437923</c:v>
                </c:pt>
                <c:pt idx="2561">
                  <c:v>3.3284424379232505</c:v>
                </c:pt>
                <c:pt idx="2562">
                  <c:v>3.3250564334085779</c:v>
                </c:pt>
                <c:pt idx="2563">
                  <c:v>3.321670428893905</c:v>
                </c:pt>
                <c:pt idx="2564">
                  <c:v>3.3182844243792324</c:v>
                </c:pt>
                <c:pt idx="2565">
                  <c:v>3.3148984198645599</c:v>
                </c:pt>
                <c:pt idx="2566">
                  <c:v>3.3115124153498869</c:v>
                </c:pt>
                <c:pt idx="2567">
                  <c:v>3.3081264108352144</c:v>
                </c:pt>
                <c:pt idx="2568">
                  <c:v>3.3047404063205419</c:v>
                </c:pt>
                <c:pt idx="2569">
                  <c:v>3.3013544018058689</c:v>
                </c:pt>
                <c:pt idx="2570">
                  <c:v>3.2979683972911964</c:v>
                </c:pt>
                <c:pt idx="2571">
                  <c:v>3.2945823927765234</c:v>
                </c:pt>
                <c:pt idx="2572">
                  <c:v>3.2911963882618509</c:v>
                </c:pt>
                <c:pt idx="2573">
                  <c:v>3.2878103837471784</c:v>
                </c:pt>
                <c:pt idx="2574">
                  <c:v>3.2844243792325054</c:v>
                </c:pt>
                <c:pt idx="2575">
                  <c:v>3.2810383747178329</c:v>
                </c:pt>
                <c:pt idx="2576">
                  <c:v>3.2776523702031604</c:v>
                </c:pt>
                <c:pt idx="2577">
                  <c:v>3.2742663656884874</c:v>
                </c:pt>
                <c:pt idx="2578">
                  <c:v>3.2708803611738149</c:v>
                </c:pt>
                <c:pt idx="2579">
                  <c:v>3.2674943566591423</c:v>
                </c:pt>
                <c:pt idx="2580">
                  <c:v>3.2641083521444694</c:v>
                </c:pt>
                <c:pt idx="2581">
                  <c:v>3.2607223476297968</c:v>
                </c:pt>
                <c:pt idx="2582">
                  <c:v>3.2573363431151239</c:v>
                </c:pt>
                <c:pt idx="2583">
                  <c:v>3.2539503386004514</c:v>
                </c:pt>
                <c:pt idx="2584">
                  <c:v>3.2505643340857788</c:v>
                </c:pt>
                <c:pt idx="2585">
                  <c:v>3.2471783295711059</c:v>
                </c:pt>
                <c:pt idx="2586">
                  <c:v>3.2437923250564333</c:v>
                </c:pt>
                <c:pt idx="2587">
                  <c:v>3.2404063205417608</c:v>
                </c:pt>
                <c:pt idx="2588">
                  <c:v>3.2370203160270878</c:v>
                </c:pt>
                <c:pt idx="2589">
                  <c:v>3.2336343115124153</c:v>
                </c:pt>
                <c:pt idx="2590">
                  <c:v>3.2302483069977428</c:v>
                </c:pt>
                <c:pt idx="2591">
                  <c:v>3.2268623024830698</c:v>
                </c:pt>
                <c:pt idx="2592">
                  <c:v>3.2234762979683973</c:v>
                </c:pt>
                <c:pt idx="2593">
                  <c:v>3.2200902934537243</c:v>
                </c:pt>
                <c:pt idx="2594">
                  <c:v>3.2167042889390518</c:v>
                </c:pt>
                <c:pt idx="2595">
                  <c:v>3.2133182844243793</c:v>
                </c:pt>
                <c:pt idx="2596">
                  <c:v>3.2099322799097063</c:v>
                </c:pt>
                <c:pt idx="2597">
                  <c:v>3.2065462753950338</c:v>
                </c:pt>
                <c:pt idx="2598">
                  <c:v>3.2031602708803613</c:v>
                </c:pt>
                <c:pt idx="2599">
                  <c:v>3.1997742663656883</c:v>
                </c:pt>
                <c:pt idx="2600">
                  <c:v>3.1963882618510158</c:v>
                </c:pt>
                <c:pt idx="2601">
                  <c:v>3.1930022573363432</c:v>
                </c:pt>
                <c:pt idx="2602">
                  <c:v>3.1896162528216703</c:v>
                </c:pt>
                <c:pt idx="2603">
                  <c:v>3.1862302483069977</c:v>
                </c:pt>
                <c:pt idx="2604">
                  <c:v>3.1828442437923248</c:v>
                </c:pt>
                <c:pt idx="2605">
                  <c:v>3.1794582392776523</c:v>
                </c:pt>
                <c:pt idx="2606">
                  <c:v>3.1760722347629797</c:v>
                </c:pt>
                <c:pt idx="2607">
                  <c:v>3.1726862302483068</c:v>
                </c:pt>
                <c:pt idx="2608">
                  <c:v>3.1693002257336342</c:v>
                </c:pt>
                <c:pt idx="2609">
                  <c:v>3.1659142212189617</c:v>
                </c:pt>
                <c:pt idx="2610">
                  <c:v>3.1625282167042887</c:v>
                </c:pt>
                <c:pt idx="2611">
                  <c:v>3.1591422121896162</c:v>
                </c:pt>
                <c:pt idx="2612">
                  <c:v>3.1557562076749437</c:v>
                </c:pt>
                <c:pt idx="2613">
                  <c:v>3.1523702031602707</c:v>
                </c:pt>
                <c:pt idx="2614">
                  <c:v>3.1489841986455982</c:v>
                </c:pt>
                <c:pt idx="2615">
                  <c:v>3.1455981941309252</c:v>
                </c:pt>
                <c:pt idx="2616">
                  <c:v>3.1422121896162527</c:v>
                </c:pt>
                <c:pt idx="2617">
                  <c:v>3.1388261851015802</c:v>
                </c:pt>
                <c:pt idx="2618">
                  <c:v>3.1354401805869072</c:v>
                </c:pt>
                <c:pt idx="2619">
                  <c:v>3.1320541760722347</c:v>
                </c:pt>
                <c:pt idx="2620">
                  <c:v>3.1286681715575622</c:v>
                </c:pt>
                <c:pt idx="2621">
                  <c:v>3.1252821670428892</c:v>
                </c:pt>
                <c:pt idx="2622">
                  <c:v>3.1218961625282167</c:v>
                </c:pt>
                <c:pt idx="2623">
                  <c:v>3.1185101580135441</c:v>
                </c:pt>
                <c:pt idx="2624">
                  <c:v>3.1151241534988712</c:v>
                </c:pt>
                <c:pt idx="2625">
                  <c:v>3.1117381489841986</c:v>
                </c:pt>
                <c:pt idx="2626">
                  <c:v>3.1083521444695257</c:v>
                </c:pt>
                <c:pt idx="2627">
                  <c:v>3.1049661399548532</c:v>
                </c:pt>
                <c:pt idx="2628">
                  <c:v>3.1015801354401806</c:v>
                </c:pt>
                <c:pt idx="2629">
                  <c:v>3.0981941309255077</c:v>
                </c:pt>
                <c:pt idx="2630">
                  <c:v>3.0948081264108351</c:v>
                </c:pt>
                <c:pt idx="2631">
                  <c:v>3.0914221218961626</c:v>
                </c:pt>
                <c:pt idx="2632">
                  <c:v>3.0880361173814896</c:v>
                </c:pt>
                <c:pt idx="2633">
                  <c:v>3.0846501128668171</c:v>
                </c:pt>
                <c:pt idx="2634">
                  <c:v>3.0812641083521446</c:v>
                </c:pt>
                <c:pt idx="2635">
                  <c:v>3.0778781038374716</c:v>
                </c:pt>
                <c:pt idx="2636">
                  <c:v>3.0744920993227991</c:v>
                </c:pt>
                <c:pt idx="2637">
                  <c:v>3.0711060948081261</c:v>
                </c:pt>
                <c:pt idx="2638">
                  <c:v>3.0677200902934536</c:v>
                </c:pt>
                <c:pt idx="2639">
                  <c:v>3.0643340857787811</c:v>
                </c:pt>
                <c:pt idx="2640">
                  <c:v>3.0609480812641081</c:v>
                </c:pt>
                <c:pt idx="2641">
                  <c:v>3.0575620767494356</c:v>
                </c:pt>
                <c:pt idx="2642">
                  <c:v>3.0541760722347631</c:v>
                </c:pt>
                <c:pt idx="2643">
                  <c:v>3.0507900677200901</c:v>
                </c:pt>
                <c:pt idx="2644">
                  <c:v>3.0474040632054176</c:v>
                </c:pt>
                <c:pt idx="2645">
                  <c:v>3.044018058690745</c:v>
                </c:pt>
                <c:pt idx="2646">
                  <c:v>3.0406320541760721</c:v>
                </c:pt>
                <c:pt idx="2647">
                  <c:v>3.0372460496613995</c:v>
                </c:pt>
                <c:pt idx="2648">
                  <c:v>3.033860045146727</c:v>
                </c:pt>
                <c:pt idx="2649">
                  <c:v>3.0304740406320541</c:v>
                </c:pt>
                <c:pt idx="2650">
                  <c:v>3.0270880361173815</c:v>
                </c:pt>
                <c:pt idx="2651">
                  <c:v>3.0237020316027086</c:v>
                </c:pt>
                <c:pt idx="2652">
                  <c:v>3.020316027088036</c:v>
                </c:pt>
                <c:pt idx="2653">
                  <c:v>3.0169300225733635</c:v>
                </c:pt>
                <c:pt idx="2654">
                  <c:v>3.0135440180586905</c:v>
                </c:pt>
                <c:pt idx="2655">
                  <c:v>3.010158013544018</c:v>
                </c:pt>
                <c:pt idx="2656">
                  <c:v>3.0067720090293455</c:v>
                </c:pt>
                <c:pt idx="2657">
                  <c:v>3.0033860045146725</c:v>
                </c:pt>
                <c:pt idx="2658">
                  <c:v>3</c:v>
                </c:pt>
                <c:pt idx="2659">
                  <c:v>2.9966139954853275</c:v>
                </c:pt>
                <c:pt idx="2660">
                  <c:v>2.9932279909706545</c:v>
                </c:pt>
                <c:pt idx="2661">
                  <c:v>2.989841986455982</c:v>
                </c:pt>
                <c:pt idx="2662">
                  <c:v>2.986455981941309</c:v>
                </c:pt>
                <c:pt idx="2663">
                  <c:v>2.9830699774266365</c:v>
                </c:pt>
                <c:pt idx="2664">
                  <c:v>2.979683972911964</c:v>
                </c:pt>
                <c:pt idx="2665">
                  <c:v>2.976297968397291</c:v>
                </c:pt>
                <c:pt idx="2666">
                  <c:v>2.9729119638826185</c:v>
                </c:pt>
                <c:pt idx="2667">
                  <c:v>2.9695259593679459</c:v>
                </c:pt>
                <c:pt idx="2668">
                  <c:v>2.966139954853273</c:v>
                </c:pt>
                <c:pt idx="2669">
                  <c:v>2.9627539503386005</c:v>
                </c:pt>
                <c:pt idx="2670">
                  <c:v>2.9593679458239279</c:v>
                </c:pt>
                <c:pt idx="2671">
                  <c:v>2.955981941309255</c:v>
                </c:pt>
                <c:pt idx="2672">
                  <c:v>2.9525959367945824</c:v>
                </c:pt>
                <c:pt idx="2673">
                  <c:v>2.9492099322799095</c:v>
                </c:pt>
                <c:pt idx="2674">
                  <c:v>2.9458239277652369</c:v>
                </c:pt>
                <c:pt idx="2675">
                  <c:v>2.9424379232505644</c:v>
                </c:pt>
                <c:pt idx="2676">
                  <c:v>2.9390519187358914</c:v>
                </c:pt>
                <c:pt idx="2677">
                  <c:v>2.9356659142212189</c:v>
                </c:pt>
                <c:pt idx="2678">
                  <c:v>2.9322799097065464</c:v>
                </c:pt>
                <c:pt idx="2679">
                  <c:v>2.9288939051918734</c:v>
                </c:pt>
                <c:pt idx="2680">
                  <c:v>2.9255079006772009</c:v>
                </c:pt>
                <c:pt idx="2681">
                  <c:v>2.9221218961625284</c:v>
                </c:pt>
                <c:pt idx="2682">
                  <c:v>2.9187358916478554</c:v>
                </c:pt>
                <c:pt idx="2683">
                  <c:v>2.9153498871331829</c:v>
                </c:pt>
                <c:pt idx="2684">
                  <c:v>2.9119638826185099</c:v>
                </c:pt>
                <c:pt idx="2685">
                  <c:v>2.9085778781038374</c:v>
                </c:pt>
                <c:pt idx="2686">
                  <c:v>2.9051918735891649</c:v>
                </c:pt>
                <c:pt idx="2687">
                  <c:v>2.9018058690744919</c:v>
                </c:pt>
                <c:pt idx="2688">
                  <c:v>2.8984198645598194</c:v>
                </c:pt>
                <c:pt idx="2689">
                  <c:v>2.8950338600451468</c:v>
                </c:pt>
                <c:pt idx="2690">
                  <c:v>2.8916478555304739</c:v>
                </c:pt>
                <c:pt idx="2691">
                  <c:v>2.8882618510158014</c:v>
                </c:pt>
                <c:pt idx="2692">
                  <c:v>2.8848758465011288</c:v>
                </c:pt>
                <c:pt idx="2693">
                  <c:v>2.8814898419864559</c:v>
                </c:pt>
                <c:pt idx="2694">
                  <c:v>2.8781038374717833</c:v>
                </c:pt>
                <c:pt idx="2695">
                  <c:v>2.8747178329571104</c:v>
                </c:pt>
                <c:pt idx="2696">
                  <c:v>2.8713318284424378</c:v>
                </c:pt>
                <c:pt idx="2697">
                  <c:v>2.8679458239277653</c:v>
                </c:pt>
                <c:pt idx="2698">
                  <c:v>2.8645598194130923</c:v>
                </c:pt>
                <c:pt idx="2699">
                  <c:v>2.8611738148984198</c:v>
                </c:pt>
                <c:pt idx="2700">
                  <c:v>2.8577878103837473</c:v>
                </c:pt>
                <c:pt idx="2701">
                  <c:v>2.8544018058690743</c:v>
                </c:pt>
                <c:pt idx="2702">
                  <c:v>2.8510158013544018</c:v>
                </c:pt>
                <c:pt idx="2703">
                  <c:v>2.8476297968397293</c:v>
                </c:pt>
                <c:pt idx="2704">
                  <c:v>2.8442437923250563</c:v>
                </c:pt>
                <c:pt idx="2705">
                  <c:v>2.8408577878103838</c:v>
                </c:pt>
                <c:pt idx="2706">
                  <c:v>2.8374717832957108</c:v>
                </c:pt>
                <c:pt idx="2707">
                  <c:v>2.8340857787810383</c:v>
                </c:pt>
                <c:pt idx="2708">
                  <c:v>2.8306997742663658</c:v>
                </c:pt>
                <c:pt idx="2709">
                  <c:v>2.8273137697516928</c:v>
                </c:pt>
                <c:pt idx="2710">
                  <c:v>2.8239277652370203</c:v>
                </c:pt>
                <c:pt idx="2711">
                  <c:v>2.8205417607223477</c:v>
                </c:pt>
                <c:pt idx="2712">
                  <c:v>2.8171557562076748</c:v>
                </c:pt>
                <c:pt idx="2713">
                  <c:v>2.8137697516930023</c:v>
                </c:pt>
                <c:pt idx="2714">
                  <c:v>2.8103837471783297</c:v>
                </c:pt>
                <c:pt idx="2715">
                  <c:v>2.8069977426636568</c:v>
                </c:pt>
                <c:pt idx="2716">
                  <c:v>2.8036117381489842</c:v>
                </c:pt>
                <c:pt idx="2717">
                  <c:v>2.8002257336343113</c:v>
                </c:pt>
                <c:pt idx="2718">
                  <c:v>2.7968397291196387</c:v>
                </c:pt>
                <c:pt idx="2719">
                  <c:v>2.7934537246049662</c:v>
                </c:pt>
                <c:pt idx="2720">
                  <c:v>2.7900677200902932</c:v>
                </c:pt>
                <c:pt idx="2721">
                  <c:v>2.7866817155756207</c:v>
                </c:pt>
                <c:pt idx="2722">
                  <c:v>2.7832957110609482</c:v>
                </c:pt>
                <c:pt idx="2723">
                  <c:v>2.7799097065462752</c:v>
                </c:pt>
                <c:pt idx="2724">
                  <c:v>2.7765237020316027</c:v>
                </c:pt>
                <c:pt idx="2725">
                  <c:v>2.7731376975169302</c:v>
                </c:pt>
                <c:pt idx="2726">
                  <c:v>2.7697516930022572</c:v>
                </c:pt>
                <c:pt idx="2727">
                  <c:v>2.7663656884875847</c:v>
                </c:pt>
                <c:pt idx="2728">
                  <c:v>2.7629796839729117</c:v>
                </c:pt>
                <c:pt idx="2729">
                  <c:v>2.7595936794582392</c:v>
                </c:pt>
                <c:pt idx="2730">
                  <c:v>2.7562076749435667</c:v>
                </c:pt>
                <c:pt idx="2731">
                  <c:v>2.7528216704288937</c:v>
                </c:pt>
                <c:pt idx="2732">
                  <c:v>2.7494356659142212</c:v>
                </c:pt>
                <c:pt idx="2733">
                  <c:v>2.7460496613995486</c:v>
                </c:pt>
                <c:pt idx="2734">
                  <c:v>2.7426636568848757</c:v>
                </c:pt>
                <c:pt idx="2735">
                  <c:v>2.7392776523702032</c:v>
                </c:pt>
                <c:pt idx="2736">
                  <c:v>2.7358916478555306</c:v>
                </c:pt>
                <c:pt idx="2737">
                  <c:v>2.7325056433408577</c:v>
                </c:pt>
                <c:pt idx="2738">
                  <c:v>2.7291196388261851</c:v>
                </c:pt>
                <c:pt idx="2739">
                  <c:v>2.7257336343115122</c:v>
                </c:pt>
                <c:pt idx="2740">
                  <c:v>2.7223476297968396</c:v>
                </c:pt>
                <c:pt idx="2741">
                  <c:v>2.7189616252821671</c:v>
                </c:pt>
                <c:pt idx="2742">
                  <c:v>2.7155756207674941</c:v>
                </c:pt>
                <c:pt idx="2743">
                  <c:v>2.7121896162528216</c:v>
                </c:pt>
                <c:pt idx="2744">
                  <c:v>2.7088036117381491</c:v>
                </c:pt>
                <c:pt idx="2745">
                  <c:v>2.7054176072234761</c:v>
                </c:pt>
                <c:pt idx="2746">
                  <c:v>2.7020316027088036</c:v>
                </c:pt>
                <c:pt idx="2747">
                  <c:v>2.6986455981941311</c:v>
                </c:pt>
                <c:pt idx="2748">
                  <c:v>2.6952595936794581</c:v>
                </c:pt>
                <c:pt idx="2749">
                  <c:v>2.6918735891647856</c:v>
                </c:pt>
                <c:pt idx="2750">
                  <c:v>2.6884875846501126</c:v>
                </c:pt>
                <c:pt idx="2751">
                  <c:v>2.6851015801354401</c:v>
                </c:pt>
                <c:pt idx="2752">
                  <c:v>2.6817155756207676</c:v>
                </c:pt>
                <c:pt idx="2753">
                  <c:v>2.6783295711060946</c:v>
                </c:pt>
                <c:pt idx="2754">
                  <c:v>2.6749435665914221</c:v>
                </c:pt>
                <c:pt idx="2755">
                  <c:v>2.6715575620767495</c:v>
                </c:pt>
                <c:pt idx="2756">
                  <c:v>2.6681715575620766</c:v>
                </c:pt>
                <c:pt idx="2757">
                  <c:v>2.6647855530474041</c:v>
                </c:pt>
                <c:pt idx="2758">
                  <c:v>2.6613995485327315</c:v>
                </c:pt>
                <c:pt idx="2759">
                  <c:v>2.6580135440180586</c:v>
                </c:pt>
                <c:pt idx="2760">
                  <c:v>2.654627539503386</c:v>
                </c:pt>
                <c:pt idx="2761">
                  <c:v>2.6512415349887131</c:v>
                </c:pt>
                <c:pt idx="2762">
                  <c:v>2.6478555304740405</c:v>
                </c:pt>
                <c:pt idx="2763">
                  <c:v>2.644469525959368</c:v>
                </c:pt>
                <c:pt idx="2764">
                  <c:v>2.641083521444695</c:v>
                </c:pt>
                <c:pt idx="2765">
                  <c:v>2.6376975169300225</c:v>
                </c:pt>
                <c:pt idx="2766">
                  <c:v>2.63431151241535</c:v>
                </c:pt>
                <c:pt idx="2767">
                  <c:v>2.630925507900677</c:v>
                </c:pt>
                <c:pt idx="2768">
                  <c:v>2.6275395033860045</c:v>
                </c:pt>
                <c:pt idx="2769">
                  <c:v>2.624153498871332</c:v>
                </c:pt>
                <c:pt idx="2770">
                  <c:v>2.620767494356659</c:v>
                </c:pt>
                <c:pt idx="2771">
                  <c:v>2.6173814898419865</c:v>
                </c:pt>
                <c:pt idx="2772">
                  <c:v>2.6139954853273135</c:v>
                </c:pt>
                <c:pt idx="2773">
                  <c:v>2.610609480812641</c:v>
                </c:pt>
                <c:pt idx="2774">
                  <c:v>2.6072234762979685</c:v>
                </c:pt>
                <c:pt idx="2775">
                  <c:v>2.6038374717832955</c:v>
                </c:pt>
                <c:pt idx="2776">
                  <c:v>2.600451467268623</c:v>
                </c:pt>
                <c:pt idx="2777">
                  <c:v>2.5970654627539504</c:v>
                </c:pt>
                <c:pt idx="2778">
                  <c:v>2.5936794582392775</c:v>
                </c:pt>
                <c:pt idx="2779">
                  <c:v>2.590293453724605</c:v>
                </c:pt>
                <c:pt idx="2780">
                  <c:v>2.5869074492099324</c:v>
                </c:pt>
                <c:pt idx="2781">
                  <c:v>2.5835214446952595</c:v>
                </c:pt>
                <c:pt idx="2782">
                  <c:v>2.5801354401805869</c:v>
                </c:pt>
                <c:pt idx="2783">
                  <c:v>2.576749435665914</c:v>
                </c:pt>
                <c:pt idx="2784">
                  <c:v>2.5733634311512414</c:v>
                </c:pt>
                <c:pt idx="2785">
                  <c:v>2.5699774266365689</c:v>
                </c:pt>
                <c:pt idx="2786">
                  <c:v>2.5665914221218959</c:v>
                </c:pt>
                <c:pt idx="2787">
                  <c:v>2.5632054176072234</c:v>
                </c:pt>
                <c:pt idx="2788">
                  <c:v>2.5598194130925509</c:v>
                </c:pt>
                <c:pt idx="2789">
                  <c:v>2.5564334085778779</c:v>
                </c:pt>
                <c:pt idx="2790">
                  <c:v>2.5530474040632054</c:v>
                </c:pt>
                <c:pt idx="2791">
                  <c:v>2.5496613995485329</c:v>
                </c:pt>
                <c:pt idx="2792">
                  <c:v>2.5462753950338599</c:v>
                </c:pt>
                <c:pt idx="2793">
                  <c:v>2.5428893905191874</c:v>
                </c:pt>
                <c:pt idx="2794">
                  <c:v>2.5395033860045144</c:v>
                </c:pt>
                <c:pt idx="2795">
                  <c:v>2.5361173814898419</c:v>
                </c:pt>
                <c:pt idx="2796">
                  <c:v>2.5327313769751694</c:v>
                </c:pt>
                <c:pt idx="2797">
                  <c:v>2.5293453724604964</c:v>
                </c:pt>
                <c:pt idx="2798">
                  <c:v>2.5259593679458239</c:v>
                </c:pt>
                <c:pt idx="2799">
                  <c:v>2.5225733634311513</c:v>
                </c:pt>
                <c:pt idx="2800">
                  <c:v>2.5191873589164784</c:v>
                </c:pt>
                <c:pt idx="2801">
                  <c:v>2.5158013544018059</c:v>
                </c:pt>
                <c:pt idx="2802">
                  <c:v>2.5124153498871333</c:v>
                </c:pt>
                <c:pt idx="2803">
                  <c:v>2.5090293453724604</c:v>
                </c:pt>
                <c:pt idx="2804">
                  <c:v>2.5056433408577878</c:v>
                </c:pt>
                <c:pt idx="2805">
                  <c:v>2.5022573363431149</c:v>
                </c:pt>
                <c:pt idx="2806">
                  <c:v>2.4988713318284423</c:v>
                </c:pt>
                <c:pt idx="2807">
                  <c:v>2.4954853273137698</c:v>
                </c:pt>
                <c:pt idx="2808">
                  <c:v>2.4920993227990968</c:v>
                </c:pt>
                <c:pt idx="2809">
                  <c:v>2.4887133182844243</c:v>
                </c:pt>
                <c:pt idx="2810">
                  <c:v>2.4853273137697518</c:v>
                </c:pt>
                <c:pt idx="2811">
                  <c:v>2.4819413092550788</c:v>
                </c:pt>
                <c:pt idx="2812">
                  <c:v>2.4785553047404063</c:v>
                </c:pt>
                <c:pt idx="2813">
                  <c:v>2.4751693002257338</c:v>
                </c:pt>
                <c:pt idx="2814">
                  <c:v>2.4717832957110608</c:v>
                </c:pt>
                <c:pt idx="2815">
                  <c:v>2.4683972911963883</c:v>
                </c:pt>
                <c:pt idx="2816">
                  <c:v>2.4650112866817153</c:v>
                </c:pt>
                <c:pt idx="2817">
                  <c:v>2.4616252821670428</c:v>
                </c:pt>
                <c:pt idx="2818">
                  <c:v>2.4582392776523703</c:v>
                </c:pt>
                <c:pt idx="2819">
                  <c:v>2.4548532731376973</c:v>
                </c:pt>
                <c:pt idx="2820">
                  <c:v>2.4514672686230248</c:v>
                </c:pt>
                <c:pt idx="2821">
                  <c:v>2.4480812641083523</c:v>
                </c:pt>
                <c:pt idx="2822">
                  <c:v>2.4446952595936793</c:v>
                </c:pt>
                <c:pt idx="2823">
                  <c:v>2.4413092550790068</c:v>
                </c:pt>
                <c:pt idx="2824">
                  <c:v>2.4379232505643342</c:v>
                </c:pt>
                <c:pt idx="2825">
                  <c:v>2.4345372460496613</c:v>
                </c:pt>
                <c:pt idx="2826">
                  <c:v>2.4311512415349887</c:v>
                </c:pt>
                <c:pt idx="2827">
                  <c:v>2.4277652370203158</c:v>
                </c:pt>
                <c:pt idx="2828">
                  <c:v>2.4243792325056432</c:v>
                </c:pt>
                <c:pt idx="2829">
                  <c:v>2.4209932279909707</c:v>
                </c:pt>
                <c:pt idx="2830">
                  <c:v>2.4176072234762978</c:v>
                </c:pt>
                <c:pt idx="2831">
                  <c:v>2.4142212189616252</c:v>
                </c:pt>
                <c:pt idx="2832">
                  <c:v>2.4108352144469527</c:v>
                </c:pt>
                <c:pt idx="2833">
                  <c:v>2.4074492099322797</c:v>
                </c:pt>
                <c:pt idx="2834">
                  <c:v>2.4040632054176072</c:v>
                </c:pt>
                <c:pt idx="2835">
                  <c:v>2.4006772009029347</c:v>
                </c:pt>
                <c:pt idx="2836">
                  <c:v>2.3972911963882617</c:v>
                </c:pt>
                <c:pt idx="2837">
                  <c:v>2.3939051918735892</c:v>
                </c:pt>
                <c:pt idx="2838">
                  <c:v>2.3905191873589162</c:v>
                </c:pt>
                <c:pt idx="2839">
                  <c:v>2.3871331828442437</c:v>
                </c:pt>
                <c:pt idx="2840">
                  <c:v>2.3837471783295712</c:v>
                </c:pt>
                <c:pt idx="2841">
                  <c:v>2.3803611738148982</c:v>
                </c:pt>
                <c:pt idx="2842">
                  <c:v>2.3769751693002257</c:v>
                </c:pt>
                <c:pt idx="2843">
                  <c:v>2.3735891647855532</c:v>
                </c:pt>
                <c:pt idx="2844">
                  <c:v>2.3702031602708802</c:v>
                </c:pt>
                <c:pt idx="2845">
                  <c:v>2.3668171557562077</c:v>
                </c:pt>
                <c:pt idx="2846">
                  <c:v>2.3634311512415351</c:v>
                </c:pt>
                <c:pt idx="2847">
                  <c:v>2.3600451467268622</c:v>
                </c:pt>
                <c:pt idx="2848">
                  <c:v>2.3566591422121896</c:v>
                </c:pt>
                <c:pt idx="2849">
                  <c:v>2.3532731376975167</c:v>
                </c:pt>
                <c:pt idx="2850">
                  <c:v>2.3498871331828441</c:v>
                </c:pt>
                <c:pt idx="2851">
                  <c:v>2.3465011286681716</c:v>
                </c:pt>
                <c:pt idx="2852">
                  <c:v>2.3431151241534987</c:v>
                </c:pt>
                <c:pt idx="2853">
                  <c:v>2.3397291196388261</c:v>
                </c:pt>
                <c:pt idx="2854">
                  <c:v>2.3363431151241536</c:v>
                </c:pt>
                <c:pt idx="2855">
                  <c:v>2.3329571106094806</c:v>
                </c:pt>
                <c:pt idx="2856">
                  <c:v>2.3295711060948081</c:v>
                </c:pt>
                <c:pt idx="2857">
                  <c:v>2.3261851015801356</c:v>
                </c:pt>
                <c:pt idx="2858">
                  <c:v>2.3227990970654626</c:v>
                </c:pt>
                <c:pt idx="2859">
                  <c:v>2.3194130925507901</c:v>
                </c:pt>
                <c:pt idx="2860">
                  <c:v>2.3160270880361171</c:v>
                </c:pt>
                <c:pt idx="2861">
                  <c:v>2.3126410835214446</c:v>
                </c:pt>
                <c:pt idx="2862">
                  <c:v>2.3092550790067721</c:v>
                </c:pt>
                <c:pt idx="2863">
                  <c:v>2.3058690744920991</c:v>
                </c:pt>
                <c:pt idx="2864">
                  <c:v>2.3024830699774266</c:v>
                </c:pt>
                <c:pt idx="2865">
                  <c:v>2.2990970654627541</c:v>
                </c:pt>
                <c:pt idx="2866">
                  <c:v>2.2957110609480811</c:v>
                </c:pt>
                <c:pt idx="2867">
                  <c:v>2.2923250564334086</c:v>
                </c:pt>
                <c:pt idx="2868">
                  <c:v>2.288939051918736</c:v>
                </c:pt>
                <c:pt idx="2869">
                  <c:v>2.2855530474040631</c:v>
                </c:pt>
                <c:pt idx="2870">
                  <c:v>2.2821670428893905</c:v>
                </c:pt>
                <c:pt idx="2871">
                  <c:v>2.2787810383747176</c:v>
                </c:pt>
                <c:pt idx="2872">
                  <c:v>2.275395033860045</c:v>
                </c:pt>
                <c:pt idx="2873">
                  <c:v>2.2720090293453725</c:v>
                </c:pt>
                <c:pt idx="2874">
                  <c:v>2.2686230248306996</c:v>
                </c:pt>
                <c:pt idx="2875">
                  <c:v>2.265237020316027</c:v>
                </c:pt>
                <c:pt idx="2876">
                  <c:v>2.2618510158013545</c:v>
                </c:pt>
                <c:pt idx="2877">
                  <c:v>2.2584650112866815</c:v>
                </c:pt>
                <c:pt idx="2878">
                  <c:v>2.255079006772009</c:v>
                </c:pt>
                <c:pt idx="2879">
                  <c:v>2.2516930022573365</c:v>
                </c:pt>
                <c:pt idx="2880">
                  <c:v>2.2483069977426635</c:v>
                </c:pt>
                <c:pt idx="2881">
                  <c:v>2.244920993227991</c:v>
                </c:pt>
                <c:pt idx="2882">
                  <c:v>2.241534988713318</c:v>
                </c:pt>
                <c:pt idx="2883">
                  <c:v>2.2381489841986455</c:v>
                </c:pt>
                <c:pt idx="2884">
                  <c:v>2.234762979683973</c:v>
                </c:pt>
                <c:pt idx="2885">
                  <c:v>2.2313769751693</c:v>
                </c:pt>
                <c:pt idx="2886">
                  <c:v>2.2279909706546275</c:v>
                </c:pt>
                <c:pt idx="2887">
                  <c:v>2.224604966139955</c:v>
                </c:pt>
                <c:pt idx="2888">
                  <c:v>2.221218961625282</c:v>
                </c:pt>
                <c:pt idx="2889">
                  <c:v>2.2178329571106095</c:v>
                </c:pt>
                <c:pt idx="2890">
                  <c:v>2.2144469525959369</c:v>
                </c:pt>
                <c:pt idx="2891">
                  <c:v>2.211060948081264</c:v>
                </c:pt>
                <c:pt idx="2892">
                  <c:v>2.2076749435665914</c:v>
                </c:pt>
                <c:pt idx="2893">
                  <c:v>2.2042889390519185</c:v>
                </c:pt>
                <c:pt idx="2894">
                  <c:v>2.2009029345372459</c:v>
                </c:pt>
                <c:pt idx="2895">
                  <c:v>2.1975169300225734</c:v>
                </c:pt>
                <c:pt idx="2896">
                  <c:v>2.1941309255079005</c:v>
                </c:pt>
                <c:pt idx="2897">
                  <c:v>2.1907449209932279</c:v>
                </c:pt>
                <c:pt idx="2898">
                  <c:v>2.1873589164785554</c:v>
                </c:pt>
                <c:pt idx="2899">
                  <c:v>2.1839729119638824</c:v>
                </c:pt>
                <c:pt idx="2900">
                  <c:v>2.1805869074492099</c:v>
                </c:pt>
                <c:pt idx="2901">
                  <c:v>2.1772009029345374</c:v>
                </c:pt>
                <c:pt idx="2902">
                  <c:v>2.1738148984198644</c:v>
                </c:pt>
                <c:pt idx="2903">
                  <c:v>2.1704288939051919</c:v>
                </c:pt>
                <c:pt idx="2904">
                  <c:v>2.1670428893905189</c:v>
                </c:pt>
                <c:pt idx="2905">
                  <c:v>2.1636568848758464</c:v>
                </c:pt>
                <c:pt idx="2906">
                  <c:v>2.1602708803611739</c:v>
                </c:pt>
                <c:pt idx="2907">
                  <c:v>2.1568848758465009</c:v>
                </c:pt>
                <c:pt idx="2908">
                  <c:v>2.1534988713318284</c:v>
                </c:pt>
                <c:pt idx="2909">
                  <c:v>2.1501128668171559</c:v>
                </c:pt>
                <c:pt idx="2910">
                  <c:v>2.1467268623024829</c:v>
                </c:pt>
                <c:pt idx="2911">
                  <c:v>2.1433408577878104</c:v>
                </c:pt>
                <c:pt idx="2912">
                  <c:v>2.1399548532731378</c:v>
                </c:pt>
                <c:pt idx="2913">
                  <c:v>2.1365688487584649</c:v>
                </c:pt>
                <c:pt idx="2914">
                  <c:v>2.1331828442437923</c:v>
                </c:pt>
                <c:pt idx="2915">
                  <c:v>2.1297968397291198</c:v>
                </c:pt>
                <c:pt idx="2916">
                  <c:v>2.1264108352144468</c:v>
                </c:pt>
                <c:pt idx="2917">
                  <c:v>2.1230248306997743</c:v>
                </c:pt>
                <c:pt idx="2918">
                  <c:v>2.1196388261851014</c:v>
                </c:pt>
                <c:pt idx="2919">
                  <c:v>2.1162528216704288</c:v>
                </c:pt>
                <c:pt idx="2920">
                  <c:v>2.1128668171557563</c:v>
                </c:pt>
                <c:pt idx="2921">
                  <c:v>2.1094808126410833</c:v>
                </c:pt>
                <c:pt idx="2922">
                  <c:v>2.1060948081264108</c:v>
                </c:pt>
                <c:pt idx="2923">
                  <c:v>2.1027088036117383</c:v>
                </c:pt>
                <c:pt idx="2924">
                  <c:v>2.0993227990970653</c:v>
                </c:pt>
                <c:pt idx="2925">
                  <c:v>2.0959367945823928</c:v>
                </c:pt>
                <c:pt idx="2926">
                  <c:v>2.0925507900677203</c:v>
                </c:pt>
                <c:pt idx="2927">
                  <c:v>2.0891647855530473</c:v>
                </c:pt>
                <c:pt idx="2928">
                  <c:v>2.0857787810383748</c:v>
                </c:pt>
                <c:pt idx="2929">
                  <c:v>2.0823927765237018</c:v>
                </c:pt>
                <c:pt idx="2930">
                  <c:v>2.0790067720090293</c:v>
                </c:pt>
                <c:pt idx="2931">
                  <c:v>2.0756207674943568</c:v>
                </c:pt>
                <c:pt idx="2932">
                  <c:v>2.0722347629796838</c:v>
                </c:pt>
                <c:pt idx="2933">
                  <c:v>2.0688487584650113</c:v>
                </c:pt>
                <c:pt idx="2934">
                  <c:v>2.0654627539503387</c:v>
                </c:pt>
                <c:pt idx="2935">
                  <c:v>2.0620767494356658</c:v>
                </c:pt>
                <c:pt idx="2936">
                  <c:v>2.0586907449209932</c:v>
                </c:pt>
                <c:pt idx="2937">
                  <c:v>2.0553047404063207</c:v>
                </c:pt>
                <c:pt idx="2938">
                  <c:v>2.0519187358916477</c:v>
                </c:pt>
                <c:pt idx="2939">
                  <c:v>2.0485327313769752</c:v>
                </c:pt>
                <c:pt idx="2940">
                  <c:v>2.0451467268623023</c:v>
                </c:pt>
                <c:pt idx="2941">
                  <c:v>2.0417607223476297</c:v>
                </c:pt>
                <c:pt idx="2942">
                  <c:v>2.0383747178329572</c:v>
                </c:pt>
                <c:pt idx="2943">
                  <c:v>2.0349887133182842</c:v>
                </c:pt>
                <c:pt idx="2944">
                  <c:v>2.0316027088036117</c:v>
                </c:pt>
                <c:pt idx="2945">
                  <c:v>2.0282167042889392</c:v>
                </c:pt>
                <c:pt idx="2946">
                  <c:v>2.0248306997742662</c:v>
                </c:pt>
                <c:pt idx="2947">
                  <c:v>2.0214446952595937</c:v>
                </c:pt>
                <c:pt idx="2948">
                  <c:v>2.0180586907449212</c:v>
                </c:pt>
                <c:pt idx="2949">
                  <c:v>2.0146726862302482</c:v>
                </c:pt>
                <c:pt idx="2950">
                  <c:v>2.0112866817155757</c:v>
                </c:pt>
                <c:pt idx="2951">
                  <c:v>2.0079006772009027</c:v>
                </c:pt>
                <c:pt idx="2952">
                  <c:v>2.0045146726862302</c:v>
                </c:pt>
                <c:pt idx="2953">
                  <c:v>2.0011286681715577</c:v>
                </c:pt>
                <c:pt idx="2954">
                  <c:v>1.9977426636568849</c:v>
                </c:pt>
                <c:pt idx="2955">
                  <c:v>1.9943566591422122</c:v>
                </c:pt>
                <c:pt idx="2956">
                  <c:v>1.9909706546275394</c:v>
                </c:pt>
                <c:pt idx="2957">
                  <c:v>1.9875846501128667</c:v>
                </c:pt>
                <c:pt idx="2958">
                  <c:v>1.9841986455981941</c:v>
                </c:pt>
                <c:pt idx="2959">
                  <c:v>1.9808126410835214</c:v>
                </c:pt>
                <c:pt idx="2960">
                  <c:v>1.9774266365688487</c:v>
                </c:pt>
                <c:pt idx="2961">
                  <c:v>1.9740406320541761</c:v>
                </c:pt>
                <c:pt idx="2962">
                  <c:v>1.9706546275395034</c:v>
                </c:pt>
                <c:pt idx="2963">
                  <c:v>1.9672686230248306</c:v>
                </c:pt>
                <c:pt idx="2964">
                  <c:v>1.9638826185101579</c:v>
                </c:pt>
                <c:pt idx="2965">
                  <c:v>1.9604966139954854</c:v>
                </c:pt>
                <c:pt idx="2966">
                  <c:v>1.9571106094808126</c:v>
                </c:pt>
                <c:pt idx="2967">
                  <c:v>1.9537246049661399</c:v>
                </c:pt>
                <c:pt idx="2968">
                  <c:v>1.9503386004514671</c:v>
                </c:pt>
                <c:pt idx="2969">
                  <c:v>1.9469525959367946</c:v>
                </c:pt>
                <c:pt idx="2970">
                  <c:v>1.9435665914221218</c:v>
                </c:pt>
                <c:pt idx="2971">
                  <c:v>1.9401805869074491</c:v>
                </c:pt>
                <c:pt idx="2972">
                  <c:v>1.9367945823927766</c:v>
                </c:pt>
                <c:pt idx="2973">
                  <c:v>1.9334085778781038</c:v>
                </c:pt>
                <c:pt idx="2974">
                  <c:v>1.9300225733634311</c:v>
                </c:pt>
                <c:pt idx="2975">
                  <c:v>1.9266365688487583</c:v>
                </c:pt>
                <c:pt idx="2976">
                  <c:v>1.9232505643340858</c:v>
                </c:pt>
                <c:pt idx="2977">
                  <c:v>1.9198645598194131</c:v>
                </c:pt>
                <c:pt idx="2978">
                  <c:v>1.9164785553047403</c:v>
                </c:pt>
                <c:pt idx="2979">
                  <c:v>1.9130925507900678</c:v>
                </c:pt>
                <c:pt idx="2980">
                  <c:v>1.909706546275395</c:v>
                </c:pt>
                <c:pt idx="2981">
                  <c:v>1.9063205417607223</c:v>
                </c:pt>
                <c:pt idx="2982">
                  <c:v>1.9029345372460496</c:v>
                </c:pt>
                <c:pt idx="2983">
                  <c:v>1.899548532731377</c:v>
                </c:pt>
                <c:pt idx="2984">
                  <c:v>1.8961625282167043</c:v>
                </c:pt>
                <c:pt idx="2985">
                  <c:v>1.8927765237020315</c:v>
                </c:pt>
                <c:pt idx="2986">
                  <c:v>1.8893905191873588</c:v>
                </c:pt>
                <c:pt idx="2987">
                  <c:v>1.8860045146726863</c:v>
                </c:pt>
                <c:pt idx="2988">
                  <c:v>1.8826185101580135</c:v>
                </c:pt>
                <c:pt idx="2989">
                  <c:v>1.8792325056433408</c:v>
                </c:pt>
                <c:pt idx="2990">
                  <c:v>1.8758465011286682</c:v>
                </c:pt>
                <c:pt idx="2991">
                  <c:v>1.8724604966139955</c:v>
                </c:pt>
                <c:pt idx="2992">
                  <c:v>1.8690744920993227</c:v>
                </c:pt>
                <c:pt idx="2993">
                  <c:v>1.86568848758465</c:v>
                </c:pt>
                <c:pt idx="2994">
                  <c:v>1.8623024830699775</c:v>
                </c:pt>
                <c:pt idx="2995">
                  <c:v>1.8589164785553047</c:v>
                </c:pt>
                <c:pt idx="2996">
                  <c:v>1.855530474040632</c:v>
                </c:pt>
                <c:pt idx="2997">
                  <c:v>1.8521444695259592</c:v>
                </c:pt>
                <c:pt idx="2998">
                  <c:v>1.8487584650112867</c:v>
                </c:pt>
                <c:pt idx="2999">
                  <c:v>1.845372460496614</c:v>
                </c:pt>
                <c:pt idx="3000">
                  <c:v>1.8419864559819412</c:v>
                </c:pt>
                <c:pt idx="3001">
                  <c:v>1.8386004514672687</c:v>
                </c:pt>
                <c:pt idx="3002">
                  <c:v>1.8352144469525959</c:v>
                </c:pt>
                <c:pt idx="3003">
                  <c:v>1.8318284424379232</c:v>
                </c:pt>
                <c:pt idx="3004">
                  <c:v>1.8284424379232505</c:v>
                </c:pt>
                <c:pt idx="3005">
                  <c:v>1.8250564334085779</c:v>
                </c:pt>
                <c:pt idx="3006">
                  <c:v>1.8216704288939052</c:v>
                </c:pt>
                <c:pt idx="3007">
                  <c:v>1.8182844243792324</c:v>
                </c:pt>
                <c:pt idx="3008">
                  <c:v>1.8148984198645597</c:v>
                </c:pt>
                <c:pt idx="3009">
                  <c:v>1.8115124153498872</c:v>
                </c:pt>
                <c:pt idx="3010">
                  <c:v>1.8081264108352144</c:v>
                </c:pt>
                <c:pt idx="3011">
                  <c:v>1.8047404063205417</c:v>
                </c:pt>
                <c:pt idx="3012">
                  <c:v>1.8013544018058691</c:v>
                </c:pt>
                <c:pt idx="3013">
                  <c:v>1.7979683972911964</c:v>
                </c:pt>
                <c:pt idx="3014">
                  <c:v>1.7945823927765236</c:v>
                </c:pt>
                <c:pt idx="3015">
                  <c:v>1.7911963882618509</c:v>
                </c:pt>
                <c:pt idx="3016">
                  <c:v>1.7878103837471784</c:v>
                </c:pt>
                <c:pt idx="3017">
                  <c:v>1.7844243792325056</c:v>
                </c:pt>
                <c:pt idx="3018">
                  <c:v>1.7810383747178329</c:v>
                </c:pt>
                <c:pt idx="3019">
                  <c:v>1.7776523702031601</c:v>
                </c:pt>
                <c:pt idx="3020">
                  <c:v>1.7742663656884876</c:v>
                </c:pt>
                <c:pt idx="3021">
                  <c:v>1.7708803611738149</c:v>
                </c:pt>
                <c:pt idx="3022">
                  <c:v>1.7674943566591421</c:v>
                </c:pt>
                <c:pt idx="3023">
                  <c:v>1.7641083521444696</c:v>
                </c:pt>
                <c:pt idx="3024">
                  <c:v>1.7607223476297968</c:v>
                </c:pt>
                <c:pt idx="3025">
                  <c:v>1.7573363431151241</c:v>
                </c:pt>
                <c:pt idx="3026">
                  <c:v>1.7539503386004514</c:v>
                </c:pt>
                <c:pt idx="3027">
                  <c:v>1.7505643340857788</c:v>
                </c:pt>
                <c:pt idx="3028">
                  <c:v>1.7471783295711061</c:v>
                </c:pt>
                <c:pt idx="3029">
                  <c:v>1.7437923250564333</c:v>
                </c:pt>
                <c:pt idx="3030">
                  <c:v>1.7404063205417606</c:v>
                </c:pt>
                <c:pt idx="3031">
                  <c:v>1.7370203160270881</c:v>
                </c:pt>
                <c:pt idx="3032">
                  <c:v>1.7336343115124153</c:v>
                </c:pt>
                <c:pt idx="3033">
                  <c:v>1.7302483069977426</c:v>
                </c:pt>
                <c:pt idx="3034">
                  <c:v>1.72686230248307</c:v>
                </c:pt>
                <c:pt idx="3035">
                  <c:v>1.7234762979683973</c:v>
                </c:pt>
                <c:pt idx="3036">
                  <c:v>1.7200902934537246</c:v>
                </c:pt>
                <c:pt idx="3037">
                  <c:v>1.7167042889390518</c:v>
                </c:pt>
                <c:pt idx="3038">
                  <c:v>1.7133182844243793</c:v>
                </c:pt>
                <c:pt idx="3039">
                  <c:v>1.7099322799097065</c:v>
                </c:pt>
                <c:pt idx="3040">
                  <c:v>1.7065462753950338</c:v>
                </c:pt>
                <c:pt idx="3041">
                  <c:v>1.703160270880361</c:v>
                </c:pt>
                <c:pt idx="3042">
                  <c:v>1.6997742663656885</c:v>
                </c:pt>
                <c:pt idx="3043">
                  <c:v>1.6963882618510158</c:v>
                </c:pt>
                <c:pt idx="3044">
                  <c:v>1.693002257336343</c:v>
                </c:pt>
                <c:pt idx="3045">
                  <c:v>1.6896162528216705</c:v>
                </c:pt>
                <c:pt idx="3046">
                  <c:v>1.6862302483069977</c:v>
                </c:pt>
                <c:pt idx="3047">
                  <c:v>1.682844243792325</c:v>
                </c:pt>
                <c:pt idx="3048">
                  <c:v>1.6794582392776523</c:v>
                </c:pt>
                <c:pt idx="3049">
                  <c:v>1.6760722347629797</c:v>
                </c:pt>
                <c:pt idx="3050">
                  <c:v>1.672686230248307</c:v>
                </c:pt>
                <c:pt idx="3051">
                  <c:v>1.6693002257336342</c:v>
                </c:pt>
                <c:pt idx="3052">
                  <c:v>1.6659142212189615</c:v>
                </c:pt>
                <c:pt idx="3053">
                  <c:v>1.662528216704289</c:v>
                </c:pt>
                <c:pt idx="3054">
                  <c:v>1.6591422121896162</c:v>
                </c:pt>
                <c:pt idx="3055">
                  <c:v>1.6557562076749435</c:v>
                </c:pt>
                <c:pt idx="3056">
                  <c:v>1.6523702031602709</c:v>
                </c:pt>
                <c:pt idx="3057">
                  <c:v>1.6489841986455982</c:v>
                </c:pt>
                <c:pt idx="3058">
                  <c:v>1.6455981941309255</c:v>
                </c:pt>
                <c:pt idx="3059">
                  <c:v>1.6422121896162527</c:v>
                </c:pt>
                <c:pt idx="3060">
                  <c:v>1.6388261851015802</c:v>
                </c:pt>
                <c:pt idx="3061">
                  <c:v>1.6354401805869074</c:v>
                </c:pt>
                <c:pt idx="3062">
                  <c:v>1.6320541760722347</c:v>
                </c:pt>
                <c:pt idx="3063">
                  <c:v>1.6286681715575619</c:v>
                </c:pt>
                <c:pt idx="3064">
                  <c:v>1.6252821670428894</c:v>
                </c:pt>
                <c:pt idx="3065">
                  <c:v>1.6218961625282167</c:v>
                </c:pt>
                <c:pt idx="3066">
                  <c:v>1.6185101580135439</c:v>
                </c:pt>
                <c:pt idx="3067">
                  <c:v>1.6151241534988714</c:v>
                </c:pt>
                <c:pt idx="3068">
                  <c:v>1.6117381489841986</c:v>
                </c:pt>
                <c:pt idx="3069">
                  <c:v>1.6083521444695259</c:v>
                </c:pt>
                <c:pt idx="3070">
                  <c:v>1.6049661399548532</c:v>
                </c:pt>
                <c:pt idx="3071">
                  <c:v>1.6015801354401806</c:v>
                </c:pt>
                <c:pt idx="3072">
                  <c:v>1.5981941309255079</c:v>
                </c:pt>
                <c:pt idx="3073">
                  <c:v>1.5948081264108351</c:v>
                </c:pt>
                <c:pt idx="3074">
                  <c:v>1.5914221218961624</c:v>
                </c:pt>
                <c:pt idx="3075">
                  <c:v>1.5880361173814899</c:v>
                </c:pt>
                <c:pt idx="3076">
                  <c:v>1.5846501128668171</c:v>
                </c:pt>
                <c:pt idx="3077">
                  <c:v>1.5812641083521444</c:v>
                </c:pt>
                <c:pt idx="3078">
                  <c:v>1.5778781038374718</c:v>
                </c:pt>
                <c:pt idx="3079">
                  <c:v>1.5744920993227991</c:v>
                </c:pt>
                <c:pt idx="3080">
                  <c:v>1.5711060948081264</c:v>
                </c:pt>
                <c:pt idx="3081">
                  <c:v>1.5677200902934536</c:v>
                </c:pt>
                <c:pt idx="3082">
                  <c:v>1.5643340857787811</c:v>
                </c:pt>
                <c:pt idx="3083">
                  <c:v>1.5609480812641083</c:v>
                </c:pt>
                <c:pt idx="3084">
                  <c:v>1.5575620767494356</c:v>
                </c:pt>
                <c:pt idx="3085">
                  <c:v>1.5541760722347628</c:v>
                </c:pt>
                <c:pt idx="3086">
                  <c:v>1.5507900677200903</c:v>
                </c:pt>
                <c:pt idx="3087">
                  <c:v>1.5474040632054176</c:v>
                </c:pt>
                <c:pt idx="3088">
                  <c:v>1.5440180586907448</c:v>
                </c:pt>
                <c:pt idx="3089">
                  <c:v>1.5406320541760723</c:v>
                </c:pt>
                <c:pt idx="3090">
                  <c:v>1.5372460496613995</c:v>
                </c:pt>
                <c:pt idx="3091">
                  <c:v>1.5338600451467268</c:v>
                </c:pt>
                <c:pt idx="3092">
                  <c:v>1.5304740406320541</c:v>
                </c:pt>
                <c:pt idx="3093">
                  <c:v>1.5270880361173815</c:v>
                </c:pt>
                <c:pt idx="3094">
                  <c:v>1.5237020316027088</c:v>
                </c:pt>
                <c:pt idx="3095">
                  <c:v>1.520316027088036</c:v>
                </c:pt>
                <c:pt idx="3096">
                  <c:v>1.5169300225733635</c:v>
                </c:pt>
                <c:pt idx="3097">
                  <c:v>1.5135440180586908</c:v>
                </c:pt>
                <c:pt idx="3098">
                  <c:v>1.510158013544018</c:v>
                </c:pt>
                <c:pt idx="3099">
                  <c:v>1.5067720090293453</c:v>
                </c:pt>
                <c:pt idx="3100">
                  <c:v>1.5033860045146727</c:v>
                </c:pt>
                <c:pt idx="3101">
                  <c:v>1.5</c:v>
                </c:pt>
                <c:pt idx="3102">
                  <c:v>1.4966139954853273</c:v>
                </c:pt>
                <c:pt idx="3103">
                  <c:v>1.4932279909706545</c:v>
                </c:pt>
                <c:pt idx="3104">
                  <c:v>1.489841986455982</c:v>
                </c:pt>
                <c:pt idx="3105">
                  <c:v>1.4864559819413092</c:v>
                </c:pt>
                <c:pt idx="3106">
                  <c:v>1.4830699774266365</c:v>
                </c:pt>
                <c:pt idx="3107">
                  <c:v>1.479683972911964</c:v>
                </c:pt>
                <c:pt idx="3108">
                  <c:v>1.4762979683972912</c:v>
                </c:pt>
                <c:pt idx="3109">
                  <c:v>1.4729119638826185</c:v>
                </c:pt>
                <c:pt idx="3110">
                  <c:v>1.4695259593679457</c:v>
                </c:pt>
                <c:pt idx="3111">
                  <c:v>1.4661399548532732</c:v>
                </c:pt>
                <c:pt idx="3112">
                  <c:v>1.4627539503386005</c:v>
                </c:pt>
                <c:pt idx="3113">
                  <c:v>1.4593679458239277</c:v>
                </c:pt>
                <c:pt idx="3114">
                  <c:v>1.455981941309255</c:v>
                </c:pt>
                <c:pt idx="3115">
                  <c:v>1.4525959367945824</c:v>
                </c:pt>
                <c:pt idx="3116">
                  <c:v>1.4492099322799097</c:v>
                </c:pt>
                <c:pt idx="3117">
                  <c:v>1.4458239277652369</c:v>
                </c:pt>
                <c:pt idx="3118">
                  <c:v>1.4424379232505644</c:v>
                </c:pt>
                <c:pt idx="3119">
                  <c:v>1.4390519187358917</c:v>
                </c:pt>
                <c:pt idx="3120">
                  <c:v>1.4356659142212189</c:v>
                </c:pt>
                <c:pt idx="3121">
                  <c:v>1.4322799097065462</c:v>
                </c:pt>
                <c:pt idx="3122">
                  <c:v>1.4288939051918736</c:v>
                </c:pt>
                <c:pt idx="3123">
                  <c:v>1.4255079006772009</c:v>
                </c:pt>
                <c:pt idx="3124">
                  <c:v>1.4221218961625282</c:v>
                </c:pt>
                <c:pt idx="3125">
                  <c:v>1.4187358916478554</c:v>
                </c:pt>
                <c:pt idx="3126">
                  <c:v>1.4153498871331829</c:v>
                </c:pt>
                <c:pt idx="3127">
                  <c:v>1.4119638826185101</c:v>
                </c:pt>
                <c:pt idx="3128">
                  <c:v>1.4085778781038374</c:v>
                </c:pt>
                <c:pt idx="3129">
                  <c:v>1.4051918735891649</c:v>
                </c:pt>
                <c:pt idx="3130">
                  <c:v>1.4018058690744921</c:v>
                </c:pt>
                <c:pt idx="3131">
                  <c:v>1.3984198645598194</c:v>
                </c:pt>
                <c:pt idx="3132">
                  <c:v>1.3950338600451466</c:v>
                </c:pt>
                <c:pt idx="3133">
                  <c:v>1.3916478555304741</c:v>
                </c:pt>
                <c:pt idx="3134">
                  <c:v>1.3882618510158014</c:v>
                </c:pt>
                <c:pt idx="3135">
                  <c:v>1.3848758465011286</c:v>
                </c:pt>
                <c:pt idx="3136">
                  <c:v>1.3814898419864559</c:v>
                </c:pt>
                <c:pt idx="3137">
                  <c:v>1.3781038374717833</c:v>
                </c:pt>
                <c:pt idx="3138">
                  <c:v>1.3747178329571106</c:v>
                </c:pt>
                <c:pt idx="3139">
                  <c:v>1.3713318284424378</c:v>
                </c:pt>
                <c:pt idx="3140">
                  <c:v>1.3679458239277653</c:v>
                </c:pt>
                <c:pt idx="3141">
                  <c:v>1.3645598194130926</c:v>
                </c:pt>
                <c:pt idx="3142">
                  <c:v>1.3611738148984198</c:v>
                </c:pt>
                <c:pt idx="3143">
                  <c:v>1.3577878103837471</c:v>
                </c:pt>
                <c:pt idx="3144">
                  <c:v>1.3544018058690745</c:v>
                </c:pt>
                <c:pt idx="3145">
                  <c:v>1.3510158013544018</c:v>
                </c:pt>
                <c:pt idx="3146">
                  <c:v>1.3476297968397291</c:v>
                </c:pt>
                <c:pt idx="3147">
                  <c:v>1.3442437923250563</c:v>
                </c:pt>
                <c:pt idx="3148">
                  <c:v>1.3408577878103838</c:v>
                </c:pt>
                <c:pt idx="3149">
                  <c:v>1.337471783295711</c:v>
                </c:pt>
                <c:pt idx="3150">
                  <c:v>1.3340857787810383</c:v>
                </c:pt>
                <c:pt idx="3151">
                  <c:v>1.3306997742663658</c:v>
                </c:pt>
                <c:pt idx="3152">
                  <c:v>1.327313769751693</c:v>
                </c:pt>
                <c:pt idx="3153">
                  <c:v>1.3239277652370203</c:v>
                </c:pt>
                <c:pt idx="3154">
                  <c:v>1.3205417607223475</c:v>
                </c:pt>
                <c:pt idx="3155">
                  <c:v>1.317155756207675</c:v>
                </c:pt>
                <c:pt idx="3156">
                  <c:v>1.3137697516930023</c:v>
                </c:pt>
                <c:pt idx="3157">
                  <c:v>1.3103837471783295</c:v>
                </c:pt>
                <c:pt idx="3158">
                  <c:v>1.3069977426636568</c:v>
                </c:pt>
                <c:pt idx="3159">
                  <c:v>1.3036117381489842</c:v>
                </c:pt>
                <c:pt idx="3160">
                  <c:v>1.3002257336343115</c:v>
                </c:pt>
                <c:pt idx="3161">
                  <c:v>1.2968397291196387</c:v>
                </c:pt>
                <c:pt idx="3162">
                  <c:v>1.2934537246049662</c:v>
                </c:pt>
                <c:pt idx="3163">
                  <c:v>1.2900677200902935</c:v>
                </c:pt>
                <c:pt idx="3164">
                  <c:v>1.2866817155756207</c:v>
                </c:pt>
                <c:pt idx="3165">
                  <c:v>1.283295711060948</c:v>
                </c:pt>
                <c:pt idx="3166">
                  <c:v>1.2799097065462754</c:v>
                </c:pt>
                <c:pt idx="3167">
                  <c:v>1.2765237020316027</c:v>
                </c:pt>
                <c:pt idx="3168">
                  <c:v>1.27313769751693</c:v>
                </c:pt>
                <c:pt idx="3169">
                  <c:v>1.2697516930022572</c:v>
                </c:pt>
                <c:pt idx="3170">
                  <c:v>1.2663656884875847</c:v>
                </c:pt>
                <c:pt idx="3171">
                  <c:v>1.2629796839729119</c:v>
                </c:pt>
                <c:pt idx="3172">
                  <c:v>1.2595936794582392</c:v>
                </c:pt>
                <c:pt idx="3173">
                  <c:v>1.2562076749435667</c:v>
                </c:pt>
                <c:pt idx="3174">
                  <c:v>1.2528216704288939</c:v>
                </c:pt>
                <c:pt idx="3175">
                  <c:v>1.2494356659142212</c:v>
                </c:pt>
                <c:pt idx="3176">
                  <c:v>1.2460496613995484</c:v>
                </c:pt>
                <c:pt idx="3177">
                  <c:v>1.2426636568848759</c:v>
                </c:pt>
                <c:pt idx="3178">
                  <c:v>1.2392776523702032</c:v>
                </c:pt>
                <c:pt idx="3179">
                  <c:v>1.2358916478555304</c:v>
                </c:pt>
                <c:pt idx="3180">
                  <c:v>1.2325056433408577</c:v>
                </c:pt>
                <c:pt idx="3181">
                  <c:v>1.2291196388261851</c:v>
                </c:pt>
                <c:pt idx="3182">
                  <c:v>1.2257336343115124</c:v>
                </c:pt>
                <c:pt idx="3183">
                  <c:v>1.2223476297968396</c:v>
                </c:pt>
                <c:pt idx="3184">
                  <c:v>1.2189616252821671</c:v>
                </c:pt>
                <c:pt idx="3185">
                  <c:v>1.2155756207674944</c:v>
                </c:pt>
                <c:pt idx="3186">
                  <c:v>1.2121896162528216</c:v>
                </c:pt>
                <c:pt idx="3187">
                  <c:v>1.2088036117381489</c:v>
                </c:pt>
                <c:pt idx="3188">
                  <c:v>1.2054176072234764</c:v>
                </c:pt>
                <c:pt idx="3189">
                  <c:v>1.2020316027088036</c:v>
                </c:pt>
                <c:pt idx="3190">
                  <c:v>1.1986455981941309</c:v>
                </c:pt>
                <c:pt idx="3191">
                  <c:v>1.1952595936794581</c:v>
                </c:pt>
                <c:pt idx="3192">
                  <c:v>1.1918735891647856</c:v>
                </c:pt>
                <c:pt idx="3193">
                  <c:v>1.1884875846501128</c:v>
                </c:pt>
                <c:pt idx="3194">
                  <c:v>1.1851015801354401</c:v>
                </c:pt>
                <c:pt idx="3195">
                  <c:v>1.1817155756207676</c:v>
                </c:pt>
                <c:pt idx="3196">
                  <c:v>1.1783295711060948</c:v>
                </c:pt>
                <c:pt idx="3197">
                  <c:v>1.1749435665914221</c:v>
                </c:pt>
                <c:pt idx="3198">
                  <c:v>1.1715575620767493</c:v>
                </c:pt>
                <c:pt idx="3199">
                  <c:v>1.1681715575620768</c:v>
                </c:pt>
                <c:pt idx="3200">
                  <c:v>1.1647855530474041</c:v>
                </c:pt>
                <c:pt idx="3201">
                  <c:v>1.1613995485327313</c:v>
                </c:pt>
                <c:pt idx="3202">
                  <c:v>1.1580135440180586</c:v>
                </c:pt>
                <c:pt idx="3203">
                  <c:v>1.154627539503386</c:v>
                </c:pt>
                <c:pt idx="3204">
                  <c:v>1.1512415349887133</c:v>
                </c:pt>
                <c:pt idx="3205">
                  <c:v>1.1478555304740405</c:v>
                </c:pt>
                <c:pt idx="3206">
                  <c:v>1.144469525959368</c:v>
                </c:pt>
                <c:pt idx="3207">
                  <c:v>1.1410835214446953</c:v>
                </c:pt>
                <c:pt idx="3208">
                  <c:v>1.1376975169300225</c:v>
                </c:pt>
                <c:pt idx="3209">
                  <c:v>1.1343115124153498</c:v>
                </c:pt>
                <c:pt idx="3210">
                  <c:v>1.1309255079006773</c:v>
                </c:pt>
                <c:pt idx="3211">
                  <c:v>1.1275395033860045</c:v>
                </c:pt>
                <c:pt idx="3212">
                  <c:v>1.1241534988713318</c:v>
                </c:pt>
                <c:pt idx="3213">
                  <c:v>1.120767494356659</c:v>
                </c:pt>
                <c:pt idx="3214">
                  <c:v>1.1173814898419865</c:v>
                </c:pt>
                <c:pt idx="3215">
                  <c:v>1.1139954853273137</c:v>
                </c:pt>
                <c:pt idx="3216">
                  <c:v>1.110609480812641</c:v>
                </c:pt>
                <c:pt idx="3217">
                  <c:v>1.1072234762979685</c:v>
                </c:pt>
                <c:pt idx="3218">
                  <c:v>1.1038374717832957</c:v>
                </c:pt>
                <c:pt idx="3219">
                  <c:v>1.100451467268623</c:v>
                </c:pt>
                <c:pt idx="3220">
                  <c:v>1.0970654627539502</c:v>
                </c:pt>
                <c:pt idx="3221">
                  <c:v>1.0936794582392777</c:v>
                </c:pt>
                <c:pt idx="3222">
                  <c:v>1.090293453724605</c:v>
                </c:pt>
                <c:pt idx="3223">
                  <c:v>1.0869074492099322</c:v>
                </c:pt>
                <c:pt idx="3224">
                  <c:v>1.0835214446952595</c:v>
                </c:pt>
                <c:pt idx="3225">
                  <c:v>1.0801354401805869</c:v>
                </c:pt>
                <c:pt idx="3226">
                  <c:v>1.0767494356659142</c:v>
                </c:pt>
                <c:pt idx="3227">
                  <c:v>1.0733634311512414</c:v>
                </c:pt>
                <c:pt idx="3228">
                  <c:v>1.0699774266365689</c:v>
                </c:pt>
                <c:pt idx="3229">
                  <c:v>1.0665914221218962</c:v>
                </c:pt>
                <c:pt idx="3230">
                  <c:v>1.0632054176072234</c:v>
                </c:pt>
                <c:pt idx="3231">
                  <c:v>1.0598194130925507</c:v>
                </c:pt>
                <c:pt idx="3232">
                  <c:v>1.0564334085778782</c:v>
                </c:pt>
                <c:pt idx="3233">
                  <c:v>1.0530474040632054</c:v>
                </c:pt>
                <c:pt idx="3234">
                  <c:v>1.0496613995485327</c:v>
                </c:pt>
                <c:pt idx="3235">
                  <c:v>1.0462753950338601</c:v>
                </c:pt>
                <c:pt idx="3236">
                  <c:v>1.0428893905191874</c:v>
                </c:pt>
                <c:pt idx="3237">
                  <c:v>1.0395033860045146</c:v>
                </c:pt>
                <c:pt idx="3238">
                  <c:v>1.0361173814898419</c:v>
                </c:pt>
                <c:pt idx="3239">
                  <c:v>1.0327313769751694</c:v>
                </c:pt>
                <c:pt idx="3240">
                  <c:v>1.0293453724604966</c:v>
                </c:pt>
                <c:pt idx="3241">
                  <c:v>1.0259593679458239</c:v>
                </c:pt>
                <c:pt idx="3242">
                  <c:v>1.0225733634311511</c:v>
                </c:pt>
                <c:pt idx="3243">
                  <c:v>1.0191873589164786</c:v>
                </c:pt>
                <c:pt idx="3244">
                  <c:v>1.0158013544018059</c:v>
                </c:pt>
                <c:pt idx="3245">
                  <c:v>1.0124153498871331</c:v>
                </c:pt>
                <c:pt idx="3246">
                  <c:v>1.0090293453724606</c:v>
                </c:pt>
                <c:pt idx="3247">
                  <c:v>1.0056433408577878</c:v>
                </c:pt>
                <c:pt idx="3248">
                  <c:v>1.0022573363431151</c:v>
                </c:pt>
                <c:pt idx="3249">
                  <c:v>0.99887133182844245</c:v>
                </c:pt>
                <c:pt idx="3250">
                  <c:v>0.99548532731376971</c:v>
                </c:pt>
                <c:pt idx="3251">
                  <c:v>0.99209932279909707</c:v>
                </c:pt>
                <c:pt idx="3252">
                  <c:v>0.98871331828442433</c:v>
                </c:pt>
                <c:pt idx="3253">
                  <c:v>0.98532731376975169</c:v>
                </c:pt>
                <c:pt idx="3254">
                  <c:v>0.98194130925507894</c:v>
                </c:pt>
                <c:pt idx="3255">
                  <c:v>0.97855530474040631</c:v>
                </c:pt>
                <c:pt idx="3256">
                  <c:v>0.97516930022573356</c:v>
                </c:pt>
                <c:pt idx="3257">
                  <c:v>0.97178329571106092</c:v>
                </c:pt>
                <c:pt idx="3258">
                  <c:v>0.96839729119638829</c:v>
                </c:pt>
                <c:pt idx="3259">
                  <c:v>0.96501128668171554</c:v>
                </c:pt>
                <c:pt idx="3260">
                  <c:v>0.96162528216704291</c:v>
                </c:pt>
                <c:pt idx="3261">
                  <c:v>0.95823927765237016</c:v>
                </c:pt>
                <c:pt idx="3262">
                  <c:v>0.95485327313769752</c:v>
                </c:pt>
                <c:pt idx="3263">
                  <c:v>0.95146726862302478</c:v>
                </c:pt>
                <c:pt idx="3264">
                  <c:v>0.94808126410835214</c:v>
                </c:pt>
                <c:pt idx="3265">
                  <c:v>0.94469525959367939</c:v>
                </c:pt>
                <c:pt idx="3266">
                  <c:v>0.94130925507900676</c:v>
                </c:pt>
                <c:pt idx="3267">
                  <c:v>0.93792325056433412</c:v>
                </c:pt>
                <c:pt idx="3268">
                  <c:v>0.93453724604966137</c:v>
                </c:pt>
                <c:pt idx="3269">
                  <c:v>0.93115124153498874</c:v>
                </c:pt>
                <c:pt idx="3270">
                  <c:v>0.92776523702031599</c:v>
                </c:pt>
                <c:pt idx="3271">
                  <c:v>0.92437923250564336</c:v>
                </c:pt>
                <c:pt idx="3272">
                  <c:v>0.92099322799097061</c:v>
                </c:pt>
                <c:pt idx="3273">
                  <c:v>0.91760722347629797</c:v>
                </c:pt>
                <c:pt idx="3274">
                  <c:v>0.91422121896162523</c:v>
                </c:pt>
                <c:pt idx="3275">
                  <c:v>0.91083521444695259</c:v>
                </c:pt>
                <c:pt idx="3276">
                  <c:v>0.90744920993227984</c:v>
                </c:pt>
                <c:pt idx="3277">
                  <c:v>0.90406320541760721</c:v>
                </c:pt>
                <c:pt idx="3278">
                  <c:v>0.90067720090293457</c:v>
                </c:pt>
                <c:pt idx="3279">
                  <c:v>0.89729119638826182</c:v>
                </c:pt>
                <c:pt idx="3280">
                  <c:v>0.89390519187358919</c:v>
                </c:pt>
                <c:pt idx="3281">
                  <c:v>0.89051918735891644</c:v>
                </c:pt>
                <c:pt idx="3282">
                  <c:v>0.88713318284424381</c:v>
                </c:pt>
                <c:pt idx="3283">
                  <c:v>0.88374717832957106</c:v>
                </c:pt>
                <c:pt idx="3284">
                  <c:v>0.88036117381489842</c:v>
                </c:pt>
                <c:pt idx="3285">
                  <c:v>0.87697516930022568</c:v>
                </c:pt>
                <c:pt idx="3286">
                  <c:v>0.87358916478555304</c:v>
                </c:pt>
                <c:pt idx="3287">
                  <c:v>0.87020316027088029</c:v>
                </c:pt>
                <c:pt idx="3288">
                  <c:v>0.86681715575620766</c:v>
                </c:pt>
                <c:pt idx="3289">
                  <c:v>0.86343115124153502</c:v>
                </c:pt>
                <c:pt idx="3290">
                  <c:v>0.86004514672686228</c:v>
                </c:pt>
                <c:pt idx="3291">
                  <c:v>0.85665914221218964</c:v>
                </c:pt>
                <c:pt idx="3292">
                  <c:v>0.85327313769751689</c:v>
                </c:pt>
                <c:pt idx="3293">
                  <c:v>0.84988713318284426</c:v>
                </c:pt>
                <c:pt idx="3294">
                  <c:v>0.84650112866817151</c:v>
                </c:pt>
                <c:pt idx="3295">
                  <c:v>0.84311512415349887</c:v>
                </c:pt>
                <c:pt idx="3296">
                  <c:v>0.83972911963882613</c:v>
                </c:pt>
                <c:pt idx="3297">
                  <c:v>0.83634311512415349</c:v>
                </c:pt>
                <c:pt idx="3298">
                  <c:v>0.83295711060948074</c:v>
                </c:pt>
                <c:pt idx="3299">
                  <c:v>0.82957110609480811</c:v>
                </c:pt>
                <c:pt idx="3300">
                  <c:v>0.82618510158013547</c:v>
                </c:pt>
                <c:pt idx="3301">
                  <c:v>0.82279909706546273</c:v>
                </c:pt>
                <c:pt idx="3302">
                  <c:v>0.81941309255079009</c:v>
                </c:pt>
                <c:pt idx="3303">
                  <c:v>0.81602708803611734</c:v>
                </c:pt>
                <c:pt idx="3304">
                  <c:v>0.81264108352144471</c:v>
                </c:pt>
                <c:pt idx="3305">
                  <c:v>0.80925507900677196</c:v>
                </c:pt>
                <c:pt idx="3306">
                  <c:v>0.80586907449209932</c:v>
                </c:pt>
                <c:pt idx="3307">
                  <c:v>0.80248306997742658</c:v>
                </c:pt>
                <c:pt idx="3308">
                  <c:v>0.79909706546275394</c:v>
                </c:pt>
                <c:pt idx="3309">
                  <c:v>0.79571106094808119</c:v>
                </c:pt>
                <c:pt idx="3310">
                  <c:v>0.79232505643340856</c:v>
                </c:pt>
                <c:pt idx="3311">
                  <c:v>0.78893905191873592</c:v>
                </c:pt>
                <c:pt idx="3312">
                  <c:v>0.78555304740406318</c:v>
                </c:pt>
                <c:pt idx="3313">
                  <c:v>0.78216704288939054</c:v>
                </c:pt>
                <c:pt idx="3314">
                  <c:v>0.77878103837471779</c:v>
                </c:pt>
                <c:pt idx="3315">
                  <c:v>0.77539503386004516</c:v>
                </c:pt>
                <c:pt idx="3316">
                  <c:v>0.77200902934537241</c:v>
                </c:pt>
                <c:pt idx="3317">
                  <c:v>0.76862302483069977</c:v>
                </c:pt>
                <c:pt idx="3318">
                  <c:v>0.76523702031602703</c:v>
                </c:pt>
                <c:pt idx="3319">
                  <c:v>0.76185101580135439</c:v>
                </c:pt>
                <c:pt idx="3320">
                  <c:v>0.75846501128668176</c:v>
                </c:pt>
                <c:pt idx="3321">
                  <c:v>0.75507900677200901</c:v>
                </c:pt>
                <c:pt idx="3322">
                  <c:v>0.75169300225733637</c:v>
                </c:pt>
                <c:pt idx="3323">
                  <c:v>0.74830699774266363</c:v>
                </c:pt>
                <c:pt idx="3324">
                  <c:v>0.74492099322799099</c:v>
                </c:pt>
                <c:pt idx="3325">
                  <c:v>0.74153498871331824</c:v>
                </c:pt>
                <c:pt idx="3326">
                  <c:v>0.73814898419864561</c:v>
                </c:pt>
                <c:pt idx="3327">
                  <c:v>0.73476297968397286</c:v>
                </c:pt>
                <c:pt idx="3328">
                  <c:v>0.73137697516930023</c:v>
                </c:pt>
                <c:pt idx="3329">
                  <c:v>0.72799097065462748</c:v>
                </c:pt>
                <c:pt idx="3330">
                  <c:v>0.72460496613995484</c:v>
                </c:pt>
                <c:pt idx="3331">
                  <c:v>0.72121896162528221</c:v>
                </c:pt>
                <c:pt idx="3332">
                  <c:v>0.71783295711060946</c:v>
                </c:pt>
                <c:pt idx="3333">
                  <c:v>0.71444695259593682</c:v>
                </c:pt>
                <c:pt idx="3334">
                  <c:v>0.71106094808126408</c:v>
                </c:pt>
                <c:pt idx="3335">
                  <c:v>0.70767494356659144</c:v>
                </c:pt>
                <c:pt idx="3336">
                  <c:v>0.70428893905191869</c:v>
                </c:pt>
                <c:pt idx="3337">
                  <c:v>0.70090293453724606</c:v>
                </c:pt>
                <c:pt idx="3338">
                  <c:v>0.69751693002257331</c:v>
                </c:pt>
                <c:pt idx="3339">
                  <c:v>0.69413092550790068</c:v>
                </c:pt>
                <c:pt idx="3340">
                  <c:v>0.69074492099322793</c:v>
                </c:pt>
                <c:pt idx="3341">
                  <c:v>0.68735891647855529</c:v>
                </c:pt>
                <c:pt idx="3342">
                  <c:v>0.68397291196388266</c:v>
                </c:pt>
                <c:pt idx="3343">
                  <c:v>0.68058690744920991</c:v>
                </c:pt>
                <c:pt idx="3344">
                  <c:v>0.67720090293453727</c:v>
                </c:pt>
                <c:pt idx="3345">
                  <c:v>0.67381489841986453</c:v>
                </c:pt>
                <c:pt idx="3346">
                  <c:v>0.67042889390519189</c:v>
                </c:pt>
                <c:pt idx="3347">
                  <c:v>0.66704288939051914</c:v>
                </c:pt>
                <c:pt idx="3348">
                  <c:v>0.66365688487584651</c:v>
                </c:pt>
                <c:pt idx="3349">
                  <c:v>0.66027088036117376</c:v>
                </c:pt>
                <c:pt idx="3350">
                  <c:v>0.65688487584650113</c:v>
                </c:pt>
                <c:pt idx="3351">
                  <c:v>0.65349887133182838</c:v>
                </c:pt>
                <c:pt idx="3352">
                  <c:v>0.65011286681715574</c:v>
                </c:pt>
                <c:pt idx="3353">
                  <c:v>0.64672686230248311</c:v>
                </c:pt>
                <c:pt idx="3354">
                  <c:v>0.64334085778781036</c:v>
                </c:pt>
                <c:pt idx="3355">
                  <c:v>0.63995485327313772</c:v>
                </c:pt>
                <c:pt idx="3356">
                  <c:v>0.63656884875846498</c:v>
                </c:pt>
                <c:pt idx="3357">
                  <c:v>0.63318284424379234</c:v>
                </c:pt>
                <c:pt idx="3358">
                  <c:v>0.6297968397291196</c:v>
                </c:pt>
                <c:pt idx="3359">
                  <c:v>0.62641083521444696</c:v>
                </c:pt>
                <c:pt idx="3360">
                  <c:v>0.62302483069977421</c:v>
                </c:pt>
                <c:pt idx="3361">
                  <c:v>0.61963882618510158</c:v>
                </c:pt>
                <c:pt idx="3362">
                  <c:v>0.61625282167042883</c:v>
                </c:pt>
                <c:pt idx="3363">
                  <c:v>0.61286681715575619</c:v>
                </c:pt>
                <c:pt idx="3364">
                  <c:v>0.60948081264108356</c:v>
                </c:pt>
                <c:pt idx="3365">
                  <c:v>0.60609480812641081</c:v>
                </c:pt>
                <c:pt idx="3366">
                  <c:v>0.60270880361173818</c:v>
                </c:pt>
                <c:pt idx="3367">
                  <c:v>0.59932279909706543</c:v>
                </c:pt>
                <c:pt idx="3368">
                  <c:v>0.59593679458239279</c:v>
                </c:pt>
                <c:pt idx="3369">
                  <c:v>0.59255079006772005</c:v>
                </c:pt>
                <c:pt idx="3370">
                  <c:v>0.58916478555304741</c:v>
                </c:pt>
                <c:pt idx="3371">
                  <c:v>0.58577878103837466</c:v>
                </c:pt>
                <c:pt idx="3372">
                  <c:v>0.58239277652370203</c:v>
                </c:pt>
                <c:pt idx="3373">
                  <c:v>0.57900677200902928</c:v>
                </c:pt>
                <c:pt idx="3374">
                  <c:v>0.57562076749435664</c:v>
                </c:pt>
                <c:pt idx="3375">
                  <c:v>0.57223476297968401</c:v>
                </c:pt>
                <c:pt idx="3376">
                  <c:v>0.56884875846501126</c:v>
                </c:pt>
                <c:pt idx="3377">
                  <c:v>0.56546275395033863</c:v>
                </c:pt>
                <c:pt idx="3378">
                  <c:v>0.56207674943566588</c:v>
                </c:pt>
                <c:pt idx="3379">
                  <c:v>0.55869074492099324</c:v>
                </c:pt>
                <c:pt idx="3380">
                  <c:v>0.5553047404063205</c:v>
                </c:pt>
                <c:pt idx="3381">
                  <c:v>0.55191873589164786</c:v>
                </c:pt>
                <c:pt idx="3382">
                  <c:v>0.54853273137697511</c:v>
                </c:pt>
                <c:pt idx="3383">
                  <c:v>0.54514672686230248</c:v>
                </c:pt>
                <c:pt idx="3384">
                  <c:v>0.54176072234762973</c:v>
                </c:pt>
                <c:pt idx="3385">
                  <c:v>0.53837471783295709</c:v>
                </c:pt>
                <c:pt idx="3386">
                  <c:v>0.53498871331828446</c:v>
                </c:pt>
                <c:pt idx="3387">
                  <c:v>0.53160270880361171</c:v>
                </c:pt>
                <c:pt idx="3388">
                  <c:v>0.52821670428893908</c:v>
                </c:pt>
                <c:pt idx="3389">
                  <c:v>0.52483069977426633</c:v>
                </c:pt>
                <c:pt idx="3390">
                  <c:v>0.52144469525959369</c:v>
                </c:pt>
                <c:pt idx="3391">
                  <c:v>0.51805869074492095</c:v>
                </c:pt>
                <c:pt idx="3392">
                  <c:v>0.51467268623024831</c:v>
                </c:pt>
                <c:pt idx="3393">
                  <c:v>0.51128668171557556</c:v>
                </c:pt>
                <c:pt idx="3394">
                  <c:v>0.50790067720090293</c:v>
                </c:pt>
                <c:pt idx="3395">
                  <c:v>0.50451467268623029</c:v>
                </c:pt>
                <c:pt idx="3396">
                  <c:v>0.50112866817155755</c:v>
                </c:pt>
                <c:pt idx="3397">
                  <c:v>0.49774266365688485</c:v>
                </c:pt>
                <c:pt idx="3398">
                  <c:v>0.49435665914221216</c:v>
                </c:pt>
                <c:pt idx="3399">
                  <c:v>0.49097065462753947</c:v>
                </c:pt>
                <c:pt idx="3400">
                  <c:v>0.48758465011286678</c:v>
                </c:pt>
                <c:pt idx="3401">
                  <c:v>0.48419864559819414</c:v>
                </c:pt>
                <c:pt idx="3402">
                  <c:v>0.48081264108352145</c:v>
                </c:pt>
                <c:pt idx="3403">
                  <c:v>0.47742663656884876</c:v>
                </c:pt>
                <c:pt idx="3404">
                  <c:v>0.47404063205417607</c:v>
                </c:pt>
                <c:pt idx="3405">
                  <c:v>0.47065462753950338</c:v>
                </c:pt>
                <c:pt idx="3406">
                  <c:v>0.46726862302483069</c:v>
                </c:pt>
                <c:pt idx="3407">
                  <c:v>0.463882618510158</c:v>
                </c:pt>
                <c:pt idx="3408">
                  <c:v>0.4604966139954853</c:v>
                </c:pt>
                <c:pt idx="3409">
                  <c:v>0.45711060948081261</c:v>
                </c:pt>
                <c:pt idx="3410">
                  <c:v>0.45372460496613992</c:v>
                </c:pt>
                <c:pt idx="3411">
                  <c:v>0.45033860045146729</c:v>
                </c:pt>
                <c:pt idx="3412">
                  <c:v>0.44695259593679459</c:v>
                </c:pt>
                <c:pt idx="3413">
                  <c:v>0.4435665914221219</c:v>
                </c:pt>
                <c:pt idx="3414">
                  <c:v>0.44018058690744921</c:v>
                </c:pt>
                <c:pt idx="3415">
                  <c:v>0.43679458239277652</c:v>
                </c:pt>
                <c:pt idx="3416">
                  <c:v>0.43340857787810383</c:v>
                </c:pt>
                <c:pt idx="3417">
                  <c:v>0.43002257336343114</c:v>
                </c:pt>
                <c:pt idx="3418">
                  <c:v>0.42663656884875845</c:v>
                </c:pt>
                <c:pt idx="3419">
                  <c:v>0.42325056433408575</c:v>
                </c:pt>
                <c:pt idx="3420">
                  <c:v>0.41986455981941306</c:v>
                </c:pt>
                <c:pt idx="3421">
                  <c:v>0.41647855530474037</c:v>
                </c:pt>
                <c:pt idx="3422">
                  <c:v>0.41309255079006774</c:v>
                </c:pt>
                <c:pt idx="3423">
                  <c:v>0.40970654627539504</c:v>
                </c:pt>
                <c:pt idx="3424">
                  <c:v>0.40632054176072235</c:v>
                </c:pt>
                <c:pt idx="3425">
                  <c:v>0.40293453724604966</c:v>
                </c:pt>
                <c:pt idx="3426">
                  <c:v>0.39954853273137697</c:v>
                </c:pt>
                <c:pt idx="3427">
                  <c:v>0.39616252821670428</c:v>
                </c:pt>
                <c:pt idx="3428">
                  <c:v>0.39277652370203159</c:v>
                </c:pt>
                <c:pt idx="3429">
                  <c:v>0.3893905191873589</c:v>
                </c:pt>
                <c:pt idx="3430">
                  <c:v>0.38600451467268621</c:v>
                </c:pt>
                <c:pt idx="3431">
                  <c:v>0.38261851015801351</c:v>
                </c:pt>
                <c:pt idx="3432">
                  <c:v>0.37923250564334088</c:v>
                </c:pt>
                <c:pt idx="3433">
                  <c:v>0.37584650112866819</c:v>
                </c:pt>
                <c:pt idx="3434">
                  <c:v>0.3724604966139955</c:v>
                </c:pt>
                <c:pt idx="3435">
                  <c:v>0.3690744920993228</c:v>
                </c:pt>
                <c:pt idx="3436">
                  <c:v>0.36568848758465011</c:v>
                </c:pt>
                <c:pt idx="3437">
                  <c:v>0.36230248306997742</c:v>
                </c:pt>
                <c:pt idx="3438">
                  <c:v>0.35891647855530473</c:v>
                </c:pt>
                <c:pt idx="3439">
                  <c:v>0.35553047404063204</c:v>
                </c:pt>
                <c:pt idx="3440">
                  <c:v>0.35214446952595935</c:v>
                </c:pt>
                <c:pt idx="3441">
                  <c:v>0.34875846501128666</c:v>
                </c:pt>
                <c:pt idx="3442">
                  <c:v>0.34537246049661396</c:v>
                </c:pt>
                <c:pt idx="3443">
                  <c:v>0.34198645598194133</c:v>
                </c:pt>
                <c:pt idx="3444">
                  <c:v>0.33860045146726864</c:v>
                </c:pt>
                <c:pt idx="3445">
                  <c:v>0.33521444695259595</c:v>
                </c:pt>
                <c:pt idx="3446">
                  <c:v>0.33182844243792325</c:v>
                </c:pt>
                <c:pt idx="3447">
                  <c:v>0.32844243792325056</c:v>
                </c:pt>
                <c:pt idx="3448">
                  <c:v>0.32505643340857787</c:v>
                </c:pt>
                <c:pt idx="3449">
                  <c:v>0.32167042889390518</c:v>
                </c:pt>
                <c:pt idx="3450">
                  <c:v>0.31828442437923249</c:v>
                </c:pt>
                <c:pt idx="3451">
                  <c:v>0.3148984198645598</c:v>
                </c:pt>
                <c:pt idx="3452">
                  <c:v>0.31151241534988711</c:v>
                </c:pt>
                <c:pt idx="3453">
                  <c:v>0.30812641083521441</c:v>
                </c:pt>
                <c:pt idx="3454">
                  <c:v>0.30474040632054178</c:v>
                </c:pt>
                <c:pt idx="3455">
                  <c:v>0.30135440180586909</c:v>
                </c:pt>
                <c:pt idx="3456">
                  <c:v>0.2979683972911964</c:v>
                </c:pt>
                <c:pt idx="3457">
                  <c:v>0.2945823927765237</c:v>
                </c:pt>
                <c:pt idx="3458">
                  <c:v>0.29119638826185101</c:v>
                </c:pt>
                <c:pt idx="3459">
                  <c:v>0.28781038374717832</c:v>
                </c:pt>
                <c:pt idx="3460">
                  <c:v>0.28442437923250563</c:v>
                </c:pt>
                <c:pt idx="3461">
                  <c:v>0.28103837471783294</c:v>
                </c:pt>
                <c:pt idx="3462">
                  <c:v>0.27765237020316025</c:v>
                </c:pt>
                <c:pt idx="3463">
                  <c:v>0.27426636568848756</c:v>
                </c:pt>
                <c:pt idx="3464">
                  <c:v>0.27088036117381487</c:v>
                </c:pt>
                <c:pt idx="3465">
                  <c:v>0.26749435665914223</c:v>
                </c:pt>
                <c:pt idx="3466">
                  <c:v>0.26410835214446954</c:v>
                </c:pt>
                <c:pt idx="3467">
                  <c:v>0.26072234762979685</c:v>
                </c:pt>
                <c:pt idx="3468">
                  <c:v>0.25733634311512416</c:v>
                </c:pt>
                <c:pt idx="3469">
                  <c:v>0.25395033860045146</c:v>
                </c:pt>
                <c:pt idx="3470">
                  <c:v>0.25056433408577877</c:v>
                </c:pt>
                <c:pt idx="3471">
                  <c:v>0.24717832957110608</c:v>
                </c:pt>
                <c:pt idx="3472">
                  <c:v>0.24379232505643339</c:v>
                </c:pt>
                <c:pt idx="3473">
                  <c:v>0.24040632054176073</c:v>
                </c:pt>
                <c:pt idx="3474">
                  <c:v>0.23702031602708803</c:v>
                </c:pt>
                <c:pt idx="3475">
                  <c:v>0.23363431151241534</c:v>
                </c:pt>
                <c:pt idx="3476">
                  <c:v>0.23024830699774265</c:v>
                </c:pt>
                <c:pt idx="3477">
                  <c:v>0.22686230248306996</c:v>
                </c:pt>
                <c:pt idx="3478">
                  <c:v>0.2234762979683973</c:v>
                </c:pt>
                <c:pt idx="3479">
                  <c:v>0.22009029345372461</c:v>
                </c:pt>
                <c:pt idx="3480">
                  <c:v>0.21670428893905191</c:v>
                </c:pt>
                <c:pt idx="3481">
                  <c:v>0.21331828442437922</c:v>
                </c:pt>
                <c:pt idx="3482">
                  <c:v>0.20993227990970653</c:v>
                </c:pt>
                <c:pt idx="3483">
                  <c:v>0.20654627539503387</c:v>
                </c:pt>
                <c:pt idx="3484">
                  <c:v>0.20316027088036118</c:v>
                </c:pt>
                <c:pt idx="3485">
                  <c:v>0.19977426636568849</c:v>
                </c:pt>
                <c:pt idx="3486">
                  <c:v>0.19638826185101579</c:v>
                </c:pt>
                <c:pt idx="3487">
                  <c:v>0.1930022573363431</c:v>
                </c:pt>
                <c:pt idx="3488">
                  <c:v>0.18961625282167044</c:v>
                </c:pt>
                <c:pt idx="3489">
                  <c:v>0.18623024830699775</c:v>
                </c:pt>
                <c:pt idx="3490">
                  <c:v>0.18284424379232506</c:v>
                </c:pt>
                <c:pt idx="3491">
                  <c:v>0.17945823927765236</c:v>
                </c:pt>
                <c:pt idx="3492">
                  <c:v>0.17607223476297967</c:v>
                </c:pt>
                <c:pt idx="3493">
                  <c:v>0.17268623024830698</c:v>
                </c:pt>
                <c:pt idx="3494">
                  <c:v>0.16930022573363432</c:v>
                </c:pt>
                <c:pt idx="3495">
                  <c:v>0.16591422121896163</c:v>
                </c:pt>
                <c:pt idx="3496">
                  <c:v>0.16252821670428894</c:v>
                </c:pt>
                <c:pt idx="3497">
                  <c:v>0.15914221218961624</c:v>
                </c:pt>
                <c:pt idx="3498">
                  <c:v>0.15575620767494355</c:v>
                </c:pt>
                <c:pt idx="3499">
                  <c:v>0.15237020316027089</c:v>
                </c:pt>
                <c:pt idx="3500">
                  <c:v>0.1489841986455982</c:v>
                </c:pt>
                <c:pt idx="3501">
                  <c:v>0.14559819413092551</c:v>
                </c:pt>
                <c:pt idx="3502">
                  <c:v>0.14221218961625282</c:v>
                </c:pt>
                <c:pt idx="3503">
                  <c:v>0.13882618510158012</c:v>
                </c:pt>
                <c:pt idx="3504">
                  <c:v>0.13544018058690743</c:v>
                </c:pt>
                <c:pt idx="3505">
                  <c:v>0.13205417607223477</c:v>
                </c:pt>
                <c:pt idx="3506">
                  <c:v>0.12866817155756208</c:v>
                </c:pt>
                <c:pt idx="3507">
                  <c:v>0.12528216704288939</c:v>
                </c:pt>
                <c:pt idx="3508">
                  <c:v>0.12189616252821669</c:v>
                </c:pt>
                <c:pt idx="3509">
                  <c:v>0.11851015801354402</c:v>
                </c:pt>
                <c:pt idx="3510">
                  <c:v>0.11512415349887133</c:v>
                </c:pt>
                <c:pt idx="3511">
                  <c:v>0.11173814898419865</c:v>
                </c:pt>
                <c:pt idx="3512">
                  <c:v>0.10835214446952596</c:v>
                </c:pt>
                <c:pt idx="3513">
                  <c:v>0.10496613995485327</c:v>
                </c:pt>
                <c:pt idx="3514">
                  <c:v>0.10158013544018059</c:v>
                </c:pt>
                <c:pt idx="3515">
                  <c:v>9.8194130925507897E-2</c:v>
                </c:pt>
                <c:pt idx="3516">
                  <c:v>9.480812641083522E-2</c:v>
                </c:pt>
                <c:pt idx="3517">
                  <c:v>9.1422121896162528E-2</c:v>
                </c:pt>
                <c:pt idx="3518">
                  <c:v>8.8036117381489837E-2</c:v>
                </c:pt>
                <c:pt idx="3519">
                  <c:v>8.4650112866817159E-2</c:v>
                </c:pt>
                <c:pt idx="3520">
                  <c:v>8.1264108352144468E-2</c:v>
                </c:pt>
                <c:pt idx="3521">
                  <c:v>7.7878103837471777E-2</c:v>
                </c:pt>
                <c:pt idx="3522">
                  <c:v>7.4492099322799099E-2</c:v>
                </c:pt>
                <c:pt idx="3523">
                  <c:v>7.1106094808126408E-2</c:v>
                </c:pt>
                <c:pt idx="3524">
                  <c:v>6.7720090293453716E-2</c:v>
                </c:pt>
                <c:pt idx="3525">
                  <c:v>6.4334085778781039E-2</c:v>
                </c:pt>
                <c:pt idx="3526">
                  <c:v>6.0948081264108347E-2</c:v>
                </c:pt>
                <c:pt idx="3527">
                  <c:v>5.7562076749435663E-2</c:v>
                </c:pt>
                <c:pt idx="3528">
                  <c:v>5.4176072234762979E-2</c:v>
                </c:pt>
                <c:pt idx="3529">
                  <c:v>5.0790067720090294E-2</c:v>
                </c:pt>
                <c:pt idx="3530">
                  <c:v>4.740406320541761E-2</c:v>
                </c:pt>
                <c:pt idx="3531">
                  <c:v>4.4018058690744918E-2</c:v>
                </c:pt>
                <c:pt idx="3532">
                  <c:v>4.0632054176072234E-2</c:v>
                </c:pt>
                <c:pt idx="3533">
                  <c:v>3.724604966139955E-2</c:v>
                </c:pt>
                <c:pt idx="3534">
                  <c:v>3.3860045146726858E-2</c:v>
                </c:pt>
                <c:pt idx="3535">
                  <c:v>3.0474040632054174E-2</c:v>
                </c:pt>
                <c:pt idx="3536">
                  <c:v>2.7088036117381489E-2</c:v>
                </c:pt>
                <c:pt idx="3537">
                  <c:v>2.3702031602708805E-2</c:v>
                </c:pt>
                <c:pt idx="3538">
                  <c:v>2.0316027088036117E-2</c:v>
                </c:pt>
                <c:pt idx="3539">
                  <c:v>1.6930022573363429E-2</c:v>
                </c:pt>
                <c:pt idx="3540">
                  <c:v>1.3544018058690745E-2</c:v>
                </c:pt>
                <c:pt idx="3541">
                  <c:v>1.0158013544018058E-2</c:v>
                </c:pt>
                <c:pt idx="3542">
                  <c:v>6.7720090293453723E-3</c:v>
                </c:pt>
                <c:pt idx="3543">
                  <c:v>3.3860045146726862E-3</c:v>
                </c:pt>
                <c:pt idx="3544">
                  <c:v>0</c:v>
                </c:pt>
              </c:numCache>
            </c:numRef>
          </c:xVal>
          <c:yVal>
            <c:numRef>
              <c:f>Plotting!$K$2:$K$3546</c:f>
              <c:numCache>
                <c:formatCode>0.0</c:formatCode>
                <c:ptCount val="3545"/>
                <c:pt idx="0">
                  <c:v>0.58912762840441535</c:v>
                </c:pt>
                <c:pt idx="1">
                  <c:v>0.58820734695452537</c:v>
                </c:pt>
                <c:pt idx="2">
                  <c:v>0.58832976509317825</c:v>
                </c:pt>
                <c:pt idx="3">
                  <c:v>0.58964307305681674</c:v>
                </c:pt>
                <c:pt idx="4">
                  <c:v>0.58826470980213164</c:v>
                </c:pt>
                <c:pt idx="5">
                  <c:v>0.58462797941112821</c:v>
                </c:pt>
                <c:pt idx="6">
                  <c:v>0.57914066703631761</c:v>
                </c:pt>
                <c:pt idx="7">
                  <c:v>0.57522986333967829</c:v>
                </c:pt>
                <c:pt idx="8">
                  <c:v>0.5722330072123728</c:v>
                </c:pt>
                <c:pt idx="9">
                  <c:v>0.57186597349296964</c:v>
                </c:pt>
                <c:pt idx="10">
                  <c:v>0.56844414201843041</c:v>
                </c:pt>
                <c:pt idx="11">
                  <c:v>0.56577903433354604</c:v>
                </c:pt>
                <c:pt idx="12">
                  <c:v>0.56077731072986015</c:v>
                </c:pt>
                <c:pt idx="13">
                  <c:v>0.55747696685478465</c:v>
                </c:pt>
                <c:pt idx="14">
                  <c:v>0.55426462738180893</c:v>
                </c:pt>
                <c:pt idx="15">
                  <c:v>0.5529312923344013</c:v>
                </c:pt>
                <c:pt idx="16">
                  <c:v>0.54932722875155393</c:v>
                </c:pt>
                <c:pt idx="17">
                  <c:v>0.54728137077351058</c:v>
                </c:pt>
                <c:pt idx="18">
                  <c:v>0.54412770676472311</c:v>
                </c:pt>
                <c:pt idx="19">
                  <c:v>0.54164105447203492</c:v>
                </c:pt>
                <c:pt idx="20">
                  <c:v>0.54016705885910965</c:v>
                </c:pt>
                <c:pt idx="21">
                  <c:v>0.53794283098082563</c:v>
                </c:pt>
                <c:pt idx="22">
                  <c:v>0.53593328342357716</c:v>
                </c:pt>
                <c:pt idx="23">
                  <c:v>0.53571395438373504</c:v>
                </c:pt>
                <c:pt idx="24">
                  <c:v>0.53569615440786134</c:v>
                </c:pt>
                <c:pt idx="25">
                  <c:v>0.53444162581068</c:v>
                </c:pt>
                <c:pt idx="26">
                  <c:v>0.53397960967084179</c:v>
                </c:pt>
                <c:pt idx="27">
                  <c:v>0.53483539370744826</c:v>
                </c:pt>
                <c:pt idx="28">
                  <c:v>0.53561301884232249</c:v>
                </c:pt>
                <c:pt idx="29">
                  <c:v>0.53667536780765213</c:v>
                </c:pt>
                <c:pt idx="30">
                  <c:v>0.53721439168703755</c:v>
                </c:pt>
                <c:pt idx="31">
                  <c:v>0.53943864733390412</c:v>
                </c:pt>
                <c:pt idx="32">
                  <c:v>0.53953204413626321</c:v>
                </c:pt>
                <c:pt idx="33">
                  <c:v>0.54301729002523969</c:v>
                </c:pt>
                <c:pt idx="34">
                  <c:v>0.54598502342971267</c:v>
                </c:pt>
                <c:pt idx="35">
                  <c:v>0.54735230054755479</c:v>
                </c:pt>
                <c:pt idx="36">
                  <c:v>0.54819478533063004</c:v>
                </c:pt>
                <c:pt idx="37">
                  <c:v>0.54737838155909835</c:v>
                </c:pt>
                <c:pt idx="38">
                  <c:v>0.54456429433945142</c:v>
                </c:pt>
                <c:pt idx="39">
                  <c:v>0.54316147058858788</c:v>
                </c:pt>
                <c:pt idx="40">
                  <c:v>0.54179840860956452</c:v>
                </c:pt>
                <c:pt idx="41">
                  <c:v>0.54119962970964541</c:v>
                </c:pt>
                <c:pt idx="42">
                  <c:v>0.54113107890342982</c:v>
                </c:pt>
                <c:pt idx="43">
                  <c:v>0.54076355204459836</c:v>
                </c:pt>
                <c:pt idx="44">
                  <c:v>0.54106247723978818</c:v>
                </c:pt>
                <c:pt idx="45">
                  <c:v>0.54258973592912585</c:v>
                </c:pt>
                <c:pt idx="46">
                  <c:v>0.54636491965687461</c:v>
                </c:pt>
                <c:pt idx="47">
                  <c:v>0.55026798647115271</c:v>
                </c:pt>
                <c:pt idx="48">
                  <c:v>0.55242302448913461</c:v>
                </c:pt>
                <c:pt idx="49">
                  <c:v>0.55512412708858916</c:v>
                </c:pt>
                <c:pt idx="50">
                  <c:v>0.55783275415752454</c:v>
                </c:pt>
                <c:pt idx="51">
                  <c:v>0.55835445287603125</c:v>
                </c:pt>
                <c:pt idx="52">
                  <c:v>0.55814925322218878</c:v>
                </c:pt>
                <c:pt idx="53">
                  <c:v>0.55998567200839211</c:v>
                </c:pt>
                <c:pt idx="54">
                  <c:v>0.56170264740908116</c:v>
                </c:pt>
                <c:pt idx="55">
                  <c:v>0.56255190490226892</c:v>
                </c:pt>
                <c:pt idx="56">
                  <c:v>0.56274166063919773</c:v>
                </c:pt>
                <c:pt idx="57">
                  <c:v>0.56307421513957923</c:v>
                </c:pt>
                <c:pt idx="58">
                  <c:v>0.56310478934721819</c:v>
                </c:pt>
                <c:pt idx="59">
                  <c:v>0.56232948790303705</c:v>
                </c:pt>
                <c:pt idx="60">
                  <c:v>0.56209772655607559</c:v>
                </c:pt>
                <c:pt idx="61">
                  <c:v>0.56154972225625188</c:v>
                </c:pt>
                <c:pt idx="62">
                  <c:v>0.55988109982660395</c:v>
                </c:pt>
                <c:pt idx="63">
                  <c:v>0.55739370732493154</c:v>
                </c:pt>
                <c:pt idx="64">
                  <c:v>0.55488110230754728</c:v>
                </c:pt>
                <c:pt idx="65">
                  <c:v>0.55188834419344868</c:v>
                </c:pt>
                <c:pt idx="66">
                  <c:v>0.55018423138615913</c:v>
                </c:pt>
                <c:pt idx="67">
                  <c:v>0.55082621692456646</c:v>
                </c:pt>
                <c:pt idx="68">
                  <c:v>0.55173251688778735</c:v>
                </c:pt>
                <c:pt idx="69">
                  <c:v>0.55336170128004347</c:v>
                </c:pt>
                <c:pt idx="70">
                  <c:v>0.5561530964386231</c:v>
                </c:pt>
                <c:pt idx="71">
                  <c:v>0.5577556076297524</c:v>
                </c:pt>
                <c:pt idx="72">
                  <c:v>0.55757283108055267</c:v>
                </c:pt>
                <c:pt idx="73">
                  <c:v>0.55612660755473309</c:v>
                </c:pt>
                <c:pt idx="74">
                  <c:v>0.55320345346644284</c:v>
                </c:pt>
                <c:pt idx="75">
                  <c:v>0.55055089609225616</c:v>
                </c:pt>
                <c:pt idx="76">
                  <c:v>0.54774078098037959</c:v>
                </c:pt>
                <c:pt idx="77">
                  <c:v>0.54515327155708149</c:v>
                </c:pt>
                <c:pt idx="78">
                  <c:v>0.54259692158980499</c:v>
                </c:pt>
                <c:pt idx="79">
                  <c:v>0.54187859245066861</c:v>
                </c:pt>
                <c:pt idx="80">
                  <c:v>0.54376493220391575</c:v>
                </c:pt>
                <c:pt idx="81">
                  <c:v>0.5449768414966486</c:v>
                </c:pt>
                <c:pt idx="82">
                  <c:v>0.5479971545367105</c:v>
                </c:pt>
                <c:pt idx="83">
                  <c:v>0.55200180699079571</c:v>
                </c:pt>
                <c:pt idx="84">
                  <c:v>0.55580083333124286</c:v>
                </c:pt>
                <c:pt idx="85">
                  <c:v>0.55958217703529367</c:v>
                </c:pt>
                <c:pt idx="86">
                  <c:v>0.56197434051912887</c:v>
                </c:pt>
                <c:pt idx="87">
                  <c:v>0.56405984770715789</c:v>
                </c:pt>
                <c:pt idx="88">
                  <c:v>0.56565363338116659</c:v>
                </c:pt>
                <c:pt idx="89">
                  <c:v>0.56729147666770263</c:v>
                </c:pt>
                <c:pt idx="90">
                  <c:v>0.56797010933326841</c:v>
                </c:pt>
                <c:pt idx="91">
                  <c:v>0.56931411521854747</c:v>
                </c:pt>
                <c:pt idx="92">
                  <c:v>0.57044281740245506</c:v>
                </c:pt>
                <c:pt idx="93">
                  <c:v>0.5730419777615654</c:v>
                </c:pt>
                <c:pt idx="94">
                  <c:v>0.5762040254138554</c:v>
                </c:pt>
                <c:pt idx="95">
                  <c:v>0.58099033747908002</c:v>
                </c:pt>
                <c:pt idx="96">
                  <c:v>0.58496309152990655</c:v>
                </c:pt>
                <c:pt idx="97">
                  <c:v>0.5887169637924714</c:v>
                </c:pt>
                <c:pt idx="98">
                  <c:v>0.59262228209925316</c:v>
                </c:pt>
                <c:pt idx="99">
                  <c:v>0.59602757373949355</c:v>
                </c:pt>
                <c:pt idx="100">
                  <c:v>0.59761507761345334</c:v>
                </c:pt>
                <c:pt idx="101">
                  <c:v>0.59790607112819583</c:v>
                </c:pt>
                <c:pt idx="102">
                  <c:v>0.5975724738722229</c:v>
                </c:pt>
                <c:pt idx="103">
                  <c:v>0.59776386954301564</c:v>
                </c:pt>
                <c:pt idx="104">
                  <c:v>0.59897155959471315</c:v>
                </c:pt>
                <c:pt idx="105">
                  <c:v>0.60059665109890481</c:v>
                </c:pt>
                <c:pt idx="106">
                  <c:v>0.60181694224719284</c:v>
                </c:pt>
                <c:pt idx="107">
                  <c:v>0.60363047179656171</c:v>
                </c:pt>
                <c:pt idx="108">
                  <c:v>0.60585225213305927</c:v>
                </c:pt>
                <c:pt idx="109">
                  <c:v>0.60726064392477996</c:v>
                </c:pt>
                <c:pt idx="110">
                  <c:v>0.60827947709734076</c:v>
                </c:pt>
                <c:pt idx="111">
                  <c:v>0.60660493122935699</c:v>
                </c:pt>
                <c:pt idx="112">
                  <c:v>0.60381119139050998</c:v>
                </c:pt>
                <c:pt idx="113">
                  <c:v>0.60027666756288756</c:v>
                </c:pt>
                <c:pt idx="114">
                  <c:v>0.5964449422760526</c:v>
                </c:pt>
                <c:pt idx="115">
                  <c:v>0.5938393131798988</c:v>
                </c:pt>
                <c:pt idx="116">
                  <c:v>0.59046324812215656</c:v>
                </c:pt>
                <c:pt idx="117">
                  <c:v>0.58690783976683536</c:v>
                </c:pt>
                <c:pt idx="118">
                  <c:v>0.58444932561425955</c:v>
                </c:pt>
                <c:pt idx="119">
                  <c:v>0.58340982328702518</c:v>
                </c:pt>
                <c:pt idx="120">
                  <c:v>0.58230729962823813</c:v>
                </c:pt>
                <c:pt idx="121">
                  <c:v>0.58102140091616905</c:v>
                </c:pt>
                <c:pt idx="122">
                  <c:v>0.57994910099344366</c:v>
                </c:pt>
                <c:pt idx="123">
                  <c:v>0.57953172714128287</c:v>
                </c:pt>
                <c:pt idx="124">
                  <c:v>0.57647978824061419</c:v>
                </c:pt>
                <c:pt idx="125">
                  <c:v>0.57346331609426593</c:v>
                </c:pt>
                <c:pt idx="126">
                  <c:v>0.57052953808593609</c:v>
                </c:pt>
                <c:pt idx="127">
                  <c:v>0.56749078212492854</c:v>
                </c:pt>
                <c:pt idx="128">
                  <c:v>0.56422379140509582</c:v>
                </c:pt>
                <c:pt idx="129">
                  <c:v>0.56051832549049263</c:v>
                </c:pt>
                <c:pt idx="130">
                  <c:v>0.55775220532181369</c:v>
                </c:pt>
                <c:pt idx="131">
                  <c:v>0.55681409018935857</c:v>
                </c:pt>
                <c:pt idx="132">
                  <c:v>0.55526620829826767</c:v>
                </c:pt>
                <c:pt idx="133">
                  <c:v>0.55214520069404605</c:v>
                </c:pt>
                <c:pt idx="134">
                  <c:v>0.54853419349626809</c:v>
                </c:pt>
                <c:pt idx="135">
                  <c:v>0.54446752388002839</c:v>
                </c:pt>
                <c:pt idx="136">
                  <c:v>0.53966812267112108</c:v>
                </c:pt>
                <c:pt idx="137">
                  <c:v>0.53430000570027925</c:v>
                </c:pt>
                <c:pt idx="138">
                  <c:v>0.5278650591710925</c:v>
                </c:pt>
                <c:pt idx="139">
                  <c:v>0.52209020942638462</c:v>
                </c:pt>
                <c:pt idx="140">
                  <c:v>0.51607808059420957</c:v>
                </c:pt>
                <c:pt idx="141">
                  <c:v>0.51065851447615318</c:v>
                </c:pt>
                <c:pt idx="142">
                  <c:v>0.50617481731309721</c:v>
                </c:pt>
                <c:pt idx="143">
                  <c:v>0.50222032307795428</c:v>
                </c:pt>
                <c:pt idx="144">
                  <c:v>0.49929499082655382</c:v>
                </c:pt>
                <c:pt idx="145">
                  <c:v>0.49761744744612402</c:v>
                </c:pt>
                <c:pt idx="146">
                  <c:v>0.49508055413032326</c:v>
                </c:pt>
                <c:pt idx="147">
                  <c:v>0.4926710395881842</c:v>
                </c:pt>
                <c:pt idx="148">
                  <c:v>0.49063343974150475</c:v>
                </c:pt>
                <c:pt idx="149">
                  <c:v>0.49108341425558438</c:v>
                </c:pt>
                <c:pt idx="150">
                  <c:v>0.49052993586594257</c:v>
                </c:pt>
                <c:pt idx="151">
                  <c:v>0.48970109733767164</c:v>
                </c:pt>
                <c:pt idx="152">
                  <c:v>0.49011287603530773</c:v>
                </c:pt>
                <c:pt idx="153">
                  <c:v>0.49002009516570705</c:v>
                </c:pt>
                <c:pt idx="154">
                  <c:v>0.48998396452296067</c:v>
                </c:pt>
                <c:pt idx="155">
                  <c:v>0.49131493485556271</c:v>
                </c:pt>
                <c:pt idx="156">
                  <c:v>0.4908627493049641</c:v>
                </c:pt>
                <c:pt idx="157">
                  <c:v>0.48977408903860087</c:v>
                </c:pt>
                <c:pt idx="158">
                  <c:v>0.48865544492428403</c:v>
                </c:pt>
                <c:pt idx="159">
                  <c:v>0.48652647043310582</c:v>
                </c:pt>
                <c:pt idx="160">
                  <c:v>0.48577083033085589</c:v>
                </c:pt>
                <c:pt idx="161">
                  <c:v>0.48580203674766959</c:v>
                </c:pt>
                <c:pt idx="162">
                  <c:v>0.48568531734971249</c:v>
                </c:pt>
                <c:pt idx="163">
                  <c:v>0.48628989405653872</c:v>
                </c:pt>
                <c:pt idx="164">
                  <c:v>0.48790703020305887</c:v>
                </c:pt>
                <c:pt idx="165">
                  <c:v>0.48891261435914757</c:v>
                </c:pt>
                <c:pt idx="166">
                  <c:v>0.48903890030735586</c:v>
                </c:pt>
                <c:pt idx="167">
                  <c:v>0.48934436213723048</c:v>
                </c:pt>
                <c:pt idx="168">
                  <c:v>0.48739341753207049</c:v>
                </c:pt>
                <c:pt idx="169">
                  <c:v>0.48335352843226415</c:v>
                </c:pt>
                <c:pt idx="170">
                  <c:v>0.47884866489867806</c:v>
                </c:pt>
                <c:pt idx="171">
                  <c:v>0.47547880921513691</c:v>
                </c:pt>
                <c:pt idx="172">
                  <c:v>0.47426094141262581</c:v>
                </c:pt>
                <c:pt idx="173">
                  <c:v>0.47525058137916548</c:v>
                </c:pt>
                <c:pt idx="174">
                  <c:v>0.47701651162408726</c:v>
                </c:pt>
                <c:pt idx="175">
                  <c:v>0.47975902916849705</c:v>
                </c:pt>
                <c:pt idx="176">
                  <c:v>0.48203671822968369</c:v>
                </c:pt>
                <c:pt idx="177">
                  <c:v>0.484862779431947</c:v>
                </c:pt>
                <c:pt idx="178">
                  <c:v>0.48608318700752917</c:v>
                </c:pt>
                <c:pt idx="179">
                  <c:v>0.48791456654976306</c:v>
                </c:pt>
                <c:pt idx="180">
                  <c:v>0.49067519557725187</c:v>
                </c:pt>
                <c:pt idx="181">
                  <c:v>0.49549462813738693</c:v>
                </c:pt>
                <c:pt idx="182">
                  <c:v>0.49629907683694174</c:v>
                </c:pt>
                <c:pt idx="183">
                  <c:v>0.49700955637596861</c:v>
                </c:pt>
                <c:pt idx="184">
                  <c:v>0.49773811198199697</c:v>
                </c:pt>
                <c:pt idx="185">
                  <c:v>0.4990968277516008</c:v>
                </c:pt>
                <c:pt idx="186">
                  <c:v>0.50067238331361263</c:v>
                </c:pt>
                <c:pt idx="187">
                  <c:v>0.50217051571453386</c:v>
                </c:pt>
                <c:pt idx="188">
                  <c:v>0.50368858731697352</c:v>
                </c:pt>
                <c:pt idx="189">
                  <c:v>0.50465582370253748</c:v>
                </c:pt>
                <c:pt idx="190">
                  <c:v>0.50409599836772168</c:v>
                </c:pt>
                <c:pt idx="191">
                  <c:v>0.50597233771097416</c:v>
                </c:pt>
                <c:pt idx="192">
                  <c:v>0.5062945586825548</c:v>
                </c:pt>
                <c:pt idx="193">
                  <c:v>0.50566924251703183</c:v>
                </c:pt>
                <c:pt idx="194">
                  <c:v>0.50219969835629752</c:v>
                </c:pt>
                <c:pt idx="195">
                  <c:v>0.49893366704538034</c:v>
                </c:pt>
                <c:pt idx="196">
                  <c:v>0.49566423419416283</c:v>
                </c:pt>
                <c:pt idx="197">
                  <c:v>0.4926999332271817</c:v>
                </c:pt>
                <c:pt idx="198">
                  <c:v>0.48918490636959644</c:v>
                </c:pt>
                <c:pt idx="199">
                  <c:v>0.48498898985826383</c:v>
                </c:pt>
                <c:pt idx="200">
                  <c:v>0.48139011186922936</c:v>
                </c:pt>
                <c:pt idx="201">
                  <c:v>0.47801074508144487</c:v>
                </c:pt>
                <c:pt idx="202">
                  <c:v>0.4751653015540287</c:v>
                </c:pt>
                <c:pt idx="203">
                  <c:v>0.47090572093583521</c:v>
                </c:pt>
                <c:pt idx="204">
                  <c:v>0.46714283487234914</c:v>
                </c:pt>
                <c:pt idx="205">
                  <c:v>0.46830106285168849</c:v>
                </c:pt>
                <c:pt idx="206">
                  <c:v>0.46696200846344815</c:v>
                </c:pt>
                <c:pt idx="207">
                  <c:v>0.46828717349456672</c:v>
                </c:pt>
                <c:pt idx="208">
                  <c:v>0.46891624135333548</c:v>
                </c:pt>
                <c:pt idx="209">
                  <c:v>0.46806706955553939</c:v>
                </c:pt>
                <c:pt idx="210">
                  <c:v>0.46736462468539997</c:v>
                </c:pt>
                <c:pt idx="211">
                  <c:v>0.46739947047455221</c:v>
                </c:pt>
                <c:pt idx="212">
                  <c:v>0.4685962163304081</c:v>
                </c:pt>
                <c:pt idx="213">
                  <c:v>0.47161683471593524</c:v>
                </c:pt>
                <c:pt idx="214">
                  <c:v>0.47607685188536331</c:v>
                </c:pt>
                <c:pt idx="215">
                  <c:v>0.48086978824979026</c:v>
                </c:pt>
                <c:pt idx="216">
                  <c:v>0.48065217363358104</c:v>
                </c:pt>
                <c:pt idx="217">
                  <c:v>0.4807526258629754</c:v>
                </c:pt>
                <c:pt idx="218">
                  <c:v>0.480469439378787</c:v>
                </c:pt>
                <c:pt idx="219">
                  <c:v>0.48271971974401856</c:v>
                </c:pt>
                <c:pt idx="220">
                  <c:v>0.48797848761824464</c:v>
                </c:pt>
                <c:pt idx="221">
                  <c:v>0.49396657227567631</c:v>
                </c:pt>
                <c:pt idx="222">
                  <c:v>0.496884146795875</c:v>
                </c:pt>
                <c:pt idx="223">
                  <c:v>0.499293345855992</c:v>
                </c:pt>
                <c:pt idx="224">
                  <c:v>0.50021807633445947</c:v>
                </c:pt>
                <c:pt idx="225">
                  <c:v>0.49977902800836188</c:v>
                </c:pt>
                <c:pt idx="226">
                  <c:v>0.49792030124990549</c:v>
                </c:pt>
                <c:pt idx="227">
                  <c:v>0.49718656018683505</c:v>
                </c:pt>
                <c:pt idx="228">
                  <c:v>0.49605447716699685</c:v>
                </c:pt>
                <c:pt idx="229">
                  <c:v>0.49634723160697963</c:v>
                </c:pt>
                <c:pt idx="230">
                  <c:v>0.49794188012461255</c:v>
                </c:pt>
                <c:pt idx="231">
                  <c:v>0.49954994190880142</c:v>
                </c:pt>
                <c:pt idx="232">
                  <c:v>0.50127822189826521</c:v>
                </c:pt>
                <c:pt idx="233">
                  <c:v>0.50285490253862664</c:v>
                </c:pt>
                <c:pt idx="234">
                  <c:v>0.5027601830147026</c:v>
                </c:pt>
                <c:pt idx="235">
                  <c:v>0.50166706094084712</c:v>
                </c:pt>
                <c:pt idx="236">
                  <c:v>0.50166077429770828</c:v>
                </c:pt>
                <c:pt idx="237">
                  <c:v>0.50277540286219924</c:v>
                </c:pt>
                <c:pt idx="238">
                  <c:v>0.50276216591146283</c:v>
                </c:pt>
                <c:pt idx="239">
                  <c:v>0.50291184218190765</c:v>
                </c:pt>
                <c:pt idx="240">
                  <c:v>0.50373389136924007</c:v>
                </c:pt>
                <c:pt idx="241">
                  <c:v>0.50383435284853362</c:v>
                </c:pt>
                <c:pt idx="242">
                  <c:v>0.50438278102428225</c:v>
                </c:pt>
                <c:pt idx="243">
                  <c:v>0.50312680904529139</c:v>
                </c:pt>
                <c:pt idx="244">
                  <c:v>0.50400949249286509</c:v>
                </c:pt>
                <c:pt idx="245">
                  <c:v>0.50518510308992703</c:v>
                </c:pt>
                <c:pt idx="246">
                  <c:v>0.50575701600045397</c:v>
                </c:pt>
                <c:pt idx="247">
                  <c:v>0.50571901451008261</c:v>
                </c:pt>
                <c:pt idx="248">
                  <c:v>0.50588445586593334</c:v>
                </c:pt>
                <c:pt idx="249">
                  <c:v>0.5072923050213709</c:v>
                </c:pt>
                <c:pt idx="250">
                  <c:v>0.50904220996311444</c:v>
                </c:pt>
                <c:pt idx="251">
                  <c:v>0.50991103581951491</c:v>
                </c:pt>
                <c:pt idx="252">
                  <c:v>0.51469520410976455</c:v>
                </c:pt>
                <c:pt idx="253">
                  <c:v>0.51847834798863435</c:v>
                </c:pt>
                <c:pt idx="254">
                  <c:v>0.51981042360091789</c:v>
                </c:pt>
                <c:pt idx="255">
                  <c:v>0.52025393806836029</c:v>
                </c:pt>
                <c:pt idx="256">
                  <c:v>0.52151271308664715</c:v>
                </c:pt>
                <c:pt idx="257">
                  <c:v>0.51993841916541084</c:v>
                </c:pt>
                <c:pt idx="258">
                  <c:v>0.51846218035662195</c:v>
                </c:pt>
                <c:pt idx="259">
                  <c:v>0.51598159055882786</c:v>
                </c:pt>
                <c:pt idx="260">
                  <c:v>0.51634780780932599</c:v>
                </c:pt>
                <c:pt idx="261">
                  <c:v>0.51623305978268175</c:v>
                </c:pt>
                <c:pt idx="262">
                  <c:v>0.51660678518370051</c:v>
                </c:pt>
                <c:pt idx="263">
                  <c:v>0.5173356198875777</c:v>
                </c:pt>
                <c:pt idx="264">
                  <c:v>0.51780254476457299</c:v>
                </c:pt>
                <c:pt idx="265">
                  <c:v>0.51756788137025489</c:v>
                </c:pt>
                <c:pt idx="266">
                  <c:v>0.51691881295581543</c:v>
                </c:pt>
                <c:pt idx="267">
                  <c:v>0.51399308163282398</c:v>
                </c:pt>
                <c:pt idx="268">
                  <c:v>0.51086823830845285</c:v>
                </c:pt>
                <c:pt idx="269">
                  <c:v>0.50668230435912387</c:v>
                </c:pt>
                <c:pt idx="270">
                  <c:v>0.50299483340495554</c:v>
                </c:pt>
                <c:pt idx="271">
                  <c:v>0.50024236481197226</c:v>
                </c:pt>
                <c:pt idx="272">
                  <c:v>0.49679459985005764</c:v>
                </c:pt>
                <c:pt idx="273">
                  <c:v>0.49313901901561474</c:v>
                </c:pt>
                <c:pt idx="274">
                  <c:v>0.49092939345509362</c:v>
                </c:pt>
                <c:pt idx="275">
                  <c:v>0.4891001829417933</c:v>
                </c:pt>
                <c:pt idx="276">
                  <c:v>0.48912696850120768</c:v>
                </c:pt>
                <c:pt idx="277">
                  <c:v>0.48801514897368753</c:v>
                </c:pt>
                <c:pt idx="278">
                  <c:v>0.48777799013375656</c:v>
                </c:pt>
                <c:pt idx="279">
                  <c:v>0.48793745243202108</c:v>
                </c:pt>
                <c:pt idx="280">
                  <c:v>0.48764310024752472</c:v>
                </c:pt>
                <c:pt idx="281">
                  <c:v>0.48685930113364778</c:v>
                </c:pt>
                <c:pt idx="282">
                  <c:v>0.48488589682548477</c:v>
                </c:pt>
                <c:pt idx="283">
                  <c:v>0.48238796372264225</c:v>
                </c:pt>
                <c:pt idx="284">
                  <c:v>0.48107013364871537</c:v>
                </c:pt>
                <c:pt idx="285">
                  <c:v>0.47818421041592962</c:v>
                </c:pt>
                <c:pt idx="286">
                  <c:v>0.47619556565591226</c:v>
                </c:pt>
                <c:pt idx="287">
                  <c:v>0.47363714832136389</c:v>
                </c:pt>
                <c:pt idx="288">
                  <c:v>0.47449234742168711</c:v>
                </c:pt>
                <c:pt idx="289">
                  <c:v>0.47176475913755206</c:v>
                </c:pt>
                <c:pt idx="290">
                  <c:v>0.46958132042805223</c:v>
                </c:pt>
                <c:pt idx="291">
                  <c:v>0.46731483103158095</c:v>
                </c:pt>
                <c:pt idx="292">
                  <c:v>0.4674340467182197</c:v>
                </c:pt>
                <c:pt idx="293">
                  <c:v>0.46474352964255278</c:v>
                </c:pt>
                <c:pt idx="294">
                  <c:v>0.4631473672361392</c:v>
                </c:pt>
                <c:pt idx="295">
                  <c:v>0.46105797609718152</c:v>
                </c:pt>
                <c:pt idx="296">
                  <c:v>0.45849073749529412</c:v>
                </c:pt>
                <c:pt idx="297">
                  <c:v>0.45517113041571577</c:v>
                </c:pt>
                <c:pt idx="298">
                  <c:v>0.45484000628132554</c:v>
                </c:pt>
                <c:pt idx="299">
                  <c:v>0.45399430726329637</c:v>
                </c:pt>
                <c:pt idx="300">
                  <c:v>0.45187348509638914</c:v>
                </c:pt>
                <c:pt idx="301">
                  <c:v>0.44948518365208429</c:v>
                </c:pt>
                <c:pt idx="302">
                  <c:v>0.44728100001737747</c:v>
                </c:pt>
                <c:pt idx="303">
                  <c:v>0.44337885697123924</c:v>
                </c:pt>
                <c:pt idx="304">
                  <c:v>0.44099259987557698</c:v>
                </c:pt>
                <c:pt idx="305">
                  <c:v>0.43737188070779154</c:v>
                </c:pt>
                <c:pt idx="306">
                  <c:v>0.43656513708304656</c:v>
                </c:pt>
                <c:pt idx="307">
                  <c:v>0.43352690725829812</c:v>
                </c:pt>
                <c:pt idx="308">
                  <c:v>0.43136594030990699</c:v>
                </c:pt>
                <c:pt idx="309">
                  <c:v>0.42973143595178936</c:v>
                </c:pt>
                <c:pt idx="310">
                  <c:v>0.43090657886915767</c:v>
                </c:pt>
                <c:pt idx="311">
                  <c:v>0.43368983027771424</c:v>
                </c:pt>
                <c:pt idx="312">
                  <c:v>0.43157717945896479</c:v>
                </c:pt>
                <c:pt idx="313">
                  <c:v>0.43112133173953199</c:v>
                </c:pt>
                <c:pt idx="314">
                  <c:v>0.43256705809418772</c:v>
                </c:pt>
                <c:pt idx="315">
                  <c:v>0.43431465562541122</c:v>
                </c:pt>
                <c:pt idx="316">
                  <c:v>0.43657269817273936</c:v>
                </c:pt>
                <c:pt idx="317">
                  <c:v>0.43623460356871113</c:v>
                </c:pt>
                <c:pt idx="318">
                  <c:v>0.43564943009852536</c:v>
                </c:pt>
                <c:pt idx="319">
                  <c:v>0.43593661370114811</c:v>
                </c:pt>
                <c:pt idx="320">
                  <c:v>0.43577269463593765</c:v>
                </c:pt>
                <c:pt idx="321">
                  <c:v>0.43646208815758664</c:v>
                </c:pt>
                <c:pt idx="322">
                  <c:v>0.44081442023320816</c:v>
                </c:pt>
                <c:pt idx="323">
                  <c:v>0.44412195886684691</c:v>
                </c:pt>
                <c:pt idx="324">
                  <c:v>0.44749776180586304</c:v>
                </c:pt>
                <c:pt idx="325">
                  <c:v>0.45174738458479252</c:v>
                </c:pt>
                <c:pt idx="326">
                  <c:v>0.4553643067283078</c:v>
                </c:pt>
                <c:pt idx="327">
                  <c:v>0.45623690368449804</c:v>
                </c:pt>
                <c:pt idx="328">
                  <c:v>0.45912110200515566</c:v>
                </c:pt>
                <c:pt idx="329">
                  <c:v>0.46066373238018249</c:v>
                </c:pt>
                <c:pt idx="330">
                  <c:v>0.46270310537115333</c:v>
                </c:pt>
                <c:pt idx="331">
                  <c:v>0.46377676629640074</c:v>
                </c:pt>
                <c:pt idx="332">
                  <c:v>0.46503114543795376</c:v>
                </c:pt>
                <c:pt idx="333">
                  <c:v>0.4648455565642578</c:v>
                </c:pt>
                <c:pt idx="334">
                  <c:v>0.46650432572255784</c:v>
                </c:pt>
                <c:pt idx="335">
                  <c:v>0.4640091336417615</c:v>
                </c:pt>
                <c:pt idx="336">
                  <c:v>0.46244320796331462</c:v>
                </c:pt>
                <c:pt idx="337">
                  <c:v>0.45919243758515932</c:v>
                </c:pt>
                <c:pt idx="338">
                  <c:v>0.457523847175068</c:v>
                </c:pt>
                <c:pt idx="339">
                  <c:v>0.45649142332053783</c:v>
                </c:pt>
                <c:pt idx="340">
                  <c:v>0.45788916476905039</c:v>
                </c:pt>
                <c:pt idx="341">
                  <c:v>0.45784789951045496</c:v>
                </c:pt>
                <c:pt idx="342">
                  <c:v>0.45608992886782879</c:v>
                </c:pt>
                <c:pt idx="343">
                  <c:v>0.45328610216547122</c:v>
                </c:pt>
                <c:pt idx="344">
                  <c:v>0.45024099801531048</c:v>
                </c:pt>
                <c:pt idx="345">
                  <c:v>0.44701654021077214</c:v>
                </c:pt>
                <c:pt idx="346">
                  <c:v>0.44189480159950784</c:v>
                </c:pt>
                <c:pt idx="347">
                  <c:v>0.43856237181474222</c:v>
                </c:pt>
                <c:pt idx="348">
                  <c:v>0.43633751246289781</c:v>
                </c:pt>
                <c:pt idx="349">
                  <c:v>0.43443904396618055</c:v>
                </c:pt>
                <c:pt idx="350">
                  <c:v>0.43203715972712647</c:v>
                </c:pt>
                <c:pt idx="351">
                  <c:v>0.43057825580101111</c:v>
                </c:pt>
                <c:pt idx="352">
                  <c:v>0.42766014701925009</c:v>
                </c:pt>
                <c:pt idx="353">
                  <c:v>0.42723985441792184</c:v>
                </c:pt>
                <c:pt idx="354">
                  <c:v>0.42758578231980549</c:v>
                </c:pt>
                <c:pt idx="355">
                  <c:v>0.42831185436925867</c:v>
                </c:pt>
                <c:pt idx="356">
                  <c:v>0.4275625038375061</c:v>
                </c:pt>
                <c:pt idx="357">
                  <c:v>0.42575188519747043</c:v>
                </c:pt>
                <c:pt idx="358">
                  <c:v>0.42485120784222197</c:v>
                </c:pt>
                <c:pt idx="359">
                  <c:v>0.42366718108417489</c:v>
                </c:pt>
                <c:pt idx="360">
                  <c:v>0.42275858866684851</c:v>
                </c:pt>
                <c:pt idx="361">
                  <c:v>0.42279451768607712</c:v>
                </c:pt>
                <c:pt idx="362">
                  <c:v>0.42053375314898084</c:v>
                </c:pt>
                <c:pt idx="363">
                  <c:v>0.41814639787203445</c:v>
                </c:pt>
                <c:pt idx="364">
                  <c:v>0.41591518330385485</c:v>
                </c:pt>
                <c:pt idx="365">
                  <c:v>0.41551136067009686</c:v>
                </c:pt>
                <c:pt idx="366">
                  <c:v>0.41583092641102959</c:v>
                </c:pt>
                <c:pt idx="367">
                  <c:v>0.41699544851972764</c:v>
                </c:pt>
                <c:pt idx="368">
                  <c:v>0.41698891779211061</c:v>
                </c:pt>
                <c:pt idx="369">
                  <c:v>0.41714727341052349</c:v>
                </c:pt>
                <c:pt idx="370">
                  <c:v>0.41690224522319891</c:v>
                </c:pt>
                <c:pt idx="371">
                  <c:v>0.41668090852802658</c:v>
                </c:pt>
                <c:pt idx="372">
                  <c:v>0.41748897079354447</c:v>
                </c:pt>
                <c:pt idx="373">
                  <c:v>0.4196533643434604</c:v>
                </c:pt>
                <c:pt idx="374">
                  <c:v>0.41921745258449</c:v>
                </c:pt>
                <c:pt idx="375">
                  <c:v>0.41807943399349801</c:v>
                </c:pt>
                <c:pt idx="376">
                  <c:v>0.41742145377342638</c:v>
                </c:pt>
                <c:pt idx="377">
                  <c:v>0.41694922337535695</c:v>
                </c:pt>
                <c:pt idx="378">
                  <c:v>0.41591911651724978</c:v>
                </c:pt>
                <c:pt idx="379">
                  <c:v>0.41520626866090077</c:v>
                </c:pt>
                <c:pt idx="380">
                  <c:v>0.41431316421173631</c:v>
                </c:pt>
                <c:pt idx="381">
                  <c:v>0.4145411919269712</c:v>
                </c:pt>
                <c:pt idx="382">
                  <c:v>0.41555028113124531</c:v>
                </c:pt>
                <c:pt idx="383">
                  <c:v>0.41663825483550271</c:v>
                </c:pt>
                <c:pt idx="384">
                  <c:v>0.4165339243253226</c:v>
                </c:pt>
                <c:pt idx="385">
                  <c:v>0.41407927968774066</c:v>
                </c:pt>
                <c:pt idx="386">
                  <c:v>0.41327206895596347</c:v>
                </c:pt>
                <c:pt idx="387">
                  <c:v>0.41371379947599884</c:v>
                </c:pt>
                <c:pt idx="388">
                  <c:v>0.41439188087004952</c:v>
                </c:pt>
                <c:pt idx="389">
                  <c:v>0.41627457836675857</c:v>
                </c:pt>
                <c:pt idx="390">
                  <c:v>0.41835525667009604</c:v>
                </c:pt>
                <c:pt idx="391">
                  <c:v>0.42240250860358003</c:v>
                </c:pt>
                <c:pt idx="392">
                  <c:v>0.42559669202316985</c:v>
                </c:pt>
                <c:pt idx="393">
                  <c:v>0.42950268671787656</c:v>
                </c:pt>
                <c:pt idx="394">
                  <c:v>0.43318175842141066</c:v>
                </c:pt>
                <c:pt idx="395">
                  <c:v>0.43748592918361656</c:v>
                </c:pt>
                <c:pt idx="396">
                  <c:v>0.4400168619421484</c:v>
                </c:pt>
                <c:pt idx="397">
                  <c:v>0.4411350335958385</c:v>
                </c:pt>
                <c:pt idx="398">
                  <c:v>0.44034358601670681</c:v>
                </c:pt>
                <c:pt idx="399">
                  <c:v>0.43851415275959554</c:v>
                </c:pt>
                <c:pt idx="400">
                  <c:v>0.43619283187674923</c:v>
                </c:pt>
                <c:pt idx="401">
                  <c:v>0.43632399146439349</c:v>
                </c:pt>
                <c:pt idx="402">
                  <c:v>0.43546957840825462</c:v>
                </c:pt>
                <c:pt idx="403">
                  <c:v>0.43312128778549608</c:v>
                </c:pt>
                <c:pt idx="404">
                  <c:v>0.43104847175472227</c:v>
                </c:pt>
                <c:pt idx="405">
                  <c:v>0.42534030085213542</c:v>
                </c:pt>
                <c:pt idx="406">
                  <c:v>0.42194760974678619</c:v>
                </c:pt>
                <c:pt idx="407">
                  <c:v>0.4190915275749777</c:v>
                </c:pt>
                <c:pt idx="408">
                  <c:v>0.41742675083853581</c:v>
                </c:pt>
                <c:pt idx="409">
                  <c:v>0.41780161204174465</c:v>
                </c:pt>
                <c:pt idx="410">
                  <c:v>0.41718880282690818</c:v>
                </c:pt>
                <c:pt idx="411">
                  <c:v>0.41501390375193187</c:v>
                </c:pt>
                <c:pt idx="412">
                  <c:v>0.41092550838714204</c:v>
                </c:pt>
                <c:pt idx="413">
                  <c:v>0.40695352681603092</c:v>
                </c:pt>
                <c:pt idx="414">
                  <c:v>0.40649315585175011</c:v>
                </c:pt>
                <c:pt idx="415">
                  <c:v>0.40536823194524579</c:v>
                </c:pt>
                <c:pt idx="416">
                  <c:v>0.40401782332320957</c:v>
                </c:pt>
                <c:pt idx="417">
                  <c:v>0.40343537457275497</c:v>
                </c:pt>
                <c:pt idx="418">
                  <c:v>0.40366537641203881</c:v>
                </c:pt>
                <c:pt idx="419">
                  <c:v>0.40457184626502418</c:v>
                </c:pt>
                <c:pt idx="420">
                  <c:v>0.40525260398312335</c:v>
                </c:pt>
                <c:pt idx="421">
                  <c:v>0.40752729899145296</c:v>
                </c:pt>
                <c:pt idx="422">
                  <c:v>0.40956162190632467</c:v>
                </c:pt>
                <c:pt idx="423">
                  <c:v>0.40857432079686157</c:v>
                </c:pt>
                <c:pt idx="424">
                  <c:v>0.40957902823550374</c:v>
                </c:pt>
                <c:pt idx="425">
                  <c:v>0.41087014165096647</c:v>
                </c:pt>
                <c:pt idx="426">
                  <c:v>0.41307033195427539</c:v>
                </c:pt>
                <c:pt idx="427">
                  <c:v>0.41431366201742409</c:v>
                </c:pt>
                <c:pt idx="428">
                  <c:v>0.41575834699457409</c:v>
                </c:pt>
                <c:pt idx="429">
                  <c:v>0.41654520852939469</c:v>
                </c:pt>
                <c:pt idx="430">
                  <c:v>0.4166707906267807</c:v>
                </c:pt>
                <c:pt idx="431">
                  <c:v>0.41936196360711997</c:v>
                </c:pt>
                <c:pt idx="432">
                  <c:v>0.42285315831022002</c:v>
                </c:pt>
                <c:pt idx="433">
                  <c:v>0.42333136896026108</c:v>
                </c:pt>
                <c:pt idx="434">
                  <c:v>0.42585515917814409</c:v>
                </c:pt>
                <c:pt idx="435">
                  <c:v>0.42702519180540804</c:v>
                </c:pt>
                <c:pt idx="436">
                  <c:v>0.42819136568793098</c:v>
                </c:pt>
                <c:pt idx="437">
                  <c:v>0.42930051331751873</c:v>
                </c:pt>
                <c:pt idx="438">
                  <c:v>0.42824306446807942</c:v>
                </c:pt>
                <c:pt idx="439">
                  <c:v>0.42519495981462302</c:v>
                </c:pt>
                <c:pt idx="440">
                  <c:v>0.42181085285531345</c:v>
                </c:pt>
                <c:pt idx="441">
                  <c:v>0.42027127230065131</c:v>
                </c:pt>
                <c:pt idx="442">
                  <c:v>0.41576966416802841</c:v>
                </c:pt>
                <c:pt idx="443">
                  <c:v>0.41286271725515317</c:v>
                </c:pt>
                <c:pt idx="444">
                  <c:v>0.41256941739870473</c:v>
                </c:pt>
                <c:pt idx="445">
                  <c:v>0.40909630152603288</c:v>
                </c:pt>
                <c:pt idx="446">
                  <c:v>0.40789943897103043</c:v>
                </c:pt>
                <c:pt idx="447">
                  <c:v>0.40603206389493657</c:v>
                </c:pt>
                <c:pt idx="448">
                  <c:v>0.40628280648547765</c:v>
                </c:pt>
                <c:pt idx="449">
                  <c:v>0.40681620765418219</c:v>
                </c:pt>
                <c:pt idx="450">
                  <c:v>0.40704598492254496</c:v>
                </c:pt>
                <c:pt idx="451">
                  <c:v>0.40595557098533575</c:v>
                </c:pt>
                <c:pt idx="452">
                  <c:v>0.40607418536353779</c:v>
                </c:pt>
                <c:pt idx="453">
                  <c:v>0.40420674919858818</c:v>
                </c:pt>
                <c:pt idx="454">
                  <c:v>0.4031364880385635</c:v>
                </c:pt>
                <c:pt idx="455">
                  <c:v>0.39951904080080558</c:v>
                </c:pt>
                <c:pt idx="456">
                  <c:v>0.39586930497852263</c:v>
                </c:pt>
                <c:pt idx="457">
                  <c:v>0.39226368148731316</c:v>
                </c:pt>
                <c:pt idx="458">
                  <c:v>0.3875398044536138</c:v>
                </c:pt>
                <c:pt idx="459">
                  <c:v>0.38128476694545843</c:v>
                </c:pt>
                <c:pt idx="460">
                  <c:v>0.37882340665832881</c:v>
                </c:pt>
                <c:pt idx="461">
                  <c:v>0.37352720761254987</c:v>
                </c:pt>
                <c:pt idx="462">
                  <c:v>0.366333633073053</c:v>
                </c:pt>
                <c:pt idx="463">
                  <c:v>0.36086959633040655</c:v>
                </c:pt>
                <c:pt idx="464">
                  <c:v>0.35867079376677469</c:v>
                </c:pt>
                <c:pt idx="465">
                  <c:v>0.35585179013631424</c:v>
                </c:pt>
                <c:pt idx="466">
                  <c:v>0.35283132118633104</c:v>
                </c:pt>
                <c:pt idx="467">
                  <c:v>0.34998345724609065</c:v>
                </c:pt>
                <c:pt idx="468">
                  <c:v>0.35058260625642235</c:v>
                </c:pt>
                <c:pt idx="469">
                  <c:v>0.34946301365884119</c:v>
                </c:pt>
                <c:pt idx="470">
                  <c:v>0.34877993369692462</c:v>
                </c:pt>
                <c:pt idx="471">
                  <c:v>0.34813670341614006</c:v>
                </c:pt>
                <c:pt idx="472">
                  <c:v>0.35007314836903569</c:v>
                </c:pt>
                <c:pt idx="473">
                  <c:v>0.35022585298292602</c:v>
                </c:pt>
                <c:pt idx="474">
                  <c:v>0.34786879595588233</c:v>
                </c:pt>
                <c:pt idx="475">
                  <c:v>0.34629334336108669</c:v>
                </c:pt>
                <c:pt idx="476">
                  <c:v>0.34376814266636507</c:v>
                </c:pt>
                <c:pt idx="477">
                  <c:v>0.34148954912647045</c:v>
                </c:pt>
                <c:pt idx="478">
                  <c:v>0.34034340862494455</c:v>
                </c:pt>
                <c:pt idx="479">
                  <c:v>0.33820694040538685</c:v>
                </c:pt>
                <c:pt idx="480">
                  <c:v>0.33572510879715278</c:v>
                </c:pt>
                <c:pt idx="481">
                  <c:v>0.33521996739260101</c:v>
                </c:pt>
                <c:pt idx="482">
                  <c:v>0.33359324927415523</c:v>
                </c:pt>
                <c:pt idx="483">
                  <c:v>0.33390592141671277</c:v>
                </c:pt>
                <c:pt idx="484">
                  <c:v>0.33396344097754171</c:v>
                </c:pt>
                <c:pt idx="485">
                  <c:v>0.33601699587600065</c:v>
                </c:pt>
                <c:pt idx="486">
                  <c:v>0.33787216716284041</c:v>
                </c:pt>
                <c:pt idx="487">
                  <c:v>0.33997006010146458</c:v>
                </c:pt>
                <c:pt idx="488">
                  <c:v>0.34171912423316986</c:v>
                </c:pt>
                <c:pt idx="489">
                  <c:v>0.34047431267762035</c:v>
                </c:pt>
                <c:pt idx="490">
                  <c:v>0.33635488347494336</c:v>
                </c:pt>
                <c:pt idx="491">
                  <c:v>0.33295838190773469</c:v>
                </c:pt>
                <c:pt idx="492">
                  <c:v>0.32772811374633498</c:v>
                </c:pt>
                <c:pt idx="493">
                  <c:v>0.325024070908982</c:v>
                </c:pt>
                <c:pt idx="494">
                  <c:v>0.32233610126722767</c:v>
                </c:pt>
                <c:pt idx="495">
                  <c:v>0.32079085286080339</c:v>
                </c:pt>
                <c:pt idx="496">
                  <c:v>0.32156683702230149</c:v>
                </c:pt>
                <c:pt idx="497">
                  <c:v>0.32377991540476969</c:v>
                </c:pt>
                <c:pt idx="498">
                  <c:v>0.32463107621953602</c:v>
                </c:pt>
                <c:pt idx="499">
                  <c:v>0.32500348338230939</c:v>
                </c:pt>
                <c:pt idx="500">
                  <c:v>0.32589846862345168</c:v>
                </c:pt>
                <c:pt idx="501">
                  <c:v>0.32526518396476845</c:v>
                </c:pt>
                <c:pt idx="502">
                  <c:v>0.32437239971740323</c:v>
                </c:pt>
                <c:pt idx="503">
                  <c:v>0.32486905122336512</c:v>
                </c:pt>
                <c:pt idx="504">
                  <c:v>0.32506237327365989</c:v>
                </c:pt>
                <c:pt idx="505">
                  <c:v>0.32357511772867326</c:v>
                </c:pt>
                <c:pt idx="506">
                  <c:v>0.32420036816676828</c:v>
                </c:pt>
                <c:pt idx="507">
                  <c:v>0.32497570487417016</c:v>
                </c:pt>
                <c:pt idx="508">
                  <c:v>0.32538073242263482</c:v>
                </c:pt>
                <c:pt idx="509">
                  <c:v>0.3271595268542199</c:v>
                </c:pt>
                <c:pt idx="510">
                  <c:v>0.32856050456077446</c:v>
                </c:pt>
                <c:pt idx="511">
                  <c:v>0.33063922518159805</c:v>
                </c:pt>
                <c:pt idx="512">
                  <c:v>0.33012256925891742</c:v>
                </c:pt>
                <c:pt idx="513">
                  <c:v>0.32985447309898175</c:v>
                </c:pt>
                <c:pt idx="514">
                  <c:v>0.32958147399759091</c:v>
                </c:pt>
                <c:pt idx="515">
                  <c:v>0.33127759925111377</c:v>
                </c:pt>
                <c:pt idx="516">
                  <c:v>0.33503116972364477</c:v>
                </c:pt>
                <c:pt idx="517">
                  <c:v>0.33873416641087811</c:v>
                </c:pt>
                <c:pt idx="518">
                  <c:v>0.34113800645972242</c:v>
                </c:pt>
                <c:pt idx="519">
                  <c:v>0.34574341202896919</c:v>
                </c:pt>
                <c:pt idx="520">
                  <c:v>0.3456484714226854</c:v>
                </c:pt>
                <c:pt idx="521">
                  <c:v>0.34294022812869179</c:v>
                </c:pt>
                <c:pt idx="522">
                  <c:v>0.34265865122018652</c:v>
                </c:pt>
                <c:pt idx="523">
                  <c:v>0.34562865726426095</c:v>
                </c:pt>
                <c:pt idx="524">
                  <c:v>0.34793733303482299</c:v>
                </c:pt>
                <c:pt idx="525">
                  <c:v>0.35421653200579012</c:v>
                </c:pt>
                <c:pt idx="526">
                  <c:v>0.35976564989718252</c:v>
                </c:pt>
                <c:pt idx="527">
                  <c:v>0.3643107846719611</c:v>
                </c:pt>
                <c:pt idx="528">
                  <c:v>0.36832402057220409</c:v>
                </c:pt>
                <c:pt idx="529">
                  <c:v>0.37341859932725197</c:v>
                </c:pt>
                <c:pt idx="530">
                  <c:v>0.37740452158580229</c:v>
                </c:pt>
                <c:pt idx="531">
                  <c:v>0.38016398237070487</c:v>
                </c:pt>
                <c:pt idx="532">
                  <c:v>0.38380007745747552</c:v>
                </c:pt>
                <c:pt idx="533">
                  <c:v>0.38923100429709162</c:v>
                </c:pt>
                <c:pt idx="534">
                  <c:v>0.39482263361429565</c:v>
                </c:pt>
                <c:pt idx="535">
                  <c:v>0.39542712309692113</c:v>
                </c:pt>
                <c:pt idx="536">
                  <c:v>0.3966515703994582</c:v>
                </c:pt>
                <c:pt idx="537">
                  <c:v>0.40205479801979188</c:v>
                </c:pt>
                <c:pt idx="538">
                  <c:v>0.40555305850725509</c:v>
                </c:pt>
                <c:pt idx="539">
                  <c:v>0.40956732106580795</c:v>
                </c:pt>
                <c:pt idx="540">
                  <c:v>0.40771487809534651</c:v>
                </c:pt>
                <c:pt idx="541">
                  <c:v>0.4067541192559449</c:v>
                </c:pt>
                <c:pt idx="542">
                  <c:v>0.40656989993390308</c:v>
                </c:pt>
                <c:pt idx="543">
                  <c:v>0.40563053512504449</c:v>
                </c:pt>
                <c:pt idx="544">
                  <c:v>0.40104529560397106</c:v>
                </c:pt>
                <c:pt idx="545">
                  <c:v>0.40007762899781285</c:v>
                </c:pt>
                <c:pt idx="546">
                  <c:v>0.39469371541241349</c:v>
                </c:pt>
                <c:pt idx="547">
                  <c:v>0.38943749308116971</c:v>
                </c:pt>
                <c:pt idx="548">
                  <c:v>0.38583348588936961</c:v>
                </c:pt>
                <c:pt idx="549">
                  <c:v>0.38222770345061458</c:v>
                </c:pt>
                <c:pt idx="550">
                  <c:v>0.38035447464632022</c:v>
                </c:pt>
                <c:pt idx="551">
                  <c:v>0.38091281493338014</c:v>
                </c:pt>
                <c:pt idx="552">
                  <c:v>0.38106659885947475</c:v>
                </c:pt>
                <c:pt idx="553">
                  <c:v>0.38007592528164091</c:v>
                </c:pt>
                <c:pt idx="554">
                  <c:v>0.37598433047122087</c:v>
                </c:pt>
                <c:pt idx="555">
                  <c:v>0.37214139765482623</c:v>
                </c:pt>
                <c:pt idx="556">
                  <c:v>0.3676105376486109</c:v>
                </c:pt>
                <c:pt idx="557">
                  <c:v>0.36692837391710642</c:v>
                </c:pt>
                <c:pt idx="558">
                  <c:v>0.36475474411240544</c:v>
                </c:pt>
                <c:pt idx="559">
                  <c:v>0.3628219124805348</c:v>
                </c:pt>
                <c:pt idx="560">
                  <c:v>0.35996668984116553</c:v>
                </c:pt>
                <c:pt idx="561">
                  <c:v>0.35644870531751677</c:v>
                </c:pt>
                <c:pt idx="562">
                  <c:v>0.35435828187349222</c:v>
                </c:pt>
                <c:pt idx="563">
                  <c:v>0.35315216639033237</c:v>
                </c:pt>
                <c:pt idx="564">
                  <c:v>0.35054580070977293</c:v>
                </c:pt>
                <c:pt idx="565">
                  <c:v>0.35140687555491656</c:v>
                </c:pt>
                <c:pt idx="566">
                  <c:v>0.3519485542273208</c:v>
                </c:pt>
                <c:pt idx="567">
                  <c:v>0.35077582999584184</c:v>
                </c:pt>
                <c:pt idx="568">
                  <c:v>0.34972786694559943</c:v>
                </c:pt>
                <c:pt idx="569">
                  <c:v>0.34814885041125482</c:v>
                </c:pt>
                <c:pt idx="570">
                  <c:v>0.34499057788944726</c:v>
                </c:pt>
                <c:pt idx="571">
                  <c:v>0.3426439621390075</c:v>
                </c:pt>
                <c:pt idx="572">
                  <c:v>0.33869121434703808</c:v>
                </c:pt>
                <c:pt idx="573">
                  <c:v>0.3362062124909686</c:v>
                </c:pt>
                <c:pt idx="574">
                  <c:v>0.3329827301438118</c:v>
                </c:pt>
                <c:pt idx="575">
                  <c:v>0.32901333655844228</c:v>
                </c:pt>
                <c:pt idx="576">
                  <c:v>0.32567156444043494</c:v>
                </c:pt>
                <c:pt idx="577">
                  <c:v>0.32366058965241584</c:v>
                </c:pt>
                <c:pt idx="578">
                  <c:v>0.32315307136990451</c:v>
                </c:pt>
                <c:pt idx="579">
                  <c:v>0.32288039506491273</c:v>
                </c:pt>
                <c:pt idx="580">
                  <c:v>0.32152192777160082</c:v>
                </c:pt>
                <c:pt idx="581">
                  <c:v>0.31944248852265095</c:v>
                </c:pt>
                <c:pt idx="582">
                  <c:v>0.31890792835094012</c:v>
                </c:pt>
                <c:pt idx="583">
                  <c:v>0.31917698357606428</c:v>
                </c:pt>
                <c:pt idx="584">
                  <c:v>0.31820256218013498</c:v>
                </c:pt>
                <c:pt idx="585">
                  <c:v>0.31751133323195413</c:v>
                </c:pt>
                <c:pt idx="586">
                  <c:v>0.31772695772695775</c:v>
                </c:pt>
                <c:pt idx="587">
                  <c:v>0.3181097247711559</c:v>
                </c:pt>
                <c:pt idx="588">
                  <c:v>0.31653700775116833</c:v>
                </c:pt>
                <c:pt idx="589">
                  <c:v>0.31677142272039227</c:v>
                </c:pt>
                <c:pt idx="590">
                  <c:v>0.31915914306582593</c:v>
                </c:pt>
                <c:pt idx="591">
                  <c:v>0.32329199660182489</c:v>
                </c:pt>
                <c:pt idx="592">
                  <c:v>0.32681995978797301</c:v>
                </c:pt>
                <c:pt idx="593">
                  <c:v>0.33371334137536396</c:v>
                </c:pt>
                <c:pt idx="594">
                  <c:v>0.33993498167004904</c:v>
                </c:pt>
                <c:pt idx="595">
                  <c:v>0.34622754991478144</c:v>
                </c:pt>
                <c:pt idx="596">
                  <c:v>0.35234477436370043</c:v>
                </c:pt>
                <c:pt idx="597">
                  <c:v>0.35850052004737537</c:v>
                </c:pt>
                <c:pt idx="598">
                  <c:v>0.36052689571063301</c:v>
                </c:pt>
                <c:pt idx="599">
                  <c:v>0.36240126861764682</c:v>
                </c:pt>
                <c:pt idx="600">
                  <c:v>0.36026897408134673</c:v>
                </c:pt>
                <c:pt idx="601">
                  <c:v>0.3569956992925637</c:v>
                </c:pt>
                <c:pt idx="602">
                  <c:v>0.35345204400809727</c:v>
                </c:pt>
                <c:pt idx="603">
                  <c:v>0.35058679809203197</c:v>
                </c:pt>
                <c:pt idx="604">
                  <c:v>0.34841882927546158</c:v>
                </c:pt>
                <c:pt idx="605">
                  <c:v>0.34948308886576418</c:v>
                </c:pt>
                <c:pt idx="606">
                  <c:v>0.3546572106278485</c:v>
                </c:pt>
                <c:pt idx="607">
                  <c:v>0.35998947699375677</c:v>
                </c:pt>
                <c:pt idx="608">
                  <c:v>0.36069727619425734</c:v>
                </c:pt>
                <c:pt idx="609">
                  <c:v>0.36182908380601297</c:v>
                </c:pt>
                <c:pt idx="610">
                  <c:v>0.35935652188136386</c:v>
                </c:pt>
                <c:pt idx="611">
                  <c:v>0.35652027439880307</c:v>
                </c:pt>
                <c:pt idx="612">
                  <c:v>0.35461268262770607</c:v>
                </c:pt>
                <c:pt idx="613">
                  <c:v>0.35376742798833138</c:v>
                </c:pt>
                <c:pt idx="614">
                  <c:v>0.35504368279004139</c:v>
                </c:pt>
                <c:pt idx="615">
                  <c:v>0.35606676008475324</c:v>
                </c:pt>
                <c:pt idx="616">
                  <c:v>0.35437228113104952</c:v>
                </c:pt>
                <c:pt idx="617">
                  <c:v>0.35197877704248703</c:v>
                </c:pt>
                <c:pt idx="618">
                  <c:v>0.3517474341549679</c:v>
                </c:pt>
                <c:pt idx="619">
                  <c:v>0.35076097496550501</c:v>
                </c:pt>
                <c:pt idx="620">
                  <c:v>0.35022719876367675</c:v>
                </c:pt>
                <c:pt idx="621">
                  <c:v>0.35107910159652683</c:v>
                </c:pt>
                <c:pt idx="622">
                  <c:v>0.34878024884882924</c:v>
                </c:pt>
                <c:pt idx="623">
                  <c:v>0.34852171413145228</c:v>
                </c:pt>
                <c:pt idx="624">
                  <c:v>0.34817918958443422</c:v>
                </c:pt>
                <c:pt idx="625">
                  <c:v>0.34951804307566886</c:v>
                </c:pt>
                <c:pt idx="626">
                  <c:v>0.34748996001612736</c:v>
                </c:pt>
                <c:pt idx="627">
                  <c:v>0.34540577501454561</c:v>
                </c:pt>
                <c:pt idx="628">
                  <c:v>0.34073459296573916</c:v>
                </c:pt>
                <c:pt idx="629">
                  <c:v>0.33718359003645965</c:v>
                </c:pt>
                <c:pt idx="630">
                  <c:v>0.33161816490309787</c:v>
                </c:pt>
                <c:pt idx="631">
                  <c:v>0.32550398051072343</c:v>
                </c:pt>
                <c:pt idx="632">
                  <c:v>0.32035299281056684</c:v>
                </c:pt>
                <c:pt idx="633">
                  <c:v>0.32036042778710433</c:v>
                </c:pt>
                <c:pt idx="634">
                  <c:v>0.31859867432855155</c:v>
                </c:pt>
                <c:pt idx="635">
                  <c:v>0.31610085082382305</c:v>
                </c:pt>
                <c:pt idx="636">
                  <c:v>0.31079177233023386</c:v>
                </c:pt>
                <c:pt idx="637">
                  <c:v>0.30546519753124662</c:v>
                </c:pt>
                <c:pt idx="638">
                  <c:v>0.30158074770230114</c:v>
                </c:pt>
                <c:pt idx="639">
                  <c:v>0.29903208842931744</c:v>
                </c:pt>
                <c:pt idx="640">
                  <c:v>0.29586732117666042</c:v>
                </c:pt>
                <c:pt idx="641">
                  <c:v>0.29350902946802987</c:v>
                </c:pt>
                <c:pt idx="642">
                  <c:v>0.29698256129949269</c:v>
                </c:pt>
                <c:pt idx="643">
                  <c:v>0.30048697088412346</c:v>
                </c:pt>
                <c:pt idx="644">
                  <c:v>0.30351297831941076</c:v>
                </c:pt>
                <c:pt idx="645">
                  <c:v>0.30562537980158061</c:v>
                </c:pt>
                <c:pt idx="646">
                  <c:v>0.30723533302255607</c:v>
                </c:pt>
                <c:pt idx="647">
                  <c:v>0.30841878761389235</c:v>
                </c:pt>
                <c:pt idx="648">
                  <c:v>0.30731327975816958</c:v>
                </c:pt>
                <c:pt idx="649">
                  <c:v>0.30734024836634455</c:v>
                </c:pt>
                <c:pt idx="650">
                  <c:v>0.30677336749929246</c:v>
                </c:pt>
                <c:pt idx="651">
                  <c:v>0.30687663063734627</c:v>
                </c:pt>
                <c:pt idx="652">
                  <c:v>0.30840922038136498</c:v>
                </c:pt>
                <c:pt idx="653">
                  <c:v>0.30850154294187587</c:v>
                </c:pt>
                <c:pt idx="654">
                  <c:v>0.31151833331116752</c:v>
                </c:pt>
                <c:pt idx="655">
                  <c:v>0.31289796733091585</c:v>
                </c:pt>
                <c:pt idx="656">
                  <c:v>0.31534979758563397</c:v>
                </c:pt>
                <c:pt idx="657">
                  <c:v>0.31657438828362205</c:v>
                </c:pt>
                <c:pt idx="658">
                  <c:v>0.31738059728518703</c:v>
                </c:pt>
                <c:pt idx="659">
                  <c:v>0.31788277462838338</c:v>
                </c:pt>
                <c:pt idx="660">
                  <c:v>0.31713498387760419</c:v>
                </c:pt>
                <c:pt idx="661">
                  <c:v>0.31673493979848788</c:v>
                </c:pt>
                <c:pt idx="662">
                  <c:v>0.3181709720755852</c:v>
                </c:pt>
                <c:pt idx="663">
                  <c:v>0.31872888891784229</c:v>
                </c:pt>
                <c:pt idx="664">
                  <c:v>0.31666783307265511</c:v>
                </c:pt>
                <c:pt idx="665">
                  <c:v>0.31746234693580283</c:v>
                </c:pt>
                <c:pt idx="666">
                  <c:v>0.31623584214821909</c:v>
                </c:pt>
                <c:pt idx="667">
                  <c:v>0.31657705200435809</c:v>
                </c:pt>
                <c:pt idx="668">
                  <c:v>0.31892010888253991</c:v>
                </c:pt>
                <c:pt idx="669">
                  <c:v>0.3162155186320374</c:v>
                </c:pt>
                <c:pt idx="670">
                  <c:v>0.31568667397497713</c:v>
                </c:pt>
                <c:pt idx="671">
                  <c:v>0.31508633155128596</c:v>
                </c:pt>
                <c:pt idx="672">
                  <c:v>0.31647757654474756</c:v>
                </c:pt>
                <c:pt idx="673">
                  <c:v>0.31681628192253319</c:v>
                </c:pt>
                <c:pt idx="674">
                  <c:v>0.31703227070707724</c:v>
                </c:pt>
                <c:pt idx="675">
                  <c:v>0.31427821936260508</c:v>
                </c:pt>
                <c:pt idx="676">
                  <c:v>0.31336421947186976</c:v>
                </c:pt>
                <c:pt idx="677">
                  <c:v>0.31102555914707264</c:v>
                </c:pt>
                <c:pt idx="678">
                  <c:v>0.30872418293794723</c:v>
                </c:pt>
                <c:pt idx="679">
                  <c:v>0.30882018115523585</c:v>
                </c:pt>
                <c:pt idx="680">
                  <c:v>0.31153320108755045</c:v>
                </c:pt>
                <c:pt idx="681">
                  <c:v>0.31042262546432731</c:v>
                </c:pt>
                <c:pt idx="682">
                  <c:v>0.3095518305289609</c:v>
                </c:pt>
                <c:pt idx="683">
                  <c:v>0.30988751829395778</c:v>
                </c:pt>
                <c:pt idx="684">
                  <c:v>0.3079046071295275</c:v>
                </c:pt>
                <c:pt idx="685">
                  <c:v>0.30478537962538133</c:v>
                </c:pt>
                <c:pt idx="686">
                  <c:v>0.3013468466046561</c:v>
                </c:pt>
                <c:pt idx="687">
                  <c:v>0.30126253830271643</c:v>
                </c:pt>
                <c:pt idx="688">
                  <c:v>0.30286729889786723</c:v>
                </c:pt>
                <c:pt idx="689">
                  <c:v>0.30370710789490135</c:v>
                </c:pt>
                <c:pt idx="690">
                  <c:v>0.30239211192106519</c:v>
                </c:pt>
                <c:pt idx="691">
                  <c:v>0.30042790160278371</c:v>
                </c:pt>
                <c:pt idx="692">
                  <c:v>0.29425650018525251</c:v>
                </c:pt>
                <c:pt idx="693">
                  <c:v>0.28856156709252639</c:v>
                </c:pt>
                <c:pt idx="694">
                  <c:v>0.2843734781763213</c:v>
                </c:pt>
                <c:pt idx="695">
                  <c:v>0.27988590714275047</c:v>
                </c:pt>
                <c:pt idx="696">
                  <c:v>0.27821794931073429</c:v>
                </c:pt>
                <c:pt idx="697">
                  <c:v>0.2745236020453462</c:v>
                </c:pt>
                <c:pt idx="698">
                  <c:v>0.2711353180792338</c:v>
                </c:pt>
                <c:pt idx="699">
                  <c:v>0.27070241848282567</c:v>
                </c:pt>
                <c:pt idx="700">
                  <c:v>0.27424510795536644</c:v>
                </c:pt>
                <c:pt idx="701">
                  <c:v>0.27700694397278042</c:v>
                </c:pt>
                <c:pt idx="702">
                  <c:v>0.27999581317079847</c:v>
                </c:pt>
                <c:pt idx="703">
                  <c:v>0.28493445578733256</c:v>
                </c:pt>
                <c:pt idx="704">
                  <c:v>0.28581419708323264</c:v>
                </c:pt>
                <c:pt idx="705">
                  <c:v>0.29001019613510276</c:v>
                </c:pt>
                <c:pt idx="706">
                  <c:v>0.29022672137338618</c:v>
                </c:pt>
                <c:pt idx="707">
                  <c:v>0.29069162600562287</c:v>
                </c:pt>
                <c:pt idx="708">
                  <c:v>0.28905532575879345</c:v>
                </c:pt>
                <c:pt idx="709">
                  <c:v>0.28678697055770758</c:v>
                </c:pt>
                <c:pt idx="710">
                  <c:v>0.28775164866446318</c:v>
                </c:pt>
                <c:pt idx="711">
                  <c:v>0.2887914964440047</c:v>
                </c:pt>
                <c:pt idx="712">
                  <c:v>0.29097479028434903</c:v>
                </c:pt>
                <c:pt idx="713">
                  <c:v>0.29350734186393956</c:v>
                </c:pt>
                <c:pt idx="714">
                  <c:v>0.29611667187988744</c:v>
                </c:pt>
                <c:pt idx="715">
                  <c:v>0.30034715444234311</c:v>
                </c:pt>
                <c:pt idx="716">
                  <c:v>0.30402577445168388</c:v>
                </c:pt>
                <c:pt idx="717">
                  <c:v>0.30518234465978317</c:v>
                </c:pt>
                <c:pt idx="718">
                  <c:v>0.30400332228536603</c:v>
                </c:pt>
                <c:pt idx="719">
                  <c:v>0.3032436426034939</c:v>
                </c:pt>
                <c:pt idx="720">
                  <c:v>0.30120848520378257</c:v>
                </c:pt>
                <c:pt idx="721">
                  <c:v>0.2997240673524334</c:v>
                </c:pt>
                <c:pt idx="722">
                  <c:v>0.30032572563193</c:v>
                </c:pt>
                <c:pt idx="723">
                  <c:v>0.30123013453546293</c:v>
                </c:pt>
                <c:pt idx="724">
                  <c:v>0.30133230285236917</c:v>
                </c:pt>
                <c:pt idx="725">
                  <c:v>0.30317223930310017</c:v>
                </c:pt>
                <c:pt idx="726">
                  <c:v>0.30579370352388013</c:v>
                </c:pt>
                <c:pt idx="727">
                  <c:v>0.30721269390864803</c:v>
                </c:pt>
                <c:pt idx="728">
                  <c:v>0.30685304281204601</c:v>
                </c:pt>
                <c:pt idx="729">
                  <c:v>0.30540389527458495</c:v>
                </c:pt>
                <c:pt idx="730">
                  <c:v>0.30325004817265083</c:v>
                </c:pt>
                <c:pt idx="731">
                  <c:v>0.30666133742481577</c:v>
                </c:pt>
                <c:pt idx="732">
                  <c:v>0.30749683778526743</c:v>
                </c:pt>
                <c:pt idx="733">
                  <c:v>0.31187612332365544</c:v>
                </c:pt>
                <c:pt idx="734">
                  <c:v>0.31354296685888927</c:v>
                </c:pt>
                <c:pt idx="735">
                  <c:v>0.31509252579509545</c:v>
                </c:pt>
                <c:pt idx="736">
                  <c:v>0.31610371286423589</c:v>
                </c:pt>
                <c:pt idx="737">
                  <c:v>0.3175625811659526</c:v>
                </c:pt>
                <c:pt idx="738">
                  <c:v>0.31545698013424639</c:v>
                </c:pt>
                <c:pt idx="739">
                  <c:v>0.30903900755094676</c:v>
                </c:pt>
                <c:pt idx="740">
                  <c:v>0.30610933024144049</c:v>
                </c:pt>
                <c:pt idx="741">
                  <c:v>0.30454922187517125</c:v>
                </c:pt>
                <c:pt idx="742">
                  <c:v>0.29940942343565979</c:v>
                </c:pt>
                <c:pt idx="743">
                  <c:v>0.29712931952259425</c:v>
                </c:pt>
                <c:pt idx="744">
                  <c:v>0.29384155093993741</c:v>
                </c:pt>
                <c:pt idx="745">
                  <c:v>0.29560428940729006</c:v>
                </c:pt>
                <c:pt idx="746">
                  <c:v>0.29501772364900281</c:v>
                </c:pt>
                <c:pt idx="747">
                  <c:v>0.29110075040150635</c:v>
                </c:pt>
                <c:pt idx="748">
                  <c:v>0.29016938146751214</c:v>
                </c:pt>
                <c:pt idx="749">
                  <c:v>0.29022694639850422</c:v>
                </c:pt>
                <c:pt idx="750">
                  <c:v>0.28773806237924365</c:v>
                </c:pt>
                <c:pt idx="751">
                  <c:v>0.29155056187529871</c:v>
                </c:pt>
                <c:pt idx="752">
                  <c:v>0.2952312940814375</c:v>
                </c:pt>
                <c:pt idx="753">
                  <c:v>0.29886560590746319</c:v>
                </c:pt>
                <c:pt idx="754">
                  <c:v>0.29854956385486547</c:v>
                </c:pt>
                <c:pt idx="755">
                  <c:v>0.29953014604042849</c:v>
                </c:pt>
                <c:pt idx="756">
                  <c:v>0.30182888693528864</c:v>
                </c:pt>
                <c:pt idx="757">
                  <c:v>0.30253670951933997</c:v>
                </c:pt>
                <c:pt idx="758">
                  <c:v>0.3028010968741891</c:v>
                </c:pt>
                <c:pt idx="759">
                  <c:v>0.30086762167427722</c:v>
                </c:pt>
                <c:pt idx="760">
                  <c:v>0.29655245964407412</c:v>
                </c:pt>
                <c:pt idx="761">
                  <c:v>0.29795215397223912</c:v>
                </c:pt>
                <c:pt idx="762">
                  <c:v>0.2977815802268069</c:v>
                </c:pt>
                <c:pt idx="763">
                  <c:v>0.29944165261296707</c:v>
                </c:pt>
                <c:pt idx="764">
                  <c:v>0.30252641651841072</c:v>
                </c:pt>
                <c:pt idx="765">
                  <c:v>0.30152150769097275</c:v>
                </c:pt>
                <c:pt idx="766">
                  <c:v>0.29956071587287691</c:v>
                </c:pt>
                <c:pt idx="767">
                  <c:v>0.29686546599744124</c:v>
                </c:pt>
                <c:pt idx="768">
                  <c:v>0.2965238809865588</c:v>
                </c:pt>
                <c:pt idx="769">
                  <c:v>0.29464314830395166</c:v>
                </c:pt>
                <c:pt idx="770">
                  <c:v>0.29345760549894545</c:v>
                </c:pt>
                <c:pt idx="771">
                  <c:v>0.29513742624176698</c:v>
                </c:pt>
                <c:pt idx="772">
                  <c:v>0.29576770448531586</c:v>
                </c:pt>
                <c:pt idx="773">
                  <c:v>0.29879364664783953</c:v>
                </c:pt>
                <c:pt idx="774">
                  <c:v>0.29924210876988422</c:v>
                </c:pt>
                <c:pt idx="775">
                  <c:v>0.29826998770690522</c:v>
                </c:pt>
                <c:pt idx="776">
                  <c:v>0.29983270905248033</c:v>
                </c:pt>
                <c:pt idx="777">
                  <c:v>0.30276948184414526</c:v>
                </c:pt>
                <c:pt idx="778">
                  <c:v>0.30533066992170677</c:v>
                </c:pt>
                <c:pt idx="779">
                  <c:v>0.30473755130036595</c:v>
                </c:pt>
                <c:pt idx="780">
                  <c:v>0.30114798282089711</c:v>
                </c:pt>
                <c:pt idx="781">
                  <c:v>0.29970006469192922</c:v>
                </c:pt>
                <c:pt idx="782">
                  <c:v>0.30010940543298553</c:v>
                </c:pt>
                <c:pt idx="783">
                  <c:v>0.29847451935459685</c:v>
                </c:pt>
                <c:pt idx="784">
                  <c:v>0.29388398712486863</c:v>
                </c:pt>
                <c:pt idx="785">
                  <c:v>0.28897658296854406</c:v>
                </c:pt>
                <c:pt idx="786">
                  <c:v>0.28515126211510283</c:v>
                </c:pt>
                <c:pt idx="787">
                  <c:v>0.28254658304610358</c:v>
                </c:pt>
                <c:pt idx="788">
                  <c:v>0.27889204792993166</c:v>
                </c:pt>
                <c:pt idx="789">
                  <c:v>0.27801324269671213</c:v>
                </c:pt>
                <c:pt idx="790">
                  <c:v>0.27594497384230027</c:v>
                </c:pt>
                <c:pt idx="791">
                  <c:v>0.270556480058602</c:v>
                </c:pt>
                <c:pt idx="792">
                  <c:v>0.26620834877746397</c:v>
                </c:pt>
                <c:pt idx="793">
                  <c:v>0.26127187295392396</c:v>
                </c:pt>
                <c:pt idx="794">
                  <c:v>0.25833112975730566</c:v>
                </c:pt>
                <c:pt idx="795">
                  <c:v>0.25346357441202982</c:v>
                </c:pt>
                <c:pt idx="796">
                  <c:v>0.25256051390868578</c:v>
                </c:pt>
                <c:pt idx="797">
                  <c:v>0.24981589923176117</c:v>
                </c:pt>
                <c:pt idx="798">
                  <c:v>0.24796117130024631</c:v>
                </c:pt>
                <c:pt idx="799">
                  <c:v>0.24560676071608348</c:v>
                </c:pt>
                <c:pt idx="800">
                  <c:v>0.24432318795511673</c:v>
                </c:pt>
                <c:pt idx="801">
                  <c:v>0.24435505706146812</c:v>
                </c:pt>
                <c:pt idx="802">
                  <c:v>0.24231529720905123</c:v>
                </c:pt>
                <c:pt idx="803">
                  <c:v>0.23555766495739877</c:v>
                </c:pt>
                <c:pt idx="804">
                  <c:v>0.22893546926909619</c:v>
                </c:pt>
                <c:pt idx="805">
                  <c:v>0.22256377166664484</c:v>
                </c:pt>
                <c:pt idx="806">
                  <c:v>0.21953654925455357</c:v>
                </c:pt>
                <c:pt idx="807">
                  <c:v>0.21552392210948021</c:v>
                </c:pt>
                <c:pt idx="808">
                  <c:v>0.2121343416837351</c:v>
                </c:pt>
                <c:pt idx="809">
                  <c:v>0.20710885693651107</c:v>
                </c:pt>
                <c:pt idx="810">
                  <c:v>0.20244820937499486</c:v>
                </c:pt>
                <c:pt idx="811">
                  <c:v>0.20062180375506569</c:v>
                </c:pt>
                <c:pt idx="812">
                  <c:v>0.20296841655648681</c:v>
                </c:pt>
                <c:pt idx="813">
                  <c:v>0.20331196789973879</c:v>
                </c:pt>
                <c:pt idx="814">
                  <c:v>0.20508325031092703</c:v>
                </c:pt>
                <c:pt idx="815">
                  <c:v>0.20477319158381113</c:v>
                </c:pt>
                <c:pt idx="816">
                  <c:v>0.20593553636815695</c:v>
                </c:pt>
                <c:pt idx="817">
                  <c:v>0.20230956710124184</c:v>
                </c:pt>
                <c:pt idx="818">
                  <c:v>0.20083138978302914</c:v>
                </c:pt>
                <c:pt idx="819">
                  <c:v>0.1971905767927612</c:v>
                </c:pt>
                <c:pt idx="820">
                  <c:v>0.19520978766148786</c:v>
                </c:pt>
                <c:pt idx="821">
                  <c:v>0.19317777558373334</c:v>
                </c:pt>
                <c:pt idx="822">
                  <c:v>0.19158193089033812</c:v>
                </c:pt>
                <c:pt idx="823">
                  <c:v>0.19097076626993087</c:v>
                </c:pt>
                <c:pt idx="824">
                  <c:v>0.19269568395167</c:v>
                </c:pt>
                <c:pt idx="825">
                  <c:v>0.19249584739046066</c:v>
                </c:pt>
                <c:pt idx="826">
                  <c:v>0.19340987087526679</c:v>
                </c:pt>
                <c:pt idx="827">
                  <c:v>0.19513967172593966</c:v>
                </c:pt>
                <c:pt idx="828">
                  <c:v>0.20012979600854264</c:v>
                </c:pt>
                <c:pt idx="829">
                  <c:v>0.20080411127344874</c:v>
                </c:pt>
                <c:pt idx="830">
                  <c:v>0.20347629031982306</c:v>
                </c:pt>
                <c:pt idx="831">
                  <c:v>0.20849878429792615</c:v>
                </c:pt>
                <c:pt idx="832">
                  <c:v>0.21395813253201795</c:v>
                </c:pt>
                <c:pt idx="833">
                  <c:v>0.21773207407664869</c:v>
                </c:pt>
                <c:pt idx="834">
                  <c:v>0.21996679172581626</c:v>
                </c:pt>
                <c:pt idx="835">
                  <c:v>0.22323148694877182</c:v>
                </c:pt>
                <c:pt idx="836">
                  <c:v>0.22803849641544788</c:v>
                </c:pt>
                <c:pt idx="837">
                  <c:v>0.2328930891013529</c:v>
                </c:pt>
                <c:pt idx="838">
                  <c:v>0.23417727530322074</c:v>
                </c:pt>
                <c:pt idx="839">
                  <c:v>0.23516580514878643</c:v>
                </c:pt>
                <c:pt idx="840">
                  <c:v>0.2356868846272053</c:v>
                </c:pt>
                <c:pt idx="841">
                  <c:v>0.23538454438544032</c:v>
                </c:pt>
                <c:pt idx="842">
                  <c:v>0.23406802427306242</c:v>
                </c:pt>
                <c:pt idx="843">
                  <c:v>0.23440799907473861</c:v>
                </c:pt>
                <c:pt idx="844">
                  <c:v>0.23324539097266367</c:v>
                </c:pt>
                <c:pt idx="845">
                  <c:v>0.22940055174527757</c:v>
                </c:pt>
                <c:pt idx="846">
                  <c:v>0.22605849722804111</c:v>
                </c:pt>
                <c:pt idx="847">
                  <c:v>0.22423275333737622</c:v>
                </c:pt>
                <c:pt idx="848">
                  <c:v>0.22077152004692091</c:v>
                </c:pt>
                <c:pt idx="849">
                  <c:v>0.22010982530429152</c:v>
                </c:pt>
                <c:pt idx="850">
                  <c:v>0.21797284592100191</c:v>
                </c:pt>
                <c:pt idx="851">
                  <c:v>0.21229260630467137</c:v>
                </c:pt>
                <c:pt idx="852">
                  <c:v>0.21001480962982408</c:v>
                </c:pt>
                <c:pt idx="853">
                  <c:v>0.21001184834123224</c:v>
                </c:pt>
                <c:pt idx="854">
                  <c:v>0.20950441341989248</c:v>
                </c:pt>
                <c:pt idx="855">
                  <c:v>0.2113808353177532</c:v>
                </c:pt>
                <c:pt idx="856">
                  <c:v>0.21319008561489983</c:v>
                </c:pt>
                <c:pt idx="857">
                  <c:v>0.21641448656001952</c:v>
                </c:pt>
                <c:pt idx="858">
                  <c:v>0.2175567927551644</c:v>
                </c:pt>
                <c:pt idx="859">
                  <c:v>0.22039445835057181</c:v>
                </c:pt>
                <c:pt idx="860">
                  <c:v>0.22121533739305052</c:v>
                </c:pt>
                <c:pt idx="861">
                  <c:v>0.22434660863670774</c:v>
                </c:pt>
                <c:pt idx="862">
                  <c:v>0.22500841653719161</c:v>
                </c:pt>
                <c:pt idx="863">
                  <c:v>0.22623658564721538</c:v>
                </c:pt>
                <c:pt idx="864">
                  <c:v>0.22507755692131121</c:v>
                </c:pt>
                <c:pt idx="865">
                  <c:v>0.22407734681833583</c:v>
                </c:pt>
                <c:pt idx="866">
                  <c:v>0.22089545569163685</c:v>
                </c:pt>
                <c:pt idx="867">
                  <c:v>0.21880053434577795</c:v>
                </c:pt>
                <c:pt idx="868">
                  <c:v>0.21845202206292846</c:v>
                </c:pt>
                <c:pt idx="869">
                  <c:v>0.21977672870059156</c:v>
                </c:pt>
                <c:pt idx="870">
                  <c:v>0.21894580591753135</c:v>
                </c:pt>
                <c:pt idx="871">
                  <c:v>0.21903788563008034</c:v>
                </c:pt>
                <c:pt idx="872">
                  <c:v>0.21914577789337128</c:v>
                </c:pt>
                <c:pt idx="873">
                  <c:v>0.21943487925729879</c:v>
                </c:pt>
                <c:pt idx="874">
                  <c:v>0.21868520608891553</c:v>
                </c:pt>
                <c:pt idx="875">
                  <c:v>0.21847565278757938</c:v>
                </c:pt>
                <c:pt idx="876">
                  <c:v>0.21942003886450506</c:v>
                </c:pt>
                <c:pt idx="877">
                  <c:v>0.2206223488346612</c:v>
                </c:pt>
                <c:pt idx="878">
                  <c:v>0.2206658918996065</c:v>
                </c:pt>
                <c:pt idx="879">
                  <c:v>0.21951292221566734</c:v>
                </c:pt>
                <c:pt idx="880">
                  <c:v>0.21957603501623937</c:v>
                </c:pt>
                <c:pt idx="881">
                  <c:v>0.21980381768650331</c:v>
                </c:pt>
                <c:pt idx="882">
                  <c:v>0.21925038957292772</c:v>
                </c:pt>
                <c:pt idx="883">
                  <c:v>0.22177847650780988</c:v>
                </c:pt>
                <c:pt idx="884">
                  <c:v>0.22416817263739769</c:v>
                </c:pt>
                <c:pt idx="885">
                  <c:v>0.2270091797174941</c:v>
                </c:pt>
                <c:pt idx="886">
                  <c:v>0.22851095723167861</c:v>
                </c:pt>
                <c:pt idx="887">
                  <c:v>0.23027492777535447</c:v>
                </c:pt>
                <c:pt idx="888">
                  <c:v>0.23083138449180696</c:v>
                </c:pt>
                <c:pt idx="889">
                  <c:v>0.23199144172758271</c:v>
                </c:pt>
                <c:pt idx="890">
                  <c:v>0.232725900605953</c:v>
                </c:pt>
                <c:pt idx="891">
                  <c:v>0.23444998933131211</c:v>
                </c:pt>
                <c:pt idx="892">
                  <c:v>0.2366856825621686</c:v>
                </c:pt>
                <c:pt idx="893">
                  <c:v>0.2410122411973995</c:v>
                </c:pt>
                <c:pt idx="894">
                  <c:v>0.24197134918952351</c:v>
                </c:pt>
                <c:pt idx="895">
                  <c:v>0.23855394145091621</c:v>
                </c:pt>
                <c:pt idx="896">
                  <c:v>0.23463620153693213</c:v>
                </c:pt>
                <c:pt idx="897">
                  <c:v>0.23441500913374469</c:v>
                </c:pt>
                <c:pt idx="898">
                  <c:v>0.23434756893265862</c:v>
                </c:pt>
                <c:pt idx="899">
                  <c:v>0.23391196324256244</c:v>
                </c:pt>
                <c:pt idx="900">
                  <c:v>0.23035000377159237</c:v>
                </c:pt>
                <c:pt idx="901">
                  <c:v>0.22668309389232177</c:v>
                </c:pt>
                <c:pt idx="902">
                  <c:v>0.22509982778524254</c:v>
                </c:pt>
                <c:pt idx="903">
                  <c:v>0.22006691809546627</c:v>
                </c:pt>
                <c:pt idx="904">
                  <c:v>0.21799277955573773</c:v>
                </c:pt>
                <c:pt idx="905">
                  <c:v>0.21992266953822123</c:v>
                </c:pt>
                <c:pt idx="906">
                  <c:v>0.22132702019008732</c:v>
                </c:pt>
                <c:pt idx="907">
                  <c:v>0.22283145670173707</c:v>
                </c:pt>
                <c:pt idx="908">
                  <c:v>0.22302213928345324</c:v>
                </c:pt>
                <c:pt idx="909">
                  <c:v>0.22628667109181982</c:v>
                </c:pt>
                <c:pt idx="910">
                  <c:v>0.22686838383133645</c:v>
                </c:pt>
                <c:pt idx="911">
                  <c:v>0.23029390034446692</c:v>
                </c:pt>
                <c:pt idx="912">
                  <c:v>0.23218606979864051</c:v>
                </c:pt>
                <c:pt idx="913">
                  <c:v>0.23165688248828237</c:v>
                </c:pt>
                <c:pt idx="914">
                  <c:v>0.23058801799714521</c:v>
                </c:pt>
                <c:pt idx="915">
                  <c:v>0.23150896104507895</c:v>
                </c:pt>
                <c:pt idx="916">
                  <c:v>0.23144678057972856</c:v>
                </c:pt>
                <c:pt idx="917">
                  <c:v>0.23358210781315</c:v>
                </c:pt>
                <c:pt idx="918">
                  <c:v>0.23521914249157899</c:v>
                </c:pt>
                <c:pt idx="919">
                  <c:v>0.23761659382949579</c:v>
                </c:pt>
                <c:pt idx="920">
                  <c:v>0.23806734134946325</c:v>
                </c:pt>
                <c:pt idx="921">
                  <c:v>0.23653412180754241</c:v>
                </c:pt>
                <c:pt idx="922">
                  <c:v>0.23666266784081311</c:v>
                </c:pt>
                <c:pt idx="923">
                  <c:v>0.23760710931759829</c:v>
                </c:pt>
                <c:pt idx="924">
                  <c:v>0.23596525199755641</c:v>
                </c:pt>
                <c:pt idx="925">
                  <c:v>0.23353587559538669</c:v>
                </c:pt>
                <c:pt idx="926">
                  <c:v>0.22813221050436053</c:v>
                </c:pt>
                <c:pt idx="927">
                  <c:v>0.22419218854162584</c:v>
                </c:pt>
                <c:pt idx="928">
                  <c:v>0.22082367465409342</c:v>
                </c:pt>
                <c:pt idx="929">
                  <c:v>0.21812949734819681</c:v>
                </c:pt>
                <c:pt idx="930">
                  <c:v>0.2190965966785679</c:v>
                </c:pt>
                <c:pt idx="931">
                  <c:v>0.22066963055709077</c:v>
                </c:pt>
                <c:pt idx="932">
                  <c:v>0.21963849868875449</c:v>
                </c:pt>
                <c:pt idx="933">
                  <c:v>0.2180510819024859</c:v>
                </c:pt>
                <c:pt idx="934">
                  <c:v>0.21759075923725898</c:v>
                </c:pt>
                <c:pt idx="935">
                  <c:v>0.21501816462829165</c:v>
                </c:pt>
                <c:pt idx="936">
                  <c:v>0.21456361400354987</c:v>
                </c:pt>
                <c:pt idx="937">
                  <c:v>0.2172741466479865</c:v>
                </c:pt>
                <c:pt idx="938">
                  <c:v>0.21877919948132185</c:v>
                </c:pt>
                <c:pt idx="939">
                  <c:v>0.22033469081539139</c:v>
                </c:pt>
                <c:pt idx="940">
                  <c:v>0.22224215726545765</c:v>
                </c:pt>
                <c:pt idx="941">
                  <c:v>0.22196309238401693</c:v>
                </c:pt>
                <c:pt idx="942">
                  <c:v>0.22082729784903787</c:v>
                </c:pt>
                <c:pt idx="943">
                  <c:v>0.21746564412142877</c:v>
                </c:pt>
                <c:pt idx="944">
                  <c:v>0.21363547538519354</c:v>
                </c:pt>
                <c:pt idx="945">
                  <c:v>0.20960868457781398</c:v>
                </c:pt>
                <c:pt idx="946">
                  <c:v>0.20882621505255602</c:v>
                </c:pt>
                <c:pt idx="947">
                  <c:v>0.20734543437719632</c:v>
                </c:pt>
                <c:pt idx="948">
                  <c:v>0.20476336999969375</c:v>
                </c:pt>
                <c:pt idx="949">
                  <c:v>0.20257411575539369</c:v>
                </c:pt>
                <c:pt idx="950">
                  <c:v>0.19824977627034349</c:v>
                </c:pt>
                <c:pt idx="951">
                  <c:v>0.19279205310266673</c:v>
                </c:pt>
                <c:pt idx="952">
                  <c:v>0.19243575145216854</c:v>
                </c:pt>
                <c:pt idx="953">
                  <c:v>0.19370794955810305</c:v>
                </c:pt>
                <c:pt idx="954">
                  <c:v>0.19367168676839541</c:v>
                </c:pt>
                <c:pt idx="955">
                  <c:v>0.19575835114160386</c:v>
                </c:pt>
                <c:pt idx="956">
                  <c:v>0.19533317363134467</c:v>
                </c:pt>
                <c:pt idx="957">
                  <c:v>0.19457113696898623</c:v>
                </c:pt>
                <c:pt idx="958">
                  <c:v>0.19579127323436626</c:v>
                </c:pt>
                <c:pt idx="959">
                  <c:v>0.19841278494503486</c:v>
                </c:pt>
                <c:pt idx="960">
                  <c:v>0.19833074698118891</c:v>
                </c:pt>
                <c:pt idx="961">
                  <c:v>0.20017646874885289</c:v>
                </c:pt>
                <c:pt idx="962">
                  <c:v>0.20157396907741512</c:v>
                </c:pt>
                <c:pt idx="963">
                  <c:v>0.20013855109715661</c:v>
                </c:pt>
                <c:pt idx="964">
                  <c:v>0.19871685525293303</c:v>
                </c:pt>
                <c:pt idx="965">
                  <c:v>0.19819788052956924</c:v>
                </c:pt>
                <c:pt idx="966">
                  <c:v>0.20042941434157369</c:v>
                </c:pt>
                <c:pt idx="967">
                  <c:v>0.20260637233426901</c:v>
                </c:pt>
                <c:pt idx="968">
                  <c:v>0.20188117285203011</c:v>
                </c:pt>
                <c:pt idx="969">
                  <c:v>0.20136012029749245</c:v>
                </c:pt>
                <c:pt idx="970">
                  <c:v>0.20305021376908075</c:v>
                </c:pt>
                <c:pt idx="971">
                  <c:v>0.20232939114134493</c:v>
                </c:pt>
                <c:pt idx="972">
                  <c:v>0.20198724103984042</c:v>
                </c:pt>
                <c:pt idx="973">
                  <c:v>0.20265053624499291</c:v>
                </c:pt>
                <c:pt idx="974">
                  <c:v>0.20422783733265706</c:v>
                </c:pt>
                <c:pt idx="975">
                  <c:v>0.20262800120550511</c:v>
                </c:pt>
                <c:pt idx="976">
                  <c:v>0.2005325631568701</c:v>
                </c:pt>
                <c:pt idx="977">
                  <c:v>0.20145958664952004</c:v>
                </c:pt>
                <c:pt idx="978">
                  <c:v>0.19955668262360865</c:v>
                </c:pt>
                <c:pt idx="979">
                  <c:v>0.20133951379427795</c:v>
                </c:pt>
                <c:pt idx="980">
                  <c:v>0.20486583241267953</c:v>
                </c:pt>
                <c:pt idx="981">
                  <c:v>0.20831185831656188</c:v>
                </c:pt>
                <c:pt idx="982">
                  <c:v>0.21109236636884984</c:v>
                </c:pt>
                <c:pt idx="983">
                  <c:v>0.20992481678955424</c:v>
                </c:pt>
                <c:pt idx="984">
                  <c:v>0.2074862060890546</c:v>
                </c:pt>
                <c:pt idx="985">
                  <c:v>0.20473534490581521</c:v>
                </c:pt>
                <c:pt idx="986">
                  <c:v>0.20450054093040027</c:v>
                </c:pt>
                <c:pt idx="987">
                  <c:v>0.20293481404512542</c:v>
                </c:pt>
                <c:pt idx="988">
                  <c:v>0.19903097068018102</c:v>
                </c:pt>
                <c:pt idx="989">
                  <c:v>0.19500685075541169</c:v>
                </c:pt>
                <c:pt idx="990">
                  <c:v>0.19050102352950335</c:v>
                </c:pt>
                <c:pt idx="991">
                  <c:v>0.1874264984610767</c:v>
                </c:pt>
                <c:pt idx="992">
                  <c:v>0.18689959255996993</c:v>
                </c:pt>
                <c:pt idx="993">
                  <c:v>0.18290989740168415</c:v>
                </c:pt>
                <c:pt idx="994">
                  <c:v>0.17989059523456849</c:v>
                </c:pt>
                <c:pt idx="995">
                  <c:v>0.17706570661691676</c:v>
                </c:pt>
                <c:pt idx="996">
                  <c:v>0.1757743977476732</c:v>
                </c:pt>
                <c:pt idx="997">
                  <c:v>0.17669653137593552</c:v>
                </c:pt>
                <c:pt idx="998">
                  <c:v>0.17822648632210267</c:v>
                </c:pt>
                <c:pt idx="999">
                  <c:v>0.17786082860041735</c:v>
                </c:pt>
                <c:pt idx="1000">
                  <c:v>0.17765783456145126</c:v>
                </c:pt>
                <c:pt idx="1001">
                  <c:v>0.17810437433557563</c:v>
                </c:pt>
                <c:pt idx="1002">
                  <c:v>0.17890016849786247</c:v>
                </c:pt>
                <c:pt idx="1003">
                  <c:v>0.17726189239783266</c:v>
                </c:pt>
                <c:pt idx="1004">
                  <c:v>0.17515542423946923</c:v>
                </c:pt>
                <c:pt idx="1005">
                  <c:v>0.17310960712605653</c:v>
                </c:pt>
                <c:pt idx="1006">
                  <c:v>0.17143816565610487</c:v>
                </c:pt>
                <c:pt idx="1007">
                  <c:v>0.17401924162958723</c:v>
                </c:pt>
                <c:pt idx="1008">
                  <c:v>0.17541282725041041</c:v>
                </c:pt>
                <c:pt idx="1009">
                  <c:v>0.17735090632088052</c:v>
                </c:pt>
                <c:pt idx="1010">
                  <c:v>0.17827286771878906</c:v>
                </c:pt>
                <c:pt idx="1011">
                  <c:v>0.18047016915362468</c:v>
                </c:pt>
                <c:pt idx="1012">
                  <c:v>0.18018730452089848</c:v>
                </c:pt>
                <c:pt idx="1013">
                  <c:v>0.18073144570142369</c:v>
                </c:pt>
                <c:pt idx="1014">
                  <c:v>0.18086906479216824</c:v>
                </c:pt>
                <c:pt idx="1015">
                  <c:v>0.18125783228987791</c:v>
                </c:pt>
                <c:pt idx="1016">
                  <c:v>0.18360095530882392</c:v>
                </c:pt>
                <c:pt idx="1017">
                  <c:v>0.18579408893250429</c:v>
                </c:pt>
                <c:pt idx="1018">
                  <c:v>0.18747471938517543</c:v>
                </c:pt>
                <c:pt idx="1019">
                  <c:v>0.18588848717630396</c:v>
                </c:pt>
                <c:pt idx="1020">
                  <c:v>0.18574685765879095</c:v>
                </c:pt>
                <c:pt idx="1021">
                  <c:v>0.18781260873691202</c:v>
                </c:pt>
                <c:pt idx="1022">
                  <c:v>0.18927552420689775</c:v>
                </c:pt>
                <c:pt idx="1023">
                  <c:v>0.18965454032891169</c:v>
                </c:pt>
                <c:pt idx="1024">
                  <c:v>0.18927154500399276</c:v>
                </c:pt>
                <c:pt idx="1025">
                  <c:v>0.18787213361696065</c:v>
                </c:pt>
                <c:pt idx="1026">
                  <c:v>0.1888266577013005</c:v>
                </c:pt>
                <c:pt idx="1027">
                  <c:v>0.18864670971442032</c:v>
                </c:pt>
                <c:pt idx="1028">
                  <c:v>0.18845790312735816</c:v>
                </c:pt>
                <c:pt idx="1029">
                  <c:v>0.18915380365947218</c:v>
                </c:pt>
                <c:pt idx="1030">
                  <c:v>0.18875914916655387</c:v>
                </c:pt>
                <c:pt idx="1031">
                  <c:v>0.18754487189565089</c:v>
                </c:pt>
                <c:pt idx="1032">
                  <c:v>0.18492749271371245</c:v>
                </c:pt>
                <c:pt idx="1033">
                  <c:v>0.18308290566636684</c:v>
                </c:pt>
                <c:pt idx="1034">
                  <c:v>0.18389582814874431</c:v>
                </c:pt>
                <c:pt idx="1035">
                  <c:v>0.18562711003061075</c:v>
                </c:pt>
                <c:pt idx="1036">
                  <c:v>0.18784533314959734</c:v>
                </c:pt>
                <c:pt idx="1037">
                  <c:v>0.19235341463285482</c:v>
                </c:pt>
                <c:pt idx="1038">
                  <c:v>0.1941105602333876</c:v>
                </c:pt>
                <c:pt idx="1039">
                  <c:v>0.19422569758220681</c:v>
                </c:pt>
                <c:pt idx="1040">
                  <c:v>0.19497580087577784</c:v>
                </c:pt>
                <c:pt idx="1041">
                  <c:v>0.1949250440800552</c:v>
                </c:pt>
                <c:pt idx="1042">
                  <c:v>0.19669298882314615</c:v>
                </c:pt>
                <c:pt idx="1043">
                  <c:v>0.19655611531299202</c:v>
                </c:pt>
                <c:pt idx="1044">
                  <c:v>0.19888536392574077</c:v>
                </c:pt>
                <c:pt idx="1045">
                  <c:v>0.19855892535474412</c:v>
                </c:pt>
                <c:pt idx="1046">
                  <c:v>0.19895384532529081</c:v>
                </c:pt>
                <c:pt idx="1047">
                  <c:v>0.1970275076763876</c:v>
                </c:pt>
                <c:pt idx="1048">
                  <c:v>0.19676098945153986</c:v>
                </c:pt>
                <c:pt idx="1049">
                  <c:v>0.19846979869418113</c:v>
                </c:pt>
                <c:pt idx="1050">
                  <c:v>0.19780930197814736</c:v>
                </c:pt>
                <c:pt idx="1051">
                  <c:v>0.19856481393576245</c:v>
                </c:pt>
                <c:pt idx="1052">
                  <c:v>0.19956783663465658</c:v>
                </c:pt>
                <c:pt idx="1053">
                  <c:v>0.1994690792859658</c:v>
                </c:pt>
                <c:pt idx="1054">
                  <c:v>0.19842495031174276</c:v>
                </c:pt>
                <c:pt idx="1055">
                  <c:v>0.19496186715485467</c:v>
                </c:pt>
                <c:pt idx="1056">
                  <c:v>0.1950675899533702</c:v>
                </c:pt>
                <c:pt idx="1057">
                  <c:v>0.19457837078268461</c:v>
                </c:pt>
                <c:pt idx="1058">
                  <c:v>0.19483627803819387</c:v>
                </c:pt>
                <c:pt idx="1059">
                  <c:v>0.19479424713185967</c:v>
                </c:pt>
                <c:pt idx="1060">
                  <c:v>0.19663452654006283</c:v>
                </c:pt>
                <c:pt idx="1061">
                  <c:v>0.1970441344670528</c:v>
                </c:pt>
                <c:pt idx="1062">
                  <c:v>0.19792940309885435</c:v>
                </c:pt>
                <c:pt idx="1063">
                  <c:v>0.19724480430969407</c:v>
                </c:pt>
                <c:pt idx="1064">
                  <c:v>0.19461570750268475</c:v>
                </c:pt>
                <c:pt idx="1065">
                  <c:v>0.19378525770517316</c:v>
                </c:pt>
                <c:pt idx="1066">
                  <c:v>0.19165922035401251</c:v>
                </c:pt>
                <c:pt idx="1067">
                  <c:v>0.18920243182060809</c:v>
                </c:pt>
                <c:pt idx="1068">
                  <c:v>0.18998010514873284</c:v>
                </c:pt>
                <c:pt idx="1069">
                  <c:v>0.18791073552939247</c:v>
                </c:pt>
                <c:pt idx="1070">
                  <c:v>0.18492154674146066</c:v>
                </c:pt>
                <c:pt idx="1071">
                  <c:v>0.18483084767992075</c:v>
                </c:pt>
                <c:pt idx="1072">
                  <c:v>0.18521383638393069</c:v>
                </c:pt>
                <c:pt idx="1073">
                  <c:v>0.18475857709825924</c:v>
                </c:pt>
                <c:pt idx="1074">
                  <c:v>0.18560377439832729</c:v>
                </c:pt>
                <c:pt idx="1075">
                  <c:v>0.18638261585509294</c:v>
                </c:pt>
                <c:pt idx="1076">
                  <c:v>0.18777515472468576</c:v>
                </c:pt>
                <c:pt idx="1077">
                  <c:v>0.18956004008047822</c:v>
                </c:pt>
                <c:pt idx="1078">
                  <c:v>0.189477481462757</c:v>
                </c:pt>
                <c:pt idx="1079">
                  <c:v>0.18854859522206166</c:v>
                </c:pt>
                <c:pt idx="1080">
                  <c:v>0.18765075339068343</c:v>
                </c:pt>
                <c:pt idx="1081">
                  <c:v>0.18652975335688307</c:v>
                </c:pt>
                <c:pt idx="1082">
                  <c:v>0.18497586911850772</c:v>
                </c:pt>
                <c:pt idx="1083">
                  <c:v>0.18489210050911478</c:v>
                </c:pt>
                <c:pt idx="1084">
                  <c:v>0.18466254843526944</c:v>
                </c:pt>
                <c:pt idx="1085">
                  <c:v>0.18374940338534318</c:v>
                </c:pt>
                <c:pt idx="1086">
                  <c:v>0.18341134441143411</c:v>
                </c:pt>
                <c:pt idx="1087">
                  <c:v>0.18371016086245739</c:v>
                </c:pt>
                <c:pt idx="1088">
                  <c:v>0.18643763232800942</c:v>
                </c:pt>
                <c:pt idx="1089">
                  <c:v>0.1887925386762134</c:v>
                </c:pt>
                <c:pt idx="1090">
                  <c:v>0.19315121446710901</c:v>
                </c:pt>
                <c:pt idx="1091">
                  <c:v>0.19442337794324557</c:v>
                </c:pt>
                <c:pt idx="1092">
                  <c:v>0.19477257349836447</c:v>
                </c:pt>
                <c:pt idx="1093">
                  <c:v>0.19459908156970851</c:v>
                </c:pt>
                <c:pt idx="1094">
                  <c:v>0.19112644046542565</c:v>
                </c:pt>
                <c:pt idx="1095">
                  <c:v>0.1888332911152325</c:v>
                </c:pt>
                <c:pt idx="1096">
                  <c:v>0.18769400258500496</c:v>
                </c:pt>
                <c:pt idx="1097">
                  <c:v>0.18661527671528599</c:v>
                </c:pt>
                <c:pt idx="1098">
                  <c:v>0.18778223417173034</c:v>
                </c:pt>
                <c:pt idx="1099">
                  <c:v>0.19241832375158552</c:v>
                </c:pt>
                <c:pt idx="1100">
                  <c:v>0.19490109050514087</c:v>
                </c:pt>
                <c:pt idx="1101">
                  <c:v>0.19704382312512991</c:v>
                </c:pt>
                <c:pt idx="1102">
                  <c:v>0.19960056478744514</c:v>
                </c:pt>
                <c:pt idx="1103">
                  <c:v>0.2017798598332482</c:v>
                </c:pt>
                <c:pt idx="1104">
                  <c:v>0.20206774120968921</c:v>
                </c:pt>
                <c:pt idx="1105">
                  <c:v>0.20388670191474154</c:v>
                </c:pt>
                <c:pt idx="1106">
                  <c:v>0.20376627758570945</c:v>
                </c:pt>
                <c:pt idx="1107">
                  <c:v>0.20543893932393606</c:v>
                </c:pt>
                <c:pt idx="1108">
                  <c:v>0.20919671702268755</c:v>
                </c:pt>
                <c:pt idx="1109">
                  <c:v>0.2118730820997593</c:v>
                </c:pt>
                <c:pt idx="1110">
                  <c:v>0.21299067766743748</c:v>
                </c:pt>
                <c:pt idx="1111">
                  <c:v>0.21433237216385834</c:v>
                </c:pt>
                <c:pt idx="1112">
                  <c:v>0.21330498024208996</c:v>
                </c:pt>
                <c:pt idx="1113">
                  <c:v>0.21262589185895314</c:v>
                </c:pt>
                <c:pt idx="1114">
                  <c:v>0.21366369938092225</c:v>
                </c:pt>
                <c:pt idx="1115">
                  <c:v>0.2140672198446531</c:v>
                </c:pt>
                <c:pt idx="1116">
                  <c:v>0.21451573865756723</c:v>
                </c:pt>
                <c:pt idx="1117">
                  <c:v>0.21447570515186512</c:v>
                </c:pt>
                <c:pt idx="1118">
                  <c:v>0.21589481578143591</c:v>
                </c:pt>
                <c:pt idx="1119">
                  <c:v>0.21504589914358188</c:v>
                </c:pt>
                <c:pt idx="1120">
                  <c:v>0.21714846096970436</c:v>
                </c:pt>
                <c:pt idx="1121">
                  <c:v>0.21991131492268984</c:v>
                </c:pt>
                <c:pt idx="1122">
                  <c:v>0.22357264058220033</c:v>
                </c:pt>
                <c:pt idx="1123">
                  <c:v>0.22401576349052799</c:v>
                </c:pt>
                <c:pt idx="1124">
                  <c:v>0.22388648009459988</c:v>
                </c:pt>
                <c:pt idx="1125">
                  <c:v>0.2243430609295046</c:v>
                </c:pt>
                <c:pt idx="1126">
                  <c:v>0.22595253383085181</c:v>
                </c:pt>
                <c:pt idx="1127">
                  <c:v>0.22741877813315833</c:v>
                </c:pt>
                <c:pt idx="1128">
                  <c:v>0.22917322805355578</c:v>
                </c:pt>
                <c:pt idx="1129">
                  <c:v>0.22989510269674848</c:v>
                </c:pt>
                <c:pt idx="1130">
                  <c:v>0.23477271457379853</c:v>
                </c:pt>
                <c:pt idx="1131">
                  <c:v>0.24120989086550837</c:v>
                </c:pt>
                <c:pt idx="1132">
                  <c:v>0.24514763409628923</c:v>
                </c:pt>
                <c:pt idx="1133">
                  <c:v>0.25054157337767963</c:v>
                </c:pt>
                <c:pt idx="1134">
                  <c:v>0.25712974968108909</c:v>
                </c:pt>
                <c:pt idx="1135">
                  <c:v>0.26392554119836409</c:v>
                </c:pt>
                <c:pt idx="1136">
                  <c:v>0.27068817725701555</c:v>
                </c:pt>
                <c:pt idx="1137">
                  <c:v>0.2716421425627466</c:v>
                </c:pt>
                <c:pt idx="1138">
                  <c:v>0.27463019400877126</c:v>
                </c:pt>
                <c:pt idx="1139">
                  <c:v>0.27421570025001096</c:v>
                </c:pt>
                <c:pt idx="1140">
                  <c:v>0.27536527777777775</c:v>
                </c:pt>
                <c:pt idx="1141">
                  <c:v>0.27649241108838735</c:v>
                </c:pt>
                <c:pt idx="1142">
                  <c:v>0.27557555530697464</c:v>
                </c:pt>
                <c:pt idx="1143">
                  <c:v>0.27367611560891203</c:v>
                </c:pt>
                <c:pt idx="1144">
                  <c:v>0.27038720771366659</c:v>
                </c:pt>
                <c:pt idx="1145">
                  <c:v>0.26778018006756082</c:v>
                </c:pt>
                <c:pt idx="1146">
                  <c:v>0.2637021892113155</c:v>
                </c:pt>
                <c:pt idx="1147">
                  <c:v>0.25748792202507259</c:v>
                </c:pt>
                <c:pt idx="1148">
                  <c:v>0.24910822374479946</c:v>
                </c:pt>
                <c:pt idx="1149">
                  <c:v>0.24288850109050714</c:v>
                </c:pt>
                <c:pt idx="1150">
                  <c:v>0.23397752644485925</c:v>
                </c:pt>
                <c:pt idx="1151">
                  <c:v>0.22709454211678318</c:v>
                </c:pt>
                <c:pt idx="1152">
                  <c:v>0.22105439506379665</c:v>
                </c:pt>
                <c:pt idx="1153">
                  <c:v>0.21798195877757326</c:v>
                </c:pt>
                <c:pt idx="1154">
                  <c:v>0.21719497090743378</c:v>
                </c:pt>
                <c:pt idx="1155">
                  <c:v>0.21746782280759397</c:v>
                </c:pt>
                <c:pt idx="1156">
                  <c:v>0.21765327695560255</c:v>
                </c:pt>
                <c:pt idx="1157">
                  <c:v>0.22051245602189132</c:v>
                </c:pt>
                <c:pt idx="1158">
                  <c:v>0.22536661064441635</c:v>
                </c:pt>
                <c:pt idx="1159">
                  <c:v>0.22611787177844911</c:v>
                </c:pt>
                <c:pt idx="1160">
                  <c:v>0.2274678233784278</c:v>
                </c:pt>
                <c:pt idx="1161">
                  <c:v>0.22893844939099303</c:v>
                </c:pt>
                <c:pt idx="1162">
                  <c:v>0.22767421009217081</c:v>
                </c:pt>
                <c:pt idx="1163">
                  <c:v>0.22833172632765333</c:v>
                </c:pt>
                <c:pt idx="1164">
                  <c:v>0.22711767351265061</c:v>
                </c:pt>
                <c:pt idx="1165">
                  <c:v>0.22384113264390967</c:v>
                </c:pt>
                <c:pt idx="1166">
                  <c:v>0.22188891574756597</c:v>
                </c:pt>
                <c:pt idx="1167">
                  <c:v>0.22021203850357393</c:v>
                </c:pt>
                <c:pt idx="1168">
                  <c:v>0.21762675091073014</c:v>
                </c:pt>
                <c:pt idx="1169">
                  <c:v>0.21544662726777006</c:v>
                </c:pt>
                <c:pt idx="1170">
                  <c:v>0.21603771634778657</c:v>
                </c:pt>
                <c:pt idx="1171">
                  <c:v>0.21450165781758834</c:v>
                </c:pt>
                <c:pt idx="1172">
                  <c:v>0.21273629054248255</c:v>
                </c:pt>
                <c:pt idx="1173">
                  <c:v>0.21205501260336976</c:v>
                </c:pt>
                <c:pt idx="1174">
                  <c:v>0.2133907109722169</c:v>
                </c:pt>
                <c:pt idx="1175">
                  <c:v>0.21453679741446136</c:v>
                </c:pt>
                <c:pt idx="1176">
                  <c:v>0.21274674894510645</c:v>
                </c:pt>
                <c:pt idx="1177">
                  <c:v>0.21423669608261603</c:v>
                </c:pt>
                <c:pt idx="1178">
                  <c:v>0.21790503291133123</c:v>
                </c:pt>
                <c:pt idx="1179">
                  <c:v>0.22351330711252107</c:v>
                </c:pt>
                <c:pt idx="1180">
                  <c:v>0.22657651462829664</c:v>
                </c:pt>
                <c:pt idx="1181">
                  <c:v>0.22892175891032507</c:v>
                </c:pt>
                <c:pt idx="1182">
                  <c:v>0.22810245696870715</c:v>
                </c:pt>
                <c:pt idx="1183">
                  <c:v>0.2245728368923367</c:v>
                </c:pt>
                <c:pt idx="1184">
                  <c:v>0.22237074442629173</c:v>
                </c:pt>
                <c:pt idx="1185">
                  <c:v>0.21927462413254148</c:v>
                </c:pt>
                <c:pt idx="1186">
                  <c:v>0.21652708823109679</c:v>
                </c:pt>
                <c:pt idx="1187">
                  <c:v>0.21532314994217397</c:v>
                </c:pt>
                <c:pt idx="1188">
                  <c:v>0.21789001461465624</c:v>
                </c:pt>
                <c:pt idx="1189">
                  <c:v>0.21980058210720424</c:v>
                </c:pt>
                <c:pt idx="1190">
                  <c:v>0.22248370638186529</c:v>
                </c:pt>
                <c:pt idx="1191">
                  <c:v>0.22190945692285513</c:v>
                </c:pt>
                <c:pt idx="1192">
                  <c:v>0.22430015718829618</c:v>
                </c:pt>
                <c:pt idx="1193">
                  <c:v>0.22720736436392783</c:v>
                </c:pt>
                <c:pt idx="1194">
                  <c:v>0.22686657579887928</c:v>
                </c:pt>
                <c:pt idx="1195">
                  <c:v>0.22710726312981955</c:v>
                </c:pt>
                <c:pt idx="1196">
                  <c:v>0.22796365514044464</c:v>
                </c:pt>
                <c:pt idx="1197">
                  <c:v>0.2293406293872311</c:v>
                </c:pt>
                <c:pt idx="1198">
                  <c:v>0.22849062723348923</c:v>
                </c:pt>
                <c:pt idx="1199">
                  <c:v>0.22920578570590303</c:v>
                </c:pt>
                <c:pt idx="1200">
                  <c:v>0.23061616517097777</c:v>
                </c:pt>
                <c:pt idx="1201">
                  <c:v>0.23066788462214105</c:v>
                </c:pt>
                <c:pt idx="1202">
                  <c:v>0.22862714417154542</c:v>
                </c:pt>
                <c:pt idx="1203">
                  <c:v>0.22824719606986321</c:v>
                </c:pt>
                <c:pt idx="1204">
                  <c:v>0.22646324746342805</c:v>
                </c:pt>
                <c:pt idx="1205">
                  <c:v>0.22585692188823125</c:v>
                </c:pt>
                <c:pt idx="1206">
                  <c:v>0.22205050168814494</c:v>
                </c:pt>
                <c:pt idx="1207">
                  <c:v>0.21796761039402682</c:v>
                </c:pt>
                <c:pt idx="1208">
                  <c:v>0.21832615375458489</c:v>
                </c:pt>
                <c:pt idx="1209">
                  <c:v>0.21490420387598169</c:v>
                </c:pt>
                <c:pt idx="1210">
                  <c:v>0.21522863030104666</c:v>
                </c:pt>
                <c:pt idx="1211">
                  <c:v>0.21705378973105136</c:v>
                </c:pt>
                <c:pt idx="1212">
                  <c:v>0.22011872722509349</c:v>
                </c:pt>
                <c:pt idx="1213">
                  <c:v>0.22314087711701094</c:v>
                </c:pt>
                <c:pt idx="1214">
                  <c:v>0.22565140776829298</c:v>
                </c:pt>
                <c:pt idx="1215">
                  <c:v>0.22624452629394454</c:v>
                </c:pt>
                <c:pt idx="1216">
                  <c:v>0.224429142949683</c:v>
                </c:pt>
                <c:pt idx="1217">
                  <c:v>0.22511222999577171</c:v>
                </c:pt>
                <c:pt idx="1218">
                  <c:v>0.22539715734675736</c:v>
                </c:pt>
                <c:pt idx="1219">
                  <c:v>0.22489802660460215</c:v>
                </c:pt>
                <c:pt idx="1220">
                  <c:v>0.2247444502419125</c:v>
                </c:pt>
                <c:pt idx="1221">
                  <c:v>0.22447789331055407</c:v>
                </c:pt>
                <c:pt idx="1222">
                  <c:v>0.22035641151086727</c:v>
                </c:pt>
                <c:pt idx="1223">
                  <c:v>0.21974300954789905</c:v>
                </c:pt>
                <c:pt idx="1224">
                  <c:v>0.21873133925221228</c:v>
                </c:pt>
                <c:pt idx="1225">
                  <c:v>0.21638345234140263</c:v>
                </c:pt>
                <c:pt idx="1226">
                  <c:v>0.21583390975003339</c:v>
                </c:pt>
                <c:pt idx="1227">
                  <c:v>0.21526389105677168</c:v>
                </c:pt>
                <c:pt idx="1228">
                  <c:v>0.21823660286728847</c:v>
                </c:pt>
                <c:pt idx="1229">
                  <c:v>0.22348533400515952</c:v>
                </c:pt>
                <c:pt idx="1230">
                  <c:v>0.22872617942255827</c:v>
                </c:pt>
                <c:pt idx="1231">
                  <c:v>0.22982142725862534</c:v>
                </c:pt>
                <c:pt idx="1232">
                  <c:v>0.23139028951611604</c:v>
                </c:pt>
                <c:pt idx="1233">
                  <c:v>0.23089492335501793</c:v>
                </c:pt>
                <c:pt idx="1234">
                  <c:v>0.23141244249662599</c:v>
                </c:pt>
                <c:pt idx="1235">
                  <c:v>0.23212988097422285</c:v>
                </c:pt>
                <c:pt idx="1236">
                  <c:v>0.23132873932223233</c:v>
                </c:pt>
                <c:pt idx="1237">
                  <c:v>0.22959884377269493</c:v>
                </c:pt>
                <c:pt idx="1238">
                  <c:v>0.2276526115973648</c:v>
                </c:pt>
                <c:pt idx="1239">
                  <c:v>0.22617840488548219</c:v>
                </c:pt>
                <c:pt idx="1240">
                  <c:v>0.2254345474371075</c:v>
                </c:pt>
                <c:pt idx="1241">
                  <c:v>0.22699935706892624</c:v>
                </c:pt>
                <c:pt idx="1242">
                  <c:v>0.2272767385036478</c:v>
                </c:pt>
                <c:pt idx="1243">
                  <c:v>0.22520777999235314</c:v>
                </c:pt>
                <c:pt idx="1244">
                  <c:v>0.22462506433163959</c:v>
                </c:pt>
                <c:pt idx="1245">
                  <c:v>0.22318708214546557</c:v>
                </c:pt>
                <c:pt idx="1246">
                  <c:v>0.22225667171925956</c:v>
                </c:pt>
                <c:pt idx="1247">
                  <c:v>0.22470905994113496</c:v>
                </c:pt>
                <c:pt idx="1248">
                  <c:v>0.22446521317074206</c:v>
                </c:pt>
                <c:pt idx="1249">
                  <c:v>0.22376380526528045</c:v>
                </c:pt>
                <c:pt idx="1250">
                  <c:v>0.220730920562901</c:v>
                </c:pt>
                <c:pt idx="1251">
                  <c:v>0.21950301364667524</c:v>
                </c:pt>
                <c:pt idx="1252">
                  <c:v>0.21674081945288071</c:v>
                </c:pt>
                <c:pt idx="1253">
                  <c:v>0.21619712684512127</c:v>
                </c:pt>
                <c:pt idx="1254">
                  <c:v>0.21580006760488143</c:v>
                </c:pt>
                <c:pt idx="1255">
                  <c:v>0.2152533854684428</c:v>
                </c:pt>
                <c:pt idx="1256">
                  <c:v>0.21205297612664997</c:v>
                </c:pt>
                <c:pt idx="1257">
                  <c:v>0.21233216624991627</c:v>
                </c:pt>
                <c:pt idx="1258">
                  <c:v>0.21293241922364473</c:v>
                </c:pt>
                <c:pt idx="1259">
                  <c:v>0.21254023076586243</c:v>
                </c:pt>
                <c:pt idx="1260">
                  <c:v>0.21393250818459084</c:v>
                </c:pt>
                <c:pt idx="1261">
                  <c:v>0.21496584052396864</c:v>
                </c:pt>
                <c:pt idx="1262">
                  <c:v>0.21615537379245345</c:v>
                </c:pt>
                <c:pt idx="1263">
                  <c:v>0.21805015942766809</c:v>
                </c:pt>
                <c:pt idx="1264">
                  <c:v>0.2205226548961734</c:v>
                </c:pt>
                <c:pt idx="1265">
                  <c:v>0.22014856206428732</c:v>
                </c:pt>
                <c:pt idx="1266">
                  <c:v>0.22044811681875201</c:v>
                </c:pt>
                <c:pt idx="1267">
                  <c:v>0.22121913466103096</c:v>
                </c:pt>
                <c:pt idx="1268">
                  <c:v>0.22171108568903047</c:v>
                </c:pt>
                <c:pt idx="1269">
                  <c:v>0.22052212276940797</c:v>
                </c:pt>
                <c:pt idx="1270">
                  <c:v>0.21871419943504508</c:v>
                </c:pt>
                <c:pt idx="1271">
                  <c:v>0.21744506129059432</c:v>
                </c:pt>
                <c:pt idx="1272">
                  <c:v>0.21751579657898426</c:v>
                </c:pt>
                <c:pt idx="1273">
                  <c:v>0.21622490993309315</c:v>
                </c:pt>
                <c:pt idx="1274">
                  <c:v>0.21160459380065524</c:v>
                </c:pt>
                <c:pt idx="1275">
                  <c:v>0.20806496663449492</c:v>
                </c:pt>
                <c:pt idx="1276">
                  <c:v>0.20384982584318562</c:v>
                </c:pt>
                <c:pt idx="1277">
                  <c:v>0.19937887083248715</c:v>
                </c:pt>
                <c:pt idx="1278">
                  <c:v>0.1928334596895917</c:v>
                </c:pt>
                <c:pt idx="1279">
                  <c:v>0.19227520803360842</c:v>
                </c:pt>
                <c:pt idx="1280">
                  <c:v>0.19050565662898294</c:v>
                </c:pt>
                <c:pt idx="1281">
                  <c:v>0.19340547480151696</c:v>
                </c:pt>
                <c:pt idx="1282">
                  <c:v>0.19503643193037395</c:v>
                </c:pt>
                <c:pt idx="1283">
                  <c:v>0.19677269131137695</c:v>
                </c:pt>
                <c:pt idx="1284">
                  <c:v>0.19886911441622279</c:v>
                </c:pt>
                <c:pt idx="1285">
                  <c:v>0.19974891164468114</c:v>
                </c:pt>
                <c:pt idx="1286">
                  <c:v>0.19868736947906196</c:v>
                </c:pt>
                <c:pt idx="1287">
                  <c:v>0.19637959336332375</c:v>
                </c:pt>
                <c:pt idx="1288">
                  <c:v>0.19632079521299978</c:v>
                </c:pt>
                <c:pt idx="1289">
                  <c:v>0.19642639756942196</c:v>
                </c:pt>
                <c:pt idx="1290">
                  <c:v>0.19559569482877279</c:v>
                </c:pt>
                <c:pt idx="1291">
                  <c:v>0.19761938795399911</c:v>
                </c:pt>
                <c:pt idx="1292">
                  <c:v>0.19699960777488876</c:v>
                </c:pt>
                <c:pt idx="1293">
                  <c:v>0.19644782820584608</c:v>
                </c:pt>
                <c:pt idx="1294">
                  <c:v>0.19635925215674316</c:v>
                </c:pt>
                <c:pt idx="1295">
                  <c:v>0.1993577787853183</c:v>
                </c:pt>
                <c:pt idx="1296">
                  <c:v>0.19823218976954274</c:v>
                </c:pt>
                <c:pt idx="1297">
                  <c:v>0.19929407083678277</c:v>
                </c:pt>
                <c:pt idx="1298">
                  <c:v>0.20160674325501768</c:v>
                </c:pt>
                <c:pt idx="1299">
                  <c:v>0.20230973193622057</c:v>
                </c:pt>
                <c:pt idx="1300">
                  <c:v>0.20243937543225932</c:v>
                </c:pt>
                <c:pt idx="1301">
                  <c:v>0.20550516547908285</c:v>
                </c:pt>
                <c:pt idx="1302">
                  <c:v>0.20518620274844024</c:v>
                </c:pt>
                <c:pt idx="1303">
                  <c:v>0.20429585437248909</c:v>
                </c:pt>
                <c:pt idx="1304">
                  <c:v>0.20283831651498996</c:v>
                </c:pt>
                <c:pt idx="1305">
                  <c:v>0.20231452623360596</c:v>
                </c:pt>
                <c:pt idx="1306">
                  <c:v>0.2025767680908718</c:v>
                </c:pt>
                <c:pt idx="1307">
                  <c:v>0.20347227038971077</c:v>
                </c:pt>
                <c:pt idx="1308">
                  <c:v>0.20117634998017594</c:v>
                </c:pt>
                <c:pt idx="1309">
                  <c:v>0.19928377974684169</c:v>
                </c:pt>
                <c:pt idx="1310">
                  <c:v>0.19671050113054142</c:v>
                </c:pt>
                <c:pt idx="1311">
                  <c:v>0.19778158136221638</c:v>
                </c:pt>
                <c:pt idx="1312">
                  <c:v>0.19709713905852352</c:v>
                </c:pt>
                <c:pt idx="1313">
                  <c:v>0.19555758817776109</c:v>
                </c:pt>
                <c:pt idx="1314">
                  <c:v>0.19342544068604098</c:v>
                </c:pt>
                <c:pt idx="1315">
                  <c:v>0.19394126916200571</c:v>
                </c:pt>
                <c:pt idx="1316">
                  <c:v>0.19487698526528871</c:v>
                </c:pt>
                <c:pt idx="1317">
                  <c:v>0.19514403261219848</c:v>
                </c:pt>
                <c:pt idx="1318">
                  <c:v>0.19487081248054405</c:v>
                </c:pt>
                <c:pt idx="1319">
                  <c:v>0.1950248693172818</c:v>
                </c:pt>
                <c:pt idx="1320">
                  <c:v>0.19367579352372888</c:v>
                </c:pt>
                <c:pt idx="1321">
                  <c:v>0.19272105520273569</c:v>
                </c:pt>
                <c:pt idx="1322">
                  <c:v>0.18977519247397007</c:v>
                </c:pt>
                <c:pt idx="1323">
                  <c:v>0.18687152297124349</c:v>
                </c:pt>
                <c:pt idx="1324">
                  <c:v>0.18267082580857003</c:v>
                </c:pt>
                <c:pt idx="1325">
                  <c:v>0.17952869646292541</c:v>
                </c:pt>
                <c:pt idx="1326">
                  <c:v>0.17735310955529762</c:v>
                </c:pt>
                <c:pt idx="1327">
                  <c:v>0.17325797154851361</c:v>
                </c:pt>
                <c:pt idx="1328">
                  <c:v>0.17010473326756967</c:v>
                </c:pt>
                <c:pt idx="1329">
                  <c:v>0.16916579759554046</c:v>
                </c:pt>
                <c:pt idx="1330">
                  <c:v>0.16880242712910831</c:v>
                </c:pt>
                <c:pt idx="1331">
                  <c:v>0.17214780661658519</c:v>
                </c:pt>
                <c:pt idx="1332">
                  <c:v>0.17761454784896702</c:v>
                </c:pt>
                <c:pt idx="1333">
                  <c:v>0.1811749645365533</c:v>
                </c:pt>
                <c:pt idx="1334">
                  <c:v>0.18531614448128783</c:v>
                </c:pt>
                <c:pt idx="1335">
                  <c:v>0.18702999121161079</c:v>
                </c:pt>
                <c:pt idx="1336">
                  <c:v>0.18914219087445056</c:v>
                </c:pt>
                <c:pt idx="1337">
                  <c:v>0.19110711519087431</c:v>
                </c:pt>
                <c:pt idx="1338">
                  <c:v>0.19270824932389202</c:v>
                </c:pt>
                <c:pt idx="1339">
                  <c:v>0.19391940542420966</c:v>
                </c:pt>
                <c:pt idx="1340">
                  <c:v>0.19699079503807945</c:v>
                </c:pt>
                <c:pt idx="1341">
                  <c:v>0.19718947145386073</c:v>
                </c:pt>
                <c:pt idx="1342">
                  <c:v>0.20006004433410421</c:v>
                </c:pt>
                <c:pt idx="1343">
                  <c:v>0.20215883653542444</c:v>
                </c:pt>
                <c:pt idx="1344">
                  <c:v>0.20438408531312144</c:v>
                </c:pt>
                <c:pt idx="1345">
                  <c:v>0.20684459809662442</c:v>
                </c:pt>
                <c:pt idx="1346">
                  <c:v>0.20742881792279941</c:v>
                </c:pt>
                <c:pt idx="1347">
                  <c:v>0.20825916549872328</c:v>
                </c:pt>
                <c:pt idx="1348">
                  <c:v>0.20994768711125755</c:v>
                </c:pt>
                <c:pt idx="1349">
                  <c:v>0.20802906638826987</c:v>
                </c:pt>
                <c:pt idx="1350">
                  <c:v>0.20657675517944923</c:v>
                </c:pt>
                <c:pt idx="1351">
                  <c:v>0.20414874326540655</c:v>
                </c:pt>
                <c:pt idx="1352">
                  <c:v>0.20454607989346074</c:v>
                </c:pt>
                <c:pt idx="1353">
                  <c:v>0.2068477293949289</c:v>
                </c:pt>
                <c:pt idx="1354">
                  <c:v>0.20844474153297685</c:v>
                </c:pt>
                <c:pt idx="1355">
                  <c:v>0.21061229998776834</c:v>
                </c:pt>
                <c:pt idx="1356">
                  <c:v>0.20962241739715354</c:v>
                </c:pt>
                <c:pt idx="1357">
                  <c:v>0.2097556707005675</c:v>
                </c:pt>
                <c:pt idx="1358">
                  <c:v>0.20935269874918053</c:v>
                </c:pt>
                <c:pt idx="1359">
                  <c:v>0.20873127517714832</c:v>
                </c:pt>
                <c:pt idx="1360">
                  <c:v>0.20508703660996563</c:v>
                </c:pt>
                <c:pt idx="1361">
                  <c:v>0.20267286069166288</c:v>
                </c:pt>
                <c:pt idx="1362">
                  <c:v>0.20079963016735519</c:v>
                </c:pt>
                <c:pt idx="1363">
                  <c:v>0.19794271637192754</c:v>
                </c:pt>
                <c:pt idx="1364">
                  <c:v>0.1975835142170064</c:v>
                </c:pt>
                <c:pt idx="1365">
                  <c:v>0.19879109123033517</c:v>
                </c:pt>
                <c:pt idx="1366">
                  <c:v>0.20177087153159762</c:v>
                </c:pt>
                <c:pt idx="1367">
                  <c:v>0.20272847225853283</c:v>
                </c:pt>
                <c:pt idx="1368">
                  <c:v>0.20216973809133557</c:v>
                </c:pt>
                <c:pt idx="1369">
                  <c:v>0.20494073558012399</c:v>
                </c:pt>
                <c:pt idx="1370">
                  <c:v>0.20765356162730617</c:v>
                </c:pt>
                <c:pt idx="1371">
                  <c:v>0.21022529845374899</c:v>
                </c:pt>
                <c:pt idx="1372">
                  <c:v>0.211858495266567</c:v>
                </c:pt>
                <c:pt idx="1373">
                  <c:v>0.21326787248594195</c:v>
                </c:pt>
                <c:pt idx="1374">
                  <c:v>0.21434899254934975</c:v>
                </c:pt>
                <c:pt idx="1375">
                  <c:v>0.21577686570234206</c:v>
                </c:pt>
                <c:pt idx="1376">
                  <c:v>0.216664543456798</c:v>
                </c:pt>
                <c:pt idx="1377">
                  <c:v>0.21891415759128763</c:v>
                </c:pt>
                <c:pt idx="1378">
                  <c:v>0.21853997906122902</c:v>
                </c:pt>
                <c:pt idx="1379">
                  <c:v>0.2184985188593199</c:v>
                </c:pt>
                <c:pt idx="1380">
                  <c:v>0.21665805894180201</c:v>
                </c:pt>
                <c:pt idx="1381">
                  <c:v>0.21812778845214445</c:v>
                </c:pt>
                <c:pt idx="1382">
                  <c:v>0.21896230119772234</c:v>
                </c:pt>
                <c:pt idx="1383">
                  <c:v>0.21787533321617045</c:v>
                </c:pt>
                <c:pt idx="1384">
                  <c:v>0.21617221328714586</c:v>
                </c:pt>
                <c:pt idx="1385">
                  <c:v>0.21887968868087138</c:v>
                </c:pt>
                <c:pt idx="1386">
                  <c:v>0.21993049284769406</c:v>
                </c:pt>
                <c:pt idx="1387">
                  <c:v>0.22159316613645696</c:v>
                </c:pt>
                <c:pt idx="1388">
                  <c:v>0.22097799241899951</c:v>
                </c:pt>
                <c:pt idx="1389">
                  <c:v>0.22225774438694296</c:v>
                </c:pt>
                <c:pt idx="1390">
                  <c:v>0.2230149462867819</c:v>
                </c:pt>
                <c:pt idx="1391">
                  <c:v>0.22000397879536121</c:v>
                </c:pt>
                <c:pt idx="1392">
                  <c:v>0.21870766301507572</c:v>
                </c:pt>
                <c:pt idx="1393">
                  <c:v>0.21524564772527519</c:v>
                </c:pt>
                <c:pt idx="1394">
                  <c:v>0.21337111429780894</c:v>
                </c:pt>
                <c:pt idx="1395">
                  <c:v>0.21551002330851618</c:v>
                </c:pt>
                <c:pt idx="1396">
                  <c:v>0.21604828659688596</c:v>
                </c:pt>
                <c:pt idx="1397">
                  <c:v>0.21886994753237193</c:v>
                </c:pt>
                <c:pt idx="1398">
                  <c:v>0.22100400369571915</c:v>
                </c:pt>
                <c:pt idx="1399">
                  <c:v>0.22264252777442198</c:v>
                </c:pt>
                <c:pt idx="1400">
                  <c:v>0.22390017447657029</c:v>
                </c:pt>
                <c:pt idx="1401">
                  <c:v>0.22554984564648706</c:v>
                </c:pt>
                <c:pt idx="1402">
                  <c:v>0.2261416287790125</c:v>
                </c:pt>
                <c:pt idx="1403">
                  <c:v>0.22765152451841048</c:v>
                </c:pt>
                <c:pt idx="1404">
                  <c:v>0.22765099552657284</c:v>
                </c:pt>
                <c:pt idx="1405">
                  <c:v>0.2301017451467765</c:v>
                </c:pt>
                <c:pt idx="1406">
                  <c:v>0.22976703696925052</c:v>
                </c:pt>
                <c:pt idx="1407">
                  <c:v>0.22881175992713129</c:v>
                </c:pt>
                <c:pt idx="1408">
                  <c:v>0.22477206924166818</c:v>
                </c:pt>
                <c:pt idx="1409">
                  <c:v>0.22422565302072445</c:v>
                </c:pt>
                <c:pt idx="1410">
                  <c:v>0.22300930364034113</c:v>
                </c:pt>
                <c:pt idx="1411">
                  <c:v>0.22438143504606137</c:v>
                </c:pt>
                <c:pt idx="1412">
                  <c:v>0.22252612709178443</c:v>
                </c:pt>
                <c:pt idx="1413">
                  <c:v>0.22234901861134851</c:v>
                </c:pt>
                <c:pt idx="1414">
                  <c:v>0.22269049043108177</c:v>
                </c:pt>
                <c:pt idx="1415">
                  <c:v>0.22488052934689379</c:v>
                </c:pt>
                <c:pt idx="1416">
                  <c:v>0.22694855433517053</c:v>
                </c:pt>
                <c:pt idx="1417">
                  <c:v>0.22948247481840561</c:v>
                </c:pt>
                <c:pt idx="1418">
                  <c:v>0.22987881967567989</c:v>
                </c:pt>
                <c:pt idx="1419">
                  <c:v>0.23104262034062154</c:v>
                </c:pt>
                <c:pt idx="1420">
                  <c:v>0.23284748054454429</c:v>
                </c:pt>
                <c:pt idx="1421">
                  <c:v>0.23250939180359798</c:v>
                </c:pt>
                <c:pt idx="1422">
                  <c:v>0.23146193893344591</c:v>
                </c:pt>
                <c:pt idx="1423">
                  <c:v>0.22941223449095918</c:v>
                </c:pt>
                <c:pt idx="1424">
                  <c:v>0.22634117961492631</c:v>
                </c:pt>
                <c:pt idx="1425">
                  <c:v>0.22585932178203985</c:v>
                </c:pt>
                <c:pt idx="1426">
                  <c:v>0.22497043041241288</c:v>
                </c:pt>
                <c:pt idx="1427">
                  <c:v>0.22399728927421789</c:v>
                </c:pt>
                <c:pt idx="1428">
                  <c:v>0.22215781603342336</c:v>
                </c:pt>
                <c:pt idx="1429">
                  <c:v>0.21998931193001209</c:v>
                </c:pt>
                <c:pt idx="1430">
                  <c:v>0.21587352144894387</c:v>
                </c:pt>
                <c:pt idx="1431">
                  <c:v>0.21383732322925786</c:v>
                </c:pt>
                <c:pt idx="1432">
                  <c:v>0.2126647018030513</c:v>
                </c:pt>
                <c:pt idx="1433">
                  <c:v>0.21243456287569748</c:v>
                </c:pt>
                <c:pt idx="1434">
                  <c:v>0.21156726273334045</c:v>
                </c:pt>
                <c:pt idx="1435">
                  <c:v>0.21166897438011595</c:v>
                </c:pt>
                <c:pt idx="1436">
                  <c:v>0.20959826678164442</c:v>
                </c:pt>
                <c:pt idx="1437">
                  <c:v>0.20773812668958241</c:v>
                </c:pt>
                <c:pt idx="1438">
                  <c:v>0.20392282654301808</c:v>
                </c:pt>
                <c:pt idx="1439">
                  <c:v>0.20188856520032886</c:v>
                </c:pt>
                <c:pt idx="1440">
                  <c:v>0.19881806548501876</c:v>
                </c:pt>
                <c:pt idx="1441">
                  <c:v>0.19587602279190849</c:v>
                </c:pt>
                <c:pt idx="1442">
                  <c:v>0.19013045359341918</c:v>
                </c:pt>
                <c:pt idx="1443">
                  <c:v>0.18490935829754215</c:v>
                </c:pt>
                <c:pt idx="1444">
                  <c:v>0.18270266123831252</c:v>
                </c:pt>
                <c:pt idx="1445">
                  <c:v>0.18371813791157929</c:v>
                </c:pt>
                <c:pt idx="1446">
                  <c:v>0.18181637809960982</c:v>
                </c:pt>
                <c:pt idx="1447">
                  <c:v>0.18344980312180462</c:v>
                </c:pt>
                <c:pt idx="1448">
                  <c:v>0.18538600604304298</c:v>
                </c:pt>
                <c:pt idx="1449">
                  <c:v>0.18752449141820704</c:v>
                </c:pt>
                <c:pt idx="1450">
                  <c:v>0.19016709008091504</c:v>
                </c:pt>
                <c:pt idx="1451">
                  <c:v>0.19000269985577453</c:v>
                </c:pt>
                <c:pt idx="1452">
                  <c:v>0.18981182731730395</c:v>
                </c:pt>
                <c:pt idx="1453">
                  <c:v>0.19112649967307863</c:v>
                </c:pt>
                <c:pt idx="1454">
                  <c:v>0.18859299637627092</c:v>
                </c:pt>
                <c:pt idx="1455">
                  <c:v>0.18773169225911754</c:v>
                </c:pt>
                <c:pt idx="1456">
                  <c:v>0.18622855932801582</c:v>
                </c:pt>
                <c:pt idx="1457">
                  <c:v>0.18764493886855399</c:v>
                </c:pt>
                <c:pt idx="1458">
                  <c:v>0.18742571653217696</c:v>
                </c:pt>
                <c:pt idx="1459">
                  <c:v>0.18812747542599381</c:v>
                </c:pt>
                <c:pt idx="1460">
                  <c:v>0.18359730070498348</c:v>
                </c:pt>
                <c:pt idx="1461">
                  <c:v>0.18109576184926349</c:v>
                </c:pt>
                <c:pt idx="1462">
                  <c:v>0.18012446589308528</c:v>
                </c:pt>
                <c:pt idx="1463">
                  <c:v>0.17981534241381808</c:v>
                </c:pt>
                <c:pt idx="1464">
                  <c:v>0.17998490675124074</c:v>
                </c:pt>
                <c:pt idx="1465">
                  <c:v>0.17979974722690192</c:v>
                </c:pt>
                <c:pt idx="1466">
                  <c:v>0.18003496065204785</c:v>
                </c:pt>
                <c:pt idx="1467">
                  <c:v>0.18135394052314141</c:v>
                </c:pt>
                <c:pt idx="1468">
                  <c:v>0.18090507801573275</c:v>
                </c:pt>
                <c:pt idx="1469">
                  <c:v>0.18229390895863193</c:v>
                </c:pt>
                <c:pt idx="1470">
                  <c:v>0.18477366366912823</c:v>
                </c:pt>
                <c:pt idx="1471">
                  <c:v>0.18657732472214852</c:v>
                </c:pt>
                <c:pt idx="1472">
                  <c:v>0.18669743259583468</c:v>
                </c:pt>
                <c:pt idx="1473">
                  <c:v>0.18711470118330789</c:v>
                </c:pt>
                <c:pt idx="1474">
                  <c:v>0.18909708320838972</c:v>
                </c:pt>
                <c:pt idx="1475">
                  <c:v>0.18955609700127565</c:v>
                </c:pt>
                <c:pt idx="1476">
                  <c:v>0.18993329469866979</c:v>
                </c:pt>
                <c:pt idx="1477">
                  <c:v>0.19044980142237</c:v>
                </c:pt>
                <c:pt idx="1478">
                  <c:v>0.19222147485631705</c:v>
                </c:pt>
                <c:pt idx="1479">
                  <c:v>0.19356678680248157</c:v>
                </c:pt>
                <c:pt idx="1480">
                  <c:v>0.19364432960365374</c:v>
                </c:pt>
                <c:pt idx="1481">
                  <c:v>0.1931057006026661</c:v>
                </c:pt>
                <c:pt idx="1482">
                  <c:v>0.19257125068717254</c:v>
                </c:pt>
                <c:pt idx="1483">
                  <c:v>0.19112945978900495</c:v>
                </c:pt>
                <c:pt idx="1484">
                  <c:v>0.1915720599877733</c:v>
                </c:pt>
                <c:pt idx="1485">
                  <c:v>0.19397625852885678</c:v>
                </c:pt>
                <c:pt idx="1486">
                  <c:v>0.19416000870333566</c:v>
                </c:pt>
                <c:pt idx="1487">
                  <c:v>0.1925156232861959</c:v>
                </c:pt>
                <c:pt idx="1488">
                  <c:v>0.19136968011566083</c:v>
                </c:pt>
                <c:pt idx="1489">
                  <c:v>0.19130157964927541</c:v>
                </c:pt>
                <c:pt idx="1490">
                  <c:v>0.18879989362284605</c:v>
                </c:pt>
                <c:pt idx="1491">
                  <c:v>0.18818209374239769</c:v>
                </c:pt>
                <c:pt idx="1492">
                  <c:v>0.18766087568398584</c:v>
                </c:pt>
                <c:pt idx="1493">
                  <c:v>0.18718486492397701</c:v>
                </c:pt>
                <c:pt idx="1494">
                  <c:v>0.18877658673821587</c:v>
                </c:pt>
                <c:pt idx="1495">
                  <c:v>0.18965598319626306</c:v>
                </c:pt>
                <c:pt idx="1496">
                  <c:v>0.18865189344633687</c:v>
                </c:pt>
                <c:pt idx="1497">
                  <c:v>0.18942004406125487</c:v>
                </c:pt>
                <c:pt idx="1498">
                  <c:v>0.18830771260803586</c:v>
                </c:pt>
                <c:pt idx="1499">
                  <c:v>0.18625748590304048</c:v>
                </c:pt>
                <c:pt idx="1500">
                  <c:v>0.18465277123744309</c:v>
                </c:pt>
                <c:pt idx="1501">
                  <c:v>0.18434193562949183</c:v>
                </c:pt>
                <c:pt idx="1502">
                  <c:v>0.18381282675361926</c:v>
                </c:pt>
                <c:pt idx="1503">
                  <c:v>0.18277445543209073</c:v>
                </c:pt>
                <c:pt idx="1504">
                  <c:v>0.17901282507920269</c:v>
                </c:pt>
                <c:pt idx="1505">
                  <c:v>0.17381879082230783</c:v>
                </c:pt>
                <c:pt idx="1506">
                  <c:v>0.16905642179713873</c:v>
                </c:pt>
                <c:pt idx="1507">
                  <c:v>0.16588294280843668</c:v>
                </c:pt>
                <c:pt idx="1508">
                  <c:v>0.16174801968170738</c:v>
                </c:pt>
                <c:pt idx="1509">
                  <c:v>0.15796543136175811</c:v>
                </c:pt>
                <c:pt idx="1510">
                  <c:v>0.15639099738141798</c:v>
                </c:pt>
                <c:pt idx="1511">
                  <c:v>0.15799099031439034</c:v>
                </c:pt>
                <c:pt idx="1512">
                  <c:v>0.15731263579487448</c:v>
                </c:pt>
                <c:pt idx="1513">
                  <c:v>0.15832919579192542</c:v>
                </c:pt>
                <c:pt idx="1514">
                  <c:v>0.1613858282343926</c:v>
                </c:pt>
                <c:pt idx="1515">
                  <c:v>0.16391196379886722</c:v>
                </c:pt>
                <c:pt idx="1516">
                  <c:v>0.16686565308357049</c:v>
                </c:pt>
                <c:pt idx="1517">
                  <c:v>0.16820507397447906</c:v>
                </c:pt>
                <c:pt idx="1518">
                  <c:v>0.16788749121494903</c:v>
                </c:pt>
                <c:pt idx="1519">
                  <c:v>0.16772416961157205</c:v>
                </c:pt>
                <c:pt idx="1520">
                  <c:v>0.16682832444215567</c:v>
                </c:pt>
                <c:pt idx="1521">
                  <c:v>0.16741315504355073</c:v>
                </c:pt>
                <c:pt idx="1522">
                  <c:v>0.16811603648952519</c:v>
                </c:pt>
                <c:pt idx="1523">
                  <c:v>0.17128070371005899</c:v>
                </c:pt>
                <c:pt idx="1524">
                  <c:v>0.17035655499158212</c:v>
                </c:pt>
                <c:pt idx="1525">
                  <c:v>0.16990241409885831</c:v>
                </c:pt>
                <c:pt idx="1526">
                  <c:v>0.16943309659197511</c:v>
                </c:pt>
                <c:pt idx="1527">
                  <c:v>0.16922201522103442</c:v>
                </c:pt>
                <c:pt idx="1528">
                  <c:v>0.16926702158165746</c:v>
                </c:pt>
                <c:pt idx="1529">
                  <c:v>0.17152363669947357</c:v>
                </c:pt>
                <c:pt idx="1530">
                  <c:v>0.17174270755422588</c:v>
                </c:pt>
                <c:pt idx="1531">
                  <c:v>0.17311570699323056</c:v>
                </c:pt>
                <c:pt idx="1532">
                  <c:v>0.17392983457144173</c:v>
                </c:pt>
                <c:pt idx="1533">
                  <c:v>0.1747286742508718</c:v>
                </c:pt>
                <c:pt idx="1534">
                  <c:v>0.17516412332606665</c:v>
                </c:pt>
                <c:pt idx="1535">
                  <c:v>0.175626694548871</c:v>
                </c:pt>
                <c:pt idx="1536">
                  <c:v>0.17473306281205006</c:v>
                </c:pt>
                <c:pt idx="1537">
                  <c:v>0.17335354081733123</c:v>
                </c:pt>
                <c:pt idx="1538">
                  <c:v>0.17019488096557547</c:v>
                </c:pt>
                <c:pt idx="1539">
                  <c:v>0.16786305632743104</c:v>
                </c:pt>
                <c:pt idx="1540">
                  <c:v>0.16704246570885878</c:v>
                </c:pt>
                <c:pt idx="1541">
                  <c:v>0.16688365309070952</c:v>
                </c:pt>
                <c:pt idx="1542">
                  <c:v>0.16753671311790957</c:v>
                </c:pt>
                <c:pt idx="1543">
                  <c:v>0.16839093884296691</c:v>
                </c:pt>
                <c:pt idx="1544">
                  <c:v>0.16881309042343542</c:v>
                </c:pt>
                <c:pt idx="1545">
                  <c:v>0.16981151097450478</c:v>
                </c:pt>
                <c:pt idx="1546">
                  <c:v>0.16962363652240603</c:v>
                </c:pt>
                <c:pt idx="1547">
                  <c:v>0.1705864237038314</c:v>
                </c:pt>
                <c:pt idx="1548">
                  <c:v>0.16907108695156811</c:v>
                </c:pt>
                <c:pt idx="1549">
                  <c:v>0.16799309096058915</c:v>
                </c:pt>
                <c:pt idx="1550">
                  <c:v>0.16605920133052601</c:v>
                </c:pt>
                <c:pt idx="1551">
                  <c:v>0.16506356071196074</c:v>
                </c:pt>
                <c:pt idx="1552">
                  <c:v>0.16563162326344227</c:v>
                </c:pt>
                <c:pt idx="1553">
                  <c:v>0.16653500315118841</c:v>
                </c:pt>
                <c:pt idx="1554">
                  <c:v>0.16475547245835953</c:v>
                </c:pt>
                <c:pt idx="1555">
                  <c:v>0.16411360753603393</c:v>
                </c:pt>
                <c:pt idx="1556">
                  <c:v>0.16355867784807021</c:v>
                </c:pt>
                <c:pt idx="1557">
                  <c:v>0.16414542262536119</c:v>
                </c:pt>
                <c:pt idx="1558">
                  <c:v>0.16344183319893993</c:v>
                </c:pt>
                <c:pt idx="1559">
                  <c:v>0.16326023028192713</c:v>
                </c:pt>
                <c:pt idx="1560">
                  <c:v>0.16407776738354241</c:v>
                </c:pt>
                <c:pt idx="1561">
                  <c:v>0.16494295137770149</c:v>
                </c:pt>
                <c:pt idx="1562">
                  <c:v>0.16488617607366052</c:v>
                </c:pt>
                <c:pt idx="1563">
                  <c:v>0.16724617137259121</c:v>
                </c:pt>
                <c:pt idx="1564">
                  <c:v>0.16825138209157561</c:v>
                </c:pt>
                <c:pt idx="1565">
                  <c:v>0.16798500388802001</c:v>
                </c:pt>
                <c:pt idx="1566">
                  <c:v>0.16707839365974039</c:v>
                </c:pt>
                <c:pt idx="1567">
                  <c:v>0.16807238812571876</c:v>
                </c:pt>
                <c:pt idx="1568">
                  <c:v>0.167123839083748</c:v>
                </c:pt>
                <c:pt idx="1569">
                  <c:v>0.16771953156747571</c:v>
                </c:pt>
                <c:pt idx="1570">
                  <c:v>0.16853169565089018</c:v>
                </c:pt>
                <c:pt idx="1571">
                  <c:v>0.17044726784423098</c:v>
                </c:pt>
                <c:pt idx="1572">
                  <c:v>0.17188928557996941</c:v>
                </c:pt>
                <c:pt idx="1573">
                  <c:v>0.17416116942601911</c:v>
                </c:pt>
                <c:pt idx="1574">
                  <c:v>0.17456479058447075</c:v>
                </c:pt>
                <c:pt idx="1575">
                  <c:v>0.17316158315559432</c:v>
                </c:pt>
                <c:pt idx="1576">
                  <c:v>0.17469157690903314</c:v>
                </c:pt>
                <c:pt idx="1577">
                  <c:v>0.17566948382671158</c:v>
                </c:pt>
                <c:pt idx="1578">
                  <c:v>0.17386657771847897</c:v>
                </c:pt>
                <c:pt idx="1579">
                  <c:v>0.17291596246398505</c:v>
                </c:pt>
                <c:pt idx="1580">
                  <c:v>0.17124519376161054</c:v>
                </c:pt>
                <c:pt idx="1581">
                  <c:v>0.17124650400558006</c:v>
                </c:pt>
                <c:pt idx="1582">
                  <c:v>0.16975688808041917</c:v>
                </c:pt>
                <c:pt idx="1583">
                  <c:v>0.16950669342307917</c:v>
                </c:pt>
                <c:pt idx="1584">
                  <c:v>0.16686429142272005</c:v>
                </c:pt>
                <c:pt idx="1585">
                  <c:v>0.166790319683046</c:v>
                </c:pt>
                <c:pt idx="1586">
                  <c:v>0.1650946048043527</c:v>
                </c:pt>
                <c:pt idx="1587">
                  <c:v>0.16549762539919038</c:v>
                </c:pt>
                <c:pt idx="1588">
                  <c:v>0.16413740546221378</c:v>
                </c:pt>
                <c:pt idx="1589">
                  <c:v>0.16386079019710009</c:v>
                </c:pt>
                <c:pt idx="1590">
                  <c:v>0.16294824090124924</c:v>
                </c:pt>
                <c:pt idx="1591">
                  <c:v>0.16451849537824736</c:v>
                </c:pt>
                <c:pt idx="1592">
                  <c:v>0.1652249401851805</c:v>
                </c:pt>
                <c:pt idx="1593">
                  <c:v>0.16673895436891431</c:v>
                </c:pt>
                <c:pt idx="1594">
                  <c:v>0.16741680219535462</c:v>
                </c:pt>
                <c:pt idx="1595">
                  <c:v>0.16709019910925174</c:v>
                </c:pt>
                <c:pt idx="1596">
                  <c:v>0.16333204456785347</c:v>
                </c:pt>
                <c:pt idx="1597">
                  <c:v>0.16087573313006837</c:v>
                </c:pt>
                <c:pt idx="1598">
                  <c:v>0.15633372496292242</c:v>
                </c:pt>
                <c:pt idx="1599">
                  <c:v>0.15562239158434049</c:v>
                </c:pt>
                <c:pt idx="1600">
                  <c:v>0.15529353092049017</c:v>
                </c:pt>
                <c:pt idx="1601">
                  <c:v>0.15800917958362504</c:v>
                </c:pt>
                <c:pt idx="1602">
                  <c:v>0.16033190273445505</c:v>
                </c:pt>
                <c:pt idx="1603">
                  <c:v>0.16532450218414932</c:v>
                </c:pt>
                <c:pt idx="1604">
                  <c:v>0.16351857400704076</c:v>
                </c:pt>
                <c:pt idx="1605">
                  <c:v>0.16272333029453612</c:v>
                </c:pt>
                <c:pt idx="1606">
                  <c:v>0.15822242158577304</c:v>
                </c:pt>
                <c:pt idx="1607">
                  <c:v>0.15780627340440118</c:v>
                </c:pt>
                <c:pt idx="1608">
                  <c:v>0.15623762765452623</c:v>
                </c:pt>
                <c:pt idx="1609">
                  <c:v>0.15664937964362566</c:v>
                </c:pt>
                <c:pt idx="1610">
                  <c:v>0.15841196328741261</c:v>
                </c:pt>
                <c:pt idx="1611">
                  <c:v>0.15822564225485214</c:v>
                </c:pt>
                <c:pt idx="1612">
                  <c:v>0.15734523817675131</c:v>
                </c:pt>
                <c:pt idx="1613">
                  <c:v>0.15731022816174894</c:v>
                </c:pt>
                <c:pt idx="1614">
                  <c:v>0.15441852471225642</c:v>
                </c:pt>
                <c:pt idx="1615">
                  <c:v>0.15310442048495426</c:v>
                </c:pt>
                <c:pt idx="1616">
                  <c:v>0.15283206668099664</c:v>
                </c:pt>
                <c:pt idx="1617">
                  <c:v>0.15222022113739953</c:v>
                </c:pt>
                <c:pt idx="1618">
                  <c:v>0.15045767376892766</c:v>
                </c:pt>
                <c:pt idx="1619">
                  <c:v>0.14993311712682725</c:v>
                </c:pt>
                <c:pt idx="1620">
                  <c:v>0.14513191745919005</c:v>
                </c:pt>
                <c:pt idx="1621">
                  <c:v>0.14335703664685906</c:v>
                </c:pt>
                <c:pt idx="1622">
                  <c:v>0.14122960452595043</c:v>
                </c:pt>
                <c:pt idx="1623">
                  <c:v>0.14264325482265897</c:v>
                </c:pt>
                <c:pt idx="1624">
                  <c:v>0.1420084472374753</c:v>
                </c:pt>
                <c:pt idx="1625">
                  <c:v>0.14126256310499746</c:v>
                </c:pt>
                <c:pt idx="1626">
                  <c:v>0.13974808597407801</c:v>
                </c:pt>
                <c:pt idx="1627">
                  <c:v>0.14097397579346074</c:v>
                </c:pt>
                <c:pt idx="1628">
                  <c:v>0.14189497468876963</c:v>
                </c:pt>
                <c:pt idx="1629">
                  <c:v>0.1429319698536376</c:v>
                </c:pt>
                <c:pt idx="1630">
                  <c:v>0.14496548343613416</c:v>
                </c:pt>
                <c:pt idx="1631">
                  <c:v>0.14676761873495295</c:v>
                </c:pt>
                <c:pt idx="1632">
                  <c:v>0.14663011454137095</c:v>
                </c:pt>
                <c:pt idx="1633">
                  <c:v>0.14791928784045039</c:v>
                </c:pt>
                <c:pt idx="1634">
                  <c:v>0.14809144666125948</c:v>
                </c:pt>
                <c:pt idx="1635">
                  <c:v>0.14859645478172023</c:v>
                </c:pt>
                <c:pt idx="1636">
                  <c:v>0.14956271574890695</c:v>
                </c:pt>
                <c:pt idx="1637">
                  <c:v>0.15143172904104207</c:v>
                </c:pt>
                <c:pt idx="1638">
                  <c:v>0.1518044237485448</c:v>
                </c:pt>
                <c:pt idx="1639">
                  <c:v>0.15253331878187021</c:v>
                </c:pt>
                <c:pt idx="1640">
                  <c:v>0.15315141339828073</c:v>
                </c:pt>
                <c:pt idx="1641">
                  <c:v>0.15344370573154303</c:v>
                </c:pt>
                <c:pt idx="1642">
                  <c:v>0.14978315240914333</c:v>
                </c:pt>
                <c:pt idx="1643">
                  <c:v>0.14752172891707777</c:v>
                </c:pt>
                <c:pt idx="1644">
                  <c:v>0.14721095736164749</c:v>
                </c:pt>
                <c:pt idx="1645">
                  <c:v>0.14725197484898211</c:v>
                </c:pt>
                <c:pt idx="1646">
                  <c:v>0.14225034661275471</c:v>
                </c:pt>
                <c:pt idx="1647">
                  <c:v>0.14122699709882788</c:v>
                </c:pt>
                <c:pt idx="1648">
                  <c:v>0.13816829697545091</c:v>
                </c:pt>
                <c:pt idx="1649">
                  <c:v>0.14028819885939264</c:v>
                </c:pt>
                <c:pt idx="1650">
                  <c:v>0.1402423874458022</c:v>
                </c:pt>
                <c:pt idx="1651">
                  <c:v>0.14004801584333185</c:v>
                </c:pt>
                <c:pt idx="1652">
                  <c:v>0.14122979495869359</c:v>
                </c:pt>
                <c:pt idx="1653">
                  <c:v>0.14373342903044592</c:v>
                </c:pt>
                <c:pt idx="1654">
                  <c:v>0.14198391275184899</c:v>
                </c:pt>
                <c:pt idx="1655">
                  <c:v>0.14396727490318498</c:v>
                </c:pt>
                <c:pt idx="1656">
                  <c:v>0.1448766669943013</c:v>
                </c:pt>
                <c:pt idx="1657">
                  <c:v>0.14737927069682866</c:v>
                </c:pt>
                <c:pt idx="1658">
                  <c:v>0.14847456945446103</c:v>
                </c:pt>
                <c:pt idx="1659">
                  <c:v>0.15271497826839028</c:v>
                </c:pt>
                <c:pt idx="1660">
                  <c:v>0.15433889400977185</c:v>
                </c:pt>
                <c:pt idx="1661">
                  <c:v>0.15358372593980252</c:v>
                </c:pt>
                <c:pt idx="1662">
                  <c:v>0.15076512978639461</c:v>
                </c:pt>
                <c:pt idx="1663">
                  <c:v>0.14979407498825853</c:v>
                </c:pt>
                <c:pt idx="1664">
                  <c:v>0.14985497112868959</c:v>
                </c:pt>
                <c:pt idx="1665">
                  <c:v>0.15195606715136409</c:v>
                </c:pt>
                <c:pt idx="1666">
                  <c:v>0.15392107863296417</c:v>
                </c:pt>
                <c:pt idx="1667">
                  <c:v>0.15311396611111677</c:v>
                </c:pt>
                <c:pt idx="1668">
                  <c:v>0.15266303242649945</c:v>
                </c:pt>
                <c:pt idx="1669">
                  <c:v>0.15545897654630902</c:v>
                </c:pt>
                <c:pt idx="1670">
                  <c:v>0.15627677014389588</c:v>
                </c:pt>
                <c:pt idx="1671">
                  <c:v>0.16033834856871587</c:v>
                </c:pt>
                <c:pt idx="1672">
                  <c:v>0.16386882966100613</c:v>
                </c:pt>
                <c:pt idx="1673">
                  <c:v>0.16926828026126484</c:v>
                </c:pt>
                <c:pt idx="1674">
                  <c:v>0.17337855698339147</c:v>
                </c:pt>
                <c:pt idx="1675">
                  <c:v>0.17964866872768231</c:v>
                </c:pt>
                <c:pt idx="1676">
                  <c:v>0.18292215426713565</c:v>
                </c:pt>
                <c:pt idx="1677">
                  <c:v>0.1846228057297456</c:v>
                </c:pt>
                <c:pt idx="1678">
                  <c:v>0.18588519739568016</c:v>
                </c:pt>
                <c:pt idx="1679">
                  <c:v>0.19052235261861744</c:v>
                </c:pt>
                <c:pt idx="1680">
                  <c:v>0.19306114556157167</c:v>
                </c:pt>
                <c:pt idx="1681">
                  <c:v>0.19888241568884876</c:v>
                </c:pt>
                <c:pt idx="1682">
                  <c:v>0.20102082240066538</c:v>
                </c:pt>
                <c:pt idx="1683">
                  <c:v>0.20285813814610842</c:v>
                </c:pt>
                <c:pt idx="1684">
                  <c:v>0.20480233519046731</c:v>
                </c:pt>
                <c:pt idx="1685">
                  <c:v>0.20614591952617528</c:v>
                </c:pt>
                <c:pt idx="1686">
                  <c:v>0.20666521814558986</c:v>
                </c:pt>
                <c:pt idx="1687">
                  <c:v>0.20626548092817187</c:v>
                </c:pt>
                <c:pt idx="1688">
                  <c:v>0.2037594239156158</c:v>
                </c:pt>
                <c:pt idx="1689">
                  <c:v>0.20541030724492793</c:v>
                </c:pt>
                <c:pt idx="1690">
                  <c:v>0.20262537241418868</c:v>
                </c:pt>
                <c:pt idx="1691">
                  <c:v>0.20125614972357944</c:v>
                </c:pt>
                <c:pt idx="1692">
                  <c:v>0.20150911694897239</c:v>
                </c:pt>
                <c:pt idx="1693">
                  <c:v>0.20215320465035666</c:v>
                </c:pt>
                <c:pt idx="1694">
                  <c:v>0.20188497645879069</c:v>
                </c:pt>
                <c:pt idx="1695">
                  <c:v>0.20176870314672821</c:v>
                </c:pt>
                <c:pt idx="1696">
                  <c:v>0.20018461176983948</c:v>
                </c:pt>
                <c:pt idx="1697">
                  <c:v>0.20040546792849631</c:v>
                </c:pt>
                <c:pt idx="1698">
                  <c:v>0.20094096375139459</c:v>
                </c:pt>
                <c:pt idx="1699">
                  <c:v>0.20348860020982781</c:v>
                </c:pt>
                <c:pt idx="1700">
                  <c:v>0.20238301255416521</c:v>
                </c:pt>
                <c:pt idx="1701">
                  <c:v>0.20291719113028278</c:v>
                </c:pt>
                <c:pt idx="1702">
                  <c:v>0.20183638189290187</c:v>
                </c:pt>
                <c:pt idx="1703">
                  <c:v>0.20485176596349969</c:v>
                </c:pt>
                <c:pt idx="1704">
                  <c:v>0.20284385601303348</c:v>
                </c:pt>
                <c:pt idx="1705">
                  <c:v>0.20218688450099845</c:v>
                </c:pt>
                <c:pt idx="1706">
                  <c:v>0.19896775907340114</c:v>
                </c:pt>
                <c:pt idx="1707">
                  <c:v>0.19890589433278424</c:v>
                </c:pt>
                <c:pt idx="1708">
                  <c:v>0.1971563755434016</c:v>
                </c:pt>
                <c:pt idx="1709">
                  <c:v>0.19417686852933483</c:v>
                </c:pt>
                <c:pt idx="1710">
                  <c:v>0.19214081577419909</c:v>
                </c:pt>
                <c:pt idx="1711">
                  <c:v>0.18978496358322705</c:v>
                </c:pt>
                <c:pt idx="1712">
                  <c:v>0.18725986083993887</c:v>
                </c:pt>
                <c:pt idx="1713">
                  <c:v>0.18706575917820006</c:v>
                </c:pt>
                <c:pt idx="1714">
                  <c:v>0.18594349622950379</c:v>
                </c:pt>
                <c:pt idx="1715">
                  <c:v>0.18544841514913787</c:v>
                </c:pt>
                <c:pt idx="1716">
                  <c:v>0.1823630437068452</c:v>
                </c:pt>
                <c:pt idx="1717">
                  <c:v>0.18212377133233845</c:v>
                </c:pt>
                <c:pt idx="1718">
                  <c:v>0.17985648598534928</c:v>
                </c:pt>
                <c:pt idx="1719">
                  <c:v>0.1794521591142367</c:v>
                </c:pt>
                <c:pt idx="1720">
                  <c:v>0.17718175503894387</c:v>
                </c:pt>
                <c:pt idx="1721">
                  <c:v>0.17470965785283618</c:v>
                </c:pt>
                <c:pt idx="1722">
                  <c:v>0.17118313894410214</c:v>
                </c:pt>
                <c:pt idx="1723">
                  <c:v>0.16679021742727604</c:v>
                </c:pt>
                <c:pt idx="1724">
                  <c:v>0.16425225422612233</c:v>
                </c:pt>
                <c:pt idx="1725">
                  <c:v>0.16199528967539792</c:v>
                </c:pt>
                <c:pt idx="1726">
                  <c:v>0.15588558861339677</c:v>
                </c:pt>
                <c:pt idx="1727">
                  <c:v>0.15572040515929034</c:v>
                </c:pt>
                <c:pt idx="1728">
                  <c:v>0.15289183431260625</c:v>
                </c:pt>
                <c:pt idx="1729">
                  <c:v>0.15057887985062718</c:v>
                </c:pt>
                <c:pt idx="1730">
                  <c:v>0.14639750007507357</c:v>
                </c:pt>
                <c:pt idx="1731">
                  <c:v>0.14522404329711852</c:v>
                </c:pt>
                <c:pt idx="1732">
                  <c:v>0.14277144884784573</c:v>
                </c:pt>
                <c:pt idx="1733">
                  <c:v>0.14208458276800406</c:v>
                </c:pt>
                <c:pt idx="1734">
                  <c:v>0.14060329577999833</c:v>
                </c:pt>
                <c:pt idx="1735">
                  <c:v>0.14188104633493046</c:v>
                </c:pt>
                <c:pt idx="1736">
                  <c:v>0.13958805120968967</c:v>
                </c:pt>
                <c:pt idx="1737">
                  <c:v>0.14190882665760565</c:v>
                </c:pt>
                <c:pt idx="1738">
                  <c:v>0.14101607902476129</c:v>
                </c:pt>
                <c:pt idx="1739">
                  <c:v>0.14275755573838927</c:v>
                </c:pt>
                <c:pt idx="1740">
                  <c:v>0.14580641262404265</c:v>
                </c:pt>
                <c:pt idx="1741">
                  <c:v>0.14907689776866337</c:v>
                </c:pt>
                <c:pt idx="1742">
                  <c:v>0.15039689739185833</c:v>
                </c:pt>
                <c:pt idx="1743">
                  <c:v>0.15179537380367111</c:v>
                </c:pt>
                <c:pt idx="1744">
                  <c:v>0.15079710324793008</c:v>
                </c:pt>
                <c:pt idx="1745">
                  <c:v>0.15028954103093634</c:v>
                </c:pt>
                <c:pt idx="1746">
                  <c:v>0.14938141567912153</c:v>
                </c:pt>
                <c:pt idx="1747">
                  <c:v>0.15353567844226335</c:v>
                </c:pt>
                <c:pt idx="1748">
                  <c:v>0.15582121858623638</c:v>
                </c:pt>
                <c:pt idx="1749">
                  <c:v>0.15758933248528989</c:v>
                </c:pt>
                <c:pt idx="1750">
                  <c:v>0.1584007675874575</c:v>
                </c:pt>
                <c:pt idx="1751">
                  <c:v>0.15654444042230586</c:v>
                </c:pt>
                <c:pt idx="1752">
                  <c:v>0.15612557571200297</c:v>
                </c:pt>
                <c:pt idx="1753">
                  <c:v>0.16088396137944611</c:v>
                </c:pt>
                <c:pt idx="1754">
                  <c:v>0.16146962372198614</c:v>
                </c:pt>
                <c:pt idx="1755">
                  <c:v>0.16598177038945988</c:v>
                </c:pt>
                <c:pt idx="1756">
                  <c:v>0.17002447509401733</c:v>
                </c:pt>
                <c:pt idx="1757">
                  <c:v>0.17161373663236118</c:v>
                </c:pt>
                <c:pt idx="1758">
                  <c:v>0.17155198433272248</c:v>
                </c:pt>
                <c:pt idx="1759">
                  <c:v>0.17273043781879219</c:v>
                </c:pt>
                <c:pt idx="1760">
                  <c:v>0.16662277624379909</c:v>
                </c:pt>
                <c:pt idx="1761">
                  <c:v>0.16326944137555061</c:v>
                </c:pt>
                <c:pt idx="1762">
                  <c:v>0.16286666249424375</c:v>
                </c:pt>
                <c:pt idx="1763">
                  <c:v>0.15979845641436827</c:v>
                </c:pt>
                <c:pt idx="1764">
                  <c:v>0.15897552786853128</c:v>
                </c:pt>
                <c:pt idx="1765">
                  <c:v>0.16350180709139592</c:v>
                </c:pt>
                <c:pt idx="1766">
                  <c:v>0.1643213916961544</c:v>
                </c:pt>
                <c:pt idx="1767">
                  <c:v>0.16949574259622066</c:v>
                </c:pt>
                <c:pt idx="1768">
                  <c:v>0.17086816162404561</c:v>
                </c:pt>
                <c:pt idx="1769">
                  <c:v>0.17606255724670933</c:v>
                </c:pt>
                <c:pt idx="1770">
                  <c:v>0.17630070959490904</c:v>
                </c:pt>
                <c:pt idx="1771">
                  <c:v>0.17807810176993166</c:v>
                </c:pt>
                <c:pt idx="1772">
                  <c:v>0.17492758734095959</c:v>
                </c:pt>
                <c:pt idx="1773">
                  <c:v>0.17538708774054756</c:v>
                </c:pt>
                <c:pt idx="1774">
                  <c:v>0.17151054434474025</c:v>
                </c:pt>
                <c:pt idx="1775">
                  <c:v>0.17134947864176858</c:v>
                </c:pt>
                <c:pt idx="1776">
                  <c:v>0.16719128326889748</c:v>
                </c:pt>
                <c:pt idx="1777">
                  <c:v>0.16846541124865919</c:v>
                </c:pt>
                <c:pt idx="1778">
                  <c:v>0.16837318704510437</c:v>
                </c:pt>
                <c:pt idx="1779">
                  <c:v>0.17044912039958063</c:v>
                </c:pt>
                <c:pt idx="1780">
                  <c:v>0.16808505910808119</c:v>
                </c:pt>
                <c:pt idx="1781">
                  <c:v>0.1692575698353396</c:v>
                </c:pt>
                <c:pt idx="1782">
                  <c:v>0.16772285343948579</c:v>
                </c:pt>
                <c:pt idx="1783">
                  <c:v>0.16851507656583101</c:v>
                </c:pt>
                <c:pt idx="1784">
                  <c:v>0.16730892574594494</c:v>
                </c:pt>
                <c:pt idx="1785">
                  <c:v>0.16956271975818887</c:v>
                </c:pt>
                <c:pt idx="1786">
                  <c:v>0.1694508128836858</c:v>
                </c:pt>
                <c:pt idx="1787">
                  <c:v>0.16914325527680876</c:v>
                </c:pt>
                <c:pt idx="1788">
                  <c:v>0.1680276103285698</c:v>
                </c:pt>
                <c:pt idx="1789">
                  <c:v>0.16885748197610662</c:v>
                </c:pt>
                <c:pt idx="1790">
                  <c:v>0.17096595019720412</c:v>
                </c:pt>
                <c:pt idx="1791">
                  <c:v>0.17201378862970557</c:v>
                </c:pt>
                <c:pt idx="1792">
                  <c:v>0.17195722021842755</c:v>
                </c:pt>
                <c:pt idx="1793">
                  <c:v>0.17226602516423839</c:v>
                </c:pt>
                <c:pt idx="1794">
                  <c:v>0.17017460341083543</c:v>
                </c:pt>
                <c:pt idx="1795">
                  <c:v>0.16848133831299328</c:v>
                </c:pt>
                <c:pt idx="1796">
                  <c:v>0.16690754531060759</c:v>
                </c:pt>
                <c:pt idx="1797">
                  <c:v>0.16354382970953829</c:v>
                </c:pt>
                <c:pt idx="1798">
                  <c:v>0.16029271357534036</c:v>
                </c:pt>
                <c:pt idx="1799">
                  <c:v>0.15824709923234007</c:v>
                </c:pt>
                <c:pt idx="1800">
                  <c:v>0.15780581327868662</c:v>
                </c:pt>
                <c:pt idx="1801">
                  <c:v>0.15674837361973629</c:v>
                </c:pt>
                <c:pt idx="1802">
                  <c:v>0.15486686657970899</c:v>
                </c:pt>
                <c:pt idx="1803">
                  <c:v>0.15347595933788294</c:v>
                </c:pt>
                <c:pt idx="1804">
                  <c:v>0.15396578538102643</c:v>
                </c:pt>
                <c:pt idx="1805">
                  <c:v>0.15801666235461273</c:v>
                </c:pt>
                <c:pt idx="1806">
                  <c:v>0.1580226926217983</c:v>
                </c:pt>
                <c:pt idx="1807">
                  <c:v>0.15604078667822172</c:v>
                </c:pt>
                <c:pt idx="1808">
                  <c:v>0.1554010883343345</c:v>
                </c:pt>
                <c:pt idx="1809">
                  <c:v>0.15700810513558763</c:v>
                </c:pt>
                <c:pt idx="1810">
                  <c:v>0.15730765946099506</c:v>
                </c:pt>
                <c:pt idx="1811">
                  <c:v>0.16030875639938819</c:v>
                </c:pt>
                <c:pt idx="1812">
                  <c:v>0.16117416315095462</c:v>
                </c:pt>
                <c:pt idx="1813">
                  <c:v>0.16347074729544883</c:v>
                </c:pt>
                <c:pt idx="1814">
                  <c:v>0.16446308257806266</c:v>
                </c:pt>
                <c:pt idx="1815">
                  <c:v>0.16553418518599161</c:v>
                </c:pt>
                <c:pt idx="1816">
                  <c:v>0.1644924695371334</c:v>
                </c:pt>
                <c:pt idx="1817">
                  <c:v>0.16284923491724257</c:v>
                </c:pt>
                <c:pt idx="1818">
                  <c:v>0.16056165074915696</c:v>
                </c:pt>
                <c:pt idx="1819">
                  <c:v>0.15925437802948889</c:v>
                </c:pt>
                <c:pt idx="1820">
                  <c:v>0.15784954457151498</c:v>
                </c:pt>
                <c:pt idx="1821">
                  <c:v>0.16098085226306127</c:v>
                </c:pt>
                <c:pt idx="1822">
                  <c:v>0.16299404359162364</c:v>
                </c:pt>
                <c:pt idx="1823">
                  <c:v>0.16555962599354374</c:v>
                </c:pt>
                <c:pt idx="1824">
                  <c:v>0.16896778873288582</c:v>
                </c:pt>
                <c:pt idx="1825">
                  <c:v>0.1723635413104295</c:v>
                </c:pt>
                <c:pt idx="1826">
                  <c:v>0.1742100403349349</c:v>
                </c:pt>
                <c:pt idx="1827">
                  <c:v>0.17304473369260967</c:v>
                </c:pt>
                <c:pt idx="1828">
                  <c:v>0.17392221833262</c:v>
                </c:pt>
                <c:pt idx="1829">
                  <c:v>0.17127757042491387</c:v>
                </c:pt>
                <c:pt idx="1830">
                  <c:v>0.17376376618321374</c:v>
                </c:pt>
                <c:pt idx="1831">
                  <c:v>0.17711349198425755</c:v>
                </c:pt>
                <c:pt idx="1832">
                  <c:v>0.17961597240721788</c:v>
                </c:pt>
                <c:pt idx="1833">
                  <c:v>0.18066260632153736</c:v>
                </c:pt>
                <c:pt idx="1834">
                  <c:v>0.18419338886722017</c:v>
                </c:pt>
                <c:pt idx="1835">
                  <c:v>0.18596753979521263</c:v>
                </c:pt>
                <c:pt idx="1836">
                  <c:v>0.18572807910123576</c:v>
                </c:pt>
                <c:pt idx="1837">
                  <c:v>0.18447879385168664</c:v>
                </c:pt>
                <c:pt idx="1838">
                  <c:v>0.18849139443821267</c:v>
                </c:pt>
                <c:pt idx="1839">
                  <c:v>0.19293898246614738</c:v>
                </c:pt>
                <c:pt idx="1840">
                  <c:v>0.20067639729441081</c:v>
                </c:pt>
                <c:pt idx="1841">
                  <c:v>0.20695947572465781</c:v>
                </c:pt>
                <c:pt idx="1842">
                  <c:v>0.21207765400011699</c:v>
                </c:pt>
                <c:pt idx="1843">
                  <c:v>0.21480497693275549</c:v>
                </c:pt>
                <c:pt idx="1844">
                  <c:v>0.21937397559340929</c:v>
                </c:pt>
                <c:pt idx="1845">
                  <c:v>0.22172764220920738</c:v>
                </c:pt>
                <c:pt idx="1846">
                  <c:v>0.22389926493579979</c:v>
                </c:pt>
                <c:pt idx="1847">
                  <c:v>0.22591666846348671</c:v>
                </c:pt>
                <c:pt idx="1848">
                  <c:v>0.22668928752609299</c:v>
                </c:pt>
                <c:pt idx="1849">
                  <c:v>0.22608128007265854</c:v>
                </c:pt>
                <c:pt idx="1850">
                  <c:v>0.22055048152852547</c:v>
                </c:pt>
                <c:pt idx="1851">
                  <c:v>0.22222893679738268</c:v>
                </c:pt>
                <c:pt idx="1852">
                  <c:v>0.22522554247576884</c:v>
                </c:pt>
                <c:pt idx="1853">
                  <c:v>0.22729045160534531</c:v>
                </c:pt>
                <c:pt idx="1854">
                  <c:v>0.22734582301479025</c:v>
                </c:pt>
                <c:pt idx="1855">
                  <c:v>0.22772092682675169</c:v>
                </c:pt>
                <c:pt idx="1856">
                  <c:v>0.22320090141893709</c:v>
                </c:pt>
                <c:pt idx="1857">
                  <c:v>0.22034105899430134</c:v>
                </c:pt>
                <c:pt idx="1858">
                  <c:v>0.21249779759621004</c:v>
                </c:pt>
                <c:pt idx="1859">
                  <c:v>0.21024214632900534</c:v>
                </c:pt>
                <c:pt idx="1860">
                  <c:v>0.20798964323622779</c:v>
                </c:pt>
                <c:pt idx="1861">
                  <c:v>0.20643481160822882</c:v>
                </c:pt>
                <c:pt idx="1862">
                  <c:v>0.20680703259145528</c:v>
                </c:pt>
                <c:pt idx="1863">
                  <c:v>0.20787859123355554</c:v>
                </c:pt>
                <c:pt idx="1864">
                  <c:v>0.20952764516741645</c:v>
                </c:pt>
                <c:pt idx="1865">
                  <c:v>0.21101500244774193</c:v>
                </c:pt>
                <c:pt idx="1866">
                  <c:v>0.21188596102090915</c:v>
                </c:pt>
                <c:pt idx="1867">
                  <c:v>0.20943109761543272</c:v>
                </c:pt>
                <c:pt idx="1868">
                  <c:v>0.20964515162611097</c:v>
                </c:pt>
                <c:pt idx="1869">
                  <c:v>0.20583080501872544</c:v>
                </c:pt>
                <c:pt idx="1870">
                  <c:v>0.20336097950277304</c:v>
                </c:pt>
                <c:pt idx="1871">
                  <c:v>0.20112872746993873</c:v>
                </c:pt>
                <c:pt idx="1872">
                  <c:v>0.19890812087227835</c:v>
                </c:pt>
                <c:pt idx="1873">
                  <c:v>0.19697727067229201</c:v>
                </c:pt>
                <c:pt idx="1874">
                  <c:v>0.19478697393658068</c:v>
                </c:pt>
                <c:pt idx="1875">
                  <c:v>0.19204538419738479</c:v>
                </c:pt>
                <c:pt idx="1876">
                  <c:v>0.19085067298329453</c:v>
                </c:pt>
                <c:pt idx="1877">
                  <c:v>0.18848609773816682</c:v>
                </c:pt>
                <c:pt idx="1878">
                  <c:v>0.18100539339658231</c:v>
                </c:pt>
                <c:pt idx="1879">
                  <c:v>0.17357452691406206</c:v>
                </c:pt>
                <c:pt idx="1880">
                  <c:v>0.16873540967808676</c:v>
                </c:pt>
                <c:pt idx="1881">
                  <c:v>0.16469896141201329</c:v>
                </c:pt>
                <c:pt idx="1882">
                  <c:v>0.16311998199673938</c:v>
                </c:pt>
                <c:pt idx="1883">
                  <c:v>0.16209380457483094</c:v>
                </c:pt>
                <c:pt idx="1884">
                  <c:v>0.16383746164148991</c:v>
                </c:pt>
                <c:pt idx="1885">
                  <c:v>0.16257524696838238</c:v>
                </c:pt>
                <c:pt idx="1886">
                  <c:v>0.16220480275173937</c:v>
                </c:pt>
                <c:pt idx="1887">
                  <c:v>0.16260735352139144</c:v>
                </c:pt>
                <c:pt idx="1888">
                  <c:v>0.16182007546018518</c:v>
                </c:pt>
                <c:pt idx="1889">
                  <c:v>0.15918803341667528</c:v>
                </c:pt>
                <c:pt idx="1890">
                  <c:v>0.1554479685906684</c:v>
                </c:pt>
                <c:pt idx="1891">
                  <c:v>0.15490791957264771</c:v>
                </c:pt>
                <c:pt idx="1892">
                  <c:v>0.15552974388110016</c:v>
                </c:pt>
                <c:pt idx="1893">
                  <c:v>0.15744582735905546</c:v>
                </c:pt>
                <c:pt idx="1894">
                  <c:v>0.16238032670662611</c:v>
                </c:pt>
                <c:pt idx="1895">
                  <c:v>0.16346294017804833</c:v>
                </c:pt>
                <c:pt idx="1896">
                  <c:v>0.16781661480457394</c:v>
                </c:pt>
                <c:pt idx="1897">
                  <c:v>0.17029206149951814</c:v>
                </c:pt>
                <c:pt idx="1898">
                  <c:v>0.17124855044596179</c:v>
                </c:pt>
                <c:pt idx="1899">
                  <c:v>0.17422419694817437</c:v>
                </c:pt>
                <c:pt idx="1900">
                  <c:v>0.17343330616359912</c:v>
                </c:pt>
                <c:pt idx="1901">
                  <c:v>0.1721679521518201</c:v>
                </c:pt>
                <c:pt idx="1902">
                  <c:v>0.17161970323426284</c:v>
                </c:pt>
                <c:pt idx="1903">
                  <c:v>0.17167408921822522</c:v>
                </c:pt>
                <c:pt idx="1904">
                  <c:v>0.17150985313804781</c:v>
                </c:pt>
                <c:pt idx="1905">
                  <c:v>0.17342426158465271</c:v>
                </c:pt>
                <c:pt idx="1906">
                  <c:v>0.17051908525353504</c:v>
                </c:pt>
                <c:pt idx="1907">
                  <c:v>0.16807881519449722</c:v>
                </c:pt>
                <c:pt idx="1908">
                  <c:v>0.16658666700734961</c:v>
                </c:pt>
                <c:pt idx="1909">
                  <c:v>0.1679538749127272</c:v>
                </c:pt>
                <c:pt idx="1910">
                  <c:v>0.16657258016481108</c:v>
                </c:pt>
                <c:pt idx="1911">
                  <c:v>0.16736494807945987</c:v>
                </c:pt>
                <c:pt idx="1912">
                  <c:v>0.16798458227866361</c:v>
                </c:pt>
                <c:pt idx="1913">
                  <c:v>0.16573153788607461</c:v>
                </c:pt>
                <c:pt idx="1914">
                  <c:v>0.16303733352617053</c:v>
                </c:pt>
                <c:pt idx="1915">
                  <c:v>0.16209136533884377</c:v>
                </c:pt>
                <c:pt idx="1916">
                  <c:v>0.16173146125337967</c:v>
                </c:pt>
                <c:pt idx="1917">
                  <c:v>0.16042342779356925</c:v>
                </c:pt>
                <c:pt idx="1918">
                  <c:v>0.15829349438196291</c:v>
                </c:pt>
                <c:pt idx="1919">
                  <c:v>0.15928932460818646</c:v>
                </c:pt>
                <c:pt idx="1920">
                  <c:v>0.15932954142477768</c:v>
                </c:pt>
                <c:pt idx="1921">
                  <c:v>0.16025894507174618</c:v>
                </c:pt>
                <c:pt idx="1922">
                  <c:v>0.15923637804839633</c:v>
                </c:pt>
                <c:pt idx="1923">
                  <c:v>0.16011947116344372</c:v>
                </c:pt>
                <c:pt idx="1924">
                  <c:v>0.16508511427262737</c:v>
                </c:pt>
                <c:pt idx="1925">
                  <c:v>0.16576665721950279</c:v>
                </c:pt>
                <c:pt idx="1926">
                  <c:v>0.16545183614495215</c:v>
                </c:pt>
                <c:pt idx="1927">
                  <c:v>0.16840510158162833</c:v>
                </c:pt>
                <c:pt idx="1928">
                  <c:v>0.17098951542219162</c:v>
                </c:pt>
                <c:pt idx="1929">
                  <c:v>0.17214135707420861</c:v>
                </c:pt>
                <c:pt idx="1930">
                  <c:v>0.17243318083226539</c:v>
                </c:pt>
                <c:pt idx="1931">
                  <c:v>0.17484720324088643</c:v>
                </c:pt>
                <c:pt idx="1932">
                  <c:v>0.17337959737179356</c:v>
                </c:pt>
                <c:pt idx="1933">
                  <c:v>0.17520056988117372</c:v>
                </c:pt>
                <c:pt idx="1934">
                  <c:v>0.1737850528139103</c:v>
                </c:pt>
                <c:pt idx="1935">
                  <c:v>0.17154782085911202</c:v>
                </c:pt>
                <c:pt idx="1936">
                  <c:v>0.17000740649191193</c:v>
                </c:pt>
                <c:pt idx="1937">
                  <c:v>0.16894211156858388</c:v>
                </c:pt>
                <c:pt idx="1938">
                  <c:v>0.16896943218478488</c:v>
                </c:pt>
                <c:pt idx="1939">
                  <c:v>0.16814667664539792</c:v>
                </c:pt>
                <c:pt idx="1940">
                  <c:v>0.17060132261606295</c:v>
                </c:pt>
                <c:pt idx="1941">
                  <c:v>0.17265134317571568</c:v>
                </c:pt>
                <c:pt idx="1942">
                  <c:v>0.17396899550392522</c:v>
                </c:pt>
                <c:pt idx="1943">
                  <c:v>0.17737238466165731</c:v>
                </c:pt>
                <c:pt idx="1944">
                  <c:v>0.17993573915173533</c:v>
                </c:pt>
                <c:pt idx="1945">
                  <c:v>0.18155160152548414</c:v>
                </c:pt>
                <c:pt idx="1946">
                  <c:v>0.18479401860869346</c:v>
                </c:pt>
                <c:pt idx="1947">
                  <c:v>0.18552092899197498</c:v>
                </c:pt>
                <c:pt idx="1948">
                  <c:v>0.18507396563335698</c:v>
                </c:pt>
                <c:pt idx="1949">
                  <c:v>0.18666994020456057</c:v>
                </c:pt>
                <c:pt idx="1950">
                  <c:v>0.18905186156741682</c:v>
                </c:pt>
                <c:pt idx="1951">
                  <c:v>0.19179747088091473</c:v>
                </c:pt>
                <c:pt idx="1952">
                  <c:v>0.19421599137707599</c:v>
                </c:pt>
                <c:pt idx="1953">
                  <c:v>0.19418432725480533</c:v>
                </c:pt>
                <c:pt idx="1954">
                  <c:v>0.1908207304246908</c:v>
                </c:pt>
                <c:pt idx="1955">
                  <c:v>0.18880182476366067</c:v>
                </c:pt>
                <c:pt idx="1956">
                  <c:v>0.18308717904196631</c:v>
                </c:pt>
                <c:pt idx="1957">
                  <c:v>0.1799620944090726</c:v>
                </c:pt>
                <c:pt idx="1958">
                  <c:v>0.17575434644508156</c:v>
                </c:pt>
                <c:pt idx="1959">
                  <c:v>0.17264373817258893</c:v>
                </c:pt>
                <c:pt idx="1960">
                  <c:v>0.17248043055116849</c:v>
                </c:pt>
                <c:pt idx="1961">
                  <c:v>0.17387263533943254</c:v>
                </c:pt>
                <c:pt idx="1962">
                  <c:v>0.1749255738655392</c:v>
                </c:pt>
                <c:pt idx="1963">
                  <c:v>0.17232820975542018</c:v>
                </c:pt>
                <c:pt idx="1964">
                  <c:v>0.17101025205285089</c:v>
                </c:pt>
                <c:pt idx="1965">
                  <c:v>0.17056552130542493</c:v>
                </c:pt>
                <c:pt idx="1966">
                  <c:v>0.1684091579050801</c:v>
                </c:pt>
                <c:pt idx="1967">
                  <c:v>0.16623549192155632</c:v>
                </c:pt>
                <c:pt idx="1968">
                  <c:v>0.16592510618387585</c:v>
                </c:pt>
                <c:pt idx="1969">
                  <c:v>0.16785559937578773</c:v>
                </c:pt>
                <c:pt idx="1970">
                  <c:v>0.17106623828254713</c:v>
                </c:pt>
                <c:pt idx="1971">
                  <c:v>0.16953487631346756</c:v>
                </c:pt>
                <c:pt idx="1972">
                  <c:v>0.1669147875046823</c:v>
                </c:pt>
                <c:pt idx="1973">
                  <c:v>0.16305460258812662</c:v>
                </c:pt>
                <c:pt idx="1974">
                  <c:v>0.16047231164923739</c:v>
                </c:pt>
                <c:pt idx="1975">
                  <c:v>0.15911304805286561</c:v>
                </c:pt>
                <c:pt idx="1976">
                  <c:v>0.15905010844964554</c:v>
                </c:pt>
                <c:pt idx="1977">
                  <c:v>0.16042260936984684</c:v>
                </c:pt>
                <c:pt idx="1978">
                  <c:v>0.15941889145274651</c:v>
                </c:pt>
                <c:pt idx="1979">
                  <c:v>0.1604532726417881</c:v>
                </c:pt>
                <c:pt idx="1980">
                  <c:v>0.16164409161646187</c:v>
                </c:pt>
                <c:pt idx="1981">
                  <c:v>0.16460387694900969</c:v>
                </c:pt>
                <c:pt idx="1982">
                  <c:v>0.16832740910079136</c:v>
                </c:pt>
                <c:pt idx="1983">
                  <c:v>0.17392550463537165</c:v>
                </c:pt>
                <c:pt idx="1984">
                  <c:v>0.18048167512684982</c:v>
                </c:pt>
                <c:pt idx="1985">
                  <c:v>0.18629404277484934</c:v>
                </c:pt>
                <c:pt idx="1986">
                  <c:v>0.19011031913495396</c:v>
                </c:pt>
                <c:pt idx="1987">
                  <c:v>0.19482009617702331</c:v>
                </c:pt>
                <c:pt idx="1988">
                  <c:v>0.19930969870230514</c:v>
                </c:pt>
                <c:pt idx="1989">
                  <c:v>0.20265535026417728</c:v>
                </c:pt>
                <c:pt idx="1990">
                  <c:v>0.20422068177858296</c:v>
                </c:pt>
                <c:pt idx="1991">
                  <c:v>0.2070201080308551</c:v>
                </c:pt>
                <c:pt idx="1992">
                  <c:v>0.21096517508609783</c:v>
                </c:pt>
                <c:pt idx="1993">
                  <c:v>0.21472715998836725</c:v>
                </c:pt>
                <c:pt idx="1994">
                  <c:v>0.21870801785571506</c:v>
                </c:pt>
                <c:pt idx="1995">
                  <c:v>0.22265946242473386</c:v>
                </c:pt>
                <c:pt idx="1996">
                  <c:v>0.22425651755240486</c:v>
                </c:pt>
                <c:pt idx="1997">
                  <c:v>0.2289080417060563</c:v>
                </c:pt>
                <c:pt idx="1998">
                  <c:v>0.22565890746752956</c:v>
                </c:pt>
                <c:pt idx="1999">
                  <c:v>0.22809989010363732</c:v>
                </c:pt>
                <c:pt idx="2000">
                  <c:v>0.22432132026980128</c:v>
                </c:pt>
                <c:pt idx="2001">
                  <c:v>0.22216033895834852</c:v>
                </c:pt>
                <c:pt idx="2002">
                  <c:v>0.22220833072867829</c:v>
                </c:pt>
                <c:pt idx="2003">
                  <c:v>0.22395605426017376</c:v>
                </c:pt>
                <c:pt idx="2004">
                  <c:v>0.22475716215000488</c:v>
                </c:pt>
                <c:pt idx="2005">
                  <c:v>0.22515661752718971</c:v>
                </c:pt>
                <c:pt idx="2006">
                  <c:v>0.22421958202836181</c:v>
                </c:pt>
                <c:pt idx="2007">
                  <c:v>0.2203761651511367</c:v>
                </c:pt>
                <c:pt idx="2008">
                  <c:v>0.22051232415416203</c:v>
                </c:pt>
                <c:pt idx="2009">
                  <c:v>0.22003716886994343</c:v>
                </c:pt>
                <c:pt idx="2010">
                  <c:v>0.2196310262193403</c:v>
                </c:pt>
                <c:pt idx="2011">
                  <c:v>0.22174770993237117</c:v>
                </c:pt>
                <c:pt idx="2012">
                  <c:v>0.21908656852721334</c:v>
                </c:pt>
                <c:pt idx="2013">
                  <c:v>0.21635080036143919</c:v>
                </c:pt>
                <c:pt idx="2014">
                  <c:v>0.21600593492034781</c:v>
                </c:pt>
                <c:pt idx="2015">
                  <c:v>0.21479205020766926</c:v>
                </c:pt>
                <c:pt idx="2016">
                  <c:v>0.21321806241967703</c:v>
                </c:pt>
                <c:pt idx="2017">
                  <c:v>0.21385132575484489</c:v>
                </c:pt>
                <c:pt idx="2018">
                  <c:v>0.21545380319923971</c:v>
                </c:pt>
                <c:pt idx="2019">
                  <c:v>0.21629424811956843</c:v>
                </c:pt>
                <c:pt idx="2020">
                  <c:v>0.21380230986231089</c:v>
                </c:pt>
                <c:pt idx="2021">
                  <c:v>0.21648624740231051</c:v>
                </c:pt>
                <c:pt idx="2022">
                  <c:v>0.21234431514794472</c:v>
                </c:pt>
                <c:pt idx="2023">
                  <c:v>0.21191564439253738</c:v>
                </c:pt>
                <c:pt idx="2024">
                  <c:v>0.20657455910996117</c:v>
                </c:pt>
                <c:pt idx="2025">
                  <c:v>0.20207036335653053</c:v>
                </c:pt>
                <c:pt idx="2026">
                  <c:v>0.20311592826644634</c:v>
                </c:pt>
                <c:pt idx="2027">
                  <c:v>0.20514298955128174</c:v>
                </c:pt>
                <c:pt idx="2028">
                  <c:v>0.20361602655350844</c:v>
                </c:pt>
                <c:pt idx="2029">
                  <c:v>0.20663345632463243</c:v>
                </c:pt>
                <c:pt idx="2030">
                  <c:v>0.20668848099131074</c:v>
                </c:pt>
                <c:pt idx="2031">
                  <c:v>0.20767140338586706</c:v>
                </c:pt>
                <c:pt idx="2032">
                  <c:v>0.20734937445245707</c:v>
                </c:pt>
                <c:pt idx="2033">
                  <c:v>0.20607129551264242</c:v>
                </c:pt>
                <c:pt idx="2034">
                  <c:v>0.2019103551146815</c:v>
                </c:pt>
                <c:pt idx="2035">
                  <c:v>0.19959424338090986</c:v>
                </c:pt>
                <c:pt idx="2036">
                  <c:v>0.19682852251908278</c:v>
                </c:pt>
                <c:pt idx="2037">
                  <c:v>0.19354269274493094</c:v>
                </c:pt>
                <c:pt idx="2038">
                  <c:v>0.18711829821912998</c:v>
                </c:pt>
                <c:pt idx="2039">
                  <c:v>0.18664004150846714</c:v>
                </c:pt>
                <c:pt idx="2040">
                  <c:v>0.18412815068516047</c:v>
                </c:pt>
                <c:pt idx="2041">
                  <c:v>0.18089652313183452</c:v>
                </c:pt>
                <c:pt idx="2042">
                  <c:v>0.17666615371952291</c:v>
                </c:pt>
                <c:pt idx="2043">
                  <c:v>0.17621867187588447</c:v>
                </c:pt>
                <c:pt idx="2044">
                  <c:v>0.17618168642838042</c:v>
                </c:pt>
                <c:pt idx="2045">
                  <c:v>0.17807332341541304</c:v>
                </c:pt>
                <c:pt idx="2046">
                  <c:v>0.18291334794349781</c:v>
                </c:pt>
                <c:pt idx="2047">
                  <c:v>0.1872520974784268</c:v>
                </c:pt>
                <c:pt idx="2048">
                  <c:v>0.19100209443670602</c:v>
                </c:pt>
                <c:pt idx="2049">
                  <c:v>0.19110865747220943</c:v>
                </c:pt>
                <c:pt idx="2050">
                  <c:v>0.18851412341462001</c:v>
                </c:pt>
                <c:pt idx="2051">
                  <c:v>0.1897718529924087</c:v>
                </c:pt>
                <c:pt idx="2052">
                  <c:v>0.18730874781042686</c:v>
                </c:pt>
                <c:pt idx="2053">
                  <c:v>0.18656555790442353</c:v>
                </c:pt>
                <c:pt idx="2054">
                  <c:v>0.18974685167353447</c:v>
                </c:pt>
                <c:pt idx="2055">
                  <c:v>0.18948211013064323</c:v>
                </c:pt>
                <c:pt idx="2056">
                  <c:v>0.18618599034245487</c:v>
                </c:pt>
                <c:pt idx="2057">
                  <c:v>0.1839657136939378</c:v>
                </c:pt>
                <c:pt idx="2058">
                  <c:v>0.18337281006248213</c:v>
                </c:pt>
                <c:pt idx="2059">
                  <c:v>0.18352705753207155</c:v>
                </c:pt>
                <c:pt idx="2060">
                  <c:v>0.18035436149058379</c:v>
                </c:pt>
                <c:pt idx="2061">
                  <c:v>0.17912294977985563</c:v>
                </c:pt>
                <c:pt idx="2062">
                  <c:v>0.17859694071805943</c:v>
                </c:pt>
                <c:pt idx="2063">
                  <c:v>0.18186122352196871</c:v>
                </c:pt>
                <c:pt idx="2064">
                  <c:v>0.1821881069799452</c:v>
                </c:pt>
                <c:pt idx="2065">
                  <c:v>0.18408604044835181</c:v>
                </c:pt>
                <c:pt idx="2066">
                  <c:v>0.18327518177481014</c:v>
                </c:pt>
                <c:pt idx="2067">
                  <c:v>0.18473603705724406</c:v>
                </c:pt>
                <c:pt idx="2068">
                  <c:v>0.18277266836165595</c:v>
                </c:pt>
                <c:pt idx="2069">
                  <c:v>0.18076535955228848</c:v>
                </c:pt>
                <c:pt idx="2070">
                  <c:v>0.17788745150057778</c:v>
                </c:pt>
                <c:pt idx="2071">
                  <c:v>0.1749429442308576</c:v>
                </c:pt>
                <c:pt idx="2072">
                  <c:v>0.16904452208233506</c:v>
                </c:pt>
                <c:pt idx="2073">
                  <c:v>0.16877275533750416</c:v>
                </c:pt>
                <c:pt idx="2074">
                  <c:v>0.16612258392534165</c:v>
                </c:pt>
                <c:pt idx="2075">
                  <c:v>0.16283195876938197</c:v>
                </c:pt>
                <c:pt idx="2076">
                  <c:v>0.15960513847138635</c:v>
                </c:pt>
                <c:pt idx="2077">
                  <c:v>0.1627337503296471</c:v>
                </c:pt>
                <c:pt idx="2078">
                  <c:v>0.16534844186448724</c:v>
                </c:pt>
                <c:pt idx="2079">
                  <c:v>0.16312312094272199</c:v>
                </c:pt>
                <c:pt idx="2080">
                  <c:v>0.15796861565883713</c:v>
                </c:pt>
                <c:pt idx="2081">
                  <c:v>0.15922034350018494</c:v>
                </c:pt>
                <c:pt idx="2082">
                  <c:v>0.1553615169290149</c:v>
                </c:pt>
                <c:pt idx="2083">
                  <c:v>0.15295839076326881</c:v>
                </c:pt>
                <c:pt idx="2084">
                  <c:v>0.15415544055903652</c:v>
                </c:pt>
                <c:pt idx="2085">
                  <c:v>0.15365780444905319</c:v>
                </c:pt>
                <c:pt idx="2086">
                  <c:v>0.15235344143972795</c:v>
                </c:pt>
                <c:pt idx="2087">
                  <c:v>0.15418134861688743</c:v>
                </c:pt>
                <c:pt idx="2088">
                  <c:v>0.15648048524326602</c:v>
                </c:pt>
                <c:pt idx="2089">
                  <c:v>0.15855334305825383</c:v>
                </c:pt>
                <c:pt idx="2090">
                  <c:v>0.15534488529671886</c:v>
                </c:pt>
                <c:pt idx="2091">
                  <c:v>0.15692983541038333</c:v>
                </c:pt>
                <c:pt idx="2092">
                  <c:v>0.15850284811859636</c:v>
                </c:pt>
                <c:pt idx="2093">
                  <c:v>0.15666568496050928</c:v>
                </c:pt>
                <c:pt idx="2094">
                  <c:v>0.15562510073987645</c:v>
                </c:pt>
                <c:pt idx="2095">
                  <c:v>0.15607190086508355</c:v>
                </c:pt>
                <c:pt idx="2096">
                  <c:v>0.15409359410909257</c:v>
                </c:pt>
                <c:pt idx="2097">
                  <c:v>0.15321624882443058</c:v>
                </c:pt>
                <c:pt idx="2098">
                  <c:v>0.15158856832439419</c:v>
                </c:pt>
                <c:pt idx="2099">
                  <c:v>0.15200451568306056</c:v>
                </c:pt>
                <c:pt idx="2100">
                  <c:v>0.15071720454607762</c:v>
                </c:pt>
                <c:pt idx="2101">
                  <c:v>0.15163969474633765</c:v>
                </c:pt>
                <c:pt idx="2102">
                  <c:v>0.15282872037658526</c:v>
                </c:pt>
                <c:pt idx="2103">
                  <c:v>0.15374553983662634</c:v>
                </c:pt>
                <c:pt idx="2104">
                  <c:v>0.1550580170434892</c:v>
                </c:pt>
                <c:pt idx="2105">
                  <c:v>0.1560966454911773</c:v>
                </c:pt>
                <c:pt idx="2106">
                  <c:v>0.15753991239438808</c:v>
                </c:pt>
                <c:pt idx="2107">
                  <c:v>0.15909052708641092</c:v>
                </c:pt>
                <c:pt idx="2108">
                  <c:v>0.15478610316116145</c:v>
                </c:pt>
                <c:pt idx="2109">
                  <c:v>0.15476308766335103</c:v>
                </c:pt>
                <c:pt idx="2110">
                  <c:v>0.15225580282341789</c:v>
                </c:pt>
                <c:pt idx="2111">
                  <c:v>0.15301598320472423</c:v>
                </c:pt>
                <c:pt idx="2112">
                  <c:v>0.15157997683118274</c:v>
                </c:pt>
                <c:pt idx="2113">
                  <c:v>0.15019868746982878</c:v>
                </c:pt>
                <c:pt idx="2114">
                  <c:v>0.15052004410317174</c:v>
                </c:pt>
                <c:pt idx="2115">
                  <c:v>0.148099768295895</c:v>
                </c:pt>
                <c:pt idx="2116">
                  <c:v>0.14239769002199601</c:v>
                </c:pt>
                <c:pt idx="2117">
                  <c:v>0.14510728521833721</c:v>
                </c:pt>
                <c:pt idx="2118">
                  <c:v>0.14297240642339556</c:v>
                </c:pt>
                <c:pt idx="2119">
                  <c:v>0.14301248627476881</c:v>
                </c:pt>
                <c:pt idx="2120">
                  <c:v>0.1445683914935452</c:v>
                </c:pt>
                <c:pt idx="2121">
                  <c:v>0.14352813687328184</c:v>
                </c:pt>
                <c:pt idx="2122">
                  <c:v>0.14585583282133086</c:v>
                </c:pt>
                <c:pt idx="2123">
                  <c:v>0.14732802636553541</c:v>
                </c:pt>
                <c:pt idx="2124">
                  <c:v>0.14826466036450178</c:v>
                </c:pt>
                <c:pt idx="2125">
                  <c:v>0.15112801423409772</c:v>
                </c:pt>
                <c:pt idx="2126">
                  <c:v>0.15180691577964961</c:v>
                </c:pt>
                <c:pt idx="2127">
                  <c:v>0.15283816069768263</c:v>
                </c:pt>
                <c:pt idx="2128">
                  <c:v>0.14971690313471142</c:v>
                </c:pt>
                <c:pt idx="2129">
                  <c:v>0.14691446876564093</c:v>
                </c:pt>
                <c:pt idx="2130">
                  <c:v>0.14551241235869519</c:v>
                </c:pt>
                <c:pt idx="2131">
                  <c:v>0.14118563154044508</c:v>
                </c:pt>
                <c:pt idx="2132">
                  <c:v>0.13982963984344207</c:v>
                </c:pt>
                <c:pt idx="2133">
                  <c:v>0.14128477184848034</c:v>
                </c:pt>
                <c:pt idx="2134">
                  <c:v>0.1444597819215129</c:v>
                </c:pt>
                <c:pt idx="2135">
                  <c:v>0.14493869247264529</c:v>
                </c:pt>
                <c:pt idx="2136">
                  <c:v>0.1461614446331258</c:v>
                </c:pt>
                <c:pt idx="2137">
                  <c:v>0.14745758085320534</c:v>
                </c:pt>
                <c:pt idx="2138">
                  <c:v>0.15004912174635907</c:v>
                </c:pt>
                <c:pt idx="2139">
                  <c:v>0.15422258536502484</c:v>
                </c:pt>
                <c:pt idx="2140">
                  <c:v>0.15668938549119177</c:v>
                </c:pt>
                <c:pt idx="2141">
                  <c:v>0.15858454265575647</c:v>
                </c:pt>
                <c:pt idx="2142">
                  <c:v>0.15898591329811926</c:v>
                </c:pt>
                <c:pt idx="2143">
                  <c:v>0.15650448126669311</c:v>
                </c:pt>
                <c:pt idx="2144">
                  <c:v>0.1520911008862256</c:v>
                </c:pt>
                <c:pt idx="2145">
                  <c:v>0.15124435581636417</c:v>
                </c:pt>
                <c:pt idx="2146">
                  <c:v>0.15119272911818968</c:v>
                </c:pt>
                <c:pt idx="2147">
                  <c:v>0.14674664352759259</c:v>
                </c:pt>
                <c:pt idx="2148">
                  <c:v>0.14845104097787037</c:v>
                </c:pt>
                <c:pt idx="2149">
                  <c:v>0.14389838588237389</c:v>
                </c:pt>
                <c:pt idx="2150">
                  <c:v>0.14521564312233148</c:v>
                </c:pt>
                <c:pt idx="2151">
                  <c:v>0.14623535824034722</c:v>
                </c:pt>
                <c:pt idx="2152">
                  <c:v>0.14737322583477871</c:v>
                </c:pt>
                <c:pt idx="2153">
                  <c:v>0.14906610026759151</c:v>
                </c:pt>
                <c:pt idx="2154">
                  <c:v>0.14607292552939868</c:v>
                </c:pt>
                <c:pt idx="2155">
                  <c:v>0.14505829053018413</c:v>
                </c:pt>
                <c:pt idx="2156">
                  <c:v>0.14184927253903279</c:v>
                </c:pt>
                <c:pt idx="2157">
                  <c:v>0.13759454476234034</c:v>
                </c:pt>
                <c:pt idx="2158">
                  <c:v>0.1352822101652206</c:v>
                </c:pt>
                <c:pt idx="2159">
                  <c:v>0.13193882518200012</c:v>
                </c:pt>
                <c:pt idx="2160">
                  <c:v>0.12877599174913573</c:v>
                </c:pt>
                <c:pt idx="2161">
                  <c:v>0.12728197548020903</c:v>
                </c:pt>
                <c:pt idx="2162">
                  <c:v>0.12616375815837524</c:v>
                </c:pt>
                <c:pt idx="2163">
                  <c:v>0.12553710955963632</c:v>
                </c:pt>
                <c:pt idx="2164">
                  <c:v>0.12389227056699009</c:v>
                </c:pt>
                <c:pt idx="2165">
                  <c:v>0.12360968568863849</c:v>
                </c:pt>
                <c:pt idx="2166">
                  <c:v>0.1221123868954372</c:v>
                </c:pt>
                <c:pt idx="2167">
                  <c:v>0.12564163983943244</c:v>
                </c:pt>
                <c:pt idx="2168">
                  <c:v>0.12438849740689764</c:v>
                </c:pt>
                <c:pt idx="2169">
                  <c:v>0.12430856352787367</c:v>
                </c:pt>
                <c:pt idx="2170">
                  <c:v>0.12344699078477321</c:v>
                </c:pt>
                <c:pt idx="2171">
                  <c:v>0.12485205113700826</c:v>
                </c:pt>
                <c:pt idx="2172">
                  <c:v>0.12550277216944414</c:v>
                </c:pt>
                <c:pt idx="2173">
                  <c:v>0.12688985869209571</c:v>
                </c:pt>
                <c:pt idx="2174">
                  <c:v>0.12362580153603657</c:v>
                </c:pt>
                <c:pt idx="2175">
                  <c:v>0.12411310630163121</c:v>
                </c:pt>
                <c:pt idx="2176">
                  <c:v>0.12171764180069469</c:v>
                </c:pt>
                <c:pt idx="2177">
                  <c:v>0.11829437676098258</c:v>
                </c:pt>
                <c:pt idx="2178">
                  <c:v>0.1163435177801318</c:v>
                </c:pt>
                <c:pt idx="2179">
                  <c:v>0.11605177163610506</c:v>
                </c:pt>
                <c:pt idx="2180">
                  <c:v>0.11986931464595903</c:v>
                </c:pt>
                <c:pt idx="2181">
                  <c:v>0.11952383634330851</c:v>
                </c:pt>
                <c:pt idx="2182">
                  <c:v>0.11965764820685526</c:v>
                </c:pt>
                <c:pt idx="2183">
                  <c:v>0.12111196476903532</c:v>
                </c:pt>
                <c:pt idx="2184">
                  <c:v>0.12064653769428842</c:v>
                </c:pt>
                <c:pt idx="2185">
                  <c:v>0.12021421144559498</c:v>
                </c:pt>
                <c:pt idx="2186">
                  <c:v>0.12089261605983309</c:v>
                </c:pt>
                <c:pt idx="2187">
                  <c:v>0.12193859309507633</c:v>
                </c:pt>
                <c:pt idx="2188">
                  <c:v>0.12293118651837077</c:v>
                </c:pt>
                <c:pt idx="2189">
                  <c:v>0.12721137191662188</c:v>
                </c:pt>
                <c:pt idx="2190">
                  <c:v>0.12885230725328423</c:v>
                </c:pt>
                <c:pt idx="2191">
                  <c:v>0.13302681754559686</c:v>
                </c:pt>
                <c:pt idx="2192">
                  <c:v>0.13216613934047011</c:v>
                </c:pt>
                <c:pt idx="2193">
                  <c:v>0.13081650570676032</c:v>
                </c:pt>
                <c:pt idx="2194">
                  <c:v>0.13132562263126485</c:v>
                </c:pt>
                <c:pt idx="2195">
                  <c:v>0.13138303199029075</c:v>
                </c:pt>
                <c:pt idx="2196">
                  <c:v>0.13167129751784548</c:v>
                </c:pt>
                <c:pt idx="2197">
                  <c:v>0.1313201805540562</c:v>
                </c:pt>
                <c:pt idx="2198">
                  <c:v>0.12950216673868253</c:v>
                </c:pt>
                <c:pt idx="2199">
                  <c:v>0.12845465479408269</c:v>
                </c:pt>
                <c:pt idx="2200">
                  <c:v>0.12721297674697005</c:v>
                </c:pt>
                <c:pt idx="2201">
                  <c:v>0.1271449345984578</c:v>
                </c:pt>
                <c:pt idx="2202">
                  <c:v>0.126280729046613</c:v>
                </c:pt>
                <c:pt idx="2203">
                  <c:v>0.12534118241994777</c:v>
                </c:pt>
                <c:pt idx="2204">
                  <c:v>0.125258083044711</c:v>
                </c:pt>
                <c:pt idx="2205">
                  <c:v>0.12710853784173184</c:v>
                </c:pt>
                <c:pt idx="2206">
                  <c:v>0.12621262300932662</c:v>
                </c:pt>
                <c:pt idx="2207">
                  <c:v>0.12737096085244917</c:v>
                </c:pt>
                <c:pt idx="2208">
                  <c:v>0.12888039694905401</c:v>
                </c:pt>
                <c:pt idx="2209">
                  <c:v>0.13028051519835929</c:v>
                </c:pt>
                <c:pt idx="2210">
                  <c:v>0.13101582028526287</c:v>
                </c:pt>
                <c:pt idx="2211">
                  <c:v>0.1316270149669134</c:v>
                </c:pt>
                <c:pt idx="2212">
                  <c:v>0.1318260922316293</c:v>
                </c:pt>
                <c:pt idx="2213">
                  <c:v>0.12809834504306564</c:v>
                </c:pt>
                <c:pt idx="2214">
                  <c:v>0.12513505157473243</c:v>
                </c:pt>
                <c:pt idx="2215">
                  <c:v>0.12166174889057034</c:v>
                </c:pt>
                <c:pt idx="2216">
                  <c:v>0.12056842622542503</c:v>
                </c:pt>
                <c:pt idx="2217">
                  <c:v>0.12236760131577304</c:v>
                </c:pt>
                <c:pt idx="2218">
                  <c:v>0.12437997359311993</c:v>
                </c:pt>
                <c:pt idx="2219">
                  <c:v>0.12582135996128138</c:v>
                </c:pt>
                <c:pt idx="2220">
                  <c:v>0.12698508206557951</c:v>
                </c:pt>
                <c:pt idx="2221">
                  <c:v>0.12796896056457904</c:v>
                </c:pt>
                <c:pt idx="2222">
                  <c:v>0.12685221510652367</c:v>
                </c:pt>
                <c:pt idx="2223">
                  <c:v>0.12635280304454205</c:v>
                </c:pt>
                <c:pt idx="2224">
                  <c:v>0.12508650477602148</c:v>
                </c:pt>
                <c:pt idx="2225">
                  <c:v>0.12496874072242148</c:v>
                </c:pt>
                <c:pt idx="2226">
                  <c:v>0.12684047770219645</c:v>
                </c:pt>
                <c:pt idx="2227">
                  <c:v>0.12711272469991594</c:v>
                </c:pt>
                <c:pt idx="2228">
                  <c:v>0.1278548981398063</c:v>
                </c:pt>
                <c:pt idx="2229">
                  <c:v>0.12508882513039207</c:v>
                </c:pt>
                <c:pt idx="2230">
                  <c:v>0.12422976510953733</c:v>
                </c:pt>
                <c:pt idx="2231">
                  <c:v>0.12333970151653061</c:v>
                </c:pt>
                <c:pt idx="2232">
                  <c:v>0.12264125021659197</c:v>
                </c:pt>
                <c:pt idx="2233">
                  <c:v>0.12283729140474371</c:v>
                </c:pt>
                <c:pt idx="2234">
                  <c:v>0.12199080518200134</c:v>
                </c:pt>
                <c:pt idx="2235">
                  <c:v>0.12096743425637754</c:v>
                </c:pt>
                <c:pt idx="2236">
                  <c:v>0.12041170384263784</c:v>
                </c:pt>
                <c:pt idx="2237">
                  <c:v>0.12209008344149967</c:v>
                </c:pt>
                <c:pt idx="2238">
                  <c:v>0.12089199476732224</c:v>
                </c:pt>
                <c:pt idx="2239">
                  <c:v>0.12283118932678505</c:v>
                </c:pt>
                <c:pt idx="2240">
                  <c:v>0.12049377319261483</c:v>
                </c:pt>
                <c:pt idx="2241">
                  <c:v>0.11849828170293968</c:v>
                </c:pt>
                <c:pt idx="2242">
                  <c:v>0.11799130833030197</c:v>
                </c:pt>
                <c:pt idx="2243">
                  <c:v>0.1162594273787113</c:v>
                </c:pt>
                <c:pt idx="2244">
                  <c:v>0.11152201482675814</c:v>
                </c:pt>
                <c:pt idx="2245">
                  <c:v>0.11205885565285563</c:v>
                </c:pt>
                <c:pt idx="2246">
                  <c:v>0.11202638855093146</c:v>
                </c:pt>
                <c:pt idx="2247">
                  <c:v>0.11080086524125926</c:v>
                </c:pt>
                <c:pt idx="2248">
                  <c:v>0.11130778530559479</c:v>
                </c:pt>
                <c:pt idx="2249">
                  <c:v>0.1117648465446676</c:v>
                </c:pt>
                <c:pt idx="2250">
                  <c:v>0.11081946308624853</c:v>
                </c:pt>
                <c:pt idx="2251">
                  <c:v>0.11258780006844739</c:v>
                </c:pt>
                <c:pt idx="2252">
                  <c:v>0.1120486813916729</c:v>
                </c:pt>
                <c:pt idx="2253">
                  <c:v>0.11334133035965328</c:v>
                </c:pt>
                <c:pt idx="2254">
                  <c:v>0.11401689703232837</c:v>
                </c:pt>
                <c:pt idx="2255">
                  <c:v>0.11248239333134498</c:v>
                </c:pt>
                <c:pt idx="2256">
                  <c:v>0.11112580302764273</c:v>
                </c:pt>
                <c:pt idx="2257">
                  <c:v>0.10955432265301809</c:v>
                </c:pt>
                <c:pt idx="2258">
                  <c:v>0.10819461790981622</c:v>
                </c:pt>
                <c:pt idx="2259">
                  <c:v>0.11073200643521355</c:v>
                </c:pt>
                <c:pt idx="2260">
                  <c:v>0.10956573390494587</c:v>
                </c:pt>
                <c:pt idx="2261">
                  <c:v>0.11139138678900823</c:v>
                </c:pt>
                <c:pt idx="2262">
                  <c:v>0.11355506188027407</c:v>
                </c:pt>
                <c:pt idx="2263">
                  <c:v>0.11643879725172301</c:v>
                </c:pt>
                <c:pt idx="2264">
                  <c:v>0.1153381053450159</c:v>
                </c:pt>
                <c:pt idx="2265">
                  <c:v>0.11487075495491531</c:v>
                </c:pt>
                <c:pt idx="2266">
                  <c:v>0.11469620730889891</c:v>
                </c:pt>
                <c:pt idx="2267">
                  <c:v>0.11552768738610733</c:v>
                </c:pt>
                <c:pt idx="2268">
                  <c:v>0.1135428791126607</c:v>
                </c:pt>
                <c:pt idx="2269">
                  <c:v>0.11211098834026829</c:v>
                </c:pt>
                <c:pt idx="2270">
                  <c:v>0.10992342504375198</c:v>
                </c:pt>
                <c:pt idx="2271">
                  <c:v>0.10785228090843642</c:v>
                </c:pt>
                <c:pt idx="2272">
                  <c:v>0.10512336653635289</c:v>
                </c:pt>
                <c:pt idx="2273">
                  <c:v>0.10400325716582903</c:v>
                </c:pt>
                <c:pt idx="2274">
                  <c:v>0.10296336537810104</c:v>
                </c:pt>
                <c:pt idx="2275">
                  <c:v>0.1007360002214386</c:v>
                </c:pt>
                <c:pt idx="2276">
                  <c:v>9.6987426932401657E-2</c:v>
                </c:pt>
                <c:pt idx="2277">
                  <c:v>9.4032625285261157E-2</c:v>
                </c:pt>
                <c:pt idx="2278">
                  <c:v>9.0930550744067903E-2</c:v>
                </c:pt>
                <c:pt idx="2279">
                  <c:v>9.1534618755613875E-2</c:v>
                </c:pt>
                <c:pt idx="2280">
                  <c:v>9.2989969346104276E-2</c:v>
                </c:pt>
                <c:pt idx="2281">
                  <c:v>9.5165802871164523E-2</c:v>
                </c:pt>
                <c:pt idx="2282">
                  <c:v>9.5285935283810685E-2</c:v>
                </c:pt>
                <c:pt idx="2283">
                  <c:v>9.407160545473163E-2</c:v>
                </c:pt>
                <c:pt idx="2284">
                  <c:v>9.3565080570336259E-2</c:v>
                </c:pt>
                <c:pt idx="2285">
                  <c:v>9.3477277066720946E-2</c:v>
                </c:pt>
                <c:pt idx="2286">
                  <c:v>9.0757459850153932E-2</c:v>
                </c:pt>
                <c:pt idx="2287">
                  <c:v>8.942019453114422E-2</c:v>
                </c:pt>
                <c:pt idx="2288">
                  <c:v>8.8042281844907741E-2</c:v>
                </c:pt>
                <c:pt idx="2289">
                  <c:v>8.8159219152386864E-2</c:v>
                </c:pt>
                <c:pt idx="2290">
                  <c:v>8.6470366358068096E-2</c:v>
                </c:pt>
                <c:pt idx="2291">
                  <c:v>8.7256569964427086E-2</c:v>
                </c:pt>
                <c:pt idx="2292">
                  <c:v>8.6082399907002921E-2</c:v>
                </c:pt>
                <c:pt idx="2293">
                  <c:v>8.4184034903473551E-2</c:v>
                </c:pt>
                <c:pt idx="2294">
                  <c:v>8.2436550698132854E-2</c:v>
                </c:pt>
                <c:pt idx="2295">
                  <c:v>8.2930683968099939E-2</c:v>
                </c:pt>
                <c:pt idx="2296">
                  <c:v>8.2343256760878586E-2</c:v>
                </c:pt>
                <c:pt idx="2297">
                  <c:v>8.5161638466283995E-2</c:v>
                </c:pt>
                <c:pt idx="2298">
                  <c:v>8.7362289395032711E-2</c:v>
                </c:pt>
                <c:pt idx="2299">
                  <c:v>8.7629452600432464E-2</c:v>
                </c:pt>
                <c:pt idx="2300">
                  <c:v>8.3783116693876697E-2</c:v>
                </c:pt>
                <c:pt idx="2301">
                  <c:v>8.467620351798022E-2</c:v>
                </c:pt>
                <c:pt idx="2302">
                  <c:v>8.6345669589943871E-2</c:v>
                </c:pt>
                <c:pt idx="2303">
                  <c:v>8.7670636096879029E-2</c:v>
                </c:pt>
                <c:pt idx="2304">
                  <c:v>8.7476924242252327E-2</c:v>
                </c:pt>
                <c:pt idx="2305">
                  <c:v>8.856303815351968E-2</c:v>
                </c:pt>
                <c:pt idx="2306">
                  <c:v>8.7827848711995268E-2</c:v>
                </c:pt>
                <c:pt idx="2307">
                  <c:v>9.080392442915361E-2</c:v>
                </c:pt>
                <c:pt idx="2308">
                  <c:v>9.2150487636987161E-2</c:v>
                </c:pt>
                <c:pt idx="2309">
                  <c:v>9.3533211884433323E-2</c:v>
                </c:pt>
                <c:pt idx="2310">
                  <c:v>9.8168399719612262E-2</c:v>
                </c:pt>
                <c:pt idx="2311">
                  <c:v>9.8644877197648459E-2</c:v>
                </c:pt>
                <c:pt idx="2312">
                  <c:v>9.8559646596023218E-2</c:v>
                </c:pt>
                <c:pt idx="2313">
                  <c:v>0.10045291522582812</c:v>
                </c:pt>
                <c:pt idx="2314">
                  <c:v>9.8201013187343977E-2</c:v>
                </c:pt>
                <c:pt idx="2315">
                  <c:v>9.6277577029447767E-2</c:v>
                </c:pt>
                <c:pt idx="2316">
                  <c:v>9.7451450580747237E-2</c:v>
                </c:pt>
                <c:pt idx="2317">
                  <c:v>0.10108338641273182</c:v>
                </c:pt>
                <c:pt idx="2318">
                  <c:v>9.9955749301011212E-2</c:v>
                </c:pt>
                <c:pt idx="2319">
                  <c:v>0.10228553627110783</c:v>
                </c:pt>
                <c:pt idx="2320">
                  <c:v>0.10062560987576155</c:v>
                </c:pt>
                <c:pt idx="2321">
                  <c:v>9.9234343134472713E-2</c:v>
                </c:pt>
                <c:pt idx="2322">
                  <c:v>9.7612371271677267E-2</c:v>
                </c:pt>
                <c:pt idx="2323">
                  <c:v>9.8560693796478777E-2</c:v>
                </c:pt>
                <c:pt idx="2324">
                  <c:v>9.4485079378699946E-2</c:v>
                </c:pt>
                <c:pt idx="2325">
                  <c:v>9.1800988127632668E-2</c:v>
                </c:pt>
                <c:pt idx="2326">
                  <c:v>8.9339483994302721E-2</c:v>
                </c:pt>
                <c:pt idx="2327">
                  <c:v>8.9598729649926614E-2</c:v>
                </c:pt>
                <c:pt idx="2328">
                  <c:v>8.9053984565848218E-2</c:v>
                </c:pt>
                <c:pt idx="2329">
                  <c:v>9.1677924254870036E-2</c:v>
                </c:pt>
                <c:pt idx="2330">
                  <c:v>8.8353578236295513E-2</c:v>
                </c:pt>
                <c:pt idx="2331">
                  <c:v>8.7793205617828024E-2</c:v>
                </c:pt>
                <c:pt idx="2332">
                  <c:v>8.7107681258990044E-2</c:v>
                </c:pt>
                <c:pt idx="2333">
                  <c:v>8.7058837887780793E-2</c:v>
                </c:pt>
                <c:pt idx="2334">
                  <c:v>8.6218883632417406E-2</c:v>
                </c:pt>
                <c:pt idx="2335">
                  <c:v>8.7201969767594867E-2</c:v>
                </c:pt>
                <c:pt idx="2336">
                  <c:v>8.6040858827288139E-2</c:v>
                </c:pt>
                <c:pt idx="2337">
                  <c:v>8.7045291625296978E-2</c:v>
                </c:pt>
                <c:pt idx="2338">
                  <c:v>8.9819438679172761E-2</c:v>
                </c:pt>
                <c:pt idx="2339">
                  <c:v>9.2653407469544688E-2</c:v>
                </c:pt>
                <c:pt idx="2340">
                  <c:v>9.3407666382323798E-2</c:v>
                </c:pt>
                <c:pt idx="2341">
                  <c:v>9.6276574262599515E-2</c:v>
                </c:pt>
                <c:pt idx="2342">
                  <c:v>9.762527551455108E-2</c:v>
                </c:pt>
                <c:pt idx="2343">
                  <c:v>9.9139274254190127E-2</c:v>
                </c:pt>
                <c:pt idx="2344">
                  <c:v>9.9716013974831805E-2</c:v>
                </c:pt>
                <c:pt idx="2345">
                  <c:v>9.9597559342677527E-2</c:v>
                </c:pt>
                <c:pt idx="2346">
                  <c:v>9.6042260100541663E-2</c:v>
                </c:pt>
                <c:pt idx="2347">
                  <c:v>9.4981647771244945E-2</c:v>
                </c:pt>
                <c:pt idx="2348">
                  <c:v>9.231619601928219E-2</c:v>
                </c:pt>
                <c:pt idx="2349">
                  <c:v>9.2814796689302898E-2</c:v>
                </c:pt>
                <c:pt idx="2350">
                  <c:v>9.1269980826284458E-2</c:v>
                </c:pt>
                <c:pt idx="2351">
                  <c:v>8.9650116772087965E-2</c:v>
                </c:pt>
                <c:pt idx="2352">
                  <c:v>8.8895032447283057E-2</c:v>
                </c:pt>
                <c:pt idx="2353">
                  <c:v>9.2539605064849914E-2</c:v>
                </c:pt>
                <c:pt idx="2354">
                  <c:v>9.2622127398219525E-2</c:v>
                </c:pt>
                <c:pt idx="2355">
                  <c:v>9.019016668932027E-2</c:v>
                </c:pt>
                <c:pt idx="2356">
                  <c:v>8.9768667107818986E-2</c:v>
                </c:pt>
                <c:pt idx="2357">
                  <c:v>9.0715223279432988E-2</c:v>
                </c:pt>
                <c:pt idx="2358">
                  <c:v>9.0629013128069355E-2</c:v>
                </c:pt>
                <c:pt idx="2359">
                  <c:v>9.1051562164911365E-2</c:v>
                </c:pt>
                <c:pt idx="2360">
                  <c:v>9.0174170826544497E-2</c:v>
                </c:pt>
                <c:pt idx="2361">
                  <c:v>8.8204679564800922E-2</c:v>
                </c:pt>
                <c:pt idx="2362">
                  <c:v>8.6194025653646575E-2</c:v>
                </c:pt>
                <c:pt idx="2363">
                  <c:v>8.4616451777179011E-2</c:v>
                </c:pt>
                <c:pt idx="2364">
                  <c:v>8.064186619335674E-2</c:v>
                </c:pt>
                <c:pt idx="2365">
                  <c:v>8.0766245282365853E-2</c:v>
                </c:pt>
                <c:pt idx="2366">
                  <c:v>8.1146311710154476E-2</c:v>
                </c:pt>
                <c:pt idx="2367">
                  <c:v>8.4297572324679548E-2</c:v>
                </c:pt>
                <c:pt idx="2368">
                  <c:v>8.3299235144596695E-2</c:v>
                </c:pt>
                <c:pt idx="2369">
                  <c:v>8.4611800806928539E-2</c:v>
                </c:pt>
                <c:pt idx="2370">
                  <c:v>8.385385060640374E-2</c:v>
                </c:pt>
                <c:pt idx="2371">
                  <c:v>8.2803448779600511E-2</c:v>
                </c:pt>
                <c:pt idx="2372">
                  <c:v>8.3060976245191459E-2</c:v>
                </c:pt>
                <c:pt idx="2373">
                  <c:v>8.4997177680210562E-2</c:v>
                </c:pt>
                <c:pt idx="2374">
                  <c:v>8.310547511920853E-2</c:v>
                </c:pt>
                <c:pt idx="2375">
                  <c:v>8.603811288376563E-2</c:v>
                </c:pt>
                <c:pt idx="2376">
                  <c:v>8.8347225943816401E-2</c:v>
                </c:pt>
                <c:pt idx="2377">
                  <c:v>8.909270301001955E-2</c:v>
                </c:pt>
                <c:pt idx="2378">
                  <c:v>8.9189912317583137E-2</c:v>
                </c:pt>
                <c:pt idx="2379">
                  <c:v>9.0483148748851133E-2</c:v>
                </c:pt>
                <c:pt idx="2380">
                  <c:v>8.9369651597829253E-2</c:v>
                </c:pt>
                <c:pt idx="2381">
                  <c:v>9.2026995845723727E-2</c:v>
                </c:pt>
                <c:pt idx="2382">
                  <c:v>9.2582697593971017E-2</c:v>
                </c:pt>
                <c:pt idx="2383">
                  <c:v>9.2061399128857788E-2</c:v>
                </c:pt>
                <c:pt idx="2384">
                  <c:v>9.3679500163916823E-2</c:v>
                </c:pt>
                <c:pt idx="2385">
                  <c:v>9.3861293986795449E-2</c:v>
                </c:pt>
                <c:pt idx="2386">
                  <c:v>9.3274900386140794E-2</c:v>
                </c:pt>
                <c:pt idx="2387">
                  <c:v>9.4397757031469617E-2</c:v>
                </c:pt>
                <c:pt idx="2388">
                  <c:v>9.422088600732853E-2</c:v>
                </c:pt>
                <c:pt idx="2389">
                  <c:v>9.4515366561106012E-2</c:v>
                </c:pt>
                <c:pt idx="2390">
                  <c:v>9.3557041863606388E-2</c:v>
                </c:pt>
                <c:pt idx="2391">
                  <c:v>9.3514010210734605E-2</c:v>
                </c:pt>
                <c:pt idx="2392">
                  <c:v>9.3728969541614249E-2</c:v>
                </c:pt>
                <c:pt idx="2393">
                  <c:v>9.8103237196552076E-2</c:v>
                </c:pt>
                <c:pt idx="2394">
                  <c:v>9.6423629273122827E-2</c:v>
                </c:pt>
                <c:pt idx="2395">
                  <c:v>9.8855678037604755E-2</c:v>
                </c:pt>
                <c:pt idx="2396">
                  <c:v>9.846588254578495E-2</c:v>
                </c:pt>
                <c:pt idx="2397">
                  <c:v>0.10202384736913088</c:v>
                </c:pt>
                <c:pt idx="2398">
                  <c:v>0.10445192554460229</c:v>
                </c:pt>
                <c:pt idx="2399">
                  <c:v>0.10535556363984143</c:v>
                </c:pt>
                <c:pt idx="2400">
                  <c:v>0.10373490978983997</c:v>
                </c:pt>
                <c:pt idx="2401">
                  <c:v>0.1067671057629186</c:v>
                </c:pt>
                <c:pt idx="2402">
                  <c:v>0.10525901572284956</c:v>
                </c:pt>
                <c:pt idx="2403">
                  <c:v>0.1060911684097972</c:v>
                </c:pt>
                <c:pt idx="2404">
                  <c:v>0.10621947727266406</c:v>
                </c:pt>
                <c:pt idx="2405">
                  <c:v>0.10603066857026362</c:v>
                </c:pt>
                <c:pt idx="2406">
                  <c:v>0.1059125177347713</c:v>
                </c:pt>
                <c:pt idx="2407">
                  <c:v>0.10710910527758481</c:v>
                </c:pt>
                <c:pt idx="2408">
                  <c:v>0.1079224926689956</c:v>
                </c:pt>
                <c:pt idx="2409">
                  <c:v>0.10820579898986006</c:v>
                </c:pt>
                <c:pt idx="2410">
                  <c:v>0.10623843302763526</c:v>
                </c:pt>
                <c:pt idx="2411">
                  <c:v>0.1049792248647138</c:v>
                </c:pt>
                <c:pt idx="2412">
                  <c:v>0.10399025751076142</c:v>
                </c:pt>
                <c:pt idx="2413">
                  <c:v>0.10244187856553549</c:v>
                </c:pt>
                <c:pt idx="2414">
                  <c:v>0.10032564661015125</c:v>
                </c:pt>
                <c:pt idx="2415">
                  <c:v>9.869897708761885E-2</c:v>
                </c:pt>
                <c:pt idx="2416">
                  <c:v>9.8973540602341717E-2</c:v>
                </c:pt>
                <c:pt idx="2417">
                  <c:v>9.8865417630812857E-2</c:v>
                </c:pt>
                <c:pt idx="2418">
                  <c:v>9.7083854301866904E-2</c:v>
                </c:pt>
                <c:pt idx="2419">
                  <c:v>9.7194862240254212E-2</c:v>
                </c:pt>
                <c:pt idx="2420">
                  <c:v>9.7720763320554502E-2</c:v>
                </c:pt>
                <c:pt idx="2421">
                  <c:v>9.6911229791116313E-2</c:v>
                </c:pt>
                <c:pt idx="2422">
                  <c:v>9.6886105322632282E-2</c:v>
                </c:pt>
                <c:pt idx="2423">
                  <c:v>9.8009051615843126E-2</c:v>
                </c:pt>
                <c:pt idx="2424">
                  <c:v>9.6444215335901279E-2</c:v>
                </c:pt>
                <c:pt idx="2425">
                  <c:v>9.5831313485278943E-2</c:v>
                </c:pt>
                <c:pt idx="2426">
                  <c:v>9.6243885566310583E-2</c:v>
                </c:pt>
                <c:pt idx="2427">
                  <c:v>9.5177812304344189E-2</c:v>
                </c:pt>
                <c:pt idx="2428">
                  <c:v>9.284770180277159E-2</c:v>
                </c:pt>
                <c:pt idx="2429">
                  <c:v>9.2879643836890319E-2</c:v>
                </c:pt>
                <c:pt idx="2430">
                  <c:v>9.2346869151379185E-2</c:v>
                </c:pt>
                <c:pt idx="2431">
                  <c:v>9.5580023761519917E-2</c:v>
                </c:pt>
                <c:pt idx="2432">
                  <c:v>9.5936041403028485E-2</c:v>
                </c:pt>
                <c:pt idx="2433">
                  <c:v>9.7946198487651431E-2</c:v>
                </c:pt>
                <c:pt idx="2434">
                  <c:v>9.86168974999313E-2</c:v>
                </c:pt>
                <c:pt idx="2435">
                  <c:v>9.7198121123039341E-2</c:v>
                </c:pt>
                <c:pt idx="2436">
                  <c:v>9.5666282636524921E-2</c:v>
                </c:pt>
                <c:pt idx="2437">
                  <c:v>9.5749201292257127E-2</c:v>
                </c:pt>
                <c:pt idx="2438">
                  <c:v>9.7061737909774043E-2</c:v>
                </c:pt>
                <c:pt idx="2439">
                  <c:v>9.5756031478656772E-2</c:v>
                </c:pt>
                <c:pt idx="2440">
                  <c:v>9.4892327880560207E-2</c:v>
                </c:pt>
                <c:pt idx="2441">
                  <c:v>9.4820955775840182E-2</c:v>
                </c:pt>
                <c:pt idx="2442">
                  <c:v>9.3428754321450563E-2</c:v>
                </c:pt>
                <c:pt idx="2443">
                  <c:v>9.2117398035786544E-2</c:v>
                </c:pt>
                <c:pt idx="2444">
                  <c:v>8.9819008522364588E-2</c:v>
                </c:pt>
                <c:pt idx="2445">
                  <c:v>8.9095342404805933E-2</c:v>
                </c:pt>
                <c:pt idx="2446">
                  <c:v>8.8948669378531312E-2</c:v>
                </c:pt>
                <c:pt idx="2447">
                  <c:v>8.9751764625436048E-2</c:v>
                </c:pt>
                <c:pt idx="2448">
                  <c:v>8.933528130345518E-2</c:v>
                </c:pt>
                <c:pt idx="2449">
                  <c:v>8.863056433701913E-2</c:v>
                </c:pt>
                <c:pt idx="2450">
                  <c:v>8.9009874272142242E-2</c:v>
                </c:pt>
                <c:pt idx="2451">
                  <c:v>8.9596138461490685E-2</c:v>
                </c:pt>
                <c:pt idx="2452">
                  <c:v>9.0966538004712313E-2</c:v>
                </c:pt>
                <c:pt idx="2453">
                  <c:v>9.2471047689414457E-2</c:v>
                </c:pt>
                <c:pt idx="2454">
                  <c:v>9.2363939228212955E-2</c:v>
                </c:pt>
                <c:pt idx="2455">
                  <c:v>9.2425448586909834E-2</c:v>
                </c:pt>
                <c:pt idx="2456">
                  <c:v>9.3806487465229613E-2</c:v>
                </c:pt>
                <c:pt idx="2457">
                  <c:v>9.4479701925243326E-2</c:v>
                </c:pt>
                <c:pt idx="2458">
                  <c:v>9.2166028950549928E-2</c:v>
                </c:pt>
                <c:pt idx="2459">
                  <c:v>9.3580625286823968E-2</c:v>
                </c:pt>
                <c:pt idx="2460">
                  <c:v>9.3984246410409561E-2</c:v>
                </c:pt>
                <c:pt idx="2461">
                  <c:v>9.8443180604988439E-2</c:v>
                </c:pt>
                <c:pt idx="2462">
                  <c:v>9.8540237144559686E-2</c:v>
                </c:pt>
                <c:pt idx="2463">
                  <c:v>0.10141777077291771</c:v>
                </c:pt>
                <c:pt idx="2464">
                  <c:v>0.10152246305499182</c:v>
                </c:pt>
                <c:pt idx="2465">
                  <c:v>0.10300457703072959</c:v>
                </c:pt>
                <c:pt idx="2466">
                  <c:v>0.10265015378147317</c:v>
                </c:pt>
                <c:pt idx="2467">
                  <c:v>0.10297679309912532</c:v>
                </c:pt>
                <c:pt idx="2468">
                  <c:v>0.1009757440367543</c:v>
                </c:pt>
                <c:pt idx="2469">
                  <c:v>0.10158235945657638</c:v>
                </c:pt>
                <c:pt idx="2470">
                  <c:v>0.10168620551048366</c:v>
                </c:pt>
                <c:pt idx="2471">
                  <c:v>9.8832228413516868E-2</c:v>
                </c:pt>
                <c:pt idx="2472">
                  <c:v>9.6346219469938321E-2</c:v>
                </c:pt>
                <c:pt idx="2473">
                  <c:v>9.5079988564380588E-2</c:v>
                </c:pt>
                <c:pt idx="2474">
                  <c:v>9.2157619246129474E-2</c:v>
                </c:pt>
                <c:pt idx="2475">
                  <c:v>9.2615007167486996E-2</c:v>
                </c:pt>
                <c:pt idx="2476">
                  <c:v>9.3077984628513438E-2</c:v>
                </c:pt>
                <c:pt idx="2477">
                  <c:v>9.4683956897101518E-2</c:v>
                </c:pt>
                <c:pt idx="2478">
                  <c:v>9.46921809623502E-2</c:v>
                </c:pt>
                <c:pt idx="2479">
                  <c:v>9.4665247205726208E-2</c:v>
                </c:pt>
                <c:pt idx="2480">
                  <c:v>9.0975149259215321E-2</c:v>
                </c:pt>
                <c:pt idx="2481">
                  <c:v>8.9787508558671597E-2</c:v>
                </c:pt>
                <c:pt idx="2482">
                  <c:v>8.8310151620781027E-2</c:v>
                </c:pt>
                <c:pt idx="2483">
                  <c:v>8.79154310110868E-2</c:v>
                </c:pt>
                <c:pt idx="2484">
                  <c:v>8.6664225832251057E-2</c:v>
                </c:pt>
                <c:pt idx="2485">
                  <c:v>8.7123695547078828E-2</c:v>
                </c:pt>
                <c:pt idx="2486">
                  <c:v>8.6991865576679983E-2</c:v>
                </c:pt>
                <c:pt idx="2487">
                  <c:v>8.5924883029627974E-2</c:v>
                </c:pt>
                <c:pt idx="2488">
                  <c:v>8.6777622306114452E-2</c:v>
                </c:pt>
                <c:pt idx="2489">
                  <c:v>8.7032142230229509E-2</c:v>
                </c:pt>
                <c:pt idx="2490">
                  <c:v>8.6034421415708037E-2</c:v>
                </c:pt>
                <c:pt idx="2491">
                  <c:v>8.5754152543757234E-2</c:v>
                </c:pt>
                <c:pt idx="2492">
                  <c:v>8.6011415626526894E-2</c:v>
                </c:pt>
                <c:pt idx="2493">
                  <c:v>8.7553080726915825E-2</c:v>
                </c:pt>
                <c:pt idx="2494">
                  <c:v>8.8113122056176427E-2</c:v>
                </c:pt>
                <c:pt idx="2495">
                  <c:v>8.58562676827552E-2</c:v>
                </c:pt>
                <c:pt idx="2496">
                  <c:v>8.4437932087204473E-2</c:v>
                </c:pt>
                <c:pt idx="2497">
                  <c:v>8.3868244375058632E-2</c:v>
                </c:pt>
                <c:pt idx="2498">
                  <c:v>8.1764182017291562E-2</c:v>
                </c:pt>
                <c:pt idx="2499">
                  <c:v>8.2808559310876981E-2</c:v>
                </c:pt>
                <c:pt idx="2500">
                  <c:v>8.1099671982759539E-2</c:v>
                </c:pt>
                <c:pt idx="2501">
                  <c:v>8.0251725268342872E-2</c:v>
                </c:pt>
                <c:pt idx="2502">
                  <c:v>7.9812505011162854E-2</c:v>
                </c:pt>
                <c:pt idx="2503">
                  <c:v>8.2531824940926701E-2</c:v>
                </c:pt>
                <c:pt idx="2504">
                  <c:v>8.4505764240126915E-2</c:v>
                </c:pt>
                <c:pt idx="2505">
                  <c:v>8.6723248937432718E-2</c:v>
                </c:pt>
                <c:pt idx="2506">
                  <c:v>8.714944168185057E-2</c:v>
                </c:pt>
                <c:pt idx="2507">
                  <c:v>8.8880978447374887E-2</c:v>
                </c:pt>
                <c:pt idx="2508">
                  <c:v>8.785763458466847E-2</c:v>
                </c:pt>
                <c:pt idx="2509">
                  <c:v>8.7500151104451362E-2</c:v>
                </c:pt>
                <c:pt idx="2510">
                  <c:v>8.8974829358162297E-2</c:v>
                </c:pt>
                <c:pt idx="2511">
                  <c:v>9.0394624624385272E-2</c:v>
                </c:pt>
                <c:pt idx="2512">
                  <c:v>8.9979584314823655E-2</c:v>
                </c:pt>
                <c:pt idx="2513">
                  <c:v>9.3078426942614881E-2</c:v>
                </c:pt>
                <c:pt idx="2514">
                  <c:v>9.4693722212857129E-2</c:v>
                </c:pt>
                <c:pt idx="2515">
                  <c:v>9.449451215065037E-2</c:v>
                </c:pt>
                <c:pt idx="2516">
                  <c:v>9.4387880423850073E-2</c:v>
                </c:pt>
                <c:pt idx="2517">
                  <c:v>9.3825532736019818E-2</c:v>
                </c:pt>
                <c:pt idx="2518">
                  <c:v>9.3586946479347219E-2</c:v>
                </c:pt>
                <c:pt idx="2519">
                  <c:v>9.4029781034600801E-2</c:v>
                </c:pt>
                <c:pt idx="2520">
                  <c:v>9.1973803293999998E-2</c:v>
                </c:pt>
                <c:pt idx="2521">
                  <c:v>9.1569395256745553E-2</c:v>
                </c:pt>
                <c:pt idx="2522">
                  <c:v>9.050938447611237E-2</c:v>
                </c:pt>
                <c:pt idx="2523">
                  <c:v>8.948153175958741E-2</c:v>
                </c:pt>
                <c:pt idx="2524">
                  <c:v>8.6697163463735127E-2</c:v>
                </c:pt>
                <c:pt idx="2525">
                  <c:v>8.5917451124579214E-2</c:v>
                </c:pt>
                <c:pt idx="2526">
                  <c:v>8.4026742131794604E-2</c:v>
                </c:pt>
                <c:pt idx="2527">
                  <c:v>8.571959933748316E-2</c:v>
                </c:pt>
                <c:pt idx="2528">
                  <c:v>8.7681110355362538E-2</c:v>
                </c:pt>
                <c:pt idx="2529">
                  <c:v>8.8833078401405863E-2</c:v>
                </c:pt>
                <c:pt idx="2530">
                  <c:v>8.9360507707214362E-2</c:v>
                </c:pt>
                <c:pt idx="2531">
                  <c:v>9.2189240001672071E-2</c:v>
                </c:pt>
                <c:pt idx="2532">
                  <c:v>9.4061152331264622E-2</c:v>
                </c:pt>
                <c:pt idx="2533">
                  <c:v>9.4552667704590587E-2</c:v>
                </c:pt>
                <c:pt idx="2534">
                  <c:v>9.6374575139932667E-2</c:v>
                </c:pt>
                <c:pt idx="2535">
                  <c:v>9.6504767601439848E-2</c:v>
                </c:pt>
                <c:pt idx="2536">
                  <c:v>9.6296096693882019E-2</c:v>
                </c:pt>
                <c:pt idx="2537">
                  <c:v>9.4510699198996725E-2</c:v>
                </c:pt>
                <c:pt idx="2538">
                  <c:v>9.4414441293364154E-2</c:v>
                </c:pt>
                <c:pt idx="2539">
                  <c:v>9.466476773302164E-2</c:v>
                </c:pt>
                <c:pt idx="2540">
                  <c:v>9.3249724464489939E-2</c:v>
                </c:pt>
                <c:pt idx="2541">
                  <c:v>9.247896022704255E-2</c:v>
                </c:pt>
                <c:pt idx="2542">
                  <c:v>9.1645817154664494E-2</c:v>
                </c:pt>
                <c:pt idx="2543">
                  <c:v>9.1119036051102553E-2</c:v>
                </c:pt>
                <c:pt idx="2544">
                  <c:v>8.9903845304194874E-2</c:v>
                </c:pt>
                <c:pt idx="2545">
                  <c:v>8.674088161187031E-2</c:v>
                </c:pt>
                <c:pt idx="2546">
                  <c:v>8.7366691757828172E-2</c:v>
                </c:pt>
                <c:pt idx="2547">
                  <c:v>8.6068133702579749E-2</c:v>
                </c:pt>
                <c:pt idx="2548">
                  <c:v>8.404138519761481E-2</c:v>
                </c:pt>
                <c:pt idx="2549">
                  <c:v>8.4955201792096868E-2</c:v>
                </c:pt>
                <c:pt idx="2550">
                  <c:v>8.5839774426974574E-2</c:v>
                </c:pt>
                <c:pt idx="2551">
                  <c:v>8.5173665716540961E-2</c:v>
                </c:pt>
                <c:pt idx="2552">
                  <c:v>8.5909150835050629E-2</c:v>
                </c:pt>
                <c:pt idx="2553">
                  <c:v>8.5842646033139736E-2</c:v>
                </c:pt>
                <c:pt idx="2554">
                  <c:v>8.3940765195175904E-2</c:v>
                </c:pt>
                <c:pt idx="2555">
                  <c:v>8.3310304367424495E-2</c:v>
                </c:pt>
                <c:pt idx="2556">
                  <c:v>8.1752755617062259E-2</c:v>
                </c:pt>
                <c:pt idx="2557">
                  <c:v>7.9329607662670748E-2</c:v>
                </c:pt>
                <c:pt idx="2558">
                  <c:v>7.7414530822347449E-2</c:v>
                </c:pt>
                <c:pt idx="2559">
                  <c:v>7.6609940330266371E-2</c:v>
                </c:pt>
                <c:pt idx="2560">
                  <c:v>7.7195575351013138E-2</c:v>
                </c:pt>
                <c:pt idx="2561">
                  <c:v>7.6188457502440632E-2</c:v>
                </c:pt>
                <c:pt idx="2562">
                  <c:v>7.5682969418023813E-2</c:v>
                </c:pt>
                <c:pt idx="2563">
                  <c:v>7.2578468411303942E-2</c:v>
                </c:pt>
                <c:pt idx="2564">
                  <c:v>7.0060826379746255E-2</c:v>
                </c:pt>
                <c:pt idx="2565">
                  <c:v>6.9725424676431169E-2</c:v>
                </c:pt>
                <c:pt idx="2566">
                  <c:v>7.0879011933977901E-2</c:v>
                </c:pt>
                <c:pt idx="2567">
                  <c:v>7.024771419356135E-2</c:v>
                </c:pt>
                <c:pt idx="2568">
                  <c:v>7.0674310651758679E-2</c:v>
                </c:pt>
                <c:pt idx="2569">
                  <c:v>7.1035822151987532E-2</c:v>
                </c:pt>
                <c:pt idx="2570">
                  <c:v>7.157738886820221E-2</c:v>
                </c:pt>
                <c:pt idx="2571">
                  <c:v>7.1365219005422184E-2</c:v>
                </c:pt>
                <c:pt idx="2572">
                  <c:v>7.2205434461610055E-2</c:v>
                </c:pt>
                <c:pt idx="2573">
                  <c:v>7.4205350537799419E-2</c:v>
                </c:pt>
                <c:pt idx="2574">
                  <c:v>7.545906706878569E-2</c:v>
                </c:pt>
                <c:pt idx="2575">
                  <c:v>7.7899686141814625E-2</c:v>
                </c:pt>
                <c:pt idx="2576">
                  <c:v>8.1315029755630402E-2</c:v>
                </c:pt>
                <c:pt idx="2577">
                  <c:v>8.2023306610996993E-2</c:v>
                </c:pt>
                <c:pt idx="2578">
                  <c:v>8.3709681817025566E-2</c:v>
                </c:pt>
                <c:pt idx="2579">
                  <c:v>8.1619768154669536E-2</c:v>
                </c:pt>
                <c:pt idx="2580">
                  <c:v>8.0859753843452564E-2</c:v>
                </c:pt>
                <c:pt idx="2581">
                  <c:v>8.0860565365115614E-2</c:v>
                </c:pt>
                <c:pt idx="2582">
                  <c:v>8.0692173119342805E-2</c:v>
                </c:pt>
                <c:pt idx="2583">
                  <c:v>8.0458290090725776E-2</c:v>
                </c:pt>
                <c:pt idx="2584">
                  <c:v>8.1588108638683293E-2</c:v>
                </c:pt>
                <c:pt idx="2585">
                  <c:v>8.1953129559638585E-2</c:v>
                </c:pt>
                <c:pt idx="2586">
                  <c:v>8.1254691998092654E-2</c:v>
                </c:pt>
                <c:pt idx="2587">
                  <c:v>8.0211495417931003E-2</c:v>
                </c:pt>
                <c:pt idx="2588">
                  <c:v>8.1299364482681394E-2</c:v>
                </c:pt>
                <c:pt idx="2589">
                  <c:v>8.272231102628802E-2</c:v>
                </c:pt>
                <c:pt idx="2590">
                  <c:v>8.3487536896309361E-2</c:v>
                </c:pt>
                <c:pt idx="2591">
                  <c:v>8.4043539580046414E-2</c:v>
                </c:pt>
                <c:pt idx="2592">
                  <c:v>8.2969099763995691E-2</c:v>
                </c:pt>
                <c:pt idx="2593">
                  <c:v>7.9853172349411666E-2</c:v>
                </c:pt>
                <c:pt idx="2594">
                  <c:v>7.9275679182149464E-2</c:v>
                </c:pt>
                <c:pt idx="2595">
                  <c:v>7.8495763309910233E-2</c:v>
                </c:pt>
                <c:pt idx="2596">
                  <c:v>7.7247820466590608E-2</c:v>
                </c:pt>
                <c:pt idx="2597">
                  <c:v>7.8053913971027761E-2</c:v>
                </c:pt>
                <c:pt idx="2598">
                  <c:v>7.7455471711823029E-2</c:v>
                </c:pt>
                <c:pt idx="2599">
                  <c:v>7.562137137314455E-2</c:v>
                </c:pt>
                <c:pt idx="2600">
                  <c:v>7.5094557060169709E-2</c:v>
                </c:pt>
                <c:pt idx="2601">
                  <c:v>7.4201690930641911E-2</c:v>
                </c:pt>
                <c:pt idx="2602">
                  <c:v>7.339344546820846E-2</c:v>
                </c:pt>
                <c:pt idx="2603">
                  <c:v>7.4503165673405522E-2</c:v>
                </c:pt>
                <c:pt idx="2604">
                  <c:v>7.2804975502556948E-2</c:v>
                </c:pt>
                <c:pt idx="2605">
                  <c:v>7.1148087492594214E-2</c:v>
                </c:pt>
                <c:pt idx="2606">
                  <c:v>7.3046706637158704E-2</c:v>
                </c:pt>
                <c:pt idx="2607">
                  <c:v>7.2471154003474675E-2</c:v>
                </c:pt>
                <c:pt idx="2608">
                  <c:v>7.3043180918638831E-2</c:v>
                </c:pt>
                <c:pt idx="2609">
                  <c:v>7.4103129476515275E-2</c:v>
                </c:pt>
                <c:pt idx="2610">
                  <c:v>7.344054941691619E-2</c:v>
                </c:pt>
                <c:pt idx="2611">
                  <c:v>7.4555205522040285E-2</c:v>
                </c:pt>
                <c:pt idx="2612">
                  <c:v>7.60327841381436E-2</c:v>
                </c:pt>
                <c:pt idx="2613">
                  <c:v>7.8360881646992911E-2</c:v>
                </c:pt>
                <c:pt idx="2614">
                  <c:v>7.8475075833533525E-2</c:v>
                </c:pt>
                <c:pt idx="2615">
                  <c:v>7.8147873615498895E-2</c:v>
                </c:pt>
                <c:pt idx="2616">
                  <c:v>7.8096613191862507E-2</c:v>
                </c:pt>
                <c:pt idx="2617">
                  <c:v>7.6998871021545567E-2</c:v>
                </c:pt>
                <c:pt idx="2618">
                  <c:v>7.7704109293047857E-2</c:v>
                </c:pt>
                <c:pt idx="2619">
                  <c:v>7.8209164347311094E-2</c:v>
                </c:pt>
                <c:pt idx="2620">
                  <c:v>7.9154517926586468E-2</c:v>
                </c:pt>
                <c:pt idx="2621">
                  <c:v>7.8953266629882224E-2</c:v>
                </c:pt>
                <c:pt idx="2622">
                  <c:v>7.8862434334600537E-2</c:v>
                </c:pt>
                <c:pt idx="2623">
                  <c:v>8.0071396873685974E-2</c:v>
                </c:pt>
                <c:pt idx="2624">
                  <c:v>8.0558187257672068E-2</c:v>
                </c:pt>
                <c:pt idx="2625">
                  <c:v>8.4094324200448906E-2</c:v>
                </c:pt>
                <c:pt idx="2626">
                  <c:v>8.2921687094169999E-2</c:v>
                </c:pt>
                <c:pt idx="2627">
                  <c:v>8.2309667067064704E-2</c:v>
                </c:pt>
                <c:pt idx="2628">
                  <c:v>8.123169607716596E-2</c:v>
                </c:pt>
                <c:pt idx="2629">
                  <c:v>8.5716073831625342E-2</c:v>
                </c:pt>
                <c:pt idx="2630">
                  <c:v>8.7719014237013546E-2</c:v>
                </c:pt>
                <c:pt idx="2631">
                  <c:v>9.0684180541442949E-2</c:v>
                </c:pt>
                <c:pt idx="2632">
                  <c:v>9.3667575928531074E-2</c:v>
                </c:pt>
                <c:pt idx="2633">
                  <c:v>9.3915119772009559E-2</c:v>
                </c:pt>
                <c:pt idx="2634">
                  <c:v>9.5963456807158343E-2</c:v>
                </c:pt>
                <c:pt idx="2635">
                  <c:v>9.6204309215620579E-2</c:v>
                </c:pt>
                <c:pt idx="2636">
                  <c:v>9.4282787040339336E-2</c:v>
                </c:pt>
                <c:pt idx="2637">
                  <c:v>9.4780743315840577E-2</c:v>
                </c:pt>
                <c:pt idx="2638">
                  <c:v>9.3867040514670388E-2</c:v>
                </c:pt>
                <c:pt idx="2639">
                  <c:v>9.3466849409840069E-2</c:v>
                </c:pt>
                <c:pt idx="2640">
                  <c:v>9.3967404133621563E-2</c:v>
                </c:pt>
                <c:pt idx="2641">
                  <c:v>9.2649720427262716E-2</c:v>
                </c:pt>
                <c:pt idx="2642">
                  <c:v>8.7595312269135264E-2</c:v>
                </c:pt>
                <c:pt idx="2643">
                  <c:v>8.6122228845553372E-2</c:v>
                </c:pt>
                <c:pt idx="2644">
                  <c:v>8.63795151147006E-2</c:v>
                </c:pt>
                <c:pt idx="2645">
                  <c:v>8.6692708381843314E-2</c:v>
                </c:pt>
                <c:pt idx="2646">
                  <c:v>8.5258027260472879E-2</c:v>
                </c:pt>
                <c:pt idx="2647">
                  <c:v>8.7737031021181466E-2</c:v>
                </c:pt>
                <c:pt idx="2648">
                  <c:v>9.0979977455202601E-2</c:v>
                </c:pt>
                <c:pt idx="2649">
                  <c:v>9.2721388696527213E-2</c:v>
                </c:pt>
                <c:pt idx="2650">
                  <c:v>9.5524165195850552E-2</c:v>
                </c:pt>
                <c:pt idx="2651">
                  <c:v>9.7121087651060603E-2</c:v>
                </c:pt>
                <c:pt idx="2652">
                  <c:v>9.7958521119813888E-2</c:v>
                </c:pt>
                <c:pt idx="2653">
                  <c:v>9.989057453154386E-2</c:v>
                </c:pt>
                <c:pt idx="2654">
                  <c:v>0.10221601715446976</c:v>
                </c:pt>
                <c:pt idx="2655">
                  <c:v>0.10419037176748058</c:v>
                </c:pt>
                <c:pt idx="2656">
                  <c:v>0.10503087194048301</c:v>
                </c:pt>
                <c:pt idx="2657">
                  <c:v>0.10331367893876396</c:v>
                </c:pt>
                <c:pt idx="2658">
                  <c:v>0.10411716226419186</c:v>
                </c:pt>
                <c:pt idx="2659">
                  <c:v>0.10540977936013195</c:v>
                </c:pt>
                <c:pt idx="2660">
                  <c:v>0.10567750567012044</c:v>
                </c:pt>
                <c:pt idx="2661">
                  <c:v>0.1056249021414282</c:v>
                </c:pt>
                <c:pt idx="2662">
                  <c:v>0.10752276365536458</c:v>
                </c:pt>
                <c:pt idx="2663">
                  <c:v>0.10831619461316112</c:v>
                </c:pt>
                <c:pt idx="2664">
                  <c:v>0.11141273910823632</c:v>
                </c:pt>
                <c:pt idx="2665">
                  <c:v>0.11372354172485227</c:v>
                </c:pt>
                <c:pt idx="2666">
                  <c:v>0.11282783837010954</c:v>
                </c:pt>
                <c:pt idx="2667">
                  <c:v>0.11273455383832776</c:v>
                </c:pt>
                <c:pt idx="2668">
                  <c:v>0.11253347248873521</c:v>
                </c:pt>
                <c:pt idx="2669">
                  <c:v>0.11349091000945812</c:v>
                </c:pt>
                <c:pt idx="2670">
                  <c:v>0.11176349736702673</c:v>
                </c:pt>
                <c:pt idx="2671">
                  <c:v>0.11170654147197251</c:v>
                </c:pt>
                <c:pt idx="2672">
                  <c:v>0.11226662523874363</c:v>
                </c:pt>
                <c:pt idx="2673">
                  <c:v>0.11291974206567304</c:v>
                </c:pt>
                <c:pt idx="2674">
                  <c:v>0.11296678412759621</c:v>
                </c:pt>
                <c:pt idx="2675">
                  <c:v>0.11543838489501609</c:v>
                </c:pt>
                <c:pt idx="2676">
                  <c:v>0.11562080005244812</c:v>
                </c:pt>
                <c:pt idx="2677">
                  <c:v>0.11459154470680712</c:v>
                </c:pt>
                <c:pt idx="2678">
                  <c:v>0.11425287534236471</c:v>
                </c:pt>
                <c:pt idx="2679">
                  <c:v>0.11401720259602985</c:v>
                </c:pt>
                <c:pt idx="2680">
                  <c:v>0.1103286421533435</c:v>
                </c:pt>
                <c:pt idx="2681">
                  <c:v>0.11072842613444017</c:v>
                </c:pt>
                <c:pt idx="2682">
                  <c:v>0.10949611672171909</c:v>
                </c:pt>
                <c:pt idx="2683">
                  <c:v>0.10916003660118286</c:v>
                </c:pt>
                <c:pt idx="2684">
                  <c:v>0.11063645117313427</c:v>
                </c:pt>
                <c:pt idx="2685">
                  <c:v>0.10939157211877414</c:v>
                </c:pt>
                <c:pt idx="2686">
                  <c:v>0.1029567093382279</c:v>
                </c:pt>
                <c:pt idx="2687">
                  <c:v>0.10306040635938753</c:v>
                </c:pt>
                <c:pt idx="2688">
                  <c:v>0.10076379271804119</c:v>
                </c:pt>
                <c:pt idx="2689">
                  <c:v>9.7753917932767082E-2</c:v>
                </c:pt>
                <c:pt idx="2690">
                  <c:v>9.6919177118607175E-2</c:v>
                </c:pt>
                <c:pt idx="2691">
                  <c:v>9.7224110921856996E-2</c:v>
                </c:pt>
                <c:pt idx="2692">
                  <c:v>9.7471542881350778E-2</c:v>
                </c:pt>
                <c:pt idx="2693">
                  <c:v>9.5966807374006105E-2</c:v>
                </c:pt>
                <c:pt idx="2694">
                  <c:v>9.4771301821335238E-2</c:v>
                </c:pt>
                <c:pt idx="2695">
                  <c:v>9.3609190598446662E-2</c:v>
                </c:pt>
                <c:pt idx="2696">
                  <c:v>9.2136564333490947E-2</c:v>
                </c:pt>
                <c:pt idx="2697">
                  <c:v>9.3998874020897377E-2</c:v>
                </c:pt>
                <c:pt idx="2698">
                  <c:v>9.3474989546474777E-2</c:v>
                </c:pt>
                <c:pt idx="2699">
                  <c:v>9.06882988666593E-2</c:v>
                </c:pt>
                <c:pt idx="2700">
                  <c:v>9.0101978524450774E-2</c:v>
                </c:pt>
                <c:pt idx="2701">
                  <c:v>8.9873351064328588E-2</c:v>
                </c:pt>
                <c:pt idx="2702">
                  <c:v>9.0089544945115577E-2</c:v>
                </c:pt>
                <c:pt idx="2703">
                  <c:v>8.7425281820071324E-2</c:v>
                </c:pt>
                <c:pt idx="2704">
                  <c:v>8.7694041061592384E-2</c:v>
                </c:pt>
                <c:pt idx="2705">
                  <c:v>8.5493438057084675E-2</c:v>
                </c:pt>
                <c:pt idx="2706">
                  <c:v>8.5827354410095411E-2</c:v>
                </c:pt>
                <c:pt idx="2707">
                  <c:v>8.4747231960170977E-2</c:v>
                </c:pt>
                <c:pt idx="2708">
                  <c:v>8.533592415655207E-2</c:v>
                </c:pt>
                <c:pt idx="2709">
                  <c:v>8.7671578707342018E-2</c:v>
                </c:pt>
                <c:pt idx="2710">
                  <c:v>8.9205820439733644E-2</c:v>
                </c:pt>
                <c:pt idx="2711">
                  <c:v>9.1705594535269802E-2</c:v>
                </c:pt>
                <c:pt idx="2712">
                  <c:v>9.2972744043318511E-2</c:v>
                </c:pt>
                <c:pt idx="2713">
                  <c:v>9.335042870319693E-2</c:v>
                </c:pt>
                <c:pt idx="2714">
                  <c:v>9.3783161892771846E-2</c:v>
                </c:pt>
                <c:pt idx="2715">
                  <c:v>9.3632339210690543E-2</c:v>
                </c:pt>
                <c:pt idx="2716">
                  <c:v>9.2847140856742782E-2</c:v>
                </c:pt>
                <c:pt idx="2717">
                  <c:v>9.0066761377220375E-2</c:v>
                </c:pt>
                <c:pt idx="2718">
                  <c:v>9.1193894278004201E-2</c:v>
                </c:pt>
                <c:pt idx="2719">
                  <c:v>8.9963912939138843E-2</c:v>
                </c:pt>
                <c:pt idx="2720">
                  <c:v>8.8422886141308124E-2</c:v>
                </c:pt>
                <c:pt idx="2721">
                  <c:v>9.0954996346622352E-2</c:v>
                </c:pt>
                <c:pt idx="2722">
                  <c:v>9.0735207663175763E-2</c:v>
                </c:pt>
                <c:pt idx="2723">
                  <c:v>9.1060829736652069E-2</c:v>
                </c:pt>
                <c:pt idx="2724">
                  <c:v>9.4492686106177448E-2</c:v>
                </c:pt>
                <c:pt idx="2725">
                  <c:v>9.6768903172902695E-2</c:v>
                </c:pt>
                <c:pt idx="2726">
                  <c:v>9.5409341117620228E-2</c:v>
                </c:pt>
                <c:pt idx="2727">
                  <c:v>9.5158860727437122E-2</c:v>
                </c:pt>
                <c:pt idx="2728">
                  <c:v>9.5726496418079884E-2</c:v>
                </c:pt>
                <c:pt idx="2729">
                  <c:v>9.3484434654999018E-2</c:v>
                </c:pt>
                <c:pt idx="2730">
                  <c:v>9.3655872597987688E-2</c:v>
                </c:pt>
                <c:pt idx="2731">
                  <c:v>9.4886369583251612E-2</c:v>
                </c:pt>
                <c:pt idx="2732">
                  <c:v>9.5991504793787638E-2</c:v>
                </c:pt>
                <c:pt idx="2733">
                  <c:v>9.6381680973257389E-2</c:v>
                </c:pt>
                <c:pt idx="2734">
                  <c:v>9.7572975682433158E-2</c:v>
                </c:pt>
                <c:pt idx="2735">
                  <c:v>9.7857300580233578E-2</c:v>
                </c:pt>
                <c:pt idx="2736">
                  <c:v>9.9646629566079184E-2</c:v>
                </c:pt>
                <c:pt idx="2737">
                  <c:v>0.10018212340460458</c:v>
                </c:pt>
                <c:pt idx="2738">
                  <c:v>0.10084340944059375</c:v>
                </c:pt>
                <c:pt idx="2739">
                  <c:v>0.10069620664619494</c:v>
                </c:pt>
                <c:pt idx="2740">
                  <c:v>0.10036814056156497</c:v>
                </c:pt>
                <c:pt idx="2741">
                  <c:v>9.7784460539313195E-2</c:v>
                </c:pt>
                <c:pt idx="2742">
                  <c:v>9.5920773089161845E-2</c:v>
                </c:pt>
                <c:pt idx="2743">
                  <c:v>9.3102641609571837E-2</c:v>
                </c:pt>
                <c:pt idx="2744">
                  <c:v>9.111807063715531E-2</c:v>
                </c:pt>
                <c:pt idx="2745">
                  <c:v>8.8687766950830263E-2</c:v>
                </c:pt>
                <c:pt idx="2746">
                  <c:v>9.240261041190477E-2</c:v>
                </c:pt>
                <c:pt idx="2747">
                  <c:v>9.4746683566578282E-2</c:v>
                </c:pt>
                <c:pt idx="2748">
                  <c:v>9.7762637963124718E-2</c:v>
                </c:pt>
                <c:pt idx="2749">
                  <c:v>0.10204644428540854</c:v>
                </c:pt>
                <c:pt idx="2750">
                  <c:v>0.10618518000650035</c:v>
                </c:pt>
                <c:pt idx="2751">
                  <c:v>0.10689873679141595</c:v>
                </c:pt>
                <c:pt idx="2752">
                  <c:v>0.10817679106385036</c:v>
                </c:pt>
                <c:pt idx="2753">
                  <c:v>0.10884517314421199</c:v>
                </c:pt>
                <c:pt idx="2754">
                  <c:v>0.10768794035316481</c:v>
                </c:pt>
                <c:pt idx="2755">
                  <c:v>0.10564155570476139</c:v>
                </c:pt>
                <c:pt idx="2756">
                  <c:v>0.10537995779477786</c:v>
                </c:pt>
                <c:pt idx="2757">
                  <c:v>0.10664745941702848</c:v>
                </c:pt>
                <c:pt idx="2758">
                  <c:v>0.10784587539102011</c:v>
                </c:pt>
                <c:pt idx="2759">
                  <c:v>0.10804370892980138</c:v>
                </c:pt>
                <c:pt idx="2760">
                  <c:v>0.10970729128925295</c:v>
                </c:pt>
                <c:pt idx="2761">
                  <c:v>0.10937166302802527</c:v>
                </c:pt>
                <c:pt idx="2762">
                  <c:v>0.10973284187145513</c:v>
                </c:pt>
                <c:pt idx="2763">
                  <c:v>0.10852894490264227</c:v>
                </c:pt>
                <c:pt idx="2764">
                  <c:v>0.11094870707686234</c:v>
                </c:pt>
                <c:pt idx="2765">
                  <c:v>0.11065034763710208</c:v>
                </c:pt>
                <c:pt idx="2766">
                  <c:v>0.11054485688986283</c:v>
                </c:pt>
                <c:pt idx="2767">
                  <c:v>0.10995885615418759</c:v>
                </c:pt>
                <c:pt idx="2768">
                  <c:v>0.10872640266669943</c:v>
                </c:pt>
                <c:pt idx="2769">
                  <c:v>0.10657383374363744</c:v>
                </c:pt>
                <c:pt idx="2770">
                  <c:v>0.10590769007301831</c:v>
                </c:pt>
                <c:pt idx="2771">
                  <c:v>0.10544761192422981</c:v>
                </c:pt>
                <c:pt idx="2772">
                  <c:v>0.10750781591325613</c:v>
                </c:pt>
                <c:pt idx="2773">
                  <c:v>0.10882219569301388</c:v>
                </c:pt>
                <c:pt idx="2774">
                  <c:v>0.11016314432725462</c:v>
                </c:pt>
                <c:pt idx="2775">
                  <c:v>0.109653458275005</c:v>
                </c:pt>
                <c:pt idx="2776">
                  <c:v>0.11002975927991678</c:v>
                </c:pt>
                <c:pt idx="2777">
                  <c:v>0.10973407461329637</c:v>
                </c:pt>
                <c:pt idx="2778">
                  <c:v>0.10962567231821543</c:v>
                </c:pt>
                <c:pt idx="2779">
                  <c:v>0.10920556016900484</c:v>
                </c:pt>
                <c:pt idx="2780">
                  <c:v>0.11030034089488025</c:v>
                </c:pt>
                <c:pt idx="2781">
                  <c:v>0.11229406856299066</c:v>
                </c:pt>
                <c:pt idx="2782">
                  <c:v>0.11588172832931803</c:v>
                </c:pt>
                <c:pt idx="2783">
                  <c:v>0.116981609955817</c:v>
                </c:pt>
                <c:pt idx="2784">
                  <c:v>0.1182392277468288</c:v>
                </c:pt>
                <c:pt idx="2785">
                  <c:v>0.11760260839548289</c:v>
                </c:pt>
                <c:pt idx="2786">
                  <c:v>0.11677262408010074</c:v>
                </c:pt>
                <c:pt idx="2787">
                  <c:v>0.1153147336815567</c:v>
                </c:pt>
                <c:pt idx="2788">
                  <c:v>0.11412326631037355</c:v>
                </c:pt>
                <c:pt idx="2789">
                  <c:v>0.11088609997912105</c:v>
                </c:pt>
                <c:pt idx="2790">
                  <c:v>0.11084987766216323</c:v>
                </c:pt>
                <c:pt idx="2791">
                  <c:v>0.10901547995932274</c:v>
                </c:pt>
                <c:pt idx="2792">
                  <c:v>0.10820915632770012</c:v>
                </c:pt>
                <c:pt idx="2793">
                  <c:v>0.10784247049748108</c:v>
                </c:pt>
                <c:pt idx="2794">
                  <c:v>0.1094077687591492</c:v>
                </c:pt>
                <c:pt idx="2795">
                  <c:v>0.10875408379459182</c:v>
                </c:pt>
                <c:pt idx="2796">
                  <c:v>0.10892186743082168</c:v>
                </c:pt>
                <c:pt idx="2797">
                  <c:v>0.10719798414810591</c:v>
                </c:pt>
                <c:pt idx="2798">
                  <c:v>0.10679740243343397</c:v>
                </c:pt>
                <c:pt idx="2799">
                  <c:v>0.10697928056859249</c:v>
                </c:pt>
                <c:pt idx="2800">
                  <c:v>0.10790315639069253</c:v>
                </c:pt>
                <c:pt idx="2801">
                  <c:v>0.1069902139511784</c:v>
                </c:pt>
                <c:pt idx="2802">
                  <c:v>0.10844600686005428</c:v>
                </c:pt>
                <c:pt idx="2803">
                  <c:v>0.10780215166008389</c:v>
                </c:pt>
                <c:pt idx="2804">
                  <c:v>0.10922285663072953</c:v>
                </c:pt>
                <c:pt idx="2805">
                  <c:v>0.10649347687992765</c:v>
                </c:pt>
                <c:pt idx="2806">
                  <c:v>0.10681530237754544</c:v>
                </c:pt>
                <c:pt idx="2807">
                  <c:v>0.10281023833611805</c:v>
                </c:pt>
                <c:pt idx="2808">
                  <c:v>0.10285107278284719</c:v>
                </c:pt>
                <c:pt idx="2809">
                  <c:v>0.10243911073515224</c:v>
                </c:pt>
                <c:pt idx="2810">
                  <c:v>0.10096719861738958</c:v>
                </c:pt>
                <c:pt idx="2811">
                  <c:v>0.10049220685337802</c:v>
                </c:pt>
                <c:pt idx="2812">
                  <c:v>9.8464869777711614E-2</c:v>
                </c:pt>
                <c:pt idx="2813">
                  <c:v>9.4437990885589199E-2</c:v>
                </c:pt>
                <c:pt idx="2814">
                  <c:v>9.2975171016896813E-2</c:v>
                </c:pt>
                <c:pt idx="2815">
                  <c:v>9.1632358422197718E-2</c:v>
                </c:pt>
                <c:pt idx="2816">
                  <c:v>9.2499128834178074E-2</c:v>
                </c:pt>
                <c:pt idx="2817">
                  <c:v>9.4562182191842925E-2</c:v>
                </c:pt>
                <c:pt idx="2818">
                  <c:v>9.7759260691361857E-2</c:v>
                </c:pt>
                <c:pt idx="2819">
                  <c:v>9.87875478242351E-2</c:v>
                </c:pt>
                <c:pt idx="2820">
                  <c:v>9.9373206782397014E-2</c:v>
                </c:pt>
                <c:pt idx="2821">
                  <c:v>0.1004115745476656</c:v>
                </c:pt>
                <c:pt idx="2822">
                  <c:v>0.10151549860799958</c:v>
                </c:pt>
                <c:pt idx="2823">
                  <c:v>0.10158169732250076</c:v>
                </c:pt>
                <c:pt idx="2824">
                  <c:v>0.10249787462773727</c:v>
                </c:pt>
                <c:pt idx="2825">
                  <c:v>0.10284343035499399</c:v>
                </c:pt>
                <c:pt idx="2826">
                  <c:v>0.10417449473990158</c:v>
                </c:pt>
                <c:pt idx="2827">
                  <c:v>0.10660684669185309</c:v>
                </c:pt>
                <c:pt idx="2828">
                  <c:v>0.10672994401860203</c:v>
                </c:pt>
                <c:pt idx="2829">
                  <c:v>0.10579909148457645</c:v>
                </c:pt>
                <c:pt idx="2830">
                  <c:v>0.10521089551014268</c:v>
                </c:pt>
                <c:pt idx="2831">
                  <c:v>0.10508944156089427</c:v>
                </c:pt>
                <c:pt idx="2832">
                  <c:v>0.10393801418699178</c:v>
                </c:pt>
                <c:pt idx="2833">
                  <c:v>0.10189828665333538</c:v>
                </c:pt>
                <c:pt idx="2834">
                  <c:v>0.10475528668431115</c:v>
                </c:pt>
                <c:pt idx="2835">
                  <c:v>0.10421937939223838</c:v>
                </c:pt>
                <c:pt idx="2836">
                  <c:v>0.10566385652879107</c:v>
                </c:pt>
                <c:pt idx="2837">
                  <c:v>0.10410113954822482</c:v>
                </c:pt>
                <c:pt idx="2838">
                  <c:v>0.10263346748533142</c:v>
                </c:pt>
                <c:pt idx="2839">
                  <c:v>0.10190343824004536</c:v>
                </c:pt>
                <c:pt idx="2840">
                  <c:v>0.10241097688326183</c:v>
                </c:pt>
                <c:pt idx="2841">
                  <c:v>9.9854143327132786E-2</c:v>
                </c:pt>
                <c:pt idx="2842">
                  <c:v>9.9271584874818644E-2</c:v>
                </c:pt>
                <c:pt idx="2843">
                  <c:v>9.8745824118985984E-2</c:v>
                </c:pt>
                <c:pt idx="2844">
                  <c:v>9.993855271508012E-2</c:v>
                </c:pt>
                <c:pt idx="2845">
                  <c:v>9.9982059378081259E-2</c:v>
                </c:pt>
                <c:pt idx="2846">
                  <c:v>0.1029800486681349</c:v>
                </c:pt>
                <c:pt idx="2847">
                  <c:v>0.10206532713857101</c:v>
                </c:pt>
                <c:pt idx="2848">
                  <c:v>0.10213219817333093</c:v>
                </c:pt>
                <c:pt idx="2849">
                  <c:v>0.10548258093837827</c:v>
                </c:pt>
                <c:pt idx="2850">
                  <c:v>0.10599345060321437</c:v>
                </c:pt>
                <c:pt idx="2851">
                  <c:v>0.10660354961591206</c:v>
                </c:pt>
                <c:pt idx="2852">
                  <c:v>0.11033930304162201</c:v>
                </c:pt>
                <c:pt idx="2853">
                  <c:v>0.11138469372748235</c:v>
                </c:pt>
                <c:pt idx="2854">
                  <c:v>0.10976056253995868</c:v>
                </c:pt>
                <c:pt idx="2855">
                  <c:v>0.1097995109656572</c:v>
                </c:pt>
                <c:pt idx="2856">
                  <c:v>0.10912233796229892</c:v>
                </c:pt>
                <c:pt idx="2857">
                  <c:v>0.10938402062659504</c:v>
                </c:pt>
                <c:pt idx="2858">
                  <c:v>0.10726630984359405</c:v>
                </c:pt>
                <c:pt idx="2859">
                  <c:v>0.10843943940313314</c:v>
                </c:pt>
                <c:pt idx="2860">
                  <c:v>0.11188361856059977</c:v>
                </c:pt>
                <c:pt idx="2861">
                  <c:v>0.11535561821162149</c:v>
                </c:pt>
                <c:pt idx="2862">
                  <c:v>0.11737366799394786</c:v>
                </c:pt>
                <c:pt idx="2863">
                  <c:v>0.11750718651718214</c:v>
                </c:pt>
                <c:pt idx="2864">
                  <c:v>0.11821381973175148</c:v>
                </c:pt>
                <c:pt idx="2865">
                  <c:v>0.11889350722318946</c:v>
                </c:pt>
                <c:pt idx="2866">
                  <c:v>0.11909962343882664</c:v>
                </c:pt>
                <c:pt idx="2867">
                  <c:v>0.11949705899971991</c:v>
                </c:pt>
                <c:pt idx="2868">
                  <c:v>0.11978084207179489</c:v>
                </c:pt>
                <c:pt idx="2869">
                  <c:v>0.11901278007986393</c:v>
                </c:pt>
                <c:pt idx="2870">
                  <c:v>0.11811633112171609</c:v>
                </c:pt>
                <c:pt idx="2871">
                  <c:v>0.12013207365731672</c:v>
                </c:pt>
                <c:pt idx="2872">
                  <c:v>0.11939252201720518</c:v>
                </c:pt>
                <c:pt idx="2873">
                  <c:v>0.12153831977801391</c:v>
                </c:pt>
                <c:pt idx="2874">
                  <c:v>0.12346802314178923</c:v>
                </c:pt>
                <c:pt idx="2875">
                  <c:v>0.12214978132406761</c:v>
                </c:pt>
                <c:pt idx="2876">
                  <c:v>0.12177315095435298</c:v>
                </c:pt>
                <c:pt idx="2877">
                  <c:v>0.12036499672599359</c:v>
                </c:pt>
                <c:pt idx="2878">
                  <c:v>0.11737014010000457</c:v>
                </c:pt>
                <c:pt idx="2879">
                  <c:v>0.11524630266542599</c:v>
                </c:pt>
                <c:pt idx="2880">
                  <c:v>0.11533657974368899</c:v>
                </c:pt>
                <c:pt idx="2881">
                  <c:v>0.11355062626422088</c:v>
                </c:pt>
                <c:pt idx="2882">
                  <c:v>0.11297068603117535</c:v>
                </c:pt>
                <c:pt idx="2883">
                  <c:v>0.11387269209544768</c:v>
                </c:pt>
                <c:pt idx="2884">
                  <c:v>0.1126923092214334</c:v>
                </c:pt>
                <c:pt idx="2885">
                  <c:v>0.1122675579282654</c:v>
                </c:pt>
                <c:pt idx="2886">
                  <c:v>0.11278073206934958</c:v>
                </c:pt>
                <c:pt idx="2887">
                  <c:v>0.11128882751409121</c:v>
                </c:pt>
                <c:pt idx="2888">
                  <c:v>0.11028005591304302</c:v>
                </c:pt>
                <c:pt idx="2889">
                  <c:v>0.10801049894510188</c:v>
                </c:pt>
                <c:pt idx="2890">
                  <c:v>0.10798797797229943</c:v>
                </c:pt>
                <c:pt idx="2891">
                  <c:v>0.10592902296265042</c:v>
                </c:pt>
                <c:pt idx="2892">
                  <c:v>0.10594152026879915</c:v>
                </c:pt>
                <c:pt idx="2893">
                  <c:v>0.10586900726473275</c:v>
                </c:pt>
                <c:pt idx="2894">
                  <c:v>0.10636176292389474</c:v>
                </c:pt>
                <c:pt idx="2895">
                  <c:v>0.10487128129751905</c:v>
                </c:pt>
                <c:pt idx="2896">
                  <c:v>0.10390979939696593</c:v>
                </c:pt>
                <c:pt idx="2897">
                  <c:v>0.10471743757564615</c:v>
                </c:pt>
                <c:pt idx="2898">
                  <c:v>0.10448508840275292</c:v>
                </c:pt>
                <c:pt idx="2899">
                  <c:v>0.10487860602322319</c:v>
                </c:pt>
                <c:pt idx="2900">
                  <c:v>0.10475177372643187</c:v>
                </c:pt>
                <c:pt idx="2901">
                  <c:v>0.10491283222635636</c:v>
                </c:pt>
                <c:pt idx="2902">
                  <c:v>0.10487755076528169</c:v>
                </c:pt>
                <c:pt idx="2903">
                  <c:v>0.10345755397031717</c:v>
                </c:pt>
                <c:pt idx="2904">
                  <c:v>0.10143369801066179</c:v>
                </c:pt>
                <c:pt idx="2905">
                  <c:v>9.9459853586379418E-2</c:v>
                </c:pt>
                <c:pt idx="2906">
                  <c:v>9.909435366911426E-2</c:v>
                </c:pt>
                <c:pt idx="2907">
                  <c:v>9.9516551238486697E-2</c:v>
                </c:pt>
                <c:pt idx="2908">
                  <c:v>9.9923108992544293E-2</c:v>
                </c:pt>
                <c:pt idx="2909">
                  <c:v>0.10304186801747416</c:v>
                </c:pt>
                <c:pt idx="2910">
                  <c:v>0.10096410018012278</c:v>
                </c:pt>
                <c:pt idx="2911">
                  <c:v>0.10181451747138037</c:v>
                </c:pt>
                <c:pt idx="2912">
                  <c:v>9.7776319072086004E-2</c:v>
                </c:pt>
                <c:pt idx="2913">
                  <c:v>9.805643312044969E-2</c:v>
                </c:pt>
                <c:pt idx="2914">
                  <c:v>9.719804930850369E-2</c:v>
                </c:pt>
                <c:pt idx="2915">
                  <c:v>9.5888667808060699E-2</c:v>
                </c:pt>
                <c:pt idx="2916">
                  <c:v>9.5092019485199727E-2</c:v>
                </c:pt>
                <c:pt idx="2917">
                  <c:v>9.55233800891815E-2</c:v>
                </c:pt>
                <c:pt idx="2918">
                  <c:v>9.5644786263637996E-2</c:v>
                </c:pt>
                <c:pt idx="2919">
                  <c:v>9.5806031427651178E-2</c:v>
                </c:pt>
                <c:pt idx="2920">
                  <c:v>9.4985354537486841E-2</c:v>
                </c:pt>
                <c:pt idx="2921">
                  <c:v>9.5888600237798841E-2</c:v>
                </c:pt>
                <c:pt idx="2922">
                  <c:v>9.4666098748362987E-2</c:v>
                </c:pt>
                <c:pt idx="2923">
                  <c:v>9.3943731454636928E-2</c:v>
                </c:pt>
                <c:pt idx="2924">
                  <c:v>9.552362542691642E-2</c:v>
                </c:pt>
                <c:pt idx="2925">
                  <c:v>9.6077318494169298E-2</c:v>
                </c:pt>
                <c:pt idx="2926">
                  <c:v>9.5087023081936201E-2</c:v>
                </c:pt>
                <c:pt idx="2927">
                  <c:v>9.5337919109606262E-2</c:v>
                </c:pt>
                <c:pt idx="2928">
                  <c:v>9.4412454320644268E-2</c:v>
                </c:pt>
                <c:pt idx="2929">
                  <c:v>9.2727671580474805E-2</c:v>
                </c:pt>
                <c:pt idx="2930">
                  <c:v>9.3162094600442252E-2</c:v>
                </c:pt>
                <c:pt idx="2931">
                  <c:v>9.3952968707496504E-2</c:v>
                </c:pt>
                <c:pt idx="2932">
                  <c:v>9.3196940068135142E-2</c:v>
                </c:pt>
                <c:pt idx="2933">
                  <c:v>9.3000949734041022E-2</c:v>
                </c:pt>
                <c:pt idx="2934">
                  <c:v>9.5718316475402673E-2</c:v>
                </c:pt>
                <c:pt idx="2935">
                  <c:v>9.3660935435620707E-2</c:v>
                </c:pt>
                <c:pt idx="2936">
                  <c:v>9.375188160065509E-2</c:v>
                </c:pt>
                <c:pt idx="2937">
                  <c:v>9.1288857942671706E-2</c:v>
                </c:pt>
                <c:pt idx="2938">
                  <c:v>8.9397863266391653E-2</c:v>
                </c:pt>
                <c:pt idx="2939">
                  <c:v>8.7906498690373619E-2</c:v>
                </c:pt>
                <c:pt idx="2940">
                  <c:v>8.8240364925090173E-2</c:v>
                </c:pt>
                <c:pt idx="2941">
                  <c:v>8.6850248173520758E-2</c:v>
                </c:pt>
                <c:pt idx="2942">
                  <c:v>8.6357507618291043E-2</c:v>
                </c:pt>
                <c:pt idx="2943">
                  <c:v>8.7411664575975143E-2</c:v>
                </c:pt>
                <c:pt idx="2944">
                  <c:v>8.7817230325706361E-2</c:v>
                </c:pt>
                <c:pt idx="2945">
                  <c:v>8.7818160029652675E-2</c:v>
                </c:pt>
                <c:pt idx="2946">
                  <c:v>8.9667340974188617E-2</c:v>
                </c:pt>
                <c:pt idx="2947">
                  <c:v>8.8764067980267064E-2</c:v>
                </c:pt>
                <c:pt idx="2948">
                  <c:v>8.8139210413251151E-2</c:v>
                </c:pt>
                <c:pt idx="2949">
                  <c:v>9.0224491880239205E-2</c:v>
                </c:pt>
                <c:pt idx="2950">
                  <c:v>8.85405583232588E-2</c:v>
                </c:pt>
                <c:pt idx="2951">
                  <c:v>8.7949300469778363E-2</c:v>
                </c:pt>
                <c:pt idx="2952">
                  <c:v>8.6353902402732607E-2</c:v>
                </c:pt>
                <c:pt idx="2953">
                  <c:v>8.5558311307279644E-2</c:v>
                </c:pt>
                <c:pt idx="2954">
                  <c:v>8.312997931716877E-2</c:v>
                </c:pt>
                <c:pt idx="2955">
                  <c:v>8.4956704973465413E-2</c:v>
                </c:pt>
                <c:pt idx="2956">
                  <c:v>8.4626940689184041E-2</c:v>
                </c:pt>
                <c:pt idx="2957">
                  <c:v>8.6671983203698261E-2</c:v>
                </c:pt>
                <c:pt idx="2958">
                  <c:v>8.771654170643893E-2</c:v>
                </c:pt>
                <c:pt idx="2959">
                  <c:v>8.9187115165542799E-2</c:v>
                </c:pt>
                <c:pt idx="2960">
                  <c:v>8.8478262202787983E-2</c:v>
                </c:pt>
                <c:pt idx="2961">
                  <c:v>9.1845598686106977E-2</c:v>
                </c:pt>
                <c:pt idx="2962">
                  <c:v>9.258542623104013E-2</c:v>
                </c:pt>
                <c:pt idx="2963">
                  <c:v>9.4639691990951402E-2</c:v>
                </c:pt>
                <c:pt idx="2964">
                  <c:v>9.3880919745720798E-2</c:v>
                </c:pt>
                <c:pt idx="2965">
                  <c:v>9.4890403915133023E-2</c:v>
                </c:pt>
                <c:pt idx="2966">
                  <c:v>9.588416419543723E-2</c:v>
                </c:pt>
                <c:pt idx="2967">
                  <c:v>9.6982367156264515E-2</c:v>
                </c:pt>
                <c:pt idx="2968">
                  <c:v>9.741151107392175E-2</c:v>
                </c:pt>
                <c:pt idx="2969">
                  <c:v>9.7856710693749377E-2</c:v>
                </c:pt>
                <c:pt idx="2970">
                  <c:v>9.7543280437120142E-2</c:v>
                </c:pt>
                <c:pt idx="2971">
                  <c:v>9.9065977196998403E-2</c:v>
                </c:pt>
                <c:pt idx="2972">
                  <c:v>0.10065120526972474</c:v>
                </c:pt>
                <c:pt idx="2973">
                  <c:v>9.9751035070836852E-2</c:v>
                </c:pt>
                <c:pt idx="2974">
                  <c:v>9.989419398553169E-2</c:v>
                </c:pt>
                <c:pt idx="2975">
                  <c:v>9.7683018871019725E-2</c:v>
                </c:pt>
                <c:pt idx="2976">
                  <c:v>9.5817074191268184E-2</c:v>
                </c:pt>
                <c:pt idx="2977">
                  <c:v>9.3653649037472794E-2</c:v>
                </c:pt>
                <c:pt idx="2978">
                  <c:v>9.0914174445417495E-2</c:v>
                </c:pt>
                <c:pt idx="2979">
                  <c:v>8.966107196958957E-2</c:v>
                </c:pt>
                <c:pt idx="2980">
                  <c:v>8.8347030975217733E-2</c:v>
                </c:pt>
                <c:pt idx="2981">
                  <c:v>8.7527563636985412E-2</c:v>
                </c:pt>
                <c:pt idx="2982">
                  <c:v>8.5712559838517319E-2</c:v>
                </c:pt>
                <c:pt idx="2983">
                  <c:v>8.62493579453084E-2</c:v>
                </c:pt>
                <c:pt idx="2984">
                  <c:v>8.5935978033361754E-2</c:v>
                </c:pt>
                <c:pt idx="2985">
                  <c:v>8.650891402391292E-2</c:v>
                </c:pt>
                <c:pt idx="2986">
                  <c:v>8.5395073209460992E-2</c:v>
                </c:pt>
                <c:pt idx="2987">
                  <c:v>8.5553721601418525E-2</c:v>
                </c:pt>
                <c:pt idx="2988">
                  <c:v>8.3402830180482584E-2</c:v>
                </c:pt>
                <c:pt idx="2989">
                  <c:v>8.3949149329691594E-2</c:v>
                </c:pt>
                <c:pt idx="2990">
                  <c:v>8.4661759228475061E-2</c:v>
                </c:pt>
                <c:pt idx="2991">
                  <c:v>8.866483255603555E-2</c:v>
                </c:pt>
                <c:pt idx="2992">
                  <c:v>8.9520547175056656E-2</c:v>
                </c:pt>
                <c:pt idx="2993">
                  <c:v>8.9454972455708964E-2</c:v>
                </c:pt>
                <c:pt idx="2994">
                  <c:v>8.8298258867074264E-2</c:v>
                </c:pt>
                <c:pt idx="2995">
                  <c:v>9.2750204413010379E-2</c:v>
                </c:pt>
                <c:pt idx="2996">
                  <c:v>9.5434548744176173E-2</c:v>
                </c:pt>
                <c:pt idx="2997">
                  <c:v>9.6207645537714173E-2</c:v>
                </c:pt>
                <c:pt idx="2998">
                  <c:v>9.6482238164321929E-2</c:v>
                </c:pt>
                <c:pt idx="2999">
                  <c:v>9.5678269442212249E-2</c:v>
                </c:pt>
                <c:pt idx="3000">
                  <c:v>9.3861078555119895E-2</c:v>
                </c:pt>
                <c:pt idx="3001">
                  <c:v>9.230924410947644E-2</c:v>
                </c:pt>
                <c:pt idx="3002">
                  <c:v>9.2194636330200488E-2</c:v>
                </c:pt>
                <c:pt idx="3003">
                  <c:v>9.246210017957146E-2</c:v>
                </c:pt>
                <c:pt idx="3004">
                  <c:v>9.2760141622079434E-2</c:v>
                </c:pt>
                <c:pt idx="3005">
                  <c:v>9.6269643332367066E-2</c:v>
                </c:pt>
                <c:pt idx="3006">
                  <c:v>9.6808944127515659E-2</c:v>
                </c:pt>
                <c:pt idx="3007">
                  <c:v>9.6907909509101317E-2</c:v>
                </c:pt>
                <c:pt idx="3008">
                  <c:v>9.583433561621281E-2</c:v>
                </c:pt>
                <c:pt idx="3009">
                  <c:v>9.4987131152243845E-2</c:v>
                </c:pt>
                <c:pt idx="3010">
                  <c:v>9.4113537680344764E-2</c:v>
                </c:pt>
                <c:pt idx="3011">
                  <c:v>9.2367992175030444E-2</c:v>
                </c:pt>
                <c:pt idx="3012">
                  <c:v>9.1061729071633471E-2</c:v>
                </c:pt>
                <c:pt idx="3013">
                  <c:v>8.7547121804052982E-2</c:v>
                </c:pt>
                <c:pt idx="3014">
                  <c:v>8.624193742477268E-2</c:v>
                </c:pt>
                <c:pt idx="3015">
                  <c:v>8.4633746553588823E-2</c:v>
                </c:pt>
                <c:pt idx="3016">
                  <c:v>8.438800022015501E-2</c:v>
                </c:pt>
                <c:pt idx="3017">
                  <c:v>8.482682891180357E-2</c:v>
                </c:pt>
                <c:pt idx="3018">
                  <c:v>8.5949120778973001E-2</c:v>
                </c:pt>
                <c:pt idx="3019">
                  <c:v>8.6937527304499773E-2</c:v>
                </c:pt>
                <c:pt idx="3020">
                  <c:v>9.0275835280708414E-2</c:v>
                </c:pt>
                <c:pt idx="3021">
                  <c:v>9.3840909983945356E-2</c:v>
                </c:pt>
                <c:pt idx="3022">
                  <c:v>9.5051062676413056E-2</c:v>
                </c:pt>
                <c:pt idx="3023">
                  <c:v>9.731801341264254E-2</c:v>
                </c:pt>
                <c:pt idx="3024">
                  <c:v>9.7613091587869724E-2</c:v>
                </c:pt>
                <c:pt idx="3025">
                  <c:v>9.7724436011522239E-2</c:v>
                </c:pt>
                <c:pt idx="3026">
                  <c:v>9.7345666290881747E-2</c:v>
                </c:pt>
                <c:pt idx="3027">
                  <c:v>9.6982698394527792E-2</c:v>
                </c:pt>
                <c:pt idx="3028">
                  <c:v>9.3003301481249148E-2</c:v>
                </c:pt>
                <c:pt idx="3029">
                  <c:v>9.5732863831438558E-2</c:v>
                </c:pt>
                <c:pt idx="3030">
                  <c:v>9.8725737747827197E-2</c:v>
                </c:pt>
                <c:pt idx="3031">
                  <c:v>0.10219168452115156</c:v>
                </c:pt>
                <c:pt idx="3032">
                  <c:v>0.10167885422526068</c:v>
                </c:pt>
                <c:pt idx="3033">
                  <c:v>0.10197772634111077</c:v>
                </c:pt>
                <c:pt idx="3034">
                  <c:v>0.10095008600855004</c:v>
                </c:pt>
                <c:pt idx="3035">
                  <c:v>9.9314912153425264E-2</c:v>
                </c:pt>
                <c:pt idx="3036">
                  <c:v>9.826789732858944E-2</c:v>
                </c:pt>
                <c:pt idx="3037">
                  <c:v>9.7974955371168279E-2</c:v>
                </c:pt>
                <c:pt idx="3038">
                  <c:v>9.3560364583066477E-2</c:v>
                </c:pt>
                <c:pt idx="3039">
                  <c:v>9.1698370135077006E-2</c:v>
                </c:pt>
                <c:pt idx="3040">
                  <c:v>8.8284859896864423E-2</c:v>
                </c:pt>
                <c:pt idx="3041">
                  <c:v>8.6872863461408434E-2</c:v>
                </c:pt>
                <c:pt idx="3042">
                  <c:v>8.5667006241020721E-2</c:v>
                </c:pt>
                <c:pt idx="3043">
                  <c:v>8.5590475748007697E-2</c:v>
                </c:pt>
                <c:pt idx="3044">
                  <c:v>8.4706692478403955E-2</c:v>
                </c:pt>
                <c:pt idx="3045">
                  <c:v>8.4343812753958081E-2</c:v>
                </c:pt>
                <c:pt idx="3046">
                  <c:v>8.351315282072444E-2</c:v>
                </c:pt>
                <c:pt idx="3047">
                  <c:v>8.0295946170719362E-2</c:v>
                </c:pt>
                <c:pt idx="3048">
                  <c:v>8.0334660130981284E-2</c:v>
                </c:pt>
                <c:pt idx="3049">
                  <c:v>8.2647970291432699E-2</c:v>
                </c:pt>
                <c:pt idx="3050">
                  <c:v>8.290278314007378E-2</c:v>
                </c:pt>
                <c:pt idx="3051">
                  <c:v>8.4318547809918445E-2</c:v>
                </c:pt>
                <c:pt idx="3052">
                  <c:v>8.5356278496479476E-2</c:v>
                </c:pt>
                <c:pt idx="3053">
                  <c:v>8.4308022091930224E-2</c:v>
                </c:pt>
                <c:pt idx="3054">
                  <c:v>8.4165393512734998E-2</c:v>
                </c:pt>
                <c:pt idx="3055">
                  <c:v>8.7873119576501943E-2</c:v>
                </c:pt>
                <c:pt idx="3056">
                  <c:v>8.8725758957604761E-2</c:v>
                </c:pt>
                <c:pt idx="3057">
                  <c:v>8.8996801123692654E-2</c:v>
                </c:pt>
                <c:pt idx="3058">
                  <c:v>9.1380259213809545E-2</c:v>
                </c:pt>
                <c:pt idx="3059">
                  <c:v>9.3194254292916251E-2</c:v>
                </c:pt>
                <c:pt idx="3060">
                  <c:v>9.3144686676150362E-2</c:v>
                </c:pt>
                <c:pt idx="3061">
                  <c:v>9.3611092821585237E-2</c:v>
                </c:pt>
                <c:pt idx="3062">
                  <c:v>9.3268024345130845E-2</c:v>
                </c:pt>
                <c:pt idx="3063">
                  <c:v>9.3697586197979688E-2</c:v>
                </c:pt>
                <c:pt idx="3064">
                  <c:v>9.2389055903355027E-2</c:v>
                </c:pt>
                <c:pt idx="3065">
                  <c:v>9.1523259850473715E-2</c:v>
                </c:pt>
                <c:pt idx="3066">
                  <c:v>8.9247085183536495E-2</c:v>
                </c:pt>
                <c:pt idx="3067">
                  <c:v>9.0389660094407992E-2</c:v>
                </c:pt>
                <c:pt idx="3068">
                  <c:v>8.8859851754825359E-2</c:v>
                </c:pt>
                <c:pt idx="3069">
                  <c:v>9.0604802567119322E-2</c:v>
                </c:pt>
                <c:pt idx="3070">
                  <c:v>9.0417453009152174E-2</c:v>
                </c:pt>
                <c:pt idx="3071">
                  <c:v>9.1977453490343627E-2</c:v>
                </c:pt>
                <c:pt idx="3072">
                  <c:v>9.2666077171358163E-2</c:v>
                </c:pt>
                <c:pt idx="3073">
                  <c:v>9.4674737546763116E-2</c:v>
                </c:pt>
                <c:pt idx="3074">
                  <c:v>9.3235376858323768E-2</c:v>
                </c:pt>
                <c:pt idx="3075">
                  <c:v>9.4576018691204702E-2</c:v>
                </c:pt>
                <c:pt idx="3076">
                  <c:v>9.3880815800531259E-2</c:v>
                </c:pt>
                <c:pt idx="3077">
                  <c:v>9.3558793079233843E-2</c:v>
                </c:pt>
                <c:pt idx="3078">
                  <c:v>9.3270168515560498E-2</c:v>
                </c:pt>
                <c:pt idx="3079">
                  <c:v>9.4099975043125159E-2</c:v>
                </c:pt>
                <c:pt idx="3080">
                  <c:v>9.5122732598341864E-2</c:v>
                </c:pt>
                <c:pt idx="3081">
                  <c:v>9.6822078249587329E-2</c:v>
                </c:pt>
                <c:pt idx="3082">
                  <c:v>9.7802077765969234E-2</c:v>
                </c:pt>
                <c:pt idx="3083">
                  <c:v>9.958887459397936E-2</c:v>
                </c:pt>
                <c:pt idx="3084">
                  <c:v>9.9665272220792731E-2</c:v>
                </c:pt>
                <c:pt idx="3085">
                  <c:v>9.8816802349500993E-2</c:v>
                </c:pt>
                <c:pt idx="3086">
                  <c:v>9.8949406011258623E-2</c:v>
                </c:pt>
                <c:pt idx="3087">
                  <c:v>9.8640678646135502E-2</c:v>
                </c:pt>
                <c:pt idx="3088">
                  <c:v>9.7516482141491709E-2</c:v>
                </c:pt>
                <c:pt idx="3089">
                  <c:v>9.8019884285429265E-2</c:v>
                </c:pt>
                <c:pt idx="3090">
                  <c:v>9.816189171321664E-2</c:v>
                </c:pt>
                <c:pt idx="3091">
                  <c:v>0.1013881003679989</c:v>
                </c:pt>
                <c:pt idx="3092">
                  <c:v>0.10071384828843706</c:v>
                </c:pt>
                <c:pt idx="3093">
                  <c:v>9.8817674223673962E-2</c:v>
                </c:pt>
                <c:pt idx="3094">
                  <c:v>9.8301888883655084E-2</c:v>
                </c:pt>
                <c:pt idx="3095">
                  <c:v>9.9060302549736676E-2</c:v>
                </c:pt>
                <c:pt idx="3096">
                  <c:v>9.7589688492006429E-2</c:v>
                </c:pt>
                <c:pt idx="3097">
                  <c:v>9.4457845744052665E-2</c:v>
                </c:pt>
                <c:pt idx="3098">
                  <c:v>9.5580241333108662E-2</c:v>
                </c:pt>
                <c:pt idx="3099">
                  <c:v>9.5472988253912733E-2</c:v>
                </c:pt>
                <c:pt idx="3100">
                  <c:v>9.608042325454233E-2</c:v>
                </c:pt>
                <c:pt idx="3101">
                  <c:v>9.447631446138112E-2</c:v>
                </c:pt>
                <c:pt idx="3102">
                  <c:v>9.6188172986906822E-2</c:v>
                </c:pt>
                <c:pt idx="3103">
                  <c:v>9.5141142736405754E-2</c:v>
                </c:pt>
                <c:pt idx="3104">
                  <c:v>9.603652925370007E-2</c:v>
                </c:pt>
                <c:pt idx="3105">
                  <c:v>9.6514814070695454E-2</c:v>
                </c:pt>
                <c:pt idx="3106">
                  <c:v>9.5583921961634594E-2</c:v>
                </c:pt>
                <c:pt idx="3107">
                  <c:v>9.473366165900933E-2</c:v>
                </c:pt>
                <c:pt idx="3108">
                  <c:v>9.7821217894401652E-2</c:v>
                </c:pt>
                <c:pt idx="3109">
                  <c:v>9.7295670695417849E-2</c:v>
                </c:pt>
                <c:pt idx="3110">
                  <c:v>9.394825651709833E-2</c:v>
                </c:pt>
                <c:pt idx="3111">
                  <c:v>9.5025370674974061E-2</c:v>
                </c:pt>
                <c:pt idx="3112">
                  <c:v>9.2746840820587484E-2</c:v>
                </c:pt>
                <c:pt idx="3113">
                  <c:v>9.115138349814117E-2</c:v>
                </c:pt>
                <c:pt idx="3114">
                  <c:v>9.042949958773179E-2</c:v>
                </c:pt>
                <c:pt idx="3115">
                  <c:v>9.2835951273430001E-2</c:v>
                </c:pt>
                <c:pt idx="3116">
                  <c:v>9.4314172878102204E-2</c:v>
                </c:pt>
                <c:pt idx="3117">
                  <c:v>9.6589097978500293E-2</c:v>
                </c:pt>
                <c:pt idx="3118">
                  <c:v>9.5748197457242529E-2</c:v>
                </c:pt>
                <c:pt idx="3119">
                  <c:v>9.7323588349886969E-2</c:v>
                </c:pt>
                <c:pt idx="3120">
                  <c:v>9.8994740648674223E-2</c:v>
                </c:pt>
                <c:pt idx="3121">
                  <c:v>9.83522333266445E-2</c:v>
                </c:pt>
                <c:pt idx="3122">
                  <c:v>9.7361754210547352E-2</c:v>
                </c:pt>
                <c:pt idx="3123">
                  <c:v>0.10032642032498409</c:v>
                </c:pt>
                <c:pt idx="3124">
                  <c:v>0.1012642474778523</c:v>
                </c:pt>
                <c:pt idx="3125">
                  <c:v>0.10300852554178126</c:v>
                </c:pt>
                <c:pt idx="3126">
                  <c:v>0.10277785995742623</c:v>
                </c:pt>
                <c:pt idx="3127">
                  <c:v>0.10316557270234696</c:v>
                </c:pt>
                <c:pt idx="3128">
                  <c:v>0.10217460713845991</c:v>
                </c:pt>
                <c:pt idx="3129">
                  <c:v>0.10001089846644499</c:v>
                </c:pt>
                <c:pt idx="3130">
                  <c:v>9.9732469413656918E-2</c:v>
                </c:pt>
                <c:pt idx="3131">
                  <c:v>9.932745694156167E-2</c:v>
                </c:pt>
                <c:pt idx="3132">
                  <c:v>9.8638927064574153E-2</c:v>
                </c:pt>
                <c:pt idx="3133">
                  <c:v>0.10037335265108245</c:v>
                </c:pt>
                <c:pt idx="3134">
                  <c:v>0.10070262205161715</c:v>
                </c:pt>
                <c:pt idx="3135">
                  <c:v>0.10184620736058579</c:v>
                </c:pt>
                <c:pt idx="3136">
                  <c:v>0.1048011953783289</c:v>
                </c:pt>
                <c:pt idx="3137">
                  <c:v>0.10673438086064412</c:v>
                </c:pt>
                <c:pt idx="3138">
                  <c:v>0.10766337648131592</c:v>
                </c:pt>
                <c:pt idx="3139">
                  <c:v>0.11346572771545173</c:v>
                </c:pt>
                <c:pt idx="3140">
                  <c:v>0.1131251317362327</c:v>
                </c:pt>
                <c:pt idx="3141">
                  <c:v>0.11186360706323409</c:v>
                </c:pt>
                <c:pt idx="3142">
                  <c:v>0.11390633448629985</c:v>
                </c:pt>
                <c:pt idx="3143">
                  <c:v>0.11562295246513994</c:v>
                </c:pt>
                <c:pt idx="3144">
                  <c:v>0.11698946643343074</c:v>
                </c:pt>
                <c:pt idx="3145">
                  <c:v>0.11911250795742388</c:v>
                </c:pt>
                <c:pt idx="3146">
                  <c:v>0.11680918271599711</c:v>
                </c:pt>
                <c:pt idx="3147">
                  <c:v>0.11609556544744018</c:v>
                </c:pt>
                <c:pt idx="3148">
                  <c:v>0.11587863267552966</c:v>
                </c:pt>
                <c:pt idx="3149">
                  <c:v>0.11667820143460322</c:v>
                </c:pt>
                <c:pt idx="3150">
                  <c:v>0.11996710538676131</c:v>
                </c:pt>
                <c:pt idx="3151">
                  <c:v>0.11943047981544816</c:v>
                </c:pt>
                <c:pt idx="3152">
                  <c:v>0.11758279729517174</c:v>
                </c:pt>
                <c:pt idx="3153">
                  <c:v>0.11636207607971086</c:v>
                </c:pt>
                <c:pt idx="3154">
                  <c:v>0.11703697260856531</c:v>
                </c:pt>
                <c:pt idx="3155">
                  <c:v>0.11566562971315403</c:v>
                </c:pt>
                <c:pt idx="3156">
                  <c:v>0.11668524379574581</c:v>
                </c:pt>
                <c:pt idx="3157">
                  <c:v>0.11734080983292693</c:v>
                </c:pt>
                <c:pt idx="3158">
                  <c:v>0.11666849561125493</c:v>
                </c:pt>
                <c:pt idx="3159">
                  <c:v>0.11579138263978775</c:v>
                </c:pt>
                <c:pt idx="3160">
                  <c:v>0.1142366555337832</c:v>
                </c:pt>
                <c:pt idx="3161">
                  <c:v>0.11267451867119434</c:v>
                </c:pt>
                <c:pt idx="3162">
                  <c:v>0.11420667928505136</c:v>
                </c:pt>
                <c:pt idx="3163">
                  <c:v>0.1150436425089017</c:v>
                </c:pt>
                <c:pt idx="3164">
                  <c:v>0.11695918137394441</c:v>
                </c:pt>
                <c:pt idx="3165">
                  <c:v>0.11846090789292278</c:v>
                </c:pt>
                <c:pt idx="3166">
                  <c:v>0.12052714354019188</c:v>
                </c:pt>
                <c:pt idx="3167">
                  <c:v>0.12340719724076245</c:v>
                </c:pt>
                <c:pt idx="3168">
                  <c:v>0.12422255777853748</c:v>
                </c:pt>
                <c:pt idx="3169">
                  <c:v>0.12439854863007151</c:v>
                </c:pt>
                <c:pt idx="3170">
                  <c:v>0.12569663736696554</c:v>
                </c:pt>
                <c:pt idx="3171">
                  <c:v>0.1256604518181918</c:v>
                </c:pt>
                <c:pt idx="3172">
                  <c:v>0.12672683474889901</c:v>
                </c:pt>
                <c:pt idx="3173">
                  <c:v>0.12343329763017619</c:v>
                </c:pt>
                <c:pt idx="3174">
                  <c:v>0.12010981015265834</c:v>
                </c:pt>
                <c:pt idx="3175">
                  <c:v>0.1196890412214614</c:v>
                </c:pt>
                <c:pt idx="3176">
                  <c:v>0.12149722294012377</c:v>
                </c:pt>
                <c:pt idx="3177">
                  <c:v>0.12318777688642438</c:v>
                </c:pt>
                <c:pt idx="3178">
                  <c:v>0.12187820527875676</c:v>
                </c:pt>
                <c:pt idx="3179">
                  <c:v>0.12317956834578012</c:v>
                </c:pt>
                <c:pt idx="3180">
                  <c:v>0.12003805464526099</c:v>
                </c:pt>
                <c:pt idx="3181">
                  <c:v>0.11814495492303452</c:v>
                </c:pt>
                <c:pt idx="3182">
                  <c:v>0.1191903845023842</c:v>
                </c:pt>
                <c:pt idx="3183">
                  <c:v>0.12022353468342949</c:v>
                </c:pt>
                <c:pt idx="3184">
                  <c:v>0.12189981329957111</c:v>
                </c:pt>
                <c:pt idx="3185">
                  <c:v>0.11963182356913424</c:v>
                </c:pt>
                <c:pt idx="3186">
                  <c:v>0.12180067841036116</c:v>
                </c:pt>
                <c:pt idx="3187">
                  <c:v>0.11900415585523348</c:v>
                </c:pt>
                <c:pt idx="3188">
                  <c:v>0.12092129667944725</c:v>
                </c:pt>
                <c:pt idx="3189">
                  <c:v>0.12440685269193065</c:v>
                </c:pt>
                <c:pt idx="3190">
                  <c:v>0.1248460311774178</c:v>
                </c:pt>
                <c:pt idx="3191">
                  <c:v>0.12234985798069017</c:v>
                </c:pt>
                <c:pt idx="3192">
                  <c:v>0.12374130253805649</c:v>
                </c:pt>
                <c:pt idx="3193">
                  <c:v>0.12117881063255422</c:v>
                </c:pt>
                <c:pt idx="3194">
                  <c:v>0.12217793059822236</c:v>
                </c:pt>
                <c:pt idx="3195">
                  <c:v>0.12106631216778901</c:v>
                </c:pt>
                <c:pt idx="3196">
                  <c:v>0.12508723678501535</c:v>
                </c:pt>
                <c:pt idx="3197">
                  <c:v>0.1224023078206533</c:v>
                </c:pt>
                <c:pt idx="3198">
                  <c:v>0.12260562772825333</c:v>
                </c:pt>
                <c:pt idx="3199">
                  <c:v>0.12197565767528837</c:v>
                </c:pt>
                <c:pt idx="3200">
                  <c:v>0.12285836341108886</c:v>
                </c:pt>
                <c:pt idx="3201">
                  <c:v>0.12058282633547625</c:v>
                </c:pt>
                <c:pt idx="3202">
                  <c:v>0.12241030622481966</c:v>
                </c:pt>
                <c:pt idx="3203">
                  <c:v>0.11966060309739932</c:v>
                </c:pt>
                <c:pt idx="3204">
                  <c:v>0.11732597209557949</c:v>
                </c:pt>
                <c:pt idx="3205">
                  <c:v>0.11246538433920382</c:v>
                </c:pt>
                <c:pt idx="3206">
                  <c:v>0.11293366485481028</c:v>
                </c:pt>
                <c:pt idx="3207">
                  <c:v>0.10981131517706549</c:v>
                </c:pt>
                <c:pt idx="3208">
                  <c:v>0.11131617390836816</c:v>
                </c:pt>
                <c:pt idx="3209">
                  <c:v>0.11265271203220643</c:v>
                </c:pt>
                <c:pt idx="3210">
                  <c:v>0.11388944683244286</c:v>
                </c:pt>
                <c:pt idx="3211">
                  <c:v>0.11389515913751351</c:v>
                </c:pt>
                <c:pt idx="3212">
                  <c:v>0.11433946121970379</c:v>
                </c:pt>
                <c:pt idx="3213">
                  <c:v>0.11166745036780823</c:v>
                </c:pt>
                <c:pt idx="3214">
                  <c:v>0.109787799592361</c:v>
                </c:pt>
                <c:pt idx="3215">
                  <c:v>0.11043454995252296</c:v>
                </c:pt>
                <c:pt idx="3216">
                  <c:v>0.11226331477897858</c:v>
                </c:pt>
                <c:pt idx="3217">
                  <c:v>0.1133061518392862</c:v>
                </c:pt>
                <c:pt idx="3218">
                  <c:v>0.11575388950699105</c:v>
                </c:pt>
                <c:pt idx="3219">
                  <c:v>0.11595551043590649</c:v>
                </c:pt>
                <c:pt idx="3220">
                  <c:v>0.11671610466815802</c:v>
                </c:pt>
                <c:pt idx="3221">
                  <c:v>0.11412990638342752</c:v>
                </c:pt>
                <c:pt idx="3222">
                  <c:v>0.11386558477146534</c:v>
                </c:pt>
                <c:pt idx="3223">
                  <c:v>0.11360004752881124</c:v>
                </c:pt>
                <c:pt idx="3224">
                  <c:v>0.11657927329346604</c:v>
                </c:pt>
                <c:pt idx="3225">
                  <c:v>0.11664804716811994</c:v>
                </c:pt>
                <c:pt idx="3226">
                  <c:v>0.11857512593656296</c:v>
                </c:pt>
                <c:pt idx="3227">
                  <c:v>0.11710736749364314</c:v>
                </c:pt>
                <c:pt idx="3228">
                  <c:v>0.11961044037843757</c:v>
                </c:pt>
                <c:pt idx="3229">
                  <c:v>0.12027177999433211</c:v>
                </c:pt>
                <c:pt idx="3230">
                  <c:v>0.12166378056439363</c:v>
                </c:pt>
                <c:pt idx="3231">
                  <c:v>0.11866009086602756</c:v>
                </c:pt>
                <c:pt idx="3232">
                  <c:v>0.11932168824474208</c:v>
                </c:pt>
                <c:pt idx="3233">
                  <c:v>0.11746533722201093</c:v>
                </c:pt>
                <c:pt idx="3234">
                  <c:v>0.11984920572915379</c:v>
                </c:pt>
                <c:pt idx="3235">
                  <c:v>0.12217637391300938</c:v>
                </c:pt>
                <c:pt idx="3236">
                  <c:v>0.12446201059698093</c:v>
                </c:pt>
                <c:pt idx="3237">
                  <c:v>0.12598717989279731</c:v>
                </c:pt>
                <c:pt idx="3238">
                  <c:v>0.12895495473656182</c:v>
                </c:pt>
                <c:pt idx="3239">
                  <c:v>0.12858065871949612</c:v>
                </c:pt>
                <c:pt idx="3240">
                  <c:v>0.12964727753045349</c:v>
                </c:pt>
                <c:pt idx="3241">
                  <c:v>0.12539573770120124</c:v>
                </c:pt>
                <c:pt idx="3242">
                  <c:v>0.12420106056372988</c:v>
                </c:pt>
                <c:pt idx="3243">
                  <c:v>0.12046899886795126</c:v>
                </c:pt>
                <c:pt idx="3244">
                  <c:v>0.11934836271981662</c:v>
                </c:pt>
                <c:pt idx="3245">
                  <c:v>0.11634459341830967</c:v>
                </c:pt>
                <c:pt idx="3246">
                  <c:v>0.11315806226218718</c:v>
                </c:pt>
                <c:pt idx="3247">
                  <c:v>0.10907713930794864</c:v>
                </c:pt>
                <c:pt idx="3248">
                  <c:v>0.10599691083197943</c:v>
                </c:pt>
                <c:pt idx="3249">
                  <c:v>0.1057579115184272</c:v>
                </c:pt>
                <c:pt idx="3250">
                  <c:v>0.1065585526752453</c:v>
                </c:pt>
                <c:pt idx="3251">
                  <c:v>0.10763056483085855</c:v>
                </c:pt>
                <c:pt idx="3252">
                  <c:v>0.10791563303063685</c:v>
                </c:pt>
                <c:pt idx="3253">
                  <c:v>0.10781140764054407</c:v>
                </c:pt>
                <c:pt idx="3254">
                  <c:v>0.10754248643752888</c:v>
                </c:pt>
                <c:pt idx="3255">
                  <c:v>0.10918677016574113</c:v>
                </c:pt>
                <c:pt idx="3256">
                  <c:v>0.1093504034953139</c:v>
                </c:pt>
                <c:pt idx="3257">
                  <c:v>0.11174290053527623</c:v>
                </c:pt>
                <c:pt idx="3258">
                  <c:v>0.11230489179846566</c:v>
                </c:pt>
                <c:pt idx="3259">
                  <c:v>0.11441453856559493</c:v>
                </c:pt>
                <c:pt idx="3260">
                  <c:v>0.11535640542034378</c:v>
                </c:pt>
                <c:pt idx="3261">
                  <c:v>0.11513169400818496</c:v>
                </c:pt>
                <c:pt idx="3262">
                  <c:v>0.11649151186621129</c:v>
                </c:pt>
                <c:pt idx="3263">
                  <c:v>0.11832915788168177</c:v>
                </c:pt>
                <c:pt idx="3264">
                  <c:v>0.11806920448453376</c:v>
                </c:pt>
                <c:pt idx="3265">
                  <c:v>0.1202575409600246</c:v>
                </c:pt>
                <c:pt idx="3266">
                  <c:v>0.12537098302248051</c:v>
                </c:pt>
                <c:pt idx="3267">
                  <c:v>0.12643076596206951</c:v>
                </c:pt>
                <c:pt idx="3268">
                  <c:v>0.12757536793836166</c:v>
                </c:pt>
                <c:pt idx="3269">
                  <c:v>0.12860612842681773</c:v>
                </c:pt>
                <c:pt idx="3270">
                  <c:v>0.12694756845827584</c:v>
                </c:pt>
                <c:pt idx="3271">
                  <c:v>0.12514219622364908</c:v>
                </c:pt>
                <c:pt idx="3272">
                  <c:v>0.12501305652446396</c:v>
                </c:pt>
                <c:pt idx="3273">
                  <c:v>0.12717163161770914</c:v>
                </c:pt>
                <c:pt idx="3274">
                  <c:v>0.12784021128668313</c:v>
                </c:pt>
                <c:pt idx="3275">
                  <c:v>0.1289541727038101</c:v>
                </c:pt>
                <c:pt idx="3276">
                  <c:v>0.1302066792975598</c:v>
                </c:pt>
                <c:pt idx="3277">
                  <c:v>0.13228902324457284</c:v>
                </c:pt>
                <c:pt idx="3278">
                  <c:v>0.13229425962361782</c:v>
                </c:pt>
                <c:pt idx="3279">
                  <c:v>0.13354072027078662</c:v>
                </c:pt>
                <c:pt idx="3280">
                  <c:v>0.13292164727603373</c:v>
                </c:pt>
                <c:pt idx="3281">
                  <c:v>0.12794540300380455</c:v>
                </c:pt>
                <c:pt idx="3282">
                  <c:v>0.12669266133620452</c:v>
                </c:pt>
                <c:pt idx="3283">
                  <c:v>0.1224553388926847</c:v>
                </c:pt>
                <c:pt idx="3284">
                  <c:v>0.12086962545992445</c:v>
                </c:pt>
                <c:pt idx="3285">
                  <c:v>0.1231339175829891</c:v>
                </c:pt>
                <c:pt idx="3286">
                  <c:v>0.12122754534331175</c:v>
                </c:pt>
                <c:pt idx="3287">
                  <c:v>0.12276012485664971</c:v>
                </c:pt>
                <c:pt idx="3288">
                  <c:v>0.12248599457891758</c:v>
                </c:pt>
                <c:pt idx="3289">
                  <c:v>0.12576405953037034</c:v>
                </c:pt>
                <c:pt idx="3290">
                  <c:v>0.12889079825433705</c:v>
                </c:pt>
                <c:pt idx="3291">
                  <c:v>0.12901832671769792</c:v>
                </c:pt>
                <c:pt idx="3292">
                  <c:v>0.13181672239934428</c:v>
                </c:pt>
                <c:pt idx="3293">
                  <c:v>0.12851547822889081</c:v>
                </c:pt>
                <c:pt idx="3294">
                  <c:v>0.12787177049181567</c:v>
                </c:pt>
                <c:pt idx="3295">
                  <c:v>0.12644983632851797</c:v>
                </c:pt>
                <c:pt idx="3296">
                  <c:v>0.12411786916543908</c:v>
                </c:pt>
                <c:pt idx="3297">
                  <c:v>0.12278259171308051</c:v>
                </c:pt>
                <c:pt idx="3298">
                  <c:v>0.12579564648961247</c:v>
                </c:pt>
                <c:pt idx="3299">
                  <c:v>0.12491416579513413</c:v>
                </c:pt>
                <c:pt idx="3300">
                  <c:v>0.12278396834831669</c:v>
                </c:pt>
                <c:pt idx="3301">
                  <c:v>0.12304905874980587</c:v>
                </c:pt>
                <c:pt idx="3302">
                  <c:v>0.12552923834709301</c:v>
                </c:pt>
                <c:pt idx="3303">
                  <c:v>0.12305736575700818</c:v>
                </c:pt>
                <c:pt idx="3304">
                  <c:v>0.12252230717588923</c:v>
                </c:pt>
                <c:pt idx="3305">
                  <c:v>0.11944864204626546</c:v>
                </c:pt>
                <c:pt idx="3306">
                  <c:v>0.11992043710137894</c:v>
                </c:pt>
                <c:pt idx="3307">
                  <c:v>0.1171290853015171</c:v>
                </c:pt>
                <c:pt idx="3308">
                  <c:v>0.11550179554439201</c:v>
                </c:pt>
                <c:pt idx="3309">
                  <c:v>0.11271534413455694</c:v>
                </c:pt>
                <c:pt idx="3310">
                  <c:v>0.11249156857619215</c:v>
                </c:pt>
                <c:pt idx="3311">
                  <c:v>0.10943505818810412</c:v>
                </c:pt>
                <c:pt idx="3312">
                  <c:v>0.10940349159506366</c:v>
                </c:pt>
                <c:pt idx="3313">
                  <c:v>0.10895326227300602</c:v>
                </c:pt>
                <c:pt idx="3314">
                  <c:v>0.10479362026562111</c:v>
                </c:pt>
                <c:pt idx="3315">
                  <c:v>0.10278880389587285</c:v>
                </c:pt>
                <c:pt idx="3316">
                  <c:v>0.10541133940370656</c:v>
                </c:pt>
                <c:pt idx="3317">
                  <c:v>0.10908255383726556</c:v>
                </c:pt>
                <c:pt idx="3318">
                  <c:v>0.11042880952610333</c:v>
                </c:pt>
                <c:pt idx="3319">
                  <c:v>0.11162611716921206</c:v>
                </c:pt>
                <c:pt idx="3320">
                  <c:v>0.11511569703892681</c:v>
                </c:pt>
                <c:pt idx="3321">
                  <c:v>0.11689962981119852</c:v>
                </c:pt>
                <c:pt idx="3322">
                  <c:v>0.11781329002429179</c:v>
                </c:pt>
                <c:pt idx="3323">
                  <c:v>0.11869604488995211</c:v>
                </c:pt>
                <c:pt idx="3324">
                  <c:v>0.12253574283140767</c:v>
                </c:pt>
                <c:pt idx="3325">
                  <c:v>0.1218554652028533</c:v>
                </c:pt>
                <c:pt idx="3326">
                  <c:v>0.12454872581290316</c:v>
                </c:pt>
                <c:pt idx="3327">
                  <c:v>0.12325771109832757</c:v>
                </c:pt>
                <c:pt idx="3328">
                  <c:v>0.12177776763450536</c:v>
                </c:pt>
                <c:pt idx="3329">
                  <c:v>0.12562556570482386</c:v>
                </c:pt>
                <c:pt idx="3330">
                  <c:v>0.12731278423760553</c:v>
                </c:pt>
                <c:pt idx="3331">
                  <c:v>0.12803592039981387</c:v>
                </c:pt>
                <c:pt idx="3332">
                  <c:v>0.13088814943832966</c:v>
                </c:pt>
                <c:pt idx="3333">
                  <c:v>0.12970717200489743</c:v>
                </c:pt>
                <c:pt idx="3334">
                  <c:v>0.1318169179582078</c:v>
                </c:pt>
                <c:pt idx="3335">
                  <c:v>0.13225039079477827</c:v>
                </c:pt>
                <c:pt idx="3336">
                  <c:v>0.13181818721544505</c:v>
                </c:pt>
                <c:pt idx="3337">
                  <c:v>0.13490774218483753</c:v>
                </c:pt>
                <c:pt idx="3338">
                  <c:v>0.13709553076064468</c:v>
                </c:pt>
                <c:pt idx="3339">
                  <c:v>0.13422002539673256</c:v>
                </c:pt>
                <c:pt idx="3340">
                  <c:v>0.13578933878233945</c:v>
                </c:pt>
                <c:pt idx="3341">
                  <c:v>0.13768277398123757</c:v>
                </c:pt>
                <c:pt idx="3342">
                  <c:v>0.13698158559439422</c:v>
                </c:pt>
                <c:pt idx="3343">
                  <c:v>0.13782077288593966</c:v>
                </c:pt>
                <c:pt idx="3344">
                  <c:v>0.13846447169879256</c:v>
                </c:pt>
                <c:pt idx="3345">
                  <c:v>0.13754403460256218</c:v>
                </c:pt>
                <c:pt idx="3346">
                  <c:v>0.13921576669879618</c:v>
                </c:pt>
                <c:pt idx="3347">
                  <c:v>0.14035593594601878</c:v>
                </c:pt>
                <c:pt idx="3348">
                  <c:v>0.14109603998984144</c:v>
                </c:pt>
                <c:pt idx="3349">
                  <c:v>0.137788707209344</c:v>
                </c:pt>
                <c:pt idx="3350">
                  <c:v>0.13295345498794434</c:v>
                </c:pt>
                <c:pt idx="3351">
                  <c:v>0.13003761883645368</c:v>
                </c:pt>
                <c:pt idx="3352">
                  <c:v>0.12858098934058521</c:v>
                </c:pt>
                <c:pt idx="3353">
                  <c:v>0.1244274478401545</c:v>
                </c:pt>
                <c:pt idx="3354">
                  <c:v>0.12559582517523776</c:v>
                </c:pt>
                <c:pt idx="3355">
                  <c:v>0.12416827235361866</c:v>
                </c:pt>
                <c:pt idx="3356">
                  <c:v>0.1263266771387844</c:v>
                </c:pt>
                <c:pt idx="3357">
                  <c:v>0.12585478231266911</c:v>
                </c:pt>
                <c:pt idx="3358">
                  <c:v>0.12699513029055212</c:v>
                </c:pt>
                <c:pt idx="3359">
                  <c:v>0.12748842112095435</c:v>
                </c:pt>
                <c:pt idx="3360">
                  <c:v>0.12969470574165864</c:v>
                </c:pt>
                <c:pt idx="3361">
                  <c:v>0.1260610465332368</c:v>
                </c:pt>
                <c:pt idx="3362">
                  <c:v>0.12529934806052989</c:v>
                </c:pt>
                <c:pt idx="3363">
                  <c:v>0.12668512004021582</c:v>
                </c:pt>
                <c:pt idx="3364">
                  <c:v>0.12570182976743238</c:v>
                </c:pt>
                <c:pt idx="3365">
                  <c:v>0.12636936460036322</c:v>
                </c:pt>
                <c:pt idx="3366">
                  <c:v>0.12827447383931859</c:v>
                </c:pt>
                <c:pt idx="3367">
                  <c:v>0.12611543120911559</c:v>
                </c:pt>
                <c:pt idx="3368">
                  <c:v>0.12462070402890078</c:v>
                </c:pt>
                <c:pt idx="3369">
                  <c:v>0.12475259879435514</c:v>
                </c:pt>
                <c:pt idx="3370">
                  <c:v>0.12571314905968245</c:v>
                </c:pt>
                <c:pt idx="3371">
                  <c:v>0.12680704734446588</c:v>
                </c:pt>
                <c:pt idx="3372">
                  <c:v>0.1308410408196222</c:v>
                </c:pt>
                <c:pt idx="3373">
                  <c:v>0.12875442068391224</c:v>
                </c:pt>
                <c:pt idx="3374">
                  <c:v>0.12797746868863166</c:v>
                </c:pt>
                <c:pt idx="3375">
                  <c:v>0.12665955781348431</c:v>
                </c:pt>
                <c:pt idx="3376">
                  <c:v>0.12510546600446218</c:v>
                </c:pt>
                <c:pt idx="3377">
                  <c:v>0.1261624688133843</c:v>
                </c:pt>
                <c:pt idx="3378">
                  <c:v>0.12773303293264301</c:v>
                </c:pt>
                <c:pt idx="3379">
                  <c:v>0.12898604164390193</c:v>
                </c:pt>
                <c:pt idx="3380">
                  <c:v>0.12765973749339135</c:v>
                </c:pt>
                <c:pt idx="3381">
                  <c:v>0.1274883280793315</c:v>
                </c:pt>
                <c:pt idx="3382">
                  <c:v>0.13020651886895027</c:v>
                </c:pt>
                <c:pt idx="3383">
                  <c:v>0.13210432986064341</c:v>
                </c:pt>
                <c:pt idx="3384">
                  <c:v>0.13000187321616447</c:v>
                </c:pt>
                <c:pt idx="3385">
                  <c:v>0.13226391960145861</c:v>
                </c:pt>
                <c:pt idx="3386">
                  <c:v>0.13115255686292157</c:v>
                </c:pt>
                <c:pt idx="3387">
                  <c:v>0.12588462122191557</c:v>
                </c:pt>
                <c:pt idx="3388">
                  <c:v>0.12113356610502007</c:v>
                </c:pt>
                <c:pt idx="3389">
                  <c:v>0.11765964880747341</c:v>
                </c:pt>
                <c:pt idx="3390">
                  <c:v>0.11314177551787694</c:v>
                </c:pt>
                <c:pt idx="3391">
                  <c:v>0.11453270638822587</c:v>
                </c:pt>
                <c:pt idx="3392">
                  <c:v>0.11520591746857886</c:v>
                </c:pt>
                <c:pt idx="3393">
                  <c:v>0.11782464816562009</c:v>
                </c:pt>
                <c:pt idx="3394">
                  <c:v>0.12008769306537735</c:v>
                </c:pt>
                <c:pt idx="3395">
                  <c:v>0.12111731982837175</c:v>
                </c:pt>
                <c:pt idx="3396">
                  <c:v>0.12079226396358571</c:v>
                </c:pt>
                <c:pt idx="3397">
                  <c:v>0.12139559370559734</c:v>
                </c:pt>
                <c:pt idx="3398">
                  <c:v>0.12293681422275585</c:v>
                </c:pt>
                <c:pt idx="3399">
                  <c:v>0.12268399311909015</c:v>
                </c:pt>
                <c:pt idx="3400">
                  <c:v>0.12318621149276875</c:v>
                </c:pt>
                <c:pt idx="3401">
                  <c:v>0.12305703508341377</c:v>
                </c:pt>
                <c:pt idx="3402">
                  <c:v>0.12464739376484085</c:v>
                </c:pt>
                <c:pt idx="3403">
                  <c:v>0.12280353385373308</c:v>
                </c:pt>
                <c:pt idx="3404">
                  <c:v>0.12648895903098437</c:v>
                </c:pt>
                <c:pt idx="3405">
                  <c:v>0.12522871402451383</c:v>
                </c:pt>
                <c:pt idx="3406">
                  <c:v>0.13130091687189605</c:v>
                </c:pt>
                <c:pt idx="3407">
                  <c:v>0.1333130514678563</c:v>
                </c:pt>
                <c:pt idx="3408">
                  <c:v>0.13083763636012249</c:v>
                </c:pt>
                <c:pt idx="3409">
                  <c:v>0.12708187093647735</c:v>
                </c:pt>
                <c:pt idx="3410">
                  <c:v>0.12464790905265569</c:v>
                </c:pt>
                <c:pt idx="3411">
                  <c:v>0.12379682556287167</c:v>
                </c:pt>
                <c:pt idx="3412">
                  <c:v>0.12683555142720426</c:v>
                </c:pt>
                <c:pt idx="3413">
                  <c:v>0.12535732311580061</c:v>
                </c:pt>
                <c:pt idx="3414">
                  <c:v>0.12502846181740357</c:v>
                </c:pt>
                <c:pt idx="3415">
                  <c:v>0.1223141766449188</c:v>
                </c:pt>
                <c:pt idx="3416">
                  <c:v>0.12435888486380436</c:v>
                </c:pt>
                <c:pt idx="3417">
                  <c:v>0.12554712687362052</c:v>
                </c:pt>
                <c:pt idx="3418">
                  <c:v>0.12862106205406953</c:v>
                </c:pt>
                <c:pt idx="3419">
                  <c:v>0.13378462235088584</c:v>
                </c:pt>
                <c:pt idx="3420">
                  <c:v>0.13419875400870288</c:v>
                </c:pt>
                <c:pt idx="3421">
                  <c:v>0.13357226928924112</c:v>
                </c:pt>
                <c:pt idx="3422">
                  <c:v>0.13529727338785719</c:v>
                </c:pt>
                <c:pt idx="3423">
                  <c:v>0.13466436108189114</c:v>
                </c:pt>
                <c:pt idx="3424">
                  <c:v>0.13282751615254193</c:v>
                </c:pt>
                <c:pt idx="3425">
                  <c:v>0.13606205796423337</c:v>
                </c:pt>
                <c:pt idx="3426">
                  <c:v>0.13706918024145065</c:v>
                </c:pt>
                <c:pt idx="3427">
                  <c:v>0.13724909775284924</c:v>
                </c:pt>
                <c:pt idx="3428">
                  <c:v>0.1334116977261238</c:v>
                </c:pt>
                <c:pt idx="3429">
                  <c:v>0.1332678347737089</c:v>
                </c:pt>
                <c:pt idx="3430">
                  <c:v>0.13272206155341509</c:v>
                </c:pt>
                <c:pt idx="3431">
                  <c:v>0.13247200376541921</c:v>
                </c:pt>
                <c:pt idx="3432">
                  <c:v>0.13311499391490705</c:v>
                </c:pt>
                <c:pt idx="3433">
                  <c:v>0.13273232541733412</c:v>
                </c:pt>
                <c:pt idx="3434">
                  <c:v>0.13309687788645319</c:v>
                </c:pt>
                <c:pt idx="3435">
                  <c:v>0.13480594408089669</c:v>
                </c:pt>
                <c:pt idx="3436">
                  <c:v>0.13450488079444003</c:v>
                </c:pt>
                <c:pt idx="3437">
                  <c:v>0.13709369137937802</c:v>
                </c:pt>
                <c:pt idx="3438">
                  <c:v>0.14378329217071298</c:v>
                </c:pt>
                <c:pt idx="3439">
                  <c:v>0.14564598996467434</c:v>
                </c:pt>
                <c:pt idx="3440">
                  <c:v>0.14879876922334107</c:v>
                </c:pt>
                <c:pt idx="3441">
                  <c:v>0.14692441846211143</c:v>
                </c:pt>
                <c:pt idx="3442">
                  <c:v>0.14587869688225941</c:v>
                </c:pt>
                <c:pt idx="3443">
                  <c:v>0.14331635386460079</c:v>
                </c:pt>
                <c:pt idx="3444">
                  <c:v>0.14158094843344929</c:v>
                </c:pt>
                <c:pt idx="3445">
                  <c:v>0.13950276280714391</c:v>
                </c:pt>
                <c:pt idx="3446">
                  <c:v>0.13791457285752579</c:v>
                </c:pt>
                <c:pt idx="3447">
                  <c:v>0.13623643372946051</c:v>
                </c:pt>
                <c:pt idx="3448">
                  <c:v>0.13749604613054262</c:v>
                </c:pt>
                <c:pt idx="3449">
                  <c:v>0.13633595211936586</c:v>
                </c:pt>
                <c:pt idx="3450">
                  <c:v>0.13631350958409597</c:v>
                </c:pt>
                <c:pt idx="3451">
                  <c:v>0.13009932959957166</c:v>
                </c:pt>
                <c:pt idx="3452">
                  <c:v>0.12618289545591022</c:v>
                </c:pt>
                <c:pt idx="3453">
                  <c:v>0.12217554230448212</c:v>
                </c:pt>
                <c:pt idx="3454">
                  <c:v>0.11934040079834861</c:v>
                </c:pt>
                <c:pt idx="3455">
                  <c:v>0.11764947710960395</c:v>
                </c:pt>
                <c:pt idx="3456">
                  <c:v>0.11830305705399954</c:v>
                </c:pt>
                <c:pt idx="3457">
                  <c:v>0.11786190804342497</c:v>
                </c:pt>
                <c:pt idx="3458">
                  <c:v>0.11975733217173255</c:v>
                </c:pt>
                <c:pt idx="3459">
                  <c:v>0.1194654612019555</c:v>
                </c:pt>
                <c:pt idx="3460">
                  <c:v>0.11957659636729327</c:v>
                </c:pt>
                <c:pt idx="3461">
                  <c:v>0.11843975634663642</c:v>
                </c:pt>
                <c:pt idx="3462">
                  <c:v>0.11619766416839028</c:v>
                </c:pt>
                <c:pt idx="3463">
                  <c:v>0.11384190905130211</c:v>
                </c:pt>
                <c:pt idx="3464">
                  <c:v>0.11486558040575429</c:v>
                </c:pt>
                <c:pt idx="3465">
                  <c:v>0.1164221097555251</c:v>
                </c:pt>
                <c:pt idx="3466">
                  <c:v>0.11724851640444353</c:v>
                </c:pt>
                <c:pt idx="3467">
                  <c:v>0.11600410427548467</c:v>
                </c:pt>
                <c:pt idx="3468">
                  <c:v>0.11759072721038615</c:v>
                </c:pt>
                <c:pt idx="3469">
                  <c:v>0.11662681456643063</c:v>
                </c:pt>
                <c:pt idx="3470">
                  <c:v>0.11378605562899914</c:v>
                </c:pt>
                <c:pt idx="3471">
                  <c:v>0.1111225020035959</c:v>
                </c:pt>
                <c:pt idx="3472">
                  <c:v>0.11350108078490874</c:v>
                </c:pt>
                <c:pt idx="3473">
                  <c:v>0.11250336290936758</c:v>
                </c:pt>
                <c:pt idx="3474">
                  <c:v>0.11408463280442578</c:v>
                </c:pt>
                <c:pt idx="3475">
                  <c:v>0.11436166757798245</c:v>
                </c:pt>
                <c:pt idx="3476">
                  <c:v>0.11336785306114013</c:v>
                </c:pt>
                <c:pt idx="3477">
                  <c:v>0.10866837293098258</c:v>
                </c:pt>
                <c:pt idx="3478">
                  <c:v>0.10795174467782767</c:v>
                </c:pt>
                <c:pt idx="3479">
                  <c:v>0.10708644012612596</c:v>
                </c:pt>
                <c:pt idx="3480">
                  <c:v>0.10658294030258121</c:v>
                </c:pt>
                <c:pt idx="3481">
                  <c:v>0.109391713532801</c:v>
                </c:pt>
                <c:pt idx="3482">
                  <c:v>0.10956801469548605</c:v>
                </c:pt>
                <c:pt idx="3483">
                  <c:v>0.10950613573277228</c:v>
                </c:pt>
                <c:pt idx="3484">
                  <c:v>0.11211768377777238</c:v>
                </c:pt>
                <c:pt idx="3485">
                  <c:v>0.11472703540001637</c:v>
                </c:pt>
                <c:pt idx="3486">
                  <c:v>0.11690456567044159</c:v>
                </c:pt>
                <c:pt idx="3487">
                  <c:v>0.11535212205645011</c:v>
                </c:pt>
                <c:pt idx="3488">
                  <c:v>0.11756792132019422</c:v>
                </c:pt>
                <c:pt idx="3489">
                  <c:v>0.11770034147830578</c:v>
                </c:pt>
                <c:pt idx="3490">
                  <c:v>0.11736287879905537</c:v>
                </c:pt>
                <c:pt idx="3491">
                  <c:v>0.11955785015640683</c:v>
                </c:pt>
                <c:pt idx="3492">
                  <c:v>0.11899011647454859</c:v>
                </c:pt>
                <c:pt idx="3493">
                  <c:v>0.11582625168056965</c:v>
                </c:pt>
                <c:pt idx="3494">
                  <c:v>0.11612837265019441</c:v>
                </c:pt>
                <c:pt idx="3495">
                  <c:v>0.11430266240623752</c:v>
                </c:pt>
                <c:pt idx="3496">
                  <c:v>0.11369714273315421</c:v>
                </c:pt>
                <c:pt idx="3497">
                  <c:v>0.11473127989692902</c:v>
                </c:pt>
                <c:pt idx="3498">
                  <c:v>0.11558697273303287</c:v>
                </c:pt>
                <c:pt idx="3499">
                  <c:v>0.11753137913171373</c:v>
                </c:pt>
                <c:pt idx="3500">
                  <c:v>0.12055725507284551</c:v>
                </c:pt>
                <c:pt idx="3501">
                  <c:v>0.12135772080513868</c:v>
                </c:pt>
                <c:pt idx="3502">
                  <c:v>0.12215582934383164</c:v>
                </c:pt>
                <c:pt idx="3503">
                  <c:v>0.12278058165106279</c:v>
                </c:pt>
                <c:pt idx="3504">
                  <c:v>0.12213056506858413</c:v>
                </c:pt>
                <c:pt idx="3505">
                  <c:v>0.11539938160350088</c:v>
                </c:pt>
                <c:pt idx="3506">
                  <c:v>0.1133548748729306</c:v>
                </c:pt>
                <c:pt idx="3507">
                  <c:v>0.10987617331114004</c:v>
                </c:pt>
                <c:pt idx="3508">
                  <c:v>0.10876657282630119</c:v>
                </c:pt>
                <c:pt idx="3509">
                  <c:v>0.10523293660513856</c:v>
                </c:pt>
                <c:pt idx="3510">
                  <c:v>0.10250080057138163</c:v>
                </c:pt>
                <c:pt idx="3511">
                  <c:v>0.10204283816541475</c:v>
                </c:pt>
                <c:pt idx="3512">
                  <c:v>0.10140177153927536</c:v>
                </c:pt>
                <c:pt idx="3513">
                  <c:v>9.812501084157256E-2</c:v>
                </c:pt>
                <c:pt idx="3514">
                  <c:v>9.6854853637253088E-2</c:v>
                </c:pt>
                <c:pt idx="3515">
                  <c:v>9.6358184592829119E-2</c:v>
                </c:pt>
                <c:pt idx="3516">
                  <c:v>9.8661432770671423E-2</c:v>
                </c:pt>
                <c:pt idx="3517">
                  <c:v>9.9303271661704884E-2</c:v>
                </c:pt>
                <c:pt idx="3518">
                  <c:v>0.10101990201733285</c:v>
                </c:pt>
                <c:pt idx="3519">
                  <c:v>9.8404012503568616E-2</c:v>
                </c:pt>
                <c:pt idx="3520">
                  <c:v>9.9999440541704815E-2</c:v>
                </c:pt>
                <c:pt idx="3521">
                  <c:v>9.9197049252838052E-2</c:v>
                </c:pt>
                <c:pt idx="3522">
                  <c:v>9.926838127918651E-2</c:v>
                </c:pt>
                <c:pt idx="3523">
                  <c:v>9.6110244059923633E-2</c:v>
                </c:pt>
                <c:pt idx="3524">
                  <c:v>9.4450896290006359E-2</c:v>
                </c:pt>
                <c:pt idx="3525">
                  <c:v>9.0614066636577437E-2</c:v>
                </c:pt>
                <c:pt idx="3526">
                  <c:v>9.1210225540666448E-2</c:v>
                </c:pt>
                <c:pt idx="3527">
                  <c:v>8.7752808747349156E-2</c:v>
                </c:pt>
                <c:pt idx="3528">
                  <c:v>9.205367452113683E-2</c:v>
                </c:pt>
                <c:pt idx="3529">
                  <c:v>9.0790667608160985E-2</c:v>
                </c:pt>
                <c:pt idx="3530">
                  <c:v>9.0504309723983767E-2</c:v>
                </c:pt>
                <c:pt idx="3531">
                  <c:v>9.0999232601430294E-2</c:v>
                </c:pt>
                <c:pt idx="3532">
                  <c:v>9.0747044336019447E-2</c:v>
                </c:pt>
                <c:pt idx="3533">
                  <c:v>8.7751018876976825E-2</c:v>
                </c:pt>
                <c:pt idx="3534">
                  <c:v>8.6975161666091622E-2</c:v>
                </c:pt>
                <c:pt idx="3535">
                  <c:v>8.1531695092729825E-2</c:v>
                </c:pt>
                <c:pt idx="3536">
                  <c:v>8.2372264307723139E-2</c:v>
                </c:pt>
                <c:pt idx="3537">
                  <c:v>8.2294589634958712E-2</c:v>
                </c:pt>
                <c:pt idx="3538">
                  <c:v>8.1965084356566784E-2</c:v>
                </c:pt>
                <c:pt idx="3539">
                  <c:v>8.3258639901393844E-2</c:v>
                </c:pt>
                <c:pt idx="3540">
                  <c:v>8.4096128842191364E-2</c:v>
                </c:pt>
                <c:pt idx="3541">
                  <c:v>7.9983987014606378E-2</c:v>
                </c:pt>
                <c:pt idx="3542">
                  <c:v>7.5209420301239518E-2</c:v>
                </c:pt>
                <c:pt idx="3543">
                  <c:v>7.2501175572607879E-2</c:v>
                </c:pt>
                <c:pt idx="3544">
                  <c:v>7.7967002536892122E-2</c:v>
                </c:pt>
              </c:numCache>
            </c:numRef>
          </c:yVal>
          <c:smooth val="1"/>
          <c:extLst>
            <c:ext xmlns:c16="http://schemas.microsoft.com/office/drawing/2014/chart" uri="{C3380CC4-5D6E-409C-BE32-E72D297353CC}">
              <c16:uniqueId val="{00000002-390C-4C8C-A03E-B5BB9A3B9090}"/>
            </c:ext>
          </c:extLst>
        </c:ser>
        <c:ser>
          <c:idx val="3"/>
          <c:order val="3"/>
          <c:tx>
            <c:strRef>
              <c:f>Plotting!$L$1</c:f>
              <c:strCache>
                <c:ptCount val="1"/>
                <c:pt idx="0">
                  <c:v>3PV surfactant</c:v>
                </c:pt>
              </c:strCache>
            </c:strRef>
          </c:tx>
          <c:spPr>
            <a:ln w="19050" cap="rnd">
              <a:solidFill>
                <a:schemeClr val="accent4"/>
              </a:solidFill>
              <a:round/>
            </a:ln>
            <a:effectLst/>
          </c:spPr>
          <c:marker>
            <c:symbol val="none"/>
          </c:marker>
          <c:xVal>
            <c:numRef>
              <c:f>Plotting!$H$2:$H$3546</c:f>
              <c:numCache>
                <c:formatCode>0</c:formatCode>
                <c:ptCount val="3545"/>
                <c:pt idx="0">
                  <c:v>12</c:v>
                </c:pt>
                <c:pt idx="1">
                  <c:v>11.996613995485328</c:v>
                </c:pt>
                <c:pt idx="2">
                  <c:v>11.993227990970654</c:v>
                </c:pt>
                <c:pt idx="3">
                  <c:v>11.989841986455982</c:v>
                </c:pt>
                <c:pt idx="4">
                  <c:v>11.98645598194131</c:v>
                </c:pt>
                <c:pt idx="5">
                  <c:v>11.983069977426636</c:v>
                </c:pt>
                <c:pt idx="6">
                  <c:v>11.979683972911964</c:v>
                </c:pt>
                <c:pt idx="7">
                  <c:v>11.97629796839729</c:v>
                </c:pt>
                <c:pt idx="8">
                  <c:v>11.972911963882618</c:v>
                </c:pt>
                <c:pt idx="9">
                  <c:v>11.969525959367946</c:v>
                </c:pt>
                <c:pt idx="10">
                  <c:v>11.966139954853272</c:v>
                </c:pt>
                <c:pt idx="11">
                  <c:v>11.9627539503386</c:v>
                </c:pt>
                <c:pt idx="12">
                  <c:v>11.959367945823928</c:v>
                </c:pt>
                <c:pt idx="13">
                  <c:v>11.955981941309254</c:v>
                </c:pt>
                <c:pt idx="14">
                  <c:v>11.952595936794582</c:v>
                </c:pt>
                <c:pt idx="15">
                  <c:v>11.94920993227991</c:v>
                </c:pt>
                <c:pt idx="16">
                  <c:v>11.945823927765236</c:v>
                </c:pt>
                <c:pt idx="17">
                  <c:v>11.942437923250564</c:v>
                </c:pt>
                <c:pt idx="18">
                  <c:v>11.939051918735892</c:v>
                </c:pt>
                <c:pt idx="19">
                  <c:v>11.935665914221218</c:v>
                </c:pt>
                <c:pt idx="20">
                  <c:v>11.932279909706546</c:v>
                </c:pt>
                <c:pt idx="21">
                  <c:v>11.928893905191874</c:v>
                </c:pt>
                <c:pt idx="22">
                  <c:v>11.9255079006772</c:v>
                </c:pt>
                <c:pt idx="23">
                  <c:v>11.922121896162528</c:v>
                </c:pt>
                <c:pt idx="24">
                  <c:v>11.918735891647856</c:v>
                </c:pt>
                <c:pt idx="25">
                  <c:v>11.915349887133182</c:v>
                </c:pt>
                <c:pt idx="26">
                  <c:v>11.91196388261851</c:v>
                </c:pt>
                <c:pt idx="27">
                  <c:v>11.908577878103838</c:v>
                </c:pt>
                <c:pt idx="28">
                  <c:v>11.905191873589164</c:v>
                </c:pt>
                <c:pt idx="29">
                  <c:v>11.901805869074492</c:v>
                </c:pt>
                <c:pt idx="30">
                  <c:v>11.89841986455982</c:v>
                </c:pt>
                <c:pt idx="31">
                  <c:v>11.895033860045146</c:v>
                </c:pt>
                <c:pt idx="32">
                  <c:v>11.891647855530474</c:v>
                </c:pt>
                <c:pt idx="33">
                  <c:v>11.888261851015802</c:v>
                </c:pt>
                <c:pt idx="34">
                  <c:v>11.884875846501128</c:v>
                </c:pt>
                <c:pt idx="35">
                  <c:v>11.881489841986456</c:v>
                </c:pt>
                <c:pt idx="36">
                  <c:v>11.878103837471784</c:v>
                </c:pt>
                <c:pt idx="37">
                  <c:v>11.87471783295711</c:v>
                </c:pt>
                <c:pt idx="38">
                  <c:v>11.871331828442438</c:v>
                </c:pt>
                <c:pt idx="39">
                  <c:v>11.867945823927766</c:v>
                </c:pt>
                <c:pt idx="40">
                  <c:v>11.864559819413092</c:v>
                </c:pt>
                <c:pt idx="41">
                  <c:v>11.86117381489842</c:v>
                </c:pt>
                <c:pt idx="42">
                  <c:v>11.857787810383748</c:v>
                </c:pt>
                <c:pt idx="43">
                  <c:v>11.854401805869074</c:v>
                </c:pt>
                <c:pt idx="44">
                  <c:v>11.851015801354402</c:v>
                </c:pt>
                <c:pt idx="45">
                  <c:v>11.84762979683973</c:v>
                </c:pt>
                <c:pt idx="46">
                  <c:v>11.844243792325056</c:v>
                </c:pt>
                <c:pt idx="47">
                  <c:v>11.840857787810384</c:v>
                </c:pt>
                <c:pt idx="48">
                  <c:v>11.837471783295712</c:v>
                </c:pt>
                <c:pt idx="49">
                  <c:v>11.834085778781038</c:v>
                </c:pt>
                <c:pt idx="50">
                  <c:v>11.830699774266366</c:v>
                </c:pt>
                <c:pt idx="51">
                  <c:v>11.827313769751692</c:v>
                </c:pt>
                <c:pt idx="52">
                  <c:v>11.82392776523702</c:v>
                </c:pt>
                <c:pt idx="53">
                  <c:v>11.820541760722348</c:v>
                </c:pt>
                <c:pt idx="54">
                  <c:v>11.817155756207674</c:v>
                </c:pt>
                <c:pt idx="55">
                  <c:v>11.813769751693002</c:v>
                </c:pt>
                <c:pt idx="56">
                  <c:v>11.81038374717833</c:v>
                </c:pt>
                <c:pt idx="57">
                  <c:v>11.806997742663656</c:v>
                </c:pt>
                <c:pt idx="58">
                  <c:v>11.803611738148984</c:v>
                </c:pt>
                <c:pt idx="59">
                  <c:v>11.800225733634312</c:v>
                </c:pt>
                <c:pt idx="60">
                  <c:v>11.796839729119638</c:v>
                </c:pt>
                <c:pt idx="61">
                  <c:v>11.793453724604966</c:v>
                </c:pt>
                <c:pt idx="62">
                  <c:v>11.790067720090294</c:v>
                </c:pt>
                <c:pt idx="63">
                  <c:v>11.78668171557562</c:v>
                </c:pt>
                <c:pt idx="64">
                  <c:v>11.783295711060948</c:v>
                </c:pt>
                <c:pt idx="65">
                  <c:v>11.779909706546276</c:v>
                </c:pt>
                <c:pt idx="66">
                  <c:v>11.776523702031602</c:v>
                </c:pt>
                <c:pt idx="67">
                  <c:v>11.77313769751693</c:v>
                </c:pt>
                <c:pt idx="68">
                  <c:v>11.769751693002258</c:v>
                </c:pt>
                <c:pt idx="69">
                  <c:v>11.766365688487584</c:v>
                </c:pt>
                <c:pt idx="70">
                  <c:v>11.762979683972912</c:v>
                </c:pt>
                <c:pt idx="71">
                  <c:v>11.75959367945824</c:v>
                </c:pt>
                <c:pt idx="72">
                  <c:v>11.756207674943566</c:v>
                </c:pt>
                <c:pt idx="73">
                  <c:v>11.752821670428894</c:v>
                </c:pt>
                <c:pt idx="74">
                  <c:v>11.749435665914222</c:v>
                </c:pt>
                <c:pt idx="75">
                  <c:v>11.746049661399548</c:v>
                </c:pt>
                <c:pt idx="76">
                  <c:v>11.742663656884876</c:v>
                </c:pt>
                <c:pt idx="77">
                  <c:v>11.739277652370204</c:v>
                </c:pt>
                <c:pt idx="78">
                  <c:v>11.73589164785553</c:v>
                </c:pt>
                <c:pt idx="79">
                  <c:v>11.732505643340858</c:v>
                </c:pt>
                <c:pt idx="80">
                  <c:v>11.729119638826186</c:v>
                </c:pt>
                <c:pt idx="81">
                  <c:v>11.725733634311512</c:v>
                </c:pt>
                <c:pt idx="82">
                  <c:v>11.72234762979684</c:v>
                </c:pt>
                <c:pt idx="83">
                  <c:v>11.718961625282168</c:v>
                </c:pt>
                <c:pt idx="84">
                  <c:v>11.715575620767494</c:v>
                </c:pt>
                <c:pt idx="85">
                  <c:v>11.712189616252822</c:v>
                </c:pt>
                <c:pt idx="86">
                  <c:v>11.70880361173815</c:v>
                </c:pt>
                <c:pt idx="87">
                  <c:v>11.705417607223476</c:v>
                </c:pt>
                <c:pt idx="88">
                  <c:v>11.702031602708804</c:v>
                </c:pt>
                <c:pt idx="89">
                  <c:v>11.698645598194132</c:v>
                </c:pt>
                <c:pt idx="90">
                  <c:v>11.695259593679458</c:v>
                </c:pt>
                <c:pt idx="91">
                  <c:v>11.691873589164786</c:v>
                </c:pt>
                <c:pt idx="92">
                  <c:v>11.688487584650114</c:v>
                </c:pt>
                <c:pt idx="93">
                  <c:v>11.68510158013544</c:v>
                </c:pt>
                <c:pt idx="94">
                  <c:v>11.681715575620768</c:v>
                </c:pt>
                <c:pt idx="95">
                  <c:v>11.678329571106094</c:v>
                </c:pt>
                <c:pt idx="96">
                  <c:v>11.674943566591422</c:v>
                </c:pt>
                <c:pt idx="97">
                  <c:v>11.67155756207675</c:v>
                </c:pt>
                <c:pt idx="98">
                  <c:v>11.668171557562076</c:v>
                </c:pt>
                <c:pt idx="99">
                  <c:v>11.664785553047404</c:v>
                </c:pt>
                <c:pt idx="100">
                  <c:v>11.661399548532732</c:v>
                </c:pt>
                <c:pt idx="101">
                  <c:v>11.658013544018058</c:v>
                </c:pt>
                <c:pt idx="102">
                  <c:v>11.654627539503386</c:v>
                </c:pt>
                <c:pt idx="103">
                  <c:v>11.651241534988714</c:v>
                </c:pt>
                <c:pt idx="104">
                  <c:v>11.64785553047404</c:v>
                </c:pt>
                <c:pt idx="105">
                  <c:v>11.644469525959368</c:v>
                </c:pt>
                <c:pt idx="106">
                  <c:v>11.641083521444695</c:v>
                </c:pt>
                <c:pt idx="107">
                  <c:v>11.637697516930022</c:v>
                </c:pt>
                <c:pt idx="108">
                  <c:v>11.63431151241535</c:v>
                </c:pt>
                <c:pt idx="109">
                  <c:v>11.630925507900677</c:v>
                </c:pt>
                <c:pt idx="110">
                  <c:v>11.627539503386004</c:v>
                </c:pt>
                <c:pt idx="111">
                  <c:v>11.624153498871332</c:v>
                </c:pt>
                <c:pt idx="112">
                  <c:v>11.620767494356659</c:v>
                </c:pt>
                <c:pt idx="113">
                  <c:v>11.617381489841986</c:v>
                </c:pt>
                <c:pt idx="114">
                  <c:v>11.613995485327314</c:v>
                </c:pt>
                <c:pt idx="115">
                  <c:v>11.610609480812641</c:v>
                </c:pt>
                <c:pt idx="116">
                  <c:v>11.607223476297968</c:v>
                </c:pt>
                <c:pt idx="117">
                  <c:v>11.603837471783295</c:v>
                </c:pt>
                <c:pt idx="118">
                  <c:v>11.600451467268623</c:v>
                </c:pt>
                <c:pt idx="119">
                  <c:v>11.59706546275395</c:v>
                </c:pt>
                <c:pt idx="120">
                  <c:v>11.593679458239277</c:v>
                </c:pt>
                <c:pt idx="121">
                  <c:v>11.590293453724605</c:v>
                </c:pt>
                <c:pt idx="122">
                  <c:v>11.586907449209932</c:v>
                </c:pt>
                <c:pt idx="123">
                  <c:v>11.583521444695259</c:v>
                </c:pt>
                <c:pt idx="124">
                  <c:v>11.580135440180587</c:v>
                </c:pt>
                <c:pt idx="125">
                  <c:v>11.576749435665914</c:v>
                </c:pt>
                <c:pt idx="126">
                  <c:v>11.573363431151241</c:v>
                </c:pt>
                <c:pt idx="127">
                  <c:v>11.569977426636569</c:v>
                </c:pt>
                <c:pt idx="128">
                  <c:v>11.566591422121896</c:v>
                </c:pt>
                <c:pt idx="129">
                  <c:v>11.563205417607223</c:v>
                </c:pt>
                <c:pt idx="130">
                  <c:v>11.559819413092551</c:v>
                </c:pt>
                <c:pt idx="131">
                  <c:v>11.556433408577877</c:v>
                </c:pt>
                <c:pt idx="132">
                  <c:v>11.553047404063205</c:v>
                </c:pt>
                <c:pt idx="133">
                  <c:v>11.549661399548533</c:v>
                </c:pt>
                <c:pt idx="134">
                  <c:v>11.546275395033859</c:v>
                </c:pt>
                <c:pt idx="135">
                  <c:v>11.542889390519187</c:v>
                </c:pt>
                <c:pt idx="136">
                  <c:v>11.539503386004515</c:v>
                </c:pt>
                <c:pt idx="137">
                  <c:v>11.536117381489841</c:v>
                </c:pt>
                <c:pt idx="138">
                  <c:v>11.532731376975169</c:v>
                </c:pt>
                <c:pt idx="139">
                  <c:v>11.529345372460496</c:v>
                </c:pt>
                <c:pt idx="140">
                  <c:v>11.525959367945823</c:v>
                </c:pt>
                <c:pt idx="141">
                  <c:v>11.522573363431151</c:v>
                </c:pt>
                <c:pt idx="142">
                  <c:v>11.519187358916477</c:v>
                </c:pt>
                <c:pt idx="143">
                  <c:v>11.515801354401805</c:v>
                </c:pt>
                <c:pt idx="144">
                  <c:v>11.512415349887133</c:v>
                </c:pt>
                <c:pt idx="145">
                  <c:v>11.509029345372459</c:v>
                </c:pt>
                <c:pt idx="146">
                  <c:v>11.505643340857787</c:v>
                </c:pt>
                <c:pt idx="147">
                  <c:v>11.502257336343115</c:v>
                </c:pt>
                <c:pt idx="148">
                  <c:v>11.498871331828441</c:v>
                </c:pt>
                <c:pt idx="149">
                  <c:v>11.495485327313769</c:v>
                </c:pt>
                <c:pt idx="150">
                  <c:v>11.492099322799097</c:v>
                </c:pt>
                <c:pt idx="151">
                  <c:v>11.488713318284423</c:v>
                </c:pt>
                <c:pt idx="152">
                  <c:v>11.485327313769751</c:v>
                </c:pt>
                <c:pt idx="153">
                  <c:v>11.481941309255079</c:v>
                </c:pt>
                <c:pt idx="154">
                  <c:v>11.478555304740405</c:v>
                </c:pt>
                <c:pt idx="155">
                  <c:v>11.475169300225733</c:v>
                </c:pt>
                <c:pt idx="156">
                  <c:v>11.471783295711061</c:v>
                </c:pt>
                <c:pt idx="157">
                  <c:v>11.468397291196387</c:v>
                </c:pt>
                <c:pt idx="158">
                  <c:v>11.465011286681715</c:v>
                </c:pt>
                <c:pt idx="159">
                  <c:v>11.461625282167043</c:v>
                </c:pt>
                <c:pt idx="160">
                  <c:v>11.458239277652369</c:v>
                </c:pt>
                <c:pt idx="161">
                  <c:v>11.454853273137697</c:v>
                </c:pt>
                <c:pt idx="162">
                  <c:v>11.451467268623025</c:v>
                </c:pt>
                <c:pt idx="163">
                  <c:v>11.448081264108351</c:v>
                </c:pt>
                <c:pt idx="164">
                  <c:v>11.444695259593679</c:v>
                </c:pt>
                <c:pt idx="165">
                  <c:v>11.441309255079007</c:v>
                </c:pt>
                <c:pt idx="166">
                  <c:v>11.437923250564333</c:v>
                </c:pt>
                <c:pt idx="167">
                  <c:v>11.434537246049661</c:v>
                </c:pt>
                <c:pt idx="168">
                  <c:v>11.431151241534989</c:v>
                </c:pt>
                <c:pt idx="169">
                  <c:v>11.427765237020315</c:v>
                </c:pt>
                <c:pt idx="170">
                  <c:v>11.424379232505643</c:v>
                </c:pt>
                <c:pt idx="171">
                  <c:v>11.420993227990971</c:v>
                </c:pt>
                <c:pt idx="172">
                  <c:v>11.417607223476297</c:v>
                </c:pt>
                <c:pt idx="173">
                  <c:v>11.414221218961625</c:v>
                </c:pt>
                <c:pt idx="174">
                  <c:v>11.410835214446953</c:v>
                </c:pt>
                <c:pt idx="175">
                  <c:v>11.407449209932279</c:v>
                </c:pt>
                <c:pt idx="176">
                  <c:v>11.404063205417607</c:v>
                </c:pt>
                <c:pt idx="177">
                  <c:v>11.400677200902935</c:v>
                </c:pt>
                <c:pt idx="178">
                  <c:v>11.397291196388261</c:v>
                </c:pt>
                <c:pt idx="179">
                  <c:v>11.393905191873589</c:v>
                </c:pt>
                <c:pt idx="180">
                  <c:v>11.390519187358917</c:v>
                </c:pt>
                <c:pt idx="181">
                  <c:v>11.387133182844243</c:v>
                </c:pt>
                <c:pt idx="182">
                  <c:v>11.383747178329571</c:v>
                </c:pt>
                <c:pt idx="183">
                  <c:v>11.380361173814897</c:v>
                </c:pt>
                <c:pt idx="184">
                  <c:v>11.376975169300225</c:v>
                </c:pt>
                <c:pt idx="185">
                  <c:v>11.373589164785553</c:v>
                </c:pt>
                <c:pt idx="186">
                  <c:v>11.370203160270879</c:v>
                </c:pt>
                <c:pt idx="187">
                  <c:v>11.366817155756207</c:v>
                </c:pt>
                <c:pt idx="188">
                  <c:v>11.363431151241535</c:v>
                </c:pt>
                <c:pt idx="189">
                  <c:v>11.360045146726861</c:v>
                </c:pt>
                <c:pt idx="190">
                  <c:v>11.356659142212189</c:v>
                </c:pt>
                <c:pt idx="191">
                  <c:v>11.353273137697517</c:v>
                </c:pt>
                <c:pt idx="192">
                  <c:v>11.349887133182843</c:v>
                </c:pt>
                <c:pt idx="193">
                  <c:v>11.346501128668171</c:v>
                </c:pt>
                <c:pt idx="194">
                  <c:v>11.343115124153499</c:v>
                </c:pt>
                <c:pt idx="195">
                  <c:v>11.339729119638825</c:v>
                </c:pt>
                <c:pt idx="196">
                  <c:v>11.336343115124153</c:v>
                </c:pt>
                <c:pt idx="197">
                  <c:v>11.332957110609481</c:v>
                </c:pt>
                <c:pt idx="198">
                  <c:v>11.329571106094807</c:v>
                </c:pt>
                <c:pt idx="199">
                  <c:v>11.326185101580135</c:v>
                </c:pt>
                <c:pt idx="200">
                  <c:v>11.322799097065463</c:v>
                </c:pt>
                <c:pt idx="201">
                  <c:v>11.319413092550789</c:v>
                </c:pt>
                <c:pt idx="202">
                  <c:v>11.316027088036117</c:v>
                </c:pt>
                <c:pt idx="203">
                  <c:v>11.312641083521445</c:v>
                </c:pt>
                <c:pt idx="204">
                  <c:v>11.309255079006771</c:v>
                </c:pt>
                <c:pt idx="205">
                  <c:v>11.305869074492099</c:v>
                </c:pt>
                <c:pt idx="206">
                  <c:v>11.302483069977427</c:v>
                </c:pt>
                <c:pt idx="207">
                  <c:v>11.299097065462753</c:v>
                </c:pt>
                <c:pt idx="208">
                  <c:v>11.295711060948081</c:v>
                </c:pt>
                <c:pt idx="209">
                  <c:v>11.292325056433409</c:v>
                </c:pt>
                <c:pt idx="210">
                  <c:v>11.288939051918735</c:v>
                </c:pt>
                <c:pt idx="211">
                  <c:v>11.285553047404063</c:v>
                </c:pt>
                <c:pt idx="212">
                  <c:v>11.282167042889391</c:v>
                </c:pt>
                <c:pt idx="213">
                  <c:v>11.278781038374717</c:v>
                </c:pt>
                <c:pt idx="214">
                  <c:v>11.275395033860045</c:v>
                </c:pt>
                <c:pt idx="215">
                  <c:v>11.272009029345373</c:v>
                </c:pt>
                <c:pt idx="216">
                  <c:v>11.268623024830699</c:v>
                </c:pt>
                <c:pt idx="217">
                  <c:v>11.265237020316027</c:v>
                </c:pt>
                <c:pt idx="218">
                  <c:v>11.261851015801355</c:v>
                </c:pt>
                <c:pt idx="219">
                  <c:v>11.258465011286681</c:v>
                </c:pt>
                <c:pt idx="220">
                  <c:v>11.255079006772009</c:v>
                </c:pt>
                <c:pt idx="221">
                  <c:v>11.251693002257337</c:v>
                </c:pt>
                <c:pt idx="222">
                  <c:v>11.248306997742663</c:v>
                </c:pt>
                <c:pt idx="223">
                  <c:v>11.244920993227991</c:v>
                </c:pt>
                <c:pt idx="224">
                  <c:v>11.241534988713319</c:v>
                </c:pt>
                <c:pt idx="225">
                  <c:v>11.238148984198645</c:v>
                </c:pt>
                <c:pt idx="226">
                  <c:v>11.234762979683973</c:v>
                </c:pt>
                <c:pt idx="227">
                  <c:v>11.231376975169301</c:v>
                </c:pt>
                <c:pt idx="228">
                  <c:v>11.227990970654627</c:v>
                </c:pt>
                <c:pt idx="229">
                  <c:v>11.224604966139955</c:v>
                </c:pt>
                <c:pt idx="230">
                  <c:v>11.221218961625281</c:v>
                </c:pt>
                <c:pt idx="231">
                  <c:v>11.217832957110609</c:v>
                </c:pt>
                <c:pt idx="232">
                  <c:v>11.214446952595937</c:v>
                </c:pt>
                <c:pt idx="233">
                  <c:v>11.211060948081263</c:v>
                </c:pt>
                <c:pt idx="234">
                  <c:v>11.207674943566591</c:v>
                </c:pt>
                <c:pt idx="235">
                  <c:v>11.204288939051919</c:v>
                </c:pt>
                <c:pt idx="236">
                  <c:v>11.200902934537245</c:v>
                </c:pt>
                <c:pt idx="237">
                  <c:v>11.197516930022573</c:v>
                </c:pt>
                <c:pt idx="238">
                  <c:v>11.194130925507901</c:v>
                </c:pt>
                <c:pt idx="239">
                  <c:v>11.190744920993227</c:v>
                </c:pt>
                <c:pt idx="240">
                  <c:v>11.187358916478555</c:v>
                </c:pt>
                <c:pt idx="241">
                  <c:v>11.183972911963883</c:v>
                </c:pt>
                <c:pt idx="242">
                  <c:v>11.180586907449209</c:v>
                </c:pt>
                <c:pt idx="243">
                  <c:v>11.177200902934537</c:v>
                </c:pt>
                <c:pt idx="244">
                  <c:v>11.173814898419865</c:v>
                </c:pt>
                <c:pt idx="245">
                  <c:v>11.170428893905191</c:v>
                </c:pt>
                <c:pt idx="246">
                  <c:v>11.167042889390519</c:v>
                </c:pt>
                <c:pt idx="247">
                  <c:v>11.163656884875847</c:v>
                </c:pt>
                <c:pt idx="248">
                  <c:v>11.160270880361173</c:v>
                </c:pt>
                <c:pt idx="249">
                  <c:v>11.156884875846501</c:v>
                </c:pt>
                <c:pt idx="250">
                  <c:v>11.153498871331829</c:v>
                </c:pt>
                <c:pt idx="251">
                  <c:v>11.150112866817155</c:v>
                </c:pt>
                <c:pt idx="252">
                  <c:v>11.146726862302483</c:v>
                </c:pt>
                <c:pt idx="253">
                  <c:v>11.143340857787811</c:v>
                </c:pt>
                <c:pt idx="254">
                  <c:v>11.139954853273137</c:v>
                </c:pt>
                <c:pt idx="255">
                  <c:v>11.136568848758465</c:v>
                </c:pt>
                <c:pt idx="256">
                  <c:v>11.133182844243793</c:v>
                </c:pt>
                <c:pt idx="257">
                  <c:v>11.129796839729119</c:v>
                </c:pt>
                <c:pt idx="258">
                  <c:v>11.126410835214447</c:v>
                </c:pt>
                <c:pt idx="259">
                  <c:v>11.123024830699775</c:v>
                </c:pt>
                <c:pt idx="260">
                  <c:v>11.119638826185101</c:v>
                </c:pt>
                <c:pt idx="261">
                  <c:v>11.116252821670429</c:v>
                </c:pt>
                <c:pt idx="262">
                  <c:v>11.112866817155757</c:v>
                </c:pt>
                <c:pt idx="263">
                  <c:v>11.109480812641083</c:v>
                </c:pt>
                <c:pt idx="264">
                  <c:v>11.106094808126411</c:v>
                </c:pt>
                <c:pt idx="265">
                  <c:v>11.102708803611739</c:v>
                </c:pt>
                <c:pt idx="266">
                  <c:v>11.099322799097065</c:v>
                </c:pt>
                <c:pt idx="267">
                  <c:v>11.095936794582393</c:v>
                </c:pt>
                <c:pt idx="268">
                  <c:v>11.092550790067721</c:v>
                </c:pt>
                <c:pt idx="269">
                  <c:v>11.089164785553047</c:v>
                </c:pt>
                <c:pt idx="270">
                  <c:v>11.085778781038375</c:v>
                </c:pt>
                <c:pt idx="271">
                  <c:v>11.082392776523703</c:v>
                </c:pt>
                <c:pt idx="272">
                  <c:v>11.079006772009029</c:v>
                </c:pt>
                <c:pt idx="273">
                  <c:v>11.075620767494357</c:v>
                </c:pt>
                <c:pt idx="274">
                  <c:v>11.072234762979683</c:v>
                </c:pt>
                <c:pt idx="275">
                  <c:v>11.068848758465011</c:v>
                </c:pt>
                <c:pt idx="276">
                  <c:v>11.065462753950339</c:v>
                </c:pt>
                <c:pt idx="277">
                  <c:v>11.062076749435665</c:v>
                </c:pt>
                <c:pt idx="278">
                  <c:v>11.058690744920993</c:v>
                </c:pt>
                <c:pt idx="279">
                  <c:v>11.055304740406321</c:v>
                </c:pt>
                <c:pt idx="280">
                  <c:v>11.051918735891647</c:v>
                </c:pt>
                <c:pt idx="281">
                  <c:v>11.048532731376975</c:v>
                </c:pt>
                <c:pt idx="282">
                  <c:v>11.045146726862303</c:v>
                </c:pt>
                <c:pt idx="283">
                  <c:v>11.041760722347629</c:v>
                </c:pt>
                <c:pt idx="284">
                  <c:v>11.038374717832957</c:v>
                </c:pt>
                <c:pt idx="285">
                  <c:v>11.034988713318285</c:v>
                </c:pt>
                <c:pt idx="286">
                  <c:v>11.031602708803611</c:v>
                </c:pt>
                <c:pt idx="287">
                  <c:v>11.028216704288939</c:v>
                </c:pt>
                <c:pt idx="288">
                  <c:v>11.024830699774267</c:v>
                </c:pt>
                <c:pt idx="289">
                  <c:v>11.021444695259593</c:v>
                </c:pt>
                <c:pt idx="290">
                  <c:v>11.018058690744921</c:v>
                </c:pt>
                <c:pt idx="291">
                  <c:v>11.014672686230249</c:v>
                </c:pt>
                <c:pt idx="292">
                  <c:v>11.011286681715575</c:v>
                </c:pt>
                <c:pt idx="293">
                  <c:v>11.007900677200903</c:v>
                </c:pt>
                <c:pt idx="294">
                  <c:v>11.004514672686231</c:v>
                </c:pt>
                <c:pt idx="295">
                  <c:v>11.001128668171557</c:v>
                </c:pt>
                <c:pt idx="296">
                  <c:v>10.997742663656885</c:v>
                </c:pt>
                <c:pt idx="297">
                  <c:v>10.994356659142213</c:v>
                </c:pt>
                <c:pt idx="298">
                  <c:v>10.990970654627539</c:v>
                </c:pt>
                <c:pt idx="299">
                  <c:v>10.987584650112867</c:v>
                </c:pt>
                <c:pt idx="300">
                  <c:v>10.984198645598195</c:v>
                </c:pt>
                <c:pt idx="301">
                  <c:v>10.980812641083521</c:v>
                </c:pt>
                <c:pt idx="302">
                  <c:v>10.977426636568849</c:v>
                </c:pt>
                <c:pt idx="303">
                  <c:v>10.974040632054177</c:v>
                </c:pt>
                <c:pt idx="304">
                  <c:v>10.970654627539503</c:v>
                </c:pt>
                <c:pt idx="305">
                  <c:v>10.967268623024831</c:v>
                </c:pt>
                <c:pt idx="306">
                  <c:v>10.963882618510159</c:v>
                </c:pt>
                <c:pt idx="307">
                  <c:v>10.960496613995485</c:v>
                </c:pt>
                <c:pt idx="308">
                  <c:v>10.957110609480813</c:v>
                </c:pt>
                <c:pt idx="309">
                  <c:v>10.953724604966141</c:v>
                </c:pt>
                <c:pt idx="310">
                  <c:v>10.950338600451467</c:v>
                </c:pt>
                <c:pt idx="311">
                  <c:v>10.946952595936795</c:v>
                </c:pt>
                <c:pt idx="312">
                  <c:v>10.943566591422123</c:v>
                </c:pt>
                <c:pt idx="313">
                  <c:v>10.940180586907449</c:v>
                </c:pt>
                <c:pt idx="314">
                  <c:v>10.936794582392777</c:v>
                </c:pt>
                <c:pt idx="315">
                  <c:v>10.933408577878104</c:v>
                </c:pt>
                <c:pt idx="316">
                  <c:v>10.930022573363431</c:v>
                </c:pt>
                <c:pt idx="317">
                  <c:v>10.926636568848759</c:v>
                </c:pt>
                <c:pt idx="318">
                  <c:v>10.923250564334085</c:v>
                </c:pt>
                <c:pt idx="319">
                  <c:v>10.919864559819413</c:v>
                </c:pt>
                <c:pt idx="320">
                  <c:v>10.916478555304741</c:v>
                </c:pt>
                <c:pt idx="321">
                  <c:v>10.913092550790067</c:v>
                </c:pt>
                <c:pt idx="322">
                  <c:v>10.909706546275395</c:v>
                </c:pt>
                <c:pt idx="323">
                  <c:v>10.906320541760723</c:v>
                </c:pt>
                <c:pt idx="324">
                  <c:v>10.902934537246049</c:v>
                </c:pt>
                <c:pt idx="325">
                  <c:v>10.899548532731377</c:v>
                </c:pt>
                <c:pt idx="326">
                  <c:v>10.896162528216705</c:v>
                </c:pt>
                <c:pt idx="327">
                  <c:v>10.892776523702031</c:v>
                </c:pt>
                <c:pt idx="328">
                  <c:v>10.889390519187359</c:v>
                </c:pt>
                <c:pt idx="329">
                  <c:v>10.886004514672686</c:v>
                </c:pt>
                <c:pt idx="330">
                  <c:v>10.882618510158013</c:v>
                </c:pt>
                <c:pt idx="331">
                  <c:v>10.879232505643341</c:v>
                </c:pt>
                <c:pt idx="332">
                  <c:v>10.875846501128668</c:v>
                </c:pt>
                <c:pt idx="333">
                  <c:v>10.872460496613995</c:v>
                </c:pt>
                <c:pt idx="334">
                  <c:v>10.869074492099323</c:v>
                </c:pt>
                <c:pt idx="335">
                  <c:v>10.86568848758465</c:v>
                </c:pt>
                <c:pt idx="336">
                  <c:v>10.862302483069977</c:v>
                </c:pt>
                <c:pt idx="337">
                  <c:v>10.858916478555305</c:v>
                </c:pt>
                <c:pt idx="338">
                  <c:v>10.855530474040632</c:v>
                </c:pt>
                <c:pt idx="339">
                  <c:v>10.852144469525959</c:v>
                </c:pt>
                <c:pt idx="340">
                  <c:v>10.848758465011286</c:v>
                </c:pt>
                <c:pt idx="341">
                  <c:v>10.845372460496614</c:v>
                </c:pt>
                <c:pt idx="342">
                  <c:v>10.841986455981941</c:v>
                </c:pt>
                <c:pt idx="343">
                  <c:v>10.838600451467268</c:v>
                </c:pt>
                <c:pt idx="344">
                  <c:v>10.835214446952596</c:v>
                </c:pt>
                <c:pt idx="345">
                  <c:v>10.831828442437923</c:v>
                </c:pt>
                <c:pt idx="346">
                  <c:v>10.82844243792325</c:v>
                </c:pt>
                <c:pt idx="347">
                  <c:v>10.825056433408578</c:v>
                </c:pt>
                <c:pt idx="348">
                  <c:v>10.821670428893905</c:v>
                </c:pt>
                <c:pt idx="349">
                  <c:v>10.818284424379232</c:v>
                </c:pt>
                <c:pt idx="350">
                  <c:v>10.81489841986456</c:v>
                </c:pt>
                <c:pt idx="351">
                  <c:v>10.811512415349886</c:v>
                </c:pt>
                <c:pt idx="352">
                  <c:v>10.808126410835214</c:v>
                </c:pt>
                <c:pt idx="353">
                  <c:v>10.804740406320542</c:v>
                </c:pt>
                <c:pt idx="354">
                  <c:v>10.801354401805868</c:v>
                </c:pt>
                <c:pt idx="355">
                  <c:v>10.797968397291196</c:v>
                </c:pt>
                <c:pt idx="356">
                  <c:v>10.794582392776524</c:v>
                </c:pt>
                <c:pt idx="357">
                  <c:v>10.79119638826185</c:v>
                </c:pt>
                <c:pt idx="358">
                  <c:v>10.787810383747178</c:v>
                </c:pt>
                <c:pt idx="359">
                  <c:v>10.784424379232506</c:v>
                </c:pt>
                <c:pt idx="360">
                  <c:v>10.781038374717832</c:v>
                </c:pt>
                <c:pt idx="361">
                  <c:v>10.77765237020316</c:v>
                </c:pt>
                <c:pt idx="362">
                  <c:v>10.774266365688487</c:v>
                </c:pt>
                <c:pt idx="363">
                  <c:v>10.770880361173814</c:v>
                </c:pt>
                <c:pt idx="364">
                  <c:v>10.767494356659142</c:v>
                </c:pt>
                <c:pt idx="365">
                  <c:v>10.764108352144468</c:v>
                </c:pt>
                <c:pt idx="366">
                  <c:v>10.760722347629796</c:v>
                </c:pt>
                <c:pt idx="367">
                  <c:v>10.757336343115124</c:v>
                </c:pt>
                <c:pt idx="368">
                  <c:v>10.75395033860045</c:v>
                </c:pt>
                <c:pt idx="369">
                  <c:v>10.750564334085778</c:v>
                </c:pt>
                <c:pt idx="370">
                  <c:v>10.747178329571106</c:v>
                </c:pt>
                <c:pt idx="371">
                  <c:v>10.743792325056432</c:v>
                </c:pt>
                <c:pt idx="372">
                  <c:v>10.74040632054176</c:v>
                </c:pt>
                <c:pt idx="373">
                  <c:v>10.737020316027088</c:v>
                </c:pt>
                <c:pt idx="374">
                  <c:v>10.733634311512414</c:v>
                </c:pt>
                <c:pt idx="375">
                  <c:v>10.730248306997742</c:v>
                </c:pt>
                <c:pt idx="376">
                  <c:v>10.72686230248307</c:v>
                </c:pt>
                <c:pt idx="377">
                  <c:v>10.723476297968396</c:v>
                </c:pt>
                <c:pt idx="378">
                  <c:v>10.720090293453724</c:v>
                </c:pt>
                <c:pt idx="379">
                  <c:v>10.716704288939052</c:v>
                </c:pt>
                <c:pt idx="380">
                  <c:v>10.713318284424378</c:v>
                </c:pt>
                <c:pt idx="381">
                  <c:v>10.709932279909706</c:v>
                </c:pt>
                <c:pt idx="382">
                  <c:v>10.706546275395034</c:v>
                </c:pt>
                <c:pt idx="383">
                  <c:v>10.70316027088036</c:v>
                </c:pt>
                <c:pt idx="384">
                  <c:v>10.699774266365688</c:v>
                </c:pt>
                <c:pt idx="385">
                  <c:v>10.696388261851016</c:v>
                </c:pt>
                <c:pt idx="386">
                  <c:v>10.693002257336342</c:v>
                </c:pt>
                <c:pt idx="387">
                  <c:v>10.68961625282167</c:v>
                </c:pt>
                <c:pt idx="388">
                  <c:v>10.686230248306998</c:v>
                </c:pt>
                <c:pt idx="389">
                  <c:v>10.682844243792324</c:v>
                </c:pt>
                <c:pt idx="390">
                  <c:v>10.679458239277652</c:v>
                </c:pt>
                <c:pt idx="391">
                  <c:v>10.67607223476298</c:v>
                </c:pt>
                <c:pt idx="392">
                  <c:v>10.672686230248306</c:v>
                </c:pt>
                <c:pt idx="393">
                  <c:v>10.669300225733634</c:v>
                </c:pt>
                <c:pt idx="394">
                  <c:v>10.665914221218962</c:v>
                </c:pt>
                <c:pt idx="395">
                  <c:v>10.662528216704288</c:v>
                </c:pt>
                <c:pt idx="396">
                  <c:v>10.659142212189616</c:v>
                </c:pt>
                <c:pt idx="397">
                  <c:v>10.655756207674944</c:v>
                </c:pt>
                <c:pt idx="398">
                  <c:v>10.65237020316027</c:v>
                </c:pt>
                <c:pt idx="399">
                  <c:v>10.648984198645598</c:v>
                </c:pt>
                <c:pt idx="400">
                  <c:v>10.645598194130926</c:v>
                </c:pt>
                <c:pt idx="401">
                  <c:v>10.642212189616252</c:v>
                </c:pt>
                <c:pt idx="402">
                  <c:v>10.63882618510158</c:v>
                </c:pt>
                <c:pt idx="403">
                  <c:v>10.635440180586908</c:v>
                </c:pt>
                <c:pt idx="404">
                  <c:v>10.632054176072234</c:v>
                </c:pt>
                <c:pt idx="405">
                  <c:v>10.628668171557562</c:v>
                </c:pt>
                <c:pt idx="406">
                  <c:v>10.625282167042888</c:v>
                </c:pt>
                <c:pt idx="407">
                  <c:v>10.621896162528216</c:v>
                </c:pt>
                <c:pt idx="408">
                  <c:v>10.618510158013544</c:v>
                </c:pt>
                <c:pt idx="409">
                  <c:v>10.61512415349887</c:v>
                </c:pt>
                <c:pt idx="410">
                  <c:v>10.611738148984198</c:v>
                </c:pt>
                <c:pt idx="411">
                  <c:v>10.608352144469526</c:v>
                </c:pt>
                <c:pt idx="412">
                  <c:v>10.604966139954852</c:v>
                </c:pt>
                <c:pt idx="413">
                  <c:v>10.60158013544018</c:v>
                </c:pt>
                <c:pt idx="414">
                  <c:v>10.598194130925508</c:v>
                </c:pt>
                <c:pt idx="415">
                  <c:v>10.594808126410834</c:v>
                </c:pt>
                <c:pt idx="416">
                  <c:v>10.591422121896162</c:v>
                </c:pt>
                <c:pt idx="417">
                  <c:v>10.58803611738149</c:v>
                </c:pt>
                <c:pt idx="418">
                  <c:v>10.584650112866816</c:v>
                </c:pt>
                <c:pt idx="419">
                  <c:v>10.581264108352144</c:v>
                </c:pt>
                <c:pt idx="420">
                  <c:v>10.577878103837472</c:v>
                </c:pt>
                <c:pt idx="421">
                  <c:v>10.574492099322798</c:v>
                </c:pt>
                <c:pt idx="422">
                  <c:v>10.571106094808126</c:v>
                </c:pt>
                <c:pt idx="423">
                  <c:v>10.567720090293454</c:v>
                </c:pt>
                <c:pt idx="424">
                  <c:v>10.56433408577878</c:v>
                </c:pt>
                <c:pt idx="425">
                  <c:v>10.560948081264108</c:v>
                </c:pt>
                <c:pt idx="426">
                  <c:v>10.557562076749436</c:v>
                </c:pt>
                <c:pt idx="427">
                  <c:v>10.554176072234762</c:v>
                </c:pt>
                <c:pt idx="428">
                  <c:v>10.55079006772009</c:v>
                </c:pt>
                <c:pt idx="429">
                  <c:v>10.547404063205418</c:v>
                </c:pt>
                <c:pt idx="430">
                  <c:v>10.544018058690744</c:v>
                </c:pt>
                <c:pt idx="431">
                  <c:v>10.540632054176072</c:v>
                </c:pt>
                <c:pt idx="432">
                  <c:v>10.5372460496614</c:v>
                </c:pt>
                <c:pt idx="433">
                  <c:v>10.533860045146726</c:v>
                </c:pt>
                <c:pt idx="434">
                  <c:v>10.530474040632054</c:v>
                </c:pt>
                <c:pt idx="435">
                  <c:v>10.527088036117382</c:v>
                </c:pt>
                <c:pt idx="436">
                  <c:v>10.523702031602708</c:v>
                </c:pt>
                <c:pt idx="437">
                  <c:v>10.520316027088036</c:v>
                </c:pt>
                <c:pt idx="438">
                  <c:v>10.516930022573364</c:v>
                </c:pt>
                <c:pt idx="439">
                  <c:v>10.51354401805869</c:v>
                </c:pt>
                <c:pt idx="440">
                  <c:v>10.510158013544018</c:v>
                </c:pt>
                <c:pt idx="441">
                  <c:v>10.506772009029346</c:v>
                </c:pt>
                <c:pt idx="442">
                  <c:v>10.503386004514672</c:v>
                </c:pt>
                <c:pt idx="443">
                  <c:v>10.5</c:v>
                </c:pt>
                <c:pt idx="444">
                  <c:v>10.496613995485328</c:v>
                </c:pt>
                <c:pt idx="445">
                  <c:v>10.493227990970654</c:v>
                </c:pt>
                <c:pt idx="446">
                  <c:v>10.489841986455982</c:v>
                </c:pt>
                <c:pt idx="447">
                  <c:v>10.48645598194131</c:v>
                </c:pt>
                <c:pt idx="448">
                  <c:v>10.483069977426636</c:v>
                </c:pt>
                <c:pt idx="449">
                  <c:v>10.479683972911964</c:v>
                </c:pt>
                <c:pt idx="450">
                  <c:v>10.47629796839729</c:v>
                </c:pt>
                <c:pt idx="451">
                  <c:v>10.472911963882618</c:v>
                </c:pt>
                <c:pt idx="452">
                  <c:v>10.469525959367946</c:v>
                </c:pt>
                <c:pt idx="453">
                  <c:v>10.466139954853272</c:v>
                </c:pt>
                <c:pt idx="454">
                  <c:v>10.4627539503386</c:v>
                </c:pt>
                <c:pt idx="455">
                  <c:v>10.459367945823928</c:v>
                </c:pt>
                <c:pt idx="456">
                  <c:v>10.455981941309254</c:v>
                </c:pt>
                <c:pt idx="457">
                  <c:v>10.452595936794582</c:v>
                </c:pt>
                <c:pt idx="458">
                  <c:v>10.44920993227991</c:v>
                </c:pt>
                <c:pt idx="459">
                  <c:v>10.445823927765236</c:v>
                </c:pt>
                <c:pt idx="460">
                  <c:v>10.442437923250564</c:v>
                </c:pt>
                <c:pt idx="461">
                  <c:v>10.439051918735892</c:v>
                </c:pt>
                <c:pt idx="462">
                  <c:v>10.435665914221218</c:v>
                </c:pt>
                <c:pt idx="463">
                  <c:v>10.432279909706546</c:v>
                </c:pt>
                <c:pt idx="464">
                  <c:v>10.428893905191874</c:v>
                </c:pt>
                <c:pt idx="465">
                  <c:v>10.4255079006772</c:v>
                </c:pt>
                <c:pt idx="466">
                  <c:v>10.422121896162528</c:v>
                </c:pt>
                <c:pt idx="467">
                  <c:v>10.418735891647856</c:v>
                </c:pt>
                <c:pt idx="468">
                  <c:v>10.415349887133182</c:v>
                </c:pt>
                <c:pt idx="469">
                  <c:v>10.41196388261851</c:v>
                </c:pt>
                <c:pt idx="470">
                  <c:v>10.408577878103838</c:v>
                </c:pt>
                <c:pt idx="471">
                  <c:v>10.405191873589164</c:v>
                </c:pt>
                <c:pt idx="472">
                  <c:v>10.401805869074492</c:v>
                </c:pt>
                <c:pt idx="473">
                  <c:v>10.39841986455982</c:v>
                </c:pt>
                <c:pt idx="474">
                  <c:v>10.395033860045146</c:v>
                </c:pt>
                <c:pt idx="475">
                  <c:v>10.391647855530474</c:v>
                </c:pt>
                <c:pt idx="476">
                  <c:v>10.388261851015802</c:v>
                </c:pt>
                <c:pt idx="477">
                  <c:v>10.384875846501128</c:v>
                </c:pt>
                <c:pt idx="478">
                  <c:v>10.381489841986456</c:v>
                </c:pt>
                <c:pt idx="479">
                  <c:v>10.378103837471784</c:v>
                </c:pt>
                <c:pt idx="480">
                  <c:v>10.37471783295711</c:v>
                </c:pt>
                <c:pt idx="481">
                  <c:v>10.371331828442438</c:v>
                </c:pt>
                <c:pt idx="482">
                  <c:v>10.367945823927766</c:v>
                </c:pt>
                <c:pt idx="483">
                  <c:v>10.364559819413092</c:v>
                </c:pt>
                <c:pt idx="484">
                  <c:v>10.36117381489842</c:v>
                </c:pt>
                <c:pt idx="485">
                  <c:v>10.357787810383748</c:v>
                </c:pt>
                <c:pt idx="486">
                  <c:v>10.354401805869074</c:v>
                </c:pt>
                <c:pt idx="487">
                  <c:v>10.351015801354402</c:v>
                </c:pt>
                <c:pt idx="488">
                  <c:v>10.34762979683973</c:v>
                </c:pt>
                <c:pt idx="489">
                  <c:v>10.344243792325056</c:v>
                </c:pt>
                <c:pt idx="490">
                  <c:v>10.340857787810384</c:v>
                </c:pt>
                <c:pt idx="491">
                  <c:v>10.337471783295712</c:v>
                </c:pt>
                <c:pt idx="492">
                  <c:v>10.334085778781038</c:v>
                </c:pt>
                <c:pt idx="493">
                  <c:v>10.330699774266366</c:v>
                </c:pt>
                <c:pt idx="494">
                  <c:v>10.327313769751694</c:v>
                </c:pt>
                <c:pt idx="495">
                  <c:v>10.32392776523702</c:v>
                </c:pt>
                <c:pt idx="496">
                  <c:v>10.320541760722348</c:v>
                </c:pt>
                <c:pt idx="497">
                  <c:v>10.317155756207674</c:v>
                </c:pt>
                <c:pt idx="498">
                  <c:v>10.313769751693002</c:v>
                </c:pt>
                <c:pt idx="499">
                  <c:v>10.31038374717833</c:v>
                </c:pt>
                <c:pt idx="500">
                  <c:v>10.306997742663656</c:v>
                </c:pt>
                <c:pt idx="501">
                  <c:v>10.303611738148984</c:v>
                </c:pt>
                <c:pt idx="502">
                  <c:v>10.300225733634312</c:v>
                </c:pt>
                <c:pt idx="503">
                  <c:v>10.296839729119638</c:v>
                </c:pt>
                <c:pt idx="504">
                  <c:v>10.293453724604966</c:v>
                </c:pt>
                <c:pt idx="505">
                  <c:v>10.290067720090294</c:v>
                </c:pt>
                <c:pt idx="506">
                  <c:v>10.28668171557562</c:v>
                </c:pt>
                <c:pt idx="507">
                  <c:v>10.283295711060948</c:v>
                </c:pt>
                <c:pt idx="508">
                  <c:v>10.279909706546276</c:v>
                </c:pt>
                <c:pt idx="509">
                  <c:v>10.276523702031602</c:v>
                </c:pt>
                <c:pt idx="510">
                  <c:v>10.27313769751693</c:v>
                </c:pt>
                <c:pt idx="511">
                  <c:v>10.269751693002258</c:v>
                </c:pt>
                <c:pt idx="512">
                  <c:v>10.266365688487584</c:v>
                </c:pt>
                <c:pt idx="513">
                  <c:v>10.262979683972912</c:v>
                </c:pt>
                <c:pt idx="514">
                  <c:v>10.25959367945824</c:v>
                </c:pt>
                <c:pt idx="515">
                  <c:v>10.256207674943566</c:v>
                </c:pt>
                <c:pt idx="516">
                  <c:v>10.252821670428894</c:v>
                </c:pt>
                <c:pt idx="517">
                  <c:v>10.249435665914222</c:v>
                </c:pt>
                <c:pt idx="518">
                  <c:v>10.246049661399548</c:v>
                </c:pt>
                <c:pt idx="519">
                  <c:v>10.242663656884876</c:v>
                </c:pt>
                <c:pt idx="520">
                  <c:v>10.239277652370204</c:v>
                </c:pt>
                <c:pt idx="521">
                  <c:v>10.23589164785553</c:v>
                </c:pt>
                <c:pt idx="522">
                  <c:v>10.232505643340858</c:v>
                </c:pt>
                <c:pt idx="523">
                  <c:v>10.229119638826186</c:v>
                </c:pt>
                <c:pt idx="524">
                  <c:v>10.225733634311512</c:v>
                </c:pt>
                <c:pt idx="525">
                  <c:v>10.22234762979684</c:v>
                </c:pt>
                <c:pt idx="526">
                  <c:v>10.218961625282168</c:v>
                </c:pt>
                <c:pt idx="527">
                  <c:v>10.215575620767494</c:v>
                </c:pt>
                <c:pt idx="528">
                  <c:v>10.212189616252822</c:v>
                </c:pt>
                <c:pt idx="529">
                  <c:v>10.20880361173815</c:v>
                </c:pt>
                <c:pt idx="530">
                  <c:v>10.205417607223476</c:v>
                </c:pt>
                <c:pt idx="531">
                  <c:v>10.202031602708804</c:v>
                </c:pt>
                <c:pt idx="532">
                  <c:v>10.198645598194132</c:v>
                </c:pt>
                <c:pt idx="533">
                  <c:v>10.195259593679458</c:v>
                </c:pt>
                <c:pt idx="534">
                  <c:v>10.191873589164786</c:v>
                </c:pt>
                <c:pt idx="535">
                  <c:v>10.188487584650114</c:v>
                </c:pt>
                <c:pt idx="536">
                  <c:v>10.18510158013544</c:v>
                </c:pt>
                <c:pt idx="537">
                  <c:v>10.181715575620768</c:v>
                </c:pt>
                <c:pt idx="538">
                  <c:v>10.178329571106095</c:v>
                </c:pt>
                <c:pt idx="539">
                  <c:v>10.174943566591422</c:v>
                </c:pt>
                <c:pt idx="540">
                  <c:v>10.17155756207675</c:v>
                </c:pt>
                <c:pt idx="541">
                  <c:v>10.168171557562076</c:v>
                </c:pt>
                <c:pt idx="542">
                  <c:v>10.164785553047404</c:v>
                </c:pt>
                <c:pt idx="543">
                  <c:v>10.161399548532732</c:v>
                </c:pt>
                <c:pt idx="544">
                  <c:v>10.158013544018058</c:v>
                </c:pt>
                <c:pt idx="545">
                  <c:v>10.154627539503386</c:v>
                </c:pt>
                <c:pt idx="546">
                  <c:v>10.151241534988714</c:v>
                </c:pt>
                <c:pt idx="547">
                  <c:v>10.14785553047404</c:v>
                </c:pt>
                <c:pt idx="548">
                  <c:v>10.144469525959368</c:v>
                </c:pt>
                <c:pt idx="549">
                  <c:v>10.141083521444695</c:v>
                </c:pt>
                <c:pt idx="550">
                  <c:v>10.137697516930022</c:v>
                </c:pt>
                <c:pt idx="551">
                  <c:v>10.13431151241535</c:v>
                </c:pt>
                <c:pt idx="552">
                  <c:v>10.130925507900677</c:v>
                </c:pt>
                <c:pt idx="553">
                  <c:v>10.127539503386004</c:v>
                </c:pt>
                <c:pt idx="554">
                  <c:v>10.124153498871332</c:v>
                </c:pt>
                <c:pt idx="555">
                  <c:v>10.120767494356659</c:v>
                </c:pt>
                <c:pt idx="556">
                  <c:v>10.117381489841986</c:v>
                </c:pt>
                <c:pt idx="557">
                  <c:v>10.113995485327314</c:v>
                </c:pt>
                <c:pt idx="558">
                  <c:v>10.110609480812641</c:v>
                </c:pt>
                <c:pt idx="559">
                  <c:v>10.107223476297968</c:v>
                </c:pt>
                <c:pt idx="560">
                  <c:v>10.103837471783295</c:v>
                </c:pt>
                <c:pt idx="561">
                  <c:v>10.100451467268623</c:v>
                </c:pt>
                <c:pt idx="562">
                  <c:v>10.09706546275395</c:v>
                </c:pt>
                <c:pt idx="563">
                  <c:v>10.093679458239277</c:v>
                </c:pt>
                <c:pt idx="564">
                  <c:v>10.090293453724605</c:v>
                </c:pt>
                <c:pt idx="565">
                  <c:v>10.086907449209932</c:v>
                </c:pt>
                <c:pt idx="566">
                  <c:v>10.083521444695259</c:v>
                </c:pt>
                <c:pt idx="567">
                  <c:v>10.080135440180587</c:v>
                </c:pt>
                <c:pt idx="568">
                  <c:v>10.076749435665914</c:v>
                </c:pt>
                <c:pt idx="569">
                  <c:v>10.073363431151241</c:v>
                </c:pt>
                <c:pt idx="570">
                  <c:v>10.069977426636569</c:v>
                </c:pt>
                <c:pt idx="571">
                  <c:v>10.066591422121896</c:v>
                </c:pt>
                <c:pt idx="572">
                  <c:v>10.063205417607223</c:v>
                </c:pt>
                <c:pt idx="573">
                  <c:v>10.059819413092551</c:v>
                </c:pt>
                <c:pt idx="574">
                  <c:v>10.056433408577877</c:v>
                </c:pt>
                <c:pt idx="575">
                  <c:v>10.053047404063205</c:v>
                </c:pt>
                <c:pt idx="576">
                  <c:v>10.049661399548533</c:v>
                </c:pt>
                <c:pt idx="577">
                  <c:v>10.046275395033859</c:v>
                </c:pt>
                <c:pt idx="578">
                  <c:v>10.042889390519187</c:v>
                </c:pt>
                <c:pt idx="579">
                  <c:v>10.039503386004515</c:v>
                </c:pt>
                <c:pt idx="580">
                  <c:v>10.036117381489841</c:v>
                </c:pt>
                <c:pt idx="581">
                  <c:v>10.032731376975169</c:v>
                </c:pt>
                <c:pt idx="582">
                  <c:v>10.029345372460497</c:v>
                </c:pt>
                <c:pt idx="583">
                  <c:v>10.025959367945823</c:v>
                </c:pt>
                <c:pt idx="584">
                  <c:v>10.022573363431151</c:v>
                </c:pt>
                <c:pt idx="585">
                  <c:v>10.019187358916477</c:v>
                </c:pt>
                <c:pt idx="586">
                  <c:v>10.015801354401805</c:v>
                </c:pt>
                <c:pt idx="587">
                  <c:v>10.012415349887133</c:v>
                </c:pt>
                <c:pt idx="588">
                  <c:v>10.009029345372459</c:v>
                </c:pt>
                <c:pt idx="589">
                  <c:v>10.005643340857787</c:v>
                </c:pt>
                <c:pt idx="590">
                  <c:v>10.002257336343115</c:v>
                </c:pt>
                <c:pt idx="591">
                  <c:v>9.9988713318284415</c:v>
                </c:pt>
                <c:pt idx="592">
                  <c:v>9.9954853273137694</c:v>
                </c:pt>
                <c:pt idx="593">
                  <c:v>9.9920993227990973</c:v>
                </c:pt>
                <c:pt idx="594">
                  <c:v>9.9887133182844234</c:v>
                </c:pt>
                <c:pt idx="595">
                  <c:v>9.9853273137697514</c:v>
                </c:pt>
                <c:pt idx="596">
                  <c:v>9.9819413092550793</c:v>
                </c:pt>
                <c:pt idx="597">
                  <c:v>9.9785553047404054</c:v>
                </c:pt>
                <c:pt idx="598">
                  <c:v>9.9751693002257333</c:v>
                </c:pt>
                <c:pt idx="599">
                  <c:v>9.9717832957110613</c:v>
                </c:pt>
                <c:pt idx="600">
                  <c:v>9.9683972911963874</c:v>
                </c:pt>
                <c:pt idx="601">
                  <c:v>9.9650112866817153</c:v>
                </c:pt>
                <c:pt idx="602">
                  <c:v>9.9616252821670432</c:v>
                </c:pt>
                <c:pt idx="603">
                  <c:v>9.9582392776523694</c:v>
                </c:pt>
                <c:pt idx="604">
                  <c:v>9.9548532731376973</c:v>
                </c:pt>
                <c:pt idx="605">
                  <c:v>9.9514672686230252</c:v>
                </c:pt>
                <c:pt idx="606">
                  <c:v>9.9480812641083514</c:v>
                </c:pt>
                <c:pt idx="607">
                  <c:v>9.9446952595936793</c:v>
                </c:pt>
                <c:pt idx="608">
                  <c:v>9.9413092550790072</c:v>
                </c:pt>
                <c:pt idx="609">
                  <c:v>9.9379232505643333</c:v>
                </c:pt>
                <c:pt idx="610">
                  <c:v>9.9345372460496613</c:v>
                </c:pt>
                <c:pt idx="611">
                  <c:v>9.9311512415349892</c:v>
                </c:pt>
                <c:pt idx="612">
                  <c:v>9.9277652370203153</c:v>
                </c:pt>
                <c:pt idx="613">
                  <c:v>9.9243792325056432</c:v>
                </c:pt>
                <c:pt idx="614">
                  <c:v>9.9209932279909712</c:v>
                </c:pt>
                <c:pt idx="615">
                  <c:v>9.9176072234762973</c:v>
                </c:pt>
                <c:pt idx="616">
                  <c:v>9.9142212189616252</c:v>
                </c:pt>
                <c:pt idx="617">
                  <c:v>9.9108352144469531</c:v>
                </c:pt>
                <c:pt idx="618">
                  <c:v>9.9074492099322793</c:v>
                </c:pt>
                <c:pt idx="619">
                  <c:v>9.9040632054176072</c:v>
                </c:pt>
                <c:pt idx="620">
                  <c:v>9.9006772009029351</c:v>
                </c:pt>
                <c:pt idx="621">
                  <c:v>9.8972911963882613</c:v>
                </c:pt>
                <c:pt idx="622">
                  <c:v>9.8939051918735892</c:v>
                </c:pt>
                <c:pt idx="623">
                  <c:v>9.8905191873589171</c:v>
                </c:pt>
                <c:pt idx="624">
                  <c:v>9.8871331828442433</c:v>
                </c:pt>
                <c:pt idx="625">
                  <c:v>9.8837471783295712</c:v>
                </c:pt>
                <c:pt idx="626">
                  <c:v>9.8803611738148991</c:v>
                </c:pt>
                <c:pt idx="627">
                  <c:v>9.8769751693002252</c:v>
                </c:pt>
                <c:pt idx="628">
                  <c:v>9.8735891647855532</c:v>
                </c:pt>
                <c:pt idx="629">
                  <c:v>9.8702031602708793</c:v>
                </c:pt>
                <c:pt idx="630">
                  <c:v>9.8668171557562072</c:v>
                </c:pt>
                <c:pt idx="631">
                  <c:v>9.8634311512415351</c:v>
                </c:pt>
                <c:pt idx="632">
                  <c:v>9.8600451467268613</c:v>
                </c:pt>
                <c:pt idx="633">
                  <c:v>9.8566591422121892</c:v>
                </c:pt>
                <c:pt idx="634">
                  <c:v>9.8532731376975171</c:v>
                </c:pt>
                <c:pt idx="635">
                  <c:v>9.8498871331828433</c:v>
                </c:pt>
                <c:pt idx="636">
                  <c:v>9.8465011286681712</c:v>
                </c:pt>
                <c:pt idx="637">
                  <c:v>9.8431151241534991</c:v>
                </c:pt>
                <c:pt idx="638">
                  <c:v>9.8397291196388252</c:v>
                </c:pt>
                <c:pt idx="639">
                  <c:v>9.8363431151241532</c:v>
                </c:pt>
                <c:pt idx="640">
                  <c:v>9.8329571106094811</c:v>
                </c:pt>
                <c:pt idx="641">
                  <c:v>9.8295711060948072</c:v>
                </c:pt>
                <c:pt idx="642">
                  <c:v>9.8261851015801351</c:v>
                </c:pt>
                <c:pt idx="643">
                  <c:v>9.8227990970654631</c:v>
                </c:pt>
                <c:pt idx="644">
                  <c:v>9.8194130925507892</c:v>
                </c:pt>
                <c:pt idx="645">
                  <c:v>9.8160270880361171</c:v>
                </c:pt>
                <c:pt idx="646">
                  <c:v>9.812641083521445</c:v>
                </c:pt>
                <c:pt idx="647">
                  <c:v>9.8092550790067712</c:v>
                </c:pt>
                <c:pt idx="648">
                  <c:v>9.8058690744920991</c:v>
                </c:pt>
                <c:pt idx="649">
                  <c:v>9.802483069977427</c:v>
                </c:pt>
                <c:pt idx="650">
                  <c:v>9.7990970654627532</c:v>
                </c:pt>
                <c:pt idx="651">
                  <c:v>9.7957110609480811</c:v>
                </c:pt>
                <c:pt idx="652">
                  <c:v>9.792325056433409</c:v>
                </c:pt>
                <c:pt idx="653">
                  <c:v>9.7889390519187351</c:v>
                </c:pt>
                <c:pt idx="654">
                  <c:v>9.7855530474040631</c:v>
                </c:pt>
                <c:pt idx="655">
                  <c:v>9.782167042889391</c:v>
                </c:pt>
                <c:pt idx="656">
                  <c:v>9.7787810383747171</c:v>
                </c:pt>
                <c:pt idx="657">
                  <c:v>9.775395033860045</c:v>
                </c:pt>
                <c:pt idx="658">
                  <c:v>9.772009029345373</c:v>
                </c:pt>
                <c:pt idx="659">
                  <c:v>9.7686230248306991</c:v>
                </c:pt>
                <c:pt idx="660">
                  <c:v>9.765237020316027</c:v>
                </c:pt>
                <c:pt idx="661">
                  <c:v>9.7618510158013549</c:v>
                </c:pt>
                <c:pt idx="662">
                  <c:v>9.7584650112866811</c:v>
                </c:pt>
                <c:pt idx="663">
                  <c:v>9.755079006772009</c:v>
                </c:pt>
                <c:pt idx="664">
                  <c:v>9.7516930022573369</c:v>
                </c:pt>
                <c:pt idx="665">
                  <c:v>9.7483069977426631</c:v>
                </c:pt>
                <c:pt idx="666">
                  <c:v>9.744920993227991</c:v>
                </c:pt>
                <c:pt idx="667">
                  <c:v>9.7415349887133189</c:v>
                </c:pt>
                <c:pt idx="668">
                  <c:v>9.7381489841986451</c:v>
                </c:pt>
                <c:pt idx="669">
                  <c:v>9.734762979683973</c:v>
                </c:pt>
                <c:pt idx="670">
                  <c:v>9.7313769751693009</c:v>
                </c:pt>
                <c:pt idx="671">
                  <c:v>9.727990970654627</c:v>
                </c:pt>
                <c:pt idx="672">
                  <c:v>9.724604966139955</c:v>
                </c:pt>
                <c:pt idx="673">
                  <c:v>9.7212189616252811</c:v>
                </c:pt>
                <c:pt idx="674">
                  <c:v>9.717832957110609</c:v>
                </c:pt>
                <c:pt idx="675">
                  <c:v>9.7144469525959369</c:v>
                </c:pt>
                <c:pt idx="676">
                  <c:v>9.7110609480812631</c:v>
                </c:pt>
                <c:pt idx="677">
                  <c:v>9.707674943566591</c:v>
                </c:pt>
                <c:pt idx="678">
                  <c:v>9.7042889390519189</c:v>
                </c:pt>
                <c:pt idx="679">
                  <c:v>9.7009029345372451</c:v>
                </c:pt>
                <c:pt idx="680">
                  <c:v>9.697516930022573</c:v>
                </c:pt>
                <c:pt idx="681">
                  <c:v>9.6941309255079009</c:v>
                </c:pt>
                <c:pt idx="682">
                  <c:v>9.690744920993227</c:v>
                </c:pt>
                <c:pt idx="683">
                  <c:v>9.687358916478555</c:v>
                </c:pt>
                <c:pt idx="684">
                  <c:v>9.6839729119638829</c:v>
                </c:pt>
                <c:pt idx="685">
                  <c:v>9.680586907449209</c:v>
                </c:pt>
                <c:pt idx="686">
                  <c:v>9.6772009029345369</c:v>
                </c:pt>
                <c:pt idx="687">
                  <c:v>9.6738148984198649</c:v>
                </c:pt>
                <c:pt idx="688">
                  <c:v>9.670428893905191</c:v>
                </c:pt>
                <c:pt idx="689">
                  <c:v>9.6670428893905189</c:v>
                </c:pt>
                <c:pt idx="690">
                  <c:v>9.6636568848758468</c:v>
                </c:pt>
                <c:pt idx="691">
                  <c:v>9.660270880361173</c:v>
                </c:pt>
                <c:pt idx="692">
                  <c:v>9.6568848758465009</c:v>
                </c:pt>
                <c:pt idx="693">
                  <c:v>9.6534988713318288</c:v>
                </c:pt>
                <c:pt idx="694">
                  <c:v>9.650112866817155</c:v>
                </c:pt>
                <c:pt idx="695">
                  <c:v>9.6467268623024829</c:v>
                </c:pt>
                <c:pt idx="696">
                  <c:v>9.6433408577878108</c:v>
                </c:pt>
                <c:pt idx="697">
                  <c:v>9.6399548532731369</c:v>
                </c:pt>
                <c:pt idx="698">
                  <c:v>9.6365688487584649</c:v>
                </c:pt>
                <c:pt idx="699">
                  <c:v>9.6331828442437928</c:v>
                </c:pt>
                <c:pt idx="700">
                  <c:v>9.6297968397291189</c:v>
                </c:pt>
                <c:pt idx="701">
                  <c:v>9.6264108352144468</c:v>
                </c:pt>
                <c:pt idx="702">
                  <c:v>9.6230248306997748</c:v>
                </c:pt>
                <c:pt idx="703">
                  <c:v>9.6196388261851009</c:v>
                </c:pt>
                <c:pt idx="704">
                  <c:v>9.6162528216704288</c:v>
                </c:pt>
                <c:pt idx="705">
                  <c:v>9.6128668171557567</c:v>
                </c:pt>
                <c:pt idx="706">
                  <c:v>9.6094808126410829</c:v>
                </c:pt>
                <c:pt idx="707">
                  <c:v>9.6060948081264108</c:v>
                </c:pt>
                <c:pt idx="708">
                  <c:v>9.6027088036117387</c:v>
                </c:pt>
                <c:pt idx="709">
                  <c:v>9.5993227990970649</c:v>
                </c:pt>
                <c:pt idx="710">
                  <c:v>9.5959367945823928</c:v>
                </c:pt>
                <c:pt idx="711">
                  <c:v>9.5925507900677207</c:v>
                </c:pt>
                <c:pt idx="712">
                  <c:v>9.5891647855530469</c:v>
                </c:pt>
                <c:pt idx="713">
                  <c:v>9.5857787810383748</c:v>
                </c:pt>
                <c:pt idx="714">
                  <c:v>9.5823927765237027</c:v>
                </c:pt>
                <c:pt idx="715">
                  <c:v>9.5790067720090288</c:v>
                </c:pt>
                <c:pt idx="716">
                  <c:v>9.5756207674943568</c:v>
                </c:pt>
                <c:pt idx="717">
                  <c:v>9.5722347629796829</c:v>
                </c:pt>
                <c:pt idx="718">
                  <c:v>9.5688487584650108</c:v>
                </c:pt>
                <c:pt idx="719">
                  <c:v>9.5654627539503387</c:v>
                </c:pt>
                <c:pt idx="720">
                  <c:v>9.5620767494356649</c:v>
                </c:pt>
                <c:pt idx="721">
                  <c:v>9.5586907449209928</c:v>
                </c:pt>
                <c:pt idx="722">
                  <c:v>9.5553047404063207</c:v>
                </c:pt>
                <c:pt idx="723">
                  <c:v>9.5519187358916469</c:v>
                </c:pt>
                <c:pt idx="724">
                  <c:v>9.5485327313769748</c:v>
                </c:pt>
                <c:pt idx="725">
                  <c:v>9.5451467268623027</c:v>
                </c:pt>
                <c:pt idx="726">
                  <c:v>9.5417607223476288</c:v>
                </c:pt>
                <c:pt idx="727">
                  <c:v>9.5383747178329568</c:v>
                </c:pt>
                <c:pt idx="728">
                  <c:v>9.5349887133182847</c:v>
                </c:pt>
                <c:pt idx="729">
                  <c:v>9.5316027088036108</c:v>
                </c:pt>
                <c:pt idx="730">
                  <c:v>9.5282167042889387</c:v>
                </c:pt>
                <c:pt idx="731">
                  <c:v>9.5248306997742667</c:v>
                </c:pt>
                <c:pt idx="732">
                  <c:v>9.5214446952595928</c:v>
                </c:pt>
                <c:pt idx="733">
                  <c:v>9.5180586907449207</c:v>
                </c:pt>
                <c:pt idx="734">
                  <c:v>9.5146726862302486</c:v>
                </c:pt>
                <c:pt idx="735">
                  <c:v>9.5112866817155748</c:v>
                </c:pt>
                <c:pt idx="736">
                  <c:v>9.5079006772009027</c:v>
                </c:pt>
                <c:pt idx="737">
                  <c:v>9.5045146726862306</c:v>
                </c:pt>
                <c:pt idx="738">
                  <c:v>9.5011286681715568</c:v>
                </c:pt>
                <c:pt idx="739">
                  <c:v>9.4977426636568847</c:v>
                </c:pt>
                <c:pt idx="740">
                  <c:v>9.4943566591422126</c:v>
                </c:pt>
                <c:pt idx="741">
                  <c:v>9.4909706546275387</c:v>
                </c:pt>
                <c:pt idx="742">
                  <c:v>9.4875846501128667</c:v>
                </c:pt>
                <c:pt idx="743">
                  <c:v>9.4841986455981946</c:v>
                </c:pt>
                <c:pt idx="744">
                  <c:v>9.4808126410835207</c:v>
                </c:pt>
                <c:pt idx="745">
                  <c:v>9.4774266365688487</c:v>
                </c:pt>
                <c:pt idx="746">
                  <c:v>9.4740406320541766</c:v>
                </c:pt>
                <c:pt idx="747">
                  <c:v>9.4706546275395027</c:v>
                </c:pt>
                <c:pt idx="748">
                  <c:v>9.4672686230248306</c:v>
                </c:pt>
                <c:pt idx="749">
                  <c:v>9.4638826185101586</c:v>
                </c:pt>
                <c:pt idx="750">
                  <c:v>9.4604966139954847</c:v>
                </c:pt>
                <c:pt idx="751">
                  <c:v>9.4571106094808126</c:v>
                </c:pt>
                <c:pt idx="752">
                  <c:v>9.4537246049661405</c:v>
                </c:pt>
                <c:pt idx="753">
                  <c:v>9.4503386004514667</c:v>
                </c:pt>
                <c:pt idx="754">
                  <c:v>9.4469525959367946</c:v>
                </c:pt>
                <c:pt idx="755">
                  <c:v>9.4435665914221225</c:v>
                </c:pt>
                <c:pt idx="756">
                  <c:v>9.4401805869074487</c:v>
                </c:pt>
                <c:pt idx="757">
                  <c:v>9.4367945823927766</c:v>
                </c:pt>
                <c:pt idx="758">
                  <c:v>9.4334085778781045</c:v>
                </c:pt>
                <c:pt idx="759">
                  <c:v>9.4300225733634306</c:v>
                </c:pt>
                <c:pt idx="760">
                  <c:v>9.4266365688487586</c:v>
                </c:pt>
                <c:pt idx="761">
                  <c:v>9.4232505643340865</c:v>
                </c:pt>
                <c:pt idx="762">
                  <c:v>9.4198645598194126</c:v>
                </c:pt>
                <c:pt idx="763">
                  <c:v>9.4164785553047405</c:v>
                </c:pt>
                <c:pt idx="764">
                  <c:v>9.4130925507900667</c:v>
                </c:pt>
                <c:pt idx="765">
                  <c:v>9.4097065462753946</c:v>
                </c:pt>
                <c:pt idx="766">
                  <c:v>9.4063205417607225</c:v>
                </c:pt>
                <c:pt idx="767">
                  <c:v>9.4029345372460487</c:v>
                </c:pt>
                <c:pt idx="768">
                  <c:v>9.3995485327313766</c:v>
                </c:pt>
                <c:pt idx="769">
                  <c:v>9.3961625282167045</c:v>
                </c:pt>
                <c:pt idx="770">
                  <c:v>9.3927765237020306</c:v>
                </c:pt>
                <c:pt idx="771">
                  <c:v>9.3893905191873586</c:v>
                </c:pt>
                <c:pt idx="772">
                  <c:v>9.3860045146726865</c:v>
                </c:pt>
                <c:pt idx="773">
                  <c:v>9.3826185101580126</c:v>
                </c:pt>
                <c:pt idx="774">
                  <c:v>9.3792325056433405</c:v>
                </c:pt>
                <c:pt idx="775">
                  <c:v>9.3758465011286685</c:v>
                </c:pt>
                <c:pt idx="776">
                  <c:v>9.3724604966139946</c:v>
                </c:pt>
                <c:pt idx="777">
                  <c:v>9.3690744920993225</c:v>
                </c:pt>
                <c:pt idx="778">
                  <c:v>9.3656884875846504</c:v>
                </c:pt>
                <c:pt idx="779">
                  <c:v>9.3623024830699766</c:v>
                </c:pt>
                <c:pt idx="780">
                  <c:v>9.3589164785553045</c:v>
                </c:pt>
                <c:pt idx="781">
                  <c:v>9.3555304740406324</c:v>
                </c:pt>
                <c:pt idx="782">
                  <c:v>9.3521444695259586</c:v>
                </c:pt>
                <c:pt idx="783">
                  <c:v>9.3487584650112865</c:v>
                </c:pt>
                <c:pt idx="784">
                  <c:v>9.3453724604966144</c:v>
                </c:pt>
                <c:pt idx="785">
                  <c:v>9.3419864559819406</c:v>
                </c:pt>
                <c:pt idx="786">
                  <c:v>9.3386004514672685</c:v>
                </c:pt>
                <c:pt idx="787">
                  <c:v>9.3352144469525964</c:v>
                </c:pt>
                <c:pt idx="788">
                  <c:v>9.3318284424379225</c:v>
                </c:pt>
                <c:pt idx="789">
                  <c:v>9.3284424379232505</c:v>
                </c:pt>
                <c:pt idx="790">
                  <c:v>9.3250564334085784</c:v>
                </c:pt>
                <c:pt idx="791">
                  <c:v>9.3216704288939045</c:v>
                </c:pt>
                <c:pt idx="792">
                  <c:v>9.3182844243792324</c:v>
                </c:pt>
                <c:pt idx="793">
                  <c:v>9.3148984198645604</c:v>
                </c:pt>
                <c:pt idx="794">
                  <c:v>9.3115124153498865</c:v>
                </c:pt>
                <c:pt idx="795">
                  <c:v>9.3081264108352144</c:v>
                </c:pt>
                <c:pt idx="796">
                  <c:v>9.3047404063205423</c:v>
                </c:pt>
                <c:pt idx="797">
                  <c:v>9.3013544018058685</c:v>
                </c:pt>
                <c:pt idx="798">
                  <c:v>9.2979683972911964</c:v>
                </c:pt>
                <c:pt idx="799">
                  <c:v>9.2945823927765243</c:v>
                </c:pt>
                <c:pt idx="800">
                  <c:v>9.2911963882618505</c:v>
                </c:pt>
                <c:pt idx="801">
                  <c:v>9.2878103837471784</c:v>
                </c:pt>
                <c:pt idx="802">
                  <c:v>9.2844243792325063</c:v>
                </c:pt>
                <c:pt idx="803">
                  <c:v>9.2810383747178324</c:v>
                </c:pt>
                <c:pt idx="804">
                  <c:v>9.2776523702031604</c:v>
                </c:pt>
                <c:pt idx="805">
                  <c:v>9.2742663656884883</c:v>
                </c:pt>
                <c:pt idx="806">
                  <c:v>9.2708803611738144</c:v>
                </c:pt>
                <c:pt idx="807">
                  <c:v>9.2674943566591423</c:v>
                </c:pt>
                <c:pt idx="808">
                  <c:v>9.2641083521444685</c:v>
                </c:pt>
                <c:pt idx="809">
                  <c:v>9.2607223476297964</c:v>
                </c:pt>
                <c:pt idx="810">
                  <c:v>9.2573363431151243</c:v>
                </c:pt>
                <c:pt idx="811">
                  <c:v>9.2539503386004505</c:v>
                </c:pt>
                <c:pt idx="812">
                  <c:v>9.2505643340857784</c:v>
                </c:pt>
                <c:pt idx="813">
                  <c:v>9.2471783295711063</c:v>
                </c:pt>
                <c:pt idx="814">
                  <c:v>9.2437923250564324</c:v>
                </c:pt>
                <c:pt idx="815">
                  <c:v>9.2404063205417604</c:v>
                </c:pt>
                <c:pt idx="816">
                  <c:v>9.2370203160270883</c:v>
                </c:pt>
                <c:pt idx="817">
                  <c:v>9.2336343115124144</c:v>
                </c:pt>
                <c:pt idx="818">
                  <c:v>9.2302483069977423</c:v>
                </c:pt>
                <c:pt idx="819">
                  <c:v>9.2268623024830703</c:v>
                </c:pt>
                <c:pt idx="820">
                  <c:v>9.2234762979683964</c:v>
                </c:pt>
                <c:pt idx="821">
                  <c:v>9.2200902934537243</c:v>
                </c:pt>
                <c:pt idx="822">
                  <c:v>9.2167042889390522</c:v>
                </c:pt>
                <c:pt idx="823">
                  <c:v>9.2133182844243784</c:v>
                </c:pt>
                <c:pt idx="824">
                  <c:v>9.2099322799097063</c:v>
                </c:pt>
                <c:pt idx="825">
                  <c:v>9.2065462753950342</c:v>
                </c:pt>
                <c:pt idx="826">
                  <c:v>9.2031602708803604</c:v>
                </c:pt>
                <c:pt idx="827">
                  <c:v>9.1997742663656883</c:v>
                </c:pt>
                <c:pt idx="828">
                  <c:v>9.1963882618510162</c:v>
                </c:pt>
                <c:pt idx="829">
                  <c:v>9.1930022573363424</c:v>
                </c:pt>
                <c:pt idx="830">
                  <c:v>9.1896162528216703</c:v>
                </c:pt>
                <c:pt idx="831">
                  <c:v>9.1862302483069982</c:v>
                </c:pt>
                <c:pt idx="832">
                  <c:v>9.1828442437923243</c:v>
                </c:pt>
                <c:pt idx="833">
                  <c:v>9.1794582392776523</c:v>
                </c:pt>
                <c:pt idx="834">
                  <c:v>9.1760722347629802</c:v>
                </c:pt>
                <c:pt idx="835">
                  <c:v>9.1726862302483063</c:v>
                </c:pt>
                <c:pt idx="836">
                  <c:v>9.1693002257336342</c:v>
                </c:pt>
                <c:pt idx="837">
                  <c:v>9.1659142212189622</c:v>
                </c:pt>
                <c:pt idx="838">
                  <c:v>9.1625282167042883</c:v>
                </c:pt>
                <c:pt idx="839">
                  <c:v>9.1591422121896162</c:v>
                </c:pt>
                <c:pt idx="840">
                  <c:v>9.1557562076749441</c:v>
                </c:pt>
                <c:pt idx="841">
                  <c:v>9.1523702031602703</c:v>
                </c:pt>
                <c:pt idx="842">
                  <c:v>9.1489841986455982</c:v>
                </c:pt>
                <c:pt idx="843">
                  <c:v>9.1455981941309261</c:v>
                </c:pt>
                <c:pt idx="844">
                  <c:v>9.1422121896162523</c:v>
                </c:pt>
                <c:pt idx="845">
                  <c:v>9.1388261851015802</c:v>
                </c:pt>
                <c:pt idx="846">
                  <c:v>9.1354401805869081</c:v>
                </c:pt>
                <c:pt idx="847">
                  <c:v>9.1320541760722342</c:v>
                </c:pt>
                <c:pt idx="848">
                  <c:v>9.1286681715575622</c:v>
                </c:pt>
                <c:pt idx="849">
                  <c:v>9.1252821670428901</c:v>
                </c:pt>
                <c:pt idx="850">
                  <c:v>9.1218961625282162</c:v>
                </c:pt>
                <c:pt idx="851">
                  <c:v>9.1185101580135441</c:v>
                </c:pt>
                <c:pt idx="852">
                  <c:v>9.1151241534988703</c:v>
                </c:pt>
                <c:pt idx="853">
                  <c:v>9.1117381489841982</c:v>
                </c:pt>
                <c:pt idx="854">
                  <c:v>9.1083521444695261</c:v>
                </c:pt>
                <c:pt idx="855">
                  <c:v>9.1049661399548523</c:v>
                </c:pt>
                <c:pt idx="856">
                  <c:v>9.1015801354401802</c:v>
                </c:pt>
                <c:pt idx="857">
                  <c:v>9.0981941309255081</c:v>
                </c:pt>
                <c:pt idx="858">
                  <c:v>9.0948081264108342</c:v>
                </c:pt>
                <c:pt idx="859">
                  <c:v>9.0914221218961622</c:v>
                </c:pt>
                <c:pt idx="860">
                  <c:v>9.0880361173814901</c:v>
                </c:pt>
                <c:pt idx="861">
                  <c:v>9.0846501128668162</c:v>
                </c:pt>
                <c:pt idx="862">
                  <c:v>9.0812641083521441</c:v>
                </c:pt>
                <c:pt idx="863">
                  <c:v>9.0778781038374721</c:v>
                </c:pt>
                <c:pt idx="864">
                  <c:v>9.0744920993227982</c:v>
                </c:pt>
                <c:pt idx="865">
                  <c:v>9.0711060948081261</c:v>
                </c:pt>
                <c:pt idx="866">
                  <c:v>9.067720090293454</c:v>
                </c:pt>
                <c:pt idx="867">
                  <c:v>9.0643340857787802</c:v>
                </c:pt>
                <c:pt idx="868">
                  <c:v>9.0609480812641081</c:v>
                </c:pt>
                <c:pt idx="869">
                  <c:v>9.057562076749436</c:v>
                </c:pt>
                <c:pt idx="870">
                  <c:v>9.0541760722347622</c:v>
                </c:pt>
                <c:pt idx="871">
                  <c:v>9.0507900677200901</c:v>
                </c:pt>
                <c:pt idx="872">
                  <c:v>9.047404063205418</c:v>
                </c:pt>
                <c:pt idx="873">
                  <c:v>9.0440180586907442</c:v>
                </c:pt>
                <c:pt idx="874">
                  <c:v>9.0406320541760721</c:v>
                </c:pt>
                <c:pt idx="875">
                  <c:v>9.0372460496614</c:v>
                </c:pt>
                <c:pt idx="876">
                  <c:v>9.0338600451467261</c:v>
                </c:pt>
                <c:pt idx="877">
                  <c:v>9.0304740406320541</c:v>
                </c:pt>
                <c:pt idx="878">
                  <c:v>9.027088036117382</c:v>
                </c:pt>
                <c:pt idx="879">
                  <c:v>9.0237020316027081</c:v>
                </c:pt>
                <c:pt idx="880">
                  <c:v>9.020316027088036</c:v>
                </c:pt>
                <c:pt idx="881">
                  <c:v>9.016930022573364</c:v>
                </c:pt>
                <c:pt idx="882">
                  <c:v>9.0135440180586901</c:v>
                </c:pt>
                <c:pt idx="883">
                  <c:v>9.010158013544018</c:v>
                </c:pt>
                <c:pt idx="884">
                  <c:v>9.0067720090293459</c:v>
                </c:pt>
                <c:pt idx="885">
                  <c:v>9.0033860045146721</c:v>
                </c:pt>
                <c:pt idx="886">
                  <c:v>9</c:v>
                </c:pt>
                <c:pt idx="887">
                  <c:v>8.9966139954853279</c:v>
                </c:pt>
                <c:pt idx="888">
                  <c:v>8.9932279909706541</c:v>
                </c:pt>
                <c:pt idx="889">
                  <c:v>8.989841986455982</c:v>
                </c:pt>
                <c:pt idx="890">
                  <c:v>8.9864559819413099</c:v>
                </c:pt>
                <c:pt idx="891">
                  <c:v>8.983069977426636</c:v>
                </c:pt>
                <c:pt idx="892">
                  <c:v>8.979683972911964</c:v>
                </c:pt>
                <c:pt idx="893">
                  <c:v>8.9762979683972919</c:v>
                </c:pt>
                <c:pt idx="894">
                  <c:v>8.972911963882618</c:v>
                </c:pt>
                <c:pt idx="895">
                  <c:v>8.9695259593679459</c:v>
                </c:pt>
                <c:pt idx="896">
                  <c:v>8.9661399548532721</c:v>
                </c:pt>
                <c:pt idx="897">
                  <c:v>8.9627539503386</c:v>
                </c:pt>
                <c:pt idx="898">
                  <c:v>8.9593679458239279</c:v>
                </c:pt>
                <c:pt idx="899">
                  <c:v>8.9559819413092541</c:v>
                </c:pt>
                <c:pt idx="900">
                  <c:v>8.952595936794582</c:v>
                </c:pt>
                <c:pt idx="901">
                  <c:v>8.9492099322799099</c:v>
                </c:pt>
                <c:pt idx="902">
                  <c:v>8.945823927765236</c:v>
                </c:pt>
                <c:pt idx="903">
                  <c:v>8.942437923250564</c:v>
                </c:pt>
                <c:pt idx="904">
                  <c:v>8.9390519187358919</c:v>
                </c:pt>
                <c:pt idx="905">
                  <c:v>8.935665914221218</c:v>
                </c:pt>
                <c:pt idx="906">
                  <c:v>8.932279909706546</c:v>
                </c:pt>
                <c:pt idx="907">
                  <c:v>8.9288939051918739</c:v>
                </c:pt>
                <c:pt idx="908">
                  <c:v>8.9255079006772</c:v>
                </c:pt>
                <c:pt idx="909">
                  <c:v>8.9221218961625279</c:v>
                </c:pt>
                <c:pt idx="910">
                  <c:v>8.9187358916478559</c:v>
                </c:pt>
                <c:pt idx="911">
                  <c:v>8.915349887133182</c:v>
                </c:pt>
                <c:pt idx="912">
                  <c:v>8.9119638826185099</c:v>
                </c:pt>
                <c:pt idx="913">
                  <c:v>8.9085778781038378</c:v>
                </c:pt>
                <c:pt idx="914">
                  <c:v>8.905191873589164</c:v>
                </c:pt>
                <c:pt idx="915">
                  <c:v>8.9018058690744919</c:v>
                </c:pt>
                <c:pt idx="916">
                  <c:v>8.8984198645598198</c:v>
                </c:pt>
                <c:pt idx="917">
                  <c:v>8.895033860045146</c:v>
                </c:pt>
                <c:pt idx="918">
                  <c:v>8.8916478555304739</c:v>
                </c:pt>
                <c:pt idx="919">
                  <c:v>8.8882618510158018</c:v>
                </c:pt>
                <c:pt idx="920">
                  <c:v>8.8848758465011279</c:v>
                </c:pt>
                <c:pt idx="921">
                  <c:v>8.8814898419864559</c:v>
                </c:pt>
                <c:pt idx="922">
                  <c:v>8.8781038374717838</c:v>
                </c:pt>
                <c:pt idx="923">
                  <c:v>8.8747178329571099</c:v>
                </c:pt>
                <c:pt idx="924">
                  <c:v>8.8713318284424378</c:v>
                </c:pt>
                <c:pt idx="925">
                  <c:v>8.8679458239277658</c:v>
                </c:pt>
                <c:pt idx="926">
                  <c:v>8.8645598194130919</c:v>
                </c:pt>
                <c:pt idx="927">
                  <c:v>8.8611738148984198</c:v>
                </c:pt>
                <c:pt idx="928">
                  <c:v>8.8577878103837477</c:v>
                </c:pt>
                <c:pt idx="929">
                  <c:v>8.8544018058690739</c:v>
                </c:pt>
                <c:pt idx="930">
                  <c:v>8.8510158013544018</c:v>
                </c:pt>
                <c:pt idx="931">
                  <c:v>8.8476297968397297</c:v>
                </c:pt>
                <c:pt idx="932">
                  <c:v>8.8442437923250559</c:v>
                </c:pt>
                <c:pt idx="933">
                  <c:v>8.8408577878103838</c:v>
                </c:pt>
                <c:pt idx="934">
                  <c:v>8.8374717832957117</c:v>
                </c:pt>
                <c:pt idx="935">
                  <c:v>8.8340857787810378</c:v>
                </c:pt>
                <c:pt idx="936">
                  <c:v>8.8306997742663658</c:v>
                </c:pt>
                <c:pt idx="937">
                  <c:v>8.8273137697516937</c:v>
                </c:pt>
                <c:pt idx="938">
                  <c:v>8.8239277652370198</c:v>
                </c:pt>
                <c:pt idx="939">
                  <c:v>8.8205417607223477</c:v>
                </c:pt>
                <c:pt idx="940">
                  <c:v>8.8171557562076739</c:v>
                </c:pt>
                <c:pt idx="941">
                  <c:v>8.8137697516930018</c:v>
                </c:pt>
                <c:pt idx="942">
                  <c:v>8.8103837471783297</c:v>
                </c:pt>
                <c:pt idx="943">
                  <c:v>8.8069977426636559</c:v>
                </c:pt>
                <c:pt idx="944">
                  <c:v>8.8036117381489838</c:v>
                </c:pt>
                <c:pt idx="945">
                  <c:v>8.8002257336343117</c:v>
                </c:pt>
                <c:pt idx="946">
                  <c:v>8.7968397291196379</c:v>
                </c:pt>
                <c:pt idx="947">
                  <c:v>8.7934537246049658</c:v>
                </c:pt>
                <c:pt idx="948">
                  <c:v>8.7900677200902937</c:v>
                </c:pt>
                <c:pt idx="949">
                  <c:v>8.7866817155756198</c:v>
                </c:pt>
                <c:pt idx="950">
                  <c:v>8.7832957110609478</c:v>
                </c:pt>
                <c:pt idx="951">
                  <c:v>8.7799097065462757</c:v>
                </c:pt>
                <c:pt idx="952">
                  <c:v>8.7765237020316018</c:v>
                </c:pt>
                <c:pt idx="953">
                  <c:v>8.7731376975169297</c:v>
                </c:pt>
                <c:pt idx="954">
                  <c:v>8.7697516930022577</c:v>
                </c:pt>
                <c:pt idx="955">
                  <c:v>8.7663656884875838</c:v>
                </c:pt>
                <c:pt idx="956">
                  <c:v>8.7629796839729117</c:v>
                </c:pt>
                <c:pt idx="957">
                  <c:v>8.7595936794582396</c:v>
                </c:pt>
                <c:pt idx="958">
                  <c:v>8.7562076749435658</c:v>
                </c:pt>
                <c:pt idx="959">
                  <c:v>8.7528216704288937</c:v>
                </c:pt>
                <c:pt idx="960">
                  <c:v>8.7494356659142216</c:v>
                </c:pt>
                <c:pt idx="961">
                  <c:v>8.7460496613995478</c:v>
                </c:pt>
                <c:pt idx="962">
                  <c:v>8.7426636568848757</c:v>
                </c:pt>
                <c:pt idx="963">
                  <c:v>8.7392776523702036</c:v>
                </c:pt>
                <c:pt idx="964">
                  <c:v>8.7358916478555297</c:v>
                </c:pt>
                <c:pt idx="965">
                  <c:v>8.7325056433408577</c:v>
                </c:pt>
                <c:pt idx="966">
                  <c:v>8.7291196388261856</c:v>
                </c:pt>
                <c:pt idx="967">
                  <c:v>8.7257336343115117</c:v>
                </c:pt>
                <c:pt idx="968">
                  <c:v>8.7223476297968396</c:v>
                </c:pt>
                <c:pt idx="969">
                  <c:v>8.7189616252821676</c:v>
                </c:pt>
                <c:pt idx="970">
                  <c:v>8.7155756207674937</c:v>
                </c:pt>
                <c:pt idx="971">
                  <c:v>8.7121896162528216</c:v>
                </c:pt>
                <c:pt idx="972">
                  <c:v>8.7088036117381495</c:v>
                </c:pt>
                <c:pt idx="973">
                  <c:v>8.7054176072234757</c:v>
                </c:pt>
                <c:pt idx="974">
                  <c:v>8.7020316027088036</c:v>
                </c:pt>
                <c:pt idx="975">
                  <c:v>8.6986455981941315</c:v>
                </c:pt>
                <c:pt idx="976">
                  <c:v>8.6952595936794577</c:v>
                </c:pt>
                <c:pt idx="977">
                  <c:v>8.6918735891647856</c:v>
                </c:pt>
                <c:pt idx="978">
                  <c:v>8.6884875846501135</c:v>
                </c:pt>
                <c:pt idx="979">
                  <c:v>8.6851015801354396</c:v>
                </c:pt>
                <c:pt idx="980">
                  <c:v>8.6817155756207676</c:v>
                </c:pt>
                <c:pt idx="981">
                  <c:v>8.6783295711060955</c:v>
                </c:pt>
                <c:pt idx="982">
                  <c:v>8.6749435665914216</c:v>
                </c:pt>
                <c:pt idx="983">
                  <c:v>8.6715575620767495</c:v>
                </c:pt>
                <c:pt idx="984">
                  <c:v>8.6681715575620757</c:v>
                </c:pt>
                <c:pt idx="985">
                  <c:v>8.6647855530474036</c:v>
                </c:pt>
                <c:pt idx="986">
                  <c:v>8.6613995485327315</c:v>
                </c:pt>
                <c:pt idx="987">
                  <c:v>8.6580135440180577</c:v>
                </c:pt>
                <c:pt idx="988">
                  <c:v>8.6546275395033856</c:v>
                </c:pt>
                <c:pt idx="989">
                  <c:v>8.6512415349887135</c:v>
                </c:pt>
                <c:pt idx="990">
                  <c:v>8.6478555304740397</c:v>
                </c:pt>
                <c:pt idx="991">
                  <c:v>8.6444695259593676</c:v>
                </c:pt>
                <c:pt idx="992">
                  <c:v>8.6410835214446955</c:v>
                </c:pt>
                <c:pt idx="993">
                  <c:v>8.6376975169300216</c:v>
                </c:pt>
                <c:pt idx="994">
                  <c:v>8.6343115124153496</c:v>
                </c:pt>
                <c:pt idx="995">
                  <c:v>8.6309255079006775</c:v>
                </c:pt>
                <c:pt idx="996">
                  <c:v>8.6275395033860036</c:v>
                </c:pt>
                <c:pt idx="997">
                  <c:v>8.6241534988713315</c:v>
                </c:pt>
                <c:pt idx="998">
                  <c:v>8.6207674943566595</c:v>
                </c:pt>
                <c:pt idx="999">
                  <c:v>8.6173814898419856</c:v>
                </c:pt>
                <c:pt idx="1000">
                  <c:v>8.6139954853273135</c:v>
                </c:pt>
                <c:pt idx="1001">
                  <c:v>8.6106094808126414</c:v>
                </c:pt>
                <c:pt idx="1002">
                  <c:v>8.6072234762979676</c:v>
                </c:pt>
                <c:pt idx="1003">
                  <c:v>8.6038374717832955</c:v>
                </c:pt>
                <c:pt idx="1004">
                  <c:v>8.6004514672686234</c:v>
                </c:pt>
                <c:pt idx="1005">
                  <c:v>8.5970654627539496</c:v>
                </c:pt>
                <c:pt idx="1006">
                  <c:v>8.5936794582392775</c:v>
                </c:pt>
                <c:pt idx="1007">
                  <c:v>8.5902934537246054</c:v>
                </c:pt>
                <c:pt idx="1008">
                  <c:v>8.5869074492099315</c:v>
                </c:pt>
                <c:pt idx="1009">
                  <c:v>8.5835214446952595</c:v>
                </c:pt>
                <c:pt idx="1010">
                  <c:v>8.5801354401805874</c:v>
                </c:pt>
                <c:pt idx="1011">
                  <c:v>8.5767494356659135</c:v>
                </c:pt>
                <c:pt idx="1012">
                  <c:v>8.5733634311512414</c:v>
                </c:pt>
                <c:pt idx="1013">
                  <c:v>8.5699774266365694</c:v>
                </c:pt>
                <c:pt idx="1014">
                  <c:v>8.5665914221218955</c:v>
                </c:pt>
                <c:pt idx="1015">
                  <c:v>8.5632054176072234</c:v>
                </c:pt>
                <c:pt idx="1016">
                  <c:v>8.5598194130925513</c:v>
                </c:pt>
                <c:pt idx="1017">
                  <c:v>8.5564334085778775</c:v>
                </c:pt>
                <c:pt idx="1018">
                  <c:v>8.5530474040632054</c:v>
                </c:pt>
                <c:pt idx="1019">
                  <c:v>8.5496613995485333</c:v>
                </c:pt>
                <c:pt idx="1020">
                  <c:v>8.5462753950338595</c:v>
                </c:pt>
                <c:pt idx="1021">
                  <c:v>8.5428893905191874</c:v>
                </c:pt>
                <c:pt idx="1022">
                  <c:v>8.5395033860045153</c:v>
                </c:pt>
                <c:pt idx="1023">
                  <c:v>8.5361173814898414</c:v>
                </c:pt>
                <c:pt idx="1024">
                  <c:v>8.5327313769751694</c:v>
                </c:pt>
                <c:pt idx="1025">
                  <c:v>8.5293453724604973</c:v>
                </c:pt>
                <c:pt idx="1026">
                  <c:v>8.5259593679458234</c:v>
                </c:pt>
                <c:pt idx="1027">
                  <c:v>8.5225733634311513</c:v>
                </c:pt>
                <c:pt idx="1028">
                  <c:v>8.5191873589164793</c:v>
                </c:pt>
                <c:pt idx="1029">
                  <c:v>8.5158013544018054</c:v>
                </c:pt>
                <c:pt idx="1030">
                  <c:v>8.5124153498871333</c:v>
                </c:pt>
                <c:pt idx="1031">
                  <c:v>8.5090293453724595</c:v>
                </c:pt>
                <c:pt idx="1032">
                  <c:v>8.5056433408577874</c:v>
                </c:pt>
                <c:pt idx="1033">
                  <c:v>8.5022573363431153</c:v>
                </c:pt>
                <c:pt idx="1034">
                  <c:v>8.4988713318284415</c:v>
                </c:pt>
                <c:pt idx="1035">
                  <c:v>8.4954853273137694</c:v>
                </c:pt>
                <c:pt idx="1036">
                  <c:v>8.4920993227990973</c:v>
                </c:pt>
                <c:pt idx="1037">
                  <c:v>8.4887133182844234</c:v>
                </c:pt>
                <c:pt idx="1038">
                  <c:v>8.4853273137697514</c:v>
                </c:pt>
                <c:pt idx="1039">
                  <c:v>8.4819413092550793</c:v>
                </c:pt>
                <c:pt idx="1040">
                  <c:v>8.4785553047404054</c:v>
                </c:pt>
                <c:pt idx="1041">
                  <c:v>8.4751693002257333</c:v>
                </c:pt>
                <c:pt idx="1042">
                  <c:v>8.4717832957110613</c:v>
                </c:pt>
                <c:pt idx="1043">
                  <c:v>8.4683972911963874</c:v>
                </c:pt>
                <c:pt idx="1044">
                  <c:v>8.4650112866817153</c:v>
                </c:pt>
                <c:pt idx="1045">
                  <c:v>8.4616252821670432</c:v>
                </c:pt>
                <c:pt idx="1046">
                  <c:v>8.4582392776523694</c:v>
                </c:pt>
                <c:pt idx="1047">
                  <c:v>8.4548532731376973</c:v>
                </c:pt>
                <c:pt idx="1048">
                  <c:v>8.4514672686230252</c:v>
                </c:pt>
                <c:pt idx="1049">
                  <c:v>8.4480812641083514</c:v>
                </c:pt>
                <c:pt idx="1050">
                  <c:v>8.4446952595936793</c:v>
                </c:pt>
                <c:pt idx="1051">
                  <c:v>8.4413092550790072</c:v>
                </c:pt>
                <c:pt idx="1052">
                  <c:v>8.4379232505643333</c:v>
                </c:pt>
                <c:pt idx="1053">
                  <c:v>8.4345372460496613</c:v>
                </c:pt>
                <c:pt idx="1054">
                  <c:v>8.4311512415349892</c:v>
                </c:pt>
                <c:pt idx="1055">
                  <c:v>8.4277652370203153</c:v>
                </c:pt>
                <c:pt idx="1056">
                  <c:v>8.4243792325056432</c:v>
                </c:pt>
                <c:pt idx="1057">
                  <c:v>8.4209932279909712</c:v>
                </c:pt>
                <c:pt idx="1058">
                  <c:v>8.4176072234762973</c:v>
                </c:pt>
                <c:pt idx="1059">
                  <c:v>8.4142212189616252</c:v>
                </c:pt>
                <c:pt idx="1060">
                  <c:v>8.4108352144469531</c:v>
                </c:pt>
                <c:pt idx="1061">
                  <c:v>8.4074492099322793</c:v>
                </c:pt>
                <c:pt idx="1062">
                  <c:v>8.4040632054176072</c:v>
                </c:pt>
                <c:pt idx="1063">
                  <c:v>8.4006772009029351</c:v>
                </c:pt>
                <c:pt idx="1064">
                  <c:v>8.3972911963882613</c:v>
                </c:pt>
                <c:pt idx="1065">
                  <c:v>8.3939051918735892</c:v>
                </c:pt>
                <c:pt idx="1066">
                  <c:v>8.3905191873589171</c:v>
                </c:pt>
                <c:pt idx="1067">
                  <c:v>8.3871331828442433</c:v>
                </c:pt>
                <c:pt idx="1068">
                  <c:v>8.3837471783295712</c:v>
                </c:pt>
                <c:pt idx="1069">
                  <c:v>8.3803611738148991</c:v>
                </c:pt>
                <c:pt idx="1070">
                  <c:v>8.3769751693002252</c:v>
                </c:pt>
                <c:pt idx="1071">
                  <c:v>8.3735891647855532</c:v>
                </c:pt>
                <c:pt idx="1072">
                  <c:v>8.3702031602708811</c:v>
                </c:pt>
                <c:pt idx="1073">
                  <c:v>8.3668171557562072</c:v>
                </c:pt>
                <c:pt idx="1074">
                  <c:v>8.3634311512415351</c:v>
                </c:pt>
                <c:pt idx="1075">
                  <c:v>8.3600451467268613</c:v>
                </c:pt>
                <c:pt idx="1076">
                  <c:v>8.3566591422121892</c:v>
                </c:pt>
                <c:pt idx="1077">
                  <c:v>8.3532731376975171</c:v>
                </c:pt>
                <c:pt idx="1078">
                  <c:v>8.3498871331828433</c:v>
                </c:pt>
                <c:pt idx="1079">
                  <c:v>8.3465011286681712</c:v>
                </c:pt>
                <c:pt idx="1080">
                  <c:v>8.3431151241534991</c:v>
                </c:pt>
                <c:pt idx="1081">
                  <c:v>8.3397291196388252</c:v>
                </c:pt>
                <c:pt idx="1082">
                  <c:v>8.3363431151241532</c:v>
                </c:pt>
                <c:pt idx="1083">
                  <c:v>8.3329571106094811</c:v>
                </c:pt>
                <c:pt idx="1084">
                  <c:v>8.3295711060948072</c:v>
                </c:pt>
                <c:pt idx="1085">
                  <c:v>8.3261851015801351</c:v>
                </c:pt>
                <c:pt idx="1086">
                  <c:v>8.3227990970654631</c:v>
                </c:pt>
                <c:pt idx="1087">
                  <c:v>8.3194130925507892</c:v>
                </c:pt>
                <c:pt idx="1088">
                  <c:v>8.3160270880361171</c:v>
                </c:pt>
                <c:pt idx="1089">
                  <c:v>8.312641083521445</c:v>
                </c:pt>
                <c:pt idx="1090">
                  <c:v>8.3092550790067712</c:v>
                </c:pt>
                <c:pt idx="1091">
                  <c:v>8.3058690744920991</c:v>
                </c:pt>
                <c:pt idx="1092">
                  <c:v>8.302483069977427</c:v>
                </c:pt>
                <c:pt idx="1093">
                  <c:v>8.2990970654627532</c:v>
                </c:pt>
                <c:pt idx="1094">
                  <c:v>8.2957110609480811</c:v>
                </c:pt>
                <c:pt idx="1095">
                  <c:v>8.292325056433409</c:v>
                </c:pt>
                <c:pt idx="1096">
                  <c:v>8.2889390519187351</c:v>
                </c:pt>
                <c:pt idx="1097">
                  <c:v>8.2855530474040631</c:v>
                </c:pt>
                <c:pt idx="1098">
                  <c:v>8.282167042889391</c:v>
                </c:pt>
                <c:pt idx="1099">
                  <c:v>8.2787810383747171</c:v>
                </c:pt>
                <c:pt idx="1100">
                  <c:v>8.275395033860045</c:v>
                </c:pt>
                <c:pt idx="1101">
                  <c:v>8.272009029345373</c:v>
                </c:pt>
                <c:pt idx="1102">
                  <c:v>8.2686230248306991</c:v>
                </c:pt>
                <c:pt idx="1103">
                  <c:v>8.265237020316027</c:v>
                </c:pt>
                <c:pt idx="1104">
                  <c:v>8.2618510158013549</c:v>
                </c:pt>
                <c:pt idx="1105">
                  <c:v>8.2584650112866811</c:v>
                </c:pt>
                <c:pt idx="1106">
                  <c:v>8.255079006772009</c:v>
                </c:pt>
                <c:pt idx="1107">
                  <c:v>8.2516930022573369</c:v>
                </c:pt>
                <c:pt idx="1108">
                  <c:v>8.2483069977426631</c:v>
                </c:pt>
                <c:pt idx="1109">
                  <c:v>8.244920993227991</c:v>
                </c:pt>
                <c:pt idx="1110">
                  <c:v>8.2415349887133189</c:v>
                </c:pt>
                <c:pt idx="1111">
                  <c:v>8.2381489841986451</c:v>
                </c:pt>
                <c:pt idx="1112">
                  <c:v>8.234762979683973</c:v>
                </c:pt>
                <c:pt idx="1113">
                  <c:v>8.2313769751693009</c:v>
                </c:pt>
                <c:pt idx="1114">
                  <c:v>8.227990970654627</c:v>
                </c:pt>
                <c:pt idx="1115">
                  <c:v>8.224604966139955</c:v>
                </c:pt>
                <c:pt idx="1116">
                  <c:v>8.2212189616252829</c:v>
                </c:pt>
                <c:pt idx="1117">
                  <c:v>8.217832957110609</c:v>
                </c:pt>
                <c:pt idx="1118">
                  <c:v>8.2144469525959369</c:v>
                </c:pt>
                <c:pt idx="1119">
                  <c:v>8.2110609480812631</c:v>
                </c:pt>
                <c:pt idx="1120">
                  <c:v>8.207674943566591</c:v>
                </c:pt>
                <c:pt idx="1121">
                  <c:v>8.2042889390519189</c:v>
                </c:pt>
                <c:pt idx="1122">
                  <c:v>8.2009029345372451</c:v>
                </c:pt>
                <c:pt idx="1123">
                  <c:v>8.197516930022573</c:v>
                </c:pt>
                <c:pt idx="1124">
                  <c:v>8.1941309255079009</c:v>
                </c:pt>
                <c:pt idx="1125">
                  <c:v>8.190744920993227</c:v>
                </c:pt>
                <c:pt idx="1126">
                  <c:v>8.187358916478555</c:v>
                </c:pt>
                <c:pt idx="1127">
                  <c:v>8.1839729119638829</c:v>
                </c:pt>
                <c:pt idx="1128">
                  <c:v>8.180586907449209</c:v>
                </c:pt>
                <c:pt idx="1129">
                  <c:v>8.1772009029345369</c:v>
                </c:pt>
                <c:pt idx="1130">
                  <c:v>8.1738148984198649</c:v>
                </c:pt>
                <c:pt idx="1131">
                  <c:v>8.170428893905191</c:v>
                </c:pt>
                <c:pt idx="1132">
                  <c:v>8.1670428893905189</c:v>
                </c:pt>
                <c:pt idx="1133">
                  <c:v>8.1636568848758468</c:v>
                </c:pt>
                <c:pt idx="1134">
                  <c:v>8.160270880361173</c:v>
                </c:pt>
                <c:pt idx="1135">
                  <c:v>8.1568848758465009</c:v>
                </c:pt>
                <c:pt idx="1136">
                  <c:v>8.1534988713318288</c:v>
                </c:pt>
                <c:pt idx="1137">
                  <c:v>8.150112866817155</c:v>
                </c:pt>
                <c:pt idx="1138">
                  <c:v>8.1467268623024829</c:v>
                </c:pt>
                <c:pt idx="1139">
                  <c:v>8.1433408577878108</c:v>
                </c:pt>
                <c:pt idx="1140">
                  <c:v>8.1399548532731369</c:v>
                </c:pt>
                <c:pt idx="1141">
                  <c:v>8.1365688487584649</c:v>
                </c:pt>
                <c:pt idx="1142">
                  <c:v>8.1331828442437928</c:v>
                </c:pt>
                <c:pt idx="1143">
                  <c:v>8.1297968397291189</c:v>
                </c:pt>
                <c:pt idx="1144">
                  <c:v>8.1264108352144468</c:v>
                </c:pt>
                <c:pt idx="1145">
                  <c:v>8.1230248306997748</c:v>
                </c:pt>
                <c:pt idx="1146">
                  <c:v>8.1196388261851009</c:v>
                </c:pt>
                <c:pt idx="1147">
                  <c:v>8.1162528216704288</c:v>
                </c:pt>
                <c:pt idx="1148">
                  <c:v>8.1128668171557567</c:v>
                </c:pt>
                <c:pt idx="1149">
                  <c:v>8.1094808126410829</c:v>
                </c:pt>
                <c:pt idx="1150">
                  <c:v>8.1060948081264108</c:v>
                </c:pt>
                <c:pt idx="1151">
                  <c:v>8.1027088036117387</c:v>
                </c:pt>
                <c:pt idx="1152">
                  <c:v>8.0993227990970649</c:v>
                </c:pt>
                <c:pt idx="1153">
                  <c:v>8.0959367945823928</c:v>
                </c:pt>
                <c:pt idx="1154">
                  <c:v>8.0925507900677207</c:v>
                </c:pt>
                <c:pt idx="1155">
                  <c:v>8.0891647855530469</c:v>
                </c:pt>
                <c:pt idx="1156">
                  <c:v>8.0857787810383748</c:v>
                </c:pt>
                <c:pt idx="1157">
                  <c:v>8.0823927765237027</c:v>
                </c:pt>
                <c:pt idx="1158">
                  <c:v>8.0790067720090288</c:v>
                </c:pt>
                <c:pt idx="1159">
                  <c:v>8.0756207674943568</c:v>
                </c:pt>
                <c:pt idx="1160">
                  <c:v>8.0722347629796847</c:v>
                </c:pt>
                <c:pt idx="1161">
                  <c:v>8.0688487584650108</c:v>
                </c:pt>
                <c:pt idx="1162">
                  <c:v>8.0654627539503387</c:v>
                </c:pt>
                <c:pt idx="1163">
                  <c:v>8.0620767494356649</c:v>
                </c:pt>
                <c:pt idx="1164">
                  <c:v>8.0586907449209928</c:v>
                </c:pt>
                <c:pt idx="1165">
                  <c:v>8.0553047404063207</c:v>
                </c:pt>
                <c:pt idx="1166">
                  <c:v>8.0519187358916469</c:v>
                </c:pt>
                <c:pt idx="1167">
                  <c:v>8.0485327313769748</c:v>
                </c:pt>
                <c:pt idx="1168">
                  <c:v>8.0451467268623027</c:v>
                </c:pt>
                <c:pt idx="1169">
                  <c:v>8.0417607223476288</c:v>
                </c:pt>
                <c:pt idx="1170">
                  <c:v>8.0383747178329568</c:v>
                </c:pt>
                <c:pt idx="1171">
                  <c:v>8.0349887133182847</c:v>
                </c:pt>
                <c:pt idx="1172">
                  <c:v>8.0316027088036108</c:v>
                </c:pt>
                <c:pt idx="1173">
                  <c:v>8.0282167042889387</c:v>
                </c:pt>
                <c:pt idx="1174">
                  <c:v>8.0248306997742667</c:v>
                </c:pt>
                <c:pt idx="1175">
                  <c:v>8.0214446952595928</c:v>
                </c:pt>
                <c:pt idx="1176">
                  <c:v>8.0180586907449207</c:v>
                </c:pt>
                <c:pt idx="1177">
                  <c:v>8.0146726862302486</c:v>
                </c:pt>
                <c:pt idx="1178">
                  <c:v>8.0112866817155748</c:v>
                </c:pt>
                <c:pt idx="1179">
                  <c:v>8.0079006772009027</c:v>
                </c:pt>
                <c:pt idx="1180">
                  <c:v>8.0045146726862306</c:v>
                </c:pt>
                <c:pt idx="1181">
                  <c:v>8.0011286681715568</c:v>
                </c:pt>
                <c:pt idx="1182">
                  <c:v>7.9977426636568847</c:v>
                </c:pt>
                <c:pt idx="1183">
                  <c:v>7.9943566591422117</c:v>
                </c:pt>
                <c:pt idx="1184">
                  <c:v>7.9909706546275396</c:v>
                </c:pt>
                <c:pt idx="1185">
                  <c:v>7.9875846501128667</c:v>
                </c:pt>
                <c:pt idx="1186">
                  <c:v>7.9841986455981937</c:v>
                </c:pt>
                <c:pt idx="1187">
                  <c:v>7.9808126410835216</c:v>
                </c:pt>
                <c:pt idx="1188">
                  <c:v>7.9774266365688487</c:v>
                </c:pt>
                <c:pt idx="1189">
                  <c:v>7.9740406320541757</c:v>
                </c:pt>
                <c:pt idx="1190">
                  <c:v>7.9706546275395036</c:v>
                </c:pt>
                <c:pt idx="1191">
                  <c:v>7.9672686230248306</c:v>
                </c:pt>
                <c:pt idx="1192">
                  <c:v>7.9638826185101577</c:v>
                </c:pt>
                <c:pt idx="1193">
                  <c:v>7.9604966139954856</c:v>
                </c:pt>
                <c:pt idx="1194">
                  <c:v>7.9571106094808126</c:v>
                </c:pt>
                <c:pt idx="1195">
                  <c:v>7.9537246049661396</c:v>
                </c:pt>
                <c:pt idx="1196">
                  <c:v>7.9503386004514667</c:v>
                </c:pt>
                <c:pt idx="1197">
                  <c:v>7.9469525959367946</c:v>
                </c:pt>
                <c:pt idx="1198">
                  <c:v>7.9435665914221216</c:v>
                </c:pt>
                <c:pt idx="1199">
                  <c:v>7.9401805869074487</c:v>
                </c:pt>
                <c:pt idx="1200">
                  <c:v>7.9367945823927766</c:v>
                </c:pt>
                <c:pt idx="1201">
                  <c:v>7.9334085778781036</c:v>
                </c:pt>
                <c:pt idx="1202">
                  <c:v>7.9300225733634306</c:v>
                </c:pt>
                <c:pt idx="1203">
                  <c:v>7.9266365688487586</c:v>
                </c:pt>
                <c:pt idx="1204">
                  <c:v>7.9232505643340856</c:v>
                </c:pt>
                <c:pt idx="1205">
                  <c:v>7.9198645598194126</c:v>
                </c:pt>
                <c:pt idx="1206">
                  <c:v>7.9164785553047405</c:v>
                </c:pt>
                <c:pt idx="1207">
                  <c:v>7.9130925507900676</c:v>
                </c:pt>
                <c:pt idx="1208">
                  <c:v>7.9097065462753946</c:v>
                </c:pt>
                <c:pt idx="1209">
                  <c:v>7.9063205417607225</c:v>
                </c:pt>
                <c:pt idx="1210">
                  <c:v>7.9029345372460496</c:v>
                </c:pt>
                <c:pt idx="1211">
                  <c:v>7.8995485327313766</c:v>
                </c:pt>
                <c:pt idx="1212">
                  <c:v>7.8961625282167045</c:v>
                </c:pt>
                <c:pt idx="1213">
                  <c:v>7.8927765237020315</c:v>
                </c:pt>
                <c:pt idx="1214">
                  <c:v>7.8893905191873586</c:v>
                </c:pt>
                <c:pt idx="1215">
                  <c:v>7.8860045146726865</c:v>
                </c:pt>
                <c:pt idx="1216">
                  <c:v>7.8826185101580135</c:v>
                </c:pt>
                <c:pt idx="1217">
                  <c:v>7.8792325056433405</c:v>
                </c:pt>
                <c:pt idx="1218">
                  <c:v>7.8758465011286676</c:v>
                </c:pt>
                <c:pt idx="1219">
                  <c:v>7.8724604966139955</c:v>
                </c:pt>
                <c:pt idx="1220">
                  <c:v>7.8690744920993225</c:v>
                </c:pt>
                <c:pt idx="1221">
                  <c:v>7.8656884875846496</c:v>
                </c:pt>
                <c:pt idx="1222">
                  <c:v>7.8623024830699775</c:v>
                </c:pt>
                <c:pt idx="1223">
                  <c:v>7.8589164785553045</c:v>
                </c:pt>
                <c:pt idx="1224">
                  <c:v>7.8555304740406315</c:v>
                </c:pt>
                <c:pt idx="1225">
                  <c:v>7.8521444695259595</c:v>
                </c:pt>
                <c:pt idx="1226">
                  <c:v>7.8487584650112865</c:v>
                </c:pt>
                <c:pt idx="1227">
                  <c:v>7.8453724604966135</c:v>
                </c:pt>
                <c:pt idx="1228">
                  <c:v>7.8419864559819414</c:v>
                </c:pt>
                <c:pt idx="1229">
                  <c:v>7.8386004514672685</c:v>
                </c:pt>
                <c:pt idx="1230">
                  <c:v>7.8352144469525955</c:v>
                </c:pt>
                <c:pt idx="1231">
                  <c:v>7.8318284424379234</c:v>
                </c:pt>
                <c:pt idx="1232">
                  <c:v>7.8284424379232505</c:v>
                </c:pt>
                <c:pt idx="1233">
                  <c:v>7.8250564334085775</c:v>
                </c:pt>
                <c:pt idx="1234">
                  <c:v>7.8216704288939054</c:v>
                </c:pt>
                <c:pt idx="1235">
                  <c:v>7.8182844243792324</c:v>
                </c:pt>
                <c:pt idx="1236">
                  <c:v>7.8148984198645595</c:v>
                </c:pt>
                <c:pt idx="1237">
                  <c:v>7.8115124153498874</c:v>
                </c:pt>
                <c:pt idx="1238">
                  <c:v>7.8081264108352144</c:v>
                </c:pt>
                <c:pt idx="1239">
                  <c:v>7.8047404063205414</c:v>
                </c:pt>
                <c:pt idx="1240">
                  <c:v>7.8013544018058685</c:v>
                </c:pt>
                <c:pt idx="1241">
                  <c:v>7.7979683972911964</c:v>
                </c:pt>
                <c:pt idx="1242">
                  <c:v>7.7945823927765234</c:v>
                </c:pt>
                <c:pt idx="1243">
                  <c:v>7.7911963882618505</c:v>
                </c:pt>
                <c:pt idx="1244">
                  <c:v>7.7878103837471784</c:v>
                </c:pt>
                <c:pt idx="1245">
                  <c:v>7.7844243792325054</c:v>
                </c:pt>
                <c:pt idx="1246">
                  <c:v>7.7810383747178324</c:v>
                </c:pt>
                <c:pt idx="1247">
                  <c:v>7.7776523702031604</c:v>
                </c:pt>
                <c:pt idx="1248">
                  <c:v>7.7742663656884874</c:v>
                </c:pt>
                <c:pt idx="1249">
                  <c:v>7.7708803611738144</c:v>
                </c:pt>
                <c:pt idx="1250">
                  <c:v>7.7674943566591423</c:v>
                </c:pt>
                <c:pt idx="1251">
                  <c:v>7.7641083521444694</c:v>
                </c:pt>
                <c:pt idx="1252">
                  <c:v>7.7607223476297964</c:v>
                </c:pt>
                <c:pt idx="1253">
                  <c:v>7.7573363431151243</c:v>
                </c:pt>
                <c:pt idx="1254">
                  <c:v>7.7539503386004514</c:v>
                </c:pt>
                <c:pt idx="1255">
                  <c:v>7.7505643340857784</c:v>
                </c:pt>
                <c:pt idx="1256">
                  <c:v>7.7471783295711063</c:v>
                </c:pt>
                <c:pt idx="1257">
                  <c:v>7.7437923250564333</c:v>
                </c:pt>
                <c:pt idx="1258">
                  <c:v>7.7404063205417604</c:v>
                </c:pt>
                <c:pt idx="1259">
                  <c:v>7.7370203160270883</c:v>
                </c:pt>
                <c:pt idx="1260">
                  <c:v>7.7336343115124153</c:v>
                </c:pt>
                <c:pt idx="1261">
                  <c:v>7.7302483069977423</c:v>
                </c:pt>
                <c:pt idx="1262">
                  <c:v>7.7268623024830703</c:v>
                </c:pt>
                <c:pt idx="1263">
                  <c:v>7.7234762979683973</c:v>
                </c:pt>
                <c:pt idx="1264">
                  <c:v>7.7200902934537243</c:v>
                </c:pt>
                <c:pt idx="1265">
                  <c:v>7.7167042889390514</c:v>
                </c:pt>
                <c:pt idx="1266">
                  <c:v>7.7133182844243793</c:v>
                </c:pt>
                <c:pt idx="1267">
                  <c:v>7.7099322799097063</c:v>
                </c:pt>
                <c:pt idx="1268">
                  <c:v>7.7065462753950333</c:v>
                </c:pt>
                <c:pt idx="1269">
                  <c:v>7.7031602708803613</c:v>
                </c:pt>
                <c:pt idx="1270">
                  <c:v>7.6997742663656883</c:v>
                </c:pt>
                <c:pt idx="1271">
                  <c:v>7.6963882618510153</c:v>
                </c:pt>
                <c:pt idx="1272">
                  <c:v>7.6930022573363432</c:v>
                </c:pt>
                <c:pt idx="1273">
                  <c:v>7.6896162528216703</c:v>
                </c:pt>
                <c:pt idx="1274">
                  <c:v>7.6862302483069973</c:v>
                </c:pt>
                <c:pt idx="1275">
                  <c:v>7.6828442437923252</c:v>
                </c:pt>
                <c:pt idx="1276">
                  <c:v>7.6794582392776523</c:v>
                </c:pt>
                <c:pt idx="1277">
                  <c:v>7.6760722347629793</c:v>
                </c:pt>
                <c:pt idx="1278">
                  <c:v>7.6726862302483072</c:v>
                </c:pt>
                <c:pt idx="1279">
                  <c:v>7.6693002257336342</c:v>
                </c:pt>
                <c:pt idx="1280">
                  <c:v>7.6659142212189613</c:v>
                </c:pt>
                <c:pt idx="1281">
                  <c:v>7.6625282167042892</c:v>
                </c:pt>
                <c:pt idx="1282">
                  <c:v>7.6591422121896162</c:v>
                </c:pt>
                <c:pt idx="1283">
                  <c:v>7.6557562076749432</c:v>
                </c:pt>
                <c:pt idx="1284">
                  <c:v>7.6523702031602712</c:v>
                </c:pt>
                <c:pt idx="1285">
                  <c:v>7.6489841986455982</c:v>
                </c:pt>
                <c:pt idx="1286">
                  <c:v>7.6455981941309252</c:v>
                </c:pt>
                <c:pt idx="1287">
                  <c:v>7.6422121896162523</c:v>
                </c:pt>
                <c:pt idx="1288">
                  <c:v>7.6388261851015802</c:v>
                </c:pt>
                <c:pt idx="1289">
                  <c:v>7.6354401805869072</c:v>
                </c:pt>
                <c:pt idx="1290">
                  <c:v>7.6320541760722342</c:v>
                </c:pt>
                <c:pt idx="1291">
                  <c:v>7.6286681715575622</c:v>
                </c:pt>
                <c:pt idx="1292">
                  <c:v>7.6252821670428892</c:v>
                </c:pt>
                <c:pt idx="1293">
                  <c:v>7.6218961625282162</c:v>
                </c:pt>
                <c:pt idx="1294">
                  <c:v>7.6185101580135441</c:v>
                </c:pt>
                <c:pt idx="1295">
                  <c:v>7.6151241534988712</c:v>
                </c:pt>
                <c:pt idx="1296">
                  <c:v>7.6117381489841982</c:v>
                </c:pt>
                <c:pt idx="1297">
                  <c:v>7.6083521444695261</c:v>
                </c:pt>
                <c:pt idx="1298">
                  <c:v>7.6049661399548532</c:v>
                </c:pt>
                <c:pt idx="1299">
                  <c:v>7.6015801354401802</c:v>
                </c:pt>
                <c:pt idx="1300">
                  <c:v>7.5981941309255081</c:v>
                </c:pt>
                <c:pt idx="1301">
                  <c:v>7.5948081264108351</c:v>
                </c:pt>
                <c:pt idx="1302">
                  <c:v>7.5914221218961622</c:v>
                </c:pt>
                <c:pt idx="1303">
                  <c:v>7.5880361173814901</c:v>
                </c:pt>
                <c:pt idx="1304">
                  <c:v>7.5846501128668171</c:v>
                </c:pt>
                <c:pt idx="1305">
                  <c:v>7.5812641083521441</c:v>
                </c:pt>
                <c:pt idx="1306">
                  <c:v>7.5778781038374721</c:v>
                </c:pt>
                <c:pt idx="1307">
                  <c:v>7.5744920993227991</c:v>
                </c:pt>
                <c:pt idx="1308">
                  <c:v>7.5711060948081261</c:v>
                </c:pt>
                <c:pt idx="1309">
                  <c:v>7.5677200902934532</c:v>
                </c:pt>
                <c:pt idx="1310">
                  <c:v>7.5643340857787811</c:v>
                </c:pt>
                <c:pt idx="1311">
                  <c:v>7.5609480812641081</c:v>
                </c:pt>
                <c:pt idx="1312">
                  <c:v>7.5575620767494351</c:v>
                </c:pt>
                <c:pt idx="1313">
                  <c:v>7.5541760722347631</c:v>
                </c:pt>
                <c:pt idx="1314">
                  <c:v>7.5507900677200901</c:v>
                </c:pt>
                <c:pt idx="1315">
                  <c:v>7.5474040632054171</c:v>
                </c:pt>
                <c:pt idx="1316">
                  <c:v>7.544018058690745</c:v>
                </c:pt>
                <c:pt idx="1317">
                  <c:v>7.5406320541760721</c:v>
                </c:pt>
                <c:pt idx="1318">
                  <c:v>7.5372460496613991</c:v>
                </c:pt>
                <c:pt idx="1319">
                  <c:v>7.533860045146727</c:v>
                </c:pt>
                <c:pt idx="1320">
                  <c:v>7.5304740406320541</c:v>
                </c:pt>
                <c:pt idx="1321">
                  <c:v>7.5270880361173811</c:v>
                </c:pt>
                <c:pt idx="1322">
                  <c:v>7.523702031602709</c:v>
                </c:pt>
                <c:pt idx="1323">
                  <c:v>7.520316027088036</c:v>
                </c:pt>
                <c:pt idx="1324">
                  <c:v>7.5169300225733631</c:v>
                </c:pt>
                <c:pt idx="1325">
                  <c:v>7.513544018058691</c:v>
                </c:pt>
                <c:pt idx="1326">
                  <c:v>7.510158013544018</c:v>
                </c:pt>
                <c:pt idx="1327">
                  <c:v>7.506772009029345</c:v>
                </c:pt>
                <c:pt idx="1328">
                  <c:v>7.503386004514673</c:v>
                </c:pt>
                <c:pt idx="1329">
                  <c:v>7.5</c:v>
                </c:pt>
                <c:pt idx="1330">
                  <c:v>7.496613995485327</c:v>
                </c:pt>
                <c:pt idx="1331">
                  <c:v>7.4932279909706541</c:v>
                </c:pt>
                <c:pt idx="1332">
                  <c:v>7.489841986455982</c:v>
                </c:pt>
                <c:pt idx="1333">
                  <c:v>7.486455981941309</c:v>
                </c:pt>
                <c:pt idx="1334">
                  <c:v>7.483069977426636</c:v>
                </c:pt>
                <c:pt idx="1335">
                  <c:v>7.479683972911964</c:v>
                </c:pt>
                <c:pt idx="1336">
                  <c:v>7.476297968397291</c:v>
                </c:pt>
                <c:pt idx="1337">
                  <c:v>7.472911963882618</c:v>
                </c:pt>
                <c:pt idx="1338">
                  <c:v>7.4695259593679459</c:v>
                </c:pt>
                <c:pt idx="1339">
                  <c:v>7.466139954853273</c:v>
                </c:pt>
                <c:pt idx="1340">
                  <c:v>7.4627539503386</c:v>
                </c:pt>
                <c:pt idx="1341">
                  <c:v>7.4593679458239279</c:v>
                </c:pt>
                <c:pt idx="1342">
                  <c:v>7.455981941309255</c:v>
                </c:pt>
                <c:pt idx="1343">
                  <c:v>7.452595936794582</c:v>
                </c:pt>
                <c:pt idx="1344">
                  <c:v>7.4492099322799099</c:v>
                </c:pt>
                <c:pt idx="1345">
                  <c:v>7.4458239277652369</c:v>
                </c:pt>
                <c:pt idx="1346">
                  <c:v>7.442437923250564</c:v>
                </c:pt>
                <c:pt idx="1347">
                  <c:v>7.4390519187358919</c:v>
                </c:pt>
                <c:pt idx="1348">
                  <c:v>7.4356659142212189</c:v>
                </c:pt>
                <c:pt idx="1349">
                  <c:v>7.432279909706546</c:v>
                </c:pt>
                <c:pt idx="1350">
                  <c:v>7.4288939051918739</c:v>
                </c:pt>
                <c:pt idx="1351">
                  <c:v>7.4255079006772009</c:v>
                </c:pt>
                <c:pt idx="1352">
                  <c:v>7.4221218961625279</c:v>
                </c:pt>
                <c:pt idx="1353">
                  <c:v>7.418735891647855</c:v>
                </c:pt>
                <c:pt idx="1354">
                  <c:v>7.4153498871331829</c:v>
                </c:pt>
                <c:pt idx="1355">
                  <c:v>7.4119638826185099</c:v>
                </c:pt>
                <c:pt idx="1356">
                  <c:v>7.4085778781038369</c:v>
                </c:pt>
                <c:pt idx="1357">
                  <c:v>7.4051918735891649</c:v>
                </c:pt>
                <c:pt idx="1358">
                  <c:v>7.4018058690744919</c:v>
                </c:pt>
                <c:pt idx="1359">
                  <c:v>7.3984198645598189</c:v>
                </c:pt>
                <c:pt idx="1360">
                  <c:v>7.3950338600451468</c:v>
                </c:pt>
                <c:pt idx="1361">
                  <c:v>7.3916478555304739</c:v>
                </c:pt>
                <c:pt idx="1362">
                  <c:v>7.3882618510158009</c:v>
                </c:pt>
                <c:pt idx="1363">
                  <c:v>7.3848758465011288</c:v>
                </c:pt>
                <c:pt idx="1364">
                  <c:v>7.3814898419864559</c:v>
                </c:pt>
                <c:pt idx="1365">
                  <c:v>7.3781038374717829</c:v>
                </c:pt>
                <c:pt idx="1366">
                  <c:v>7.3747178329571108</c:v>
                </c:pt>
                <c:pt idx="1367">
                  <c:v>7.3713318284424378</c:v>
                </c:pt>
                <c:pt idx="1368">
                  <c:v>7.3679458239277649</c:v>
                </c:pt>
                <c:pt idx="1369">
                  <c:v>7.3645598194130928</c:v>
                </c:pt>
                <c:pt idx="1370">
                  <c:v>7.3611738148984198</c:v>
                </c:pt>
                <c:pt idx="1371">
                  <c:v>7.3577878103837469</c:v>
                </c:pt>
                <c:pt idx="1372">
                  <c:v>7.3544018058690748</c:v>
                </c:pt>
                <c:pt idx="1373">
                  <c:v>7.3510158013544018</c:v>
                </c:pt>
                <c:pt idx="1374">
                  <c:v>7.3476297968397288</c:v>
                </c:pt>
                <c:pt idx="1375">
                  <c:v>7.3442437923250559</c:v>
                </c:pt>
                <c:pt idx="1376">
                  <c:v>7.3408577878103838</c:v>
                </c:pt>
                <c:pt idx="1377">
                  <c:v>7.3374717832957108</c:v>
                </c:pt>
                <c:pt idx="1378">
                  <c:v>7.3340857787810378</c:v>
                </c:pt>
                <c:pt idx="1379">
                  <c:v>7.3306997742663658</c:v>
                </c:pt>
                <c:pt idx="1380">
                  <c:v>7.3273137697516928</c:v>
                </c:pt>
                <c:pt idx="1381">
                  <c:v>7.3239277652370198</c:v>
                </c:pt>
                <c:pt idx="1382">
                  <c:v>7.3205417607223477</c:v>
                </c:pt>
                <c:pt idx="1383">
                  <c:v>7.3171557562076748</c:v>
                </c:pt>
                <c:pt idx="1384">
                  <c:v>7.3137697516930018</c:v>
                </c:pt>
                <c:pt idx="1385">
                  <c:v>7.3103837471783297</c:v>
                </c:pt>
                <c:pt idx="1386">
                  <c:v>7.3069977426636568</c:v>
                </c:pt>
                <c:pt idx="1387">
                  <c:v>7.3036117381489838</c:v>
                </c:pt>
                <c:pt idx="1388">
                  <c:v>7.3002257336343117</c:v>
                </c:pt>
                <c:pt idx="1389">
                  <c:v>7.2968397291196387</c:v>
                </c:pt>
                <c:pt idx="1390">
                  <c:v>7.2934537246049658</c:v>
                </c:pt>
                <c:pt idx="1391">
                  <c:v>7.2900677200902937</c:v>
                </c:pt>
                <c:pt idx="1392">
                  <c:v>7.2866817155756207</c:v>
                </c:pt>
                <c:pt idx="1393">
                  <c:v>7.2832957110609478</c:v>
                </c:pt>
                <c:pt idx="1394">
                  <c:v>7.2799097065462757</c:v>
                </c:pt>
                <c:pt idx="1395">
                  <c:v>7.2765237020316027</c:v>
                </c:pt>
                <c:pt idx="1396">
                  <c:v>7.2731376975169297</c:v>
                </c:pt>
                <c:pt idx="1397">
                  <c:v>7.2697516930022568</c:v>
                </c:pt>
                <c:pt idx="1398">
                  <c:v>7.2663656884875847</c:v>
                </c:pt>
                <c:pt idx="1399">
                  <c:v>7.2629796839729117</c:v>
                </c:pt>
                <c:pt idx="1400">
                  <c:v>7.2595936794582387</c:v>
                </c:pt>
                <c:pt idx="1401">
                  <c:v>7.2562076749435667</c:v>
                </c:pt>
                <c:pt idx="1402">
                  <c:v>7.2528216704288937</c:v>
                </c:pt>
                <c:pt idx="1403">
                  <c:v>7.2494356659142207</c:v>
                </c:pt>
                <c:pt idx="1404">
                  <c:v>7.2460496613995486</c:v>
                </c:pt>
                <c:pt idx="1405">
                  <c:v>7.2426636568848757</c:v>
                </c:pt>
                <c:pt idx="1406">
                  <c:v>7.2392776523702027</c:v>
                </c:pt>
                <c:pt idx="1407">
                  <c:v>7.2358916478555306</c:v>
                </c:pt>
                <c:pt idx="1408">
                  <c:v>7.2325056433408577</c:v>
                </c:pt>
                <c:pt idx="1409">
                  <c:v>7.2291196388261847</c:v>
                </c:pt>
                <c:pt idx="1410">
                  <c:v>7.2257336343115126</c:v>
                </c:pt>
                <c:pt idx="1411">
                  <c:v>7.2223476297968396</c:v>
                </c:pt>
                <c:pt idx="1412">
                  <c:v>7.2189616252821667</c:v>
                </c:pt>
                <c:pt idx="1413">
                  <c:v>7.2155756207674946</c:v>
                </c:pt>
                <c:pt idx="1414">
                  <c:v>7.2121896162528216</c:v>
                </c:pt>
                <c:pt idx="1415">
                  <c:v>7.2088036117381487</c:v>
                </c:pt>
                <c:pt idx="1416">
                  <c:v>7.2054176072234766</c:v>
                </c:pt>
                <c:pt idx="1417">
                  <c:v>7.2020316027088036</c:v>
                </c:pt>
                <c:pt idx="1418">
                  <c:v>7.1986455981941306</c:v>
                </c:pt>
                <c:pt idx="1419">
                  <c:v>7.1952595936794577</c:v>
                </c:pt>
                <c:pt idx="1420">
                  <c:v>7.1918735891647856</c:v>
                </c:pt>
                <c:pt idx="1421">
                  <c:v>7.1884875846501126</c:v>
                </c:pt>
                <c:pt idx="1422">
                  <c:v>7.1851015801354396</c:v>
                </c:pt>
                <c:pt idx="1423">
                  <c:v>7.1817155756207676</c:v>
                </c:pt>
                <c:pt idx="1424">
                  <c:v>7.1783295711060946</c:v>
                </c:pt>
                <c:pt idx="1425">
                  <c:v>7.1749435665914216</c:v>
                </c:pt>
                <c:pt idx="1426">
                  <c:v>7.1715575620767495</c:v>
                </c:pt>
                <c:pt idx="1427">
                  <c:v>7.1681715575620766</c:v>
                </c:pt>
                <c:pt idx="1428">
                  <c:v>7.1647855530474036</c:v>
                </c:pt>
                <c:pt idx="1429">
                  <c:v>7.1613995485327315</c:v>
                </c:pt>
                <c:pt idx="1430">
                  <c:v>7.1580135440180586</c:v>
                </c:pt>
                <c:pt idx="1431">
                  <c:v>7.1546275395033856</c:v>
                </c:pt>
                <c:pt idx="1432">
                  <c:v>7.1512415349887135</c:v>
                </c:pt>
                <c:pt idx="1433">
                  <c:v>7.1478555304740405</c:v>
                </c:pt>
                <c:pt idx="1434">
                  <c:v>7.1444695259593676</c:v>
                </c:pt>
                <c:pt idx="1435">
                  <c:v>7.1410835214446955</c:v>
                </c:pt>
                <c:pt idx="1436">
                  <c:v>7.1376975169300225</c:v>
                </c:pt>
                <c:pt idx="1437">
                  <c:v>7.1343115124153496</c:v>
                </c:pt>
                <c:pt idx="1438">
                  <c:v>7.1309255079006775</c:v>
                </c:pt>
                <c:pt idx="1439">
                  <c:v>7.1275395033860045</c:v>
                </c:pt>
                <c:pt idx="1440">
                  <c:v>7.1241534988713315</c:v>
                </c:pt>
                <c:pt idx="1441">
                  <c:v>7.1207674943566586</c:v>
                </c:pt>
                <c:pt idx="1442">
                  <c:v>7.1173814898419865</c:v>
                </c:pt>
                <c:pt idx="1443">
                  <c:v>7.1139954853273135</c:v>
                </c:pt>
                <c:pt idx="1444">
                  <c:v>7.1106094808126405</c:v>
                </c:pt>
                <c:pt idx="1445">
                  <c:v>7.1072234762979685</c:v>
                </c:pt>
                <c:pt idx="1446">
                  <c:v>7.1038374717832955</c:v>
                </c:pt>
                <c:pt idx="1447">
                  <c:v>7.1004514672686225</c:v>
                </c:pt>
                <c:pt idx="1448">
                  <c:v>7.0970654627539504</c:v>
                </c:pt>
                <c:pt idx="1449">
                  <c:v>7.0936794582392775</c:v>
                </c:pt>
                <c:pt idx="1450">
                  <c:v>7.0902934537246045</c:v>
                </c:pt>
                <c:pt idx="1451">
                  <c:v>7.0869074492099324</c:v>
                </c:pt>
                <c:pt idx="1452">
                  <c:v>7.0835214446952595</c:v>
                </c:pt>
                <c:pt idx="1453">
                  <c:v>7.0801354401805865</c:v>
                </c:pt>
                <c:pt idx="1454">
                  <c:v>7.0767494356659144</c:v>
                </c:pt>
                <c:pt idx="1455">
                  <c:v>7.0733634311512414</c:v>
                </c:pt>
                <c:pt idx="1456">
                  <c:v>7.0699774266365685</c:v>
                </c:pt>
                <c:pt idx="1457">
                  <c:v>7.0665914221218964</c:v>
                </c:pt>
                <c:pt idx="1458">
                  <c:v>7.0632054176072234</c:v>
                </c:pt>
                <c:pt idx="1459">
                  <c:v>7.0598194130925505</c:v>
                </c:pt>
                <c:pt idx="1460">
                  <c:v>7.0564334085778784</c:v>
                </c:pt>
                <c:pt idx="1461">
                  <c:v>7.0530474040632054</c:v>
                </c:pt>
                <c:pt idx="1462">
                  <c:v>7.0496613995485324</c:v>
                </c:pt>
                <c:pt idx="1463">
                  <c:v>7.0462753950338595</c:v>
                </c:pt>
                <c:pt idx="1464">
                  <c:v>7.0428893905191874</c:v>
                </c:pt>
                <c:pt idx="1465">
                  <c:v>7.0395033860045144</c:v>
                </c:pt>
                <c:pt idx="1466">
                  <c:v>7.0361173814898414</c:v>
                </c:pt>
                <c:pt idx="1467">
                  <c:v>7.0327313769751694</c:v>
                </c:pt>
                <c:pt idx="1468">
                  <c:v>7.0293453724604964</c:v>
                </c:pt>
                <c:pt idx="1469">
                  <c:v>7.0259593679458234</c:v>
                </c:pt>
                <c:pt idx="1470">
                  <c:v>7.0225733634311513</c:v>
                </c:pt>
                <c:pt idx="1471">
                  <c:v>7.0191873589164784</c:v>
                </c:pt>
                <c:pt idx="1472">
                  <c:v>7.0158013544018054</c:v>
                </c:pt>
                <c:pt idx="1473">
                  <c:v>7.0124153498871333</c:v>
                </c:pt>
                <c:pt idx="1474">
                  <c:v>7.0090293453724604</c:v>
                </c:pt>
                <c:pt idx="1475">
                  <c:v>7.0056433408577874</c:v>
                </c:pt>
                <c:pt idx="1476">
                  <c:v>7.0022573363431153</c:v>
                </c:pt>
                <c:pt idx="1477">
                  <c:v>6.9988713318284423</c:v>
                </c:pt>
                <c:pt idx="1478">
                  <c:v>6.9954853273137694</c:v>
                </c:pt>
                <c:pt idx="1479">
                  <c:v>6.9920993227990973</c:v>
                </c:pt>
                <c:pt idx="1480">
                  <c:v>6.9887133182844243</c:v>
                </c:pt>
                <c:pt idx="1481">
                  <c:v>6.9853273137697514</c:v>
                </c:pt>
                <c:pt idx="1482">
                  <c:v>6.9819413092550793</c:v>
                </c:pt>
                <c:pt idx="1483">
                  <c:v>6.9785553047404063</c:v>
                </c:pt>
                <c:pt idx="1484">
                  <c:v>6.9751693002257333</c:v>
                </c:pt>
                <c:pt idx="1485">
                  <c:v>6.9717832957110604</c:v>
                </c:pt>
                <c:pt idx="1486">
                  <c:v>6.9683972911963883</c:v>
                </c:pt>
                <c:pt idx="1487">
                  <c:v>6.9650112866817153</c:v>
                </c:pt>
                <c:pt idx="1488">
                  <c:v>6.9616252821670424</c:v>
                </c:pt>
                <c:pt idx="1489">
                  <c:v>6.9582392776523703</c:v>
                </c:pt>
                <c:pt idx="1490">
                  <c:v>6.9548532731376973</c:v>
                </c:pt>
                <c:pt idx="1491">
                  <c:v>6.9514672686230243</c:v>
                </c:pt>
                <c:pt idx="1492">
                  <c:v>6.9480812641083523</c:v>
                </c:pt>
                <c:pt idx="1493">
                  <c:v>6.9446952595936793</c:v>
                </c:pt>
                <c:pt idx="1494">
                  <c:v>6.9413092550790063</c:v>
                </c:pt>
                <c:pt idx="1495">
                  <c:v>6.9379232505643342</c:v>
                </c:pt>
                <c:pt idx="1496">
                  <c:v>6.9345372460496613</c:v>
                </c:pt>
                <c:pt idx="1497">
                  <c:v>6.9311512415349883</c:v>
                </c:pt>
                <c:pt idx="1498">
                  <c:v>6.9277652370203162</c:v>
                </c:pt>
                <c:pt idx="1499">
                  <c:v>6.9243792325056432</c:v>
                </c:pt>
                <c:pt idx="1500">
                  <c:v>6.9209932279909703</c:v>
                </c:pt>
                <c:pt idx="1501">
                  <c:v>6.9176072234762982</c:v>
                </c:pt>
                <c:pt idx="1502">
                  <c:v>6.9142212189616252</c:v>
                </c:pt>
                <c:pt idx="1503">
                  <c:v>6.9108352144469523</c:v>
                </c:pt>
                <c:pt idx="1504">
                  <c:v>6.9074492099322802</c:v>
                </c:pt>
                <c:pt idx="1505">
                  <c:v>6.9040632054176072</c:v>
                </c:pt>
                <c:pt idx="1506">
                  <c:v>6.9006772009029342</c:v>
                </c:pt>
                <c:pt idx="1507">
                  <c:v>6.8972911963882622</c:v>
                </c:pt>
                <c:pt idx="1508">
                  <c:v>6.8939051918735892</c:v>
                </c:pt>
                <c:pt idx="1509">
                  <c:v>6.8905191873589162</c:v>
                </c:pt>
                <c:pt idx="1510">
                  <c:v>6.8871331828442433</c:v>
                </c:pt>
                <c:pt idx="1511">
                  <c:v>6.8837471783295712</c:v>
                </c:pt>
                <c:pt idx="1512">
                  <c:v>6.8803611738148982</c:v>
                </c:pt>
                <c:pt idx="1513">
                  <c:v>6.8769751693002252</c:v>
                </c:pt>
                <c:pt idx="1514">
                  <c:v>6.8735891647855532</c:v>
                </c:pt>
                <c:pt idx="1515">
                  <c:v>6.8702031602708802</c:v>
                </c:pt>
                <c:pt idx="1516">
                  <c:v>6.8668171557562072</c:v>
                </c:pt>
                <c:pt idx="1517">
                  <c:v>6.8634311512415351</c:v>
                </c:pt>
                <c:pt idx="1518">
                  <c:v>6.8600451467268622</c:v>
                </c:pt>
                <c:pt idx="1519">
                  <c:v>6.8566591422121892</c:v>
                </c:pt>
                <c:pt idx="1520">
                  <c:v>6.8532731376975171</c:v>
                </c:pt>
                <c:pt idx="1521">
                  <c:v>6.8498871331828441</c:v>
                </c:pt>
                <c:pt idx="1522">
                  <c:v>6.8465011286681712</c:v>
                </c:pt>
                <c:pt idx="1523">
                  <c:v>6.8431151241534991</c:v>
                </c:pt>
                <c:pt idx="1524">
                  <c:v>6.8397291196388261</c:v>
                </c:pt>
                <c:pt idx="1525">
                  <c:v>6.8363431151241532</c:v>
                </c:pt>
                <c:pt idx="1526">
                  <c:v>6.8329571106094811</c:v>
                </c:pt>
                <c:pt idx="1527">
                  <c:v>6.8295711060948081</c:v>
                </c:pt>
                <c:pt idx="1528">
                  <c:v>6.8261851015801351</c:v>
                </c:pt>
                <c:pt idx="1529">
                  <c:v>6.8227990970654631</c:v>
                </c:pt>
                <c:pt idx="1530">
                  <c:v>6.8194130925507901</c:v>
                </c:pt>
                <c:pt idx="1531">
                  <c:v>6.8160270880361171</c:v>
                </c:pt>
                <c:pt idx="1532">
                  <c:v>6.8126410835214442</c:v>
                </c:pt>
                <c:pt idx="1533">
                  <c:v>6.8092550790067721</c:v>
                </c:pt>
                <c:pt idx="1534">
                  <c:v>6.8058690744920991</c:v>
                </c:pt>
                <c:pt idx="1535">
                  <c:v>6.8024830699774261</c:v>
                </c:pt>
                <c:pt idx="1536">
                  <c:v>6.7990970654627541</c:v>
                </c:pt>
                <c:pt idx="1537">
                  <c:v>6.7957110609480811</c:v>
                </c:pt>
                <c:pt idx="1538">
                  <c:v>6.7923250564334081</c:v>
                </c:pt>
                <c:pt idx="1539">
                  <c:v>6.788939051918736</c:v>
                </c:pt>
                <c:pt idx="1540">
                  <c:v>6.7855530474040631</c:v>
                </c:pt>
                <c:pt idx="1541">
                  <c:v>6.7821670428893901</c:v>
                </c:pt>
                <c:pt idx="1542">
                  <c:v>6.778781038374718</c:v>
                </c:pt>
                <c:pt idx="1543">
                  <c:v>6.775395033860045</c:v>
                </c:pt>
                <c:pt idx="1544">
                  <c:v>6.7720090293453721</c:v>
                </c:pt>
                <c:pt idx="1545">
                  <c:v>6.7686230248307</c:v>
                </c:pt>
                <c:pt idx="1546">
                  <c:v>6.765237020316027</c:v>
                </c:pt>
                <c:pt idx="1547">
                  <c:v>6.7618510158013541</c:v>
                </c:pt>
                <c:pt idx="1548">
                  <c:v>6.758465011286682</c:v>
                </c:pt>
                <c:pt idx="1549">
                  <c:v>6.755079006772009</c:v>
                </c:pt>
                <c:pt idx="1550">
                  <c:v>6.751693002257336</c:v>
                </c:pt>
                <c:pt idx="1551">
                  <c:v>6.748306997742664</c:v>
                </c:pt>
                <c:pt idx="1552">
                  <c:v>6.744920993227991</c:v>
                </c:pt>
                <c:pt idx="1553">
                  <c:v>6.741534988713318</c:v>
                </c:pt>
                <c:pt idx="1554">
                  <c:v>6.7381489841986451</c:v>
                </c:pt>
                <c:pt idx="1555">
                  <c:v>6.734762979683973</c:v>
                </c:pt>
                <c:pt idx="1556">
                  <c:v>6.7313769751693</c:v>
                </c:pt>
                <c:pt idx="1557">
                  <c:v>6.727990970654627</c:v>
                </c:pt>
                <c:pt idx="1558">
                  <c:v>6.724604966139955</c:v>
                </c:pt>
                <c:pt idx="1559">
                  <c:v>6.721218961625282</c:v>
                </c:pt>
                <c:pt idx="1560">
                  <c:v>6.717832957110609</c:v>
                </c:pt>
                <c:pt idx="1561">
                  <c:v>6.7144469525959369</c:v>
                </c:pt>
                <c:pt idx="1562">
                  <c:v>6.711060948081264</c:v>
                </c:pt>
                <c:pt idx="1563">
                  <c:v>6.707674943566591</c:v>
                </c:pt>
                <c:pt idx="1564">
                  <c:v>6.7042889390519189</c:v>
                </c:pt>
                <c:pt idx="1565">
                  <c:v>6.7009029345372459</c:v>
                </c:pt>
                <c:pt idx="1566">
                  <c:v>6.697516930022573</c:v>
                </c:pt>
                <c:pt idx="1567">
                  <c:v>6.6941309255079009</c:v>
                </c:pt>
                <c:pt idx="1568">
                  <c:v>6.6907449209932279</c:v>
                </c:pt>
                <c:pt idx="1569">
                  <c:v>6.687358916478555</c:v>
                </c:pt>
                <c:pt idx="1570">
                  <c:v>6.6839729119638829</c:v>
                </c:pt>
                <c:pt idx="1571">
                  <c:v>6.6805869074492099</c:v>
                </c:pt>
                <c:pt idx="1572">
                  <c:v>6.6772009029345369</c:v>
                </c:pt>
                <c:pt idx="1573">
                  <c:v>6.6738148984198649</c:v>
                </c:pt>
                <c:pt idx="1574">
                  <c:v>6.6704288939051919</c:v>
                </c:pt>
                <c:pt idx="1575">
                  <c:v>6.6670428893905189</c:v>
                </c:pt>
                <c:pt idx="1576">
                  <c:v>6.663656884875846</c:v>
                </c:pt>
                <c:pt idx="1577">
                  <c:v>6.6602708803611739</c:v>
                </c:pt>
                <c:pt idx="1578">
                  <c:v>6.6568848758465009</c:v>
                </c:pt>
                <c:pt idx="1579">
                  <c:v>6.6534988713318279</c:v>
                </c:pt>
                <c:pt idx="1580">
                  <c:v>6.6501128668171559</c:v>
                </c:pt>
                <c:pt idx="1581">
                  <c:v>6.6467268623024829</c:v>
                </c:pt>
                <c:pt idx="1582">
                  <c:v>6.6433408577878099</c:v>
                </c:pt>
                <c:pt idx="1583">
                  <c:v>6.6399548532731378</c:v>
                </c:pt>
                <c:pt idx="1584">
                  <c:v>6.6365688487584649</c:v>
                </c:pt>
                <c:pt idx="1585">
                  <c:v>6.6331828442437919</c:v>
                </c:pt>
                <c:pt idx="1586">
                  <c:v>6.6297968397291198</c:v>
                </c:pt>
                <c:pt idx="1587">
                  <c:v>6.6264108352144468</c:v>
                </c:pt>
                <c:pt idx="1588">
                  <c:v>6.6230248306997739</c:v>
                </c:pt>
                <c:pt idx="1589">
                  <c:v>6.6196388261851018</c:v>
                </c:pt>
                <c:pt idx="1590">
                  <c:v>6.6162528216704288</c:v>
                </c:pt>
                <c:pt idx="1591">
                  <c:v>6.6128668171557559</c:v>
                </c:pt>
                <c:pt idx="1592">
                  <c:v>6.6094808126410838</c:v>
                </c:pt>
                <c:pt idx="1593">
                  <c:v>6.6060948081264108</c:v>
                </c:pt>
                <c:pt idx="1594">
                  <c:v>6.6027088036117378</c:v>
                </c:pt>
                <c:pt idx="1595">
                  <c:v>6.5993227990970658</c:v>
                </c:pt>
                <c:pt idx="1596">
                  <c:v>6.5959367945823928</c:v>
                </c:pt>
                <c:pt idx="1597">
                  <c:v>6.5925507900677198</c:v>
                </c:pt>
                <c:pt idx="1598">
                  <c:v>6.5891647855530469</c:v>
                </c:pt>
                <c:pt idx="1599">
                  <c:v>6.5857787810383748</c:v>
                </c:pt>
                <c:pt idx="1600">
                  <c:v>6.5823927765237018</c:v>
                </c:pt>
                <c:pt idx="1601">
                  <c:v>6.5790067720090288</c:v>
                </c:pt>
                <c:pt idx="1602">
                  <c:v>6.5756207674943568</c:v>
                </c:pt>
                <c:pt idx="1603">
                  <c:v>6.5722347629796838</c:v>
                </c:pt>
                <c:pt idx="1604">
                  <c:v>6.5688487584650108</c:v>
                </c:pt>
                <c:pt idx="1605">
                  <c:v>6.5654627539503387</c:v>
                </c:pt>
                <c:pt idx="1606">
                  <c:v>6.5620767494356658</c:v>
                </c:pt>
                <c:pt idx="1607">
                  <c:v>6.5586907449209928</c:v>
                </c:pt>
                <c:pt idx="1608">
                  <c:v>6.5553047404063207</c:v>
                </c:pt>
                <c:pt idx="1609">
                  <c:v>6.5519187358916477</c:v>
                </c:pt>
                <c:pt idx="1610">
                  <c:v>6.5485327313769748</c:v>
                </c:pt>
                <c:pt idx="1611">
                  <c:v>6.5451467268623027</c:v>
                </c:pt>
                <c:pt idx="1612">
                  <c:v>6.5417607223476297</c:v>
                </c:pt>
                <c:pt idx="1613">
                  <c:v>6.5383747178329568</c:v>
                </c:pt>
                <c:pt idx="1614">
                  <c:v>6.5349887133182847</c:v>
                </c:pt>
                <c:pt idx="1615">
                  <c:v>6.5316027088036117</c:v>
                </c:pt>
                <c:pt idx="1616">
                  <c:v>6.5282167042889387</c:v>
                </c:pt>
                <c:pt idx="1617">
                  <c:v>6.5248306997742667</c:v>
                </c:pt>
                <c:pt idx="1618">
                  <c:v>6.5214446952595937</c:v>
                </c:pt>
                <c:pt idx="1619">
                  <c:v>6.5180586907449207</c:v>
                </c:pt>
                <c:pt idx="1620">
                  <c:v>6.5146726862302478</c:v>
                </c:pt>
                <c:pt idx="1621">
                  <c:v>6.5112866817155757</c:v>
                </c:pt>
                <c:pt idx="1622">
                  <c:v>6.5079006772009027</c:v>
                </c:pt>
                <c:pt idx="1623">
                  <c:v>6.5045146726862297</c:v>
                </c:pt>
                <c:pt idx="1624">
                  <c:v>6.5011286681715577</c:v>
                </c:pt>
                <c:pt idx="1625">
                  <c:v>6.4977426636568847</c:v>
                </c:pt>
                <c:pt idx="1626">
                  <c:v>6.4943566591422117</c:v>
                </c:pt>
                <c:pt idx="1627">
                  <c:v>6.4909706546275396</c:v>
                </c:pt>
                <c:pt idx="1628">
                  <c:v>6.4875846501128667</c:v>
                </c:pt>
                <c:pt idx="1629">
                  <c:v>6.4841986455981937</c:v>
                </c:pt>
                <c:pt idx="1630">
                  <c:v>6.4808126410835216</c:v>
                </c:pt>
                <c:pt idx="1631">
                  <c:v>6.4774266365688487</c:v>
                </c:pt>
                <c:pt idx="1632">
                  <c:v>6.4740406320541757</c:v>
                </c:pt>
                <c:pt idx="1633">
                  <c:v>6.4706546275395036</c:v>
                </c:pt>
                <c:pt idx="1634">
                  <c:v>6.4672686230248306</c:v>
                </c:pt>
                <c:pt idx="1635">
                  <c:v>6.4638826185101577</c:v>
                </c:pt>
                <c:pt idx="1636">
                  <c:v>6.4604966139954856</c:v>
                </c:pt>
                <c:pt idx="1637">
                  <c:v>6.4571106094808126</c:v>
                </c:pt>
                <c:pt idx="1638">
                  <c:v>6.4537246049661396</c:v>
                </c:pt>
                <c:pt idx="1639">
                  <c:v>6.4503386004514676</c:v>
                </c:pt>
                <c:pt idx="1640">
                  <c:v>6.4469525959367946</c:v>
                </c:pt>
                <c:pt idx="1641">
                  <c:v>6.4435665914221216</c:v>
                </c:pt>
                <c:pt idx="1642">
                  <c:v>6.4401805869074487</c:v>
                </c:pt>
                <c:pt idx="1643">
                  <c:v>6.4367945823927766</c:v>
                </c:pt>
                <c:pt idx="1644">
                  <c:v>6.4334085778781036</c:v>
                </c:pt>
                <c:pt idx="1645">
                  <c:v>6.4300225733634306</c:v>
                </c:pt>
                <c:pt idx="1646">
                  <c:v>6.4266365688487586</c:v>
                </c:pt>
                <c:pt idx="1647">
                  <c:v>6.4232505643340856</c:v>
                </c:pt>
                <c:pt idx="1648">
                  <c:v>6.4198645598194126</c:v>
                </c:pt>
                <c:pt idx="1649">
                  <c:v>6.4164785553047405</c:v>
                </c:pt>
                <c:pt idx="1650">
                  <c:v>6.4130925507900676</c:v>
                </c:pt>
                <c:pt idx="1651">
                  <c:v>6.4097065462753946</c:v>
                </c:pt>
                <c:pt idx="1652">
                  <c:v>6.4063205417607225</c:v>
                </c:pt>
                <c:pt idx="1653">
                  <c:v>6.4029345372460496</c:v>
                </c:pt>
                <c:pt idx="1654">
                  <c:v>6.3995485327313766</c:v>
                </c:pt>
                <c:pt idx="1655">
                  <c:v>6.3961625282167045</c:v>
                </c:pt>
                <c:pt idx="1656">
                  <c:v>6.3927765237020315</c:v>
                </c:pt>
                <c:pt idx="1657">
                  <c:v>6.3893905191873586</c:v>
                </c:pt>
                <c:pt idx="1658">
                  <c:v>6.3860045146726865</c:v>
                </c:pt>
                <c:pt idx="1659">
                  <c:v>6.3826185101580135</c:v>
                </c:pt>
                <c:pt idx="1660">
                  <c:v>6.3792325056433405</c:v>
                </c:pt>
                <c:pt idx="1661">
                  <c:v>6.3758465011286685</c:v>
                </c:pt>
                <c:pt idx="1662">
                  <c:v>6.3724604966139955</c:v>
                </c:pt>
                <c:pt idx="1663">
                  <c:v>6.3690744920993225</c:v>
                </c:pt>
                <c:pt idx="1664">
                  <c:v>6.3656884875846496</c:v>
                </c:pt>
                <c:pt idx="1665">
                  <c:v>6.3623024830699775</c:v>
                </c:pt>
                <c:pt idx="1666">
                  <c:v>6.3589164785553045</c:v>
                </c:pt>
                <c:pt idx="1667">
                  <c:v>6.3555304740406315</c:v>
                </c:pt>
                <c:pt idx="1668">
                  <c:v>6.3521444695259595</c:v>
                </c:pt>
                <c:pt idx="1669">
                  <c:v>6.3487584650112865</c:v>
                </c:pt>
                <c:pt idx="1670">
                  <c:v>6.3453724604966135</c:v>
                </c:pt>
                <c:pt idx="1671">
                  <c:v>6.3419864559819414</c:v>
                </c:pt>
                <c:pt idx="1672">
                  <c:v>6.3386004514672685</c:v>
                </c:pt>
                <c:pt idx="1673">
                  <c:v>6.3352144469525955</c:v>
                </c:pt>
                <c:pt idx="1674">
                  <c:v>6.3318284424379234</c:v>
                </c:pt>
                <c:pt idx="1675">
                  <c:v>6.3284424379232505</c:v>
                </c:pt>
                <c:pt idx="1676">
                  <c:v>6.3250564334085775</c:v>
                </c:pt>
                <c:pt idx="1677">
                  <c:v>6.3216704288939054</c:v>
                </c:pt>
                <c:pt idx="1678">
                  <c:v>6.3182844243792324</c:v>
                </c:pt>
                <c:pt idx="1679">
                  <c:v>6.3148984198645595</c:v>
                </c:pt>
                <c:pt idx="1680">
                  <c:v>6.3115124153498874</c:v>
                </c:pt>
                <c:pt idx="1681">
                  <c:v>6.3081264108352144</c:v>
                </c:pt>
                <c:pt idx="1682">
                  <c:v>6.3047404063205414</c:v>
                </c:pt>
                <c:pt idx="1683">
                  <c:v>6.3013544018058694</c:v>
                </c:pt>
                <c:pt idx="1684">
                  <c:v>6.2979683972911964</c:v>
                </c:pt>
                <c:pt idx="1685">
                  <c:v>6.2945823927765234</c:v>
                </c:pt>
                <c:pt idx="1686">
                  <c:v>6.2911963882618505</c:v>
                </c:pt>
                <c:pt idx="1687">
                  <c:v>6.2878103837471784</c:v>
                </c:pt>
                <c:pt idx="1688">
                  <c:v>6.2844243792325054</c:v>
                </c:pt>
                <c:pt idx="1689">
                  <c:v>6.2810383747178324</c:v>
                </c:pt>
                <c:pt idx="1690">
                  <c:v>6.2776523702031604</c:v>
                </c:pt>
                <c:pt idx="1691">
                  <c:v>6.2742663656884874</c:v>
                </c:pt>
                <c:pt idx="1692">
                  <c:v>6.2708803611738144</c:v>
                </c:pt>
                <c:pt idx="1693">
                  <c:v>6.2674943566591423</c:v>
                </c:pt>
                <c:pt idx="1694">
                  <c:v>6.2641083521444694</c:v>
                </c:pt>
                <c:pt idx="1695">
                  <c:v>6.2607223476297964</c:v>
                </c:pt>
                <c:pt idx="1696">
                  <c:v>6.2573363431151243</c:v>
                </c:pt>
                <c:pt idx="1697">
                  <c:v>6.2539503386004514</c:v>
                </c:pt>
                <c:pt idx="1698">
                  <c:v>6.2505643340857784</c:v>
                </c:pt>
                <c:pt idx="1699">
                  <c:v>6.2471783295711063</c:v>
                </c:pt>
                <c:pt idx="1700">
                  <c:v>6.2437923250564333</c:v>
                </c:pt>
                <c:pt idx="1701">
                  <c:v>6.2404063205417604</c:v>
                </c:pt>
                <c:pt idx="1702">
                  <c:v>6.2370203160270883</c:v>
                </c:pt>
                <c:pt idx="1703">
                  <c:v>6.2336343115124153</c:v>
                </c:pt>
                <c:pt idx="1704">
                  <c:v>6.2302483069977423</c:v>
                </c:pt>
                <c:pt idx="1705">
                  <c:v>6.2268623024830703</c:v>
                </c:pt>
                <c:pt idx="1706">
                  <c:v>6.2234762979683973</c:v>
                </c:pt>
                <c:pt idx="1707">
                  <c:v>6.2200902934537243</c:v>
                </c:pt>
                <c:pt idx="1708">
                  <c:v>6.2167042889390514</c:v>
                </c:pt>
                <c:pt idx="1709">
                  <c:v>6.2133182844243793</c:v>
                </c:pt>
                <c:pt idx="1710">
                  <c:v>6.2099322799097063</c:v>
                </c:pt>
                <c:pt idx="1711">
                  <c:v>6.2065462753950333</c:v>
                </c:pt>
                <c:pt idx="1712">
                  <c:v>6.2031602708803613</c:v>
                </c:pt>
                <c:pt idx="1713">
                  <c:v>6.1997742663656883</c:v>
                </c:pt>
                <c:pt idx="1714">
                  <c:v>6.1963882618510153</c:v>
                </c:pt>
                <c:pt idx="1715">
                  <c:v>6.1930022573363432</c:v>
                </c:pt>
                <c:pt idx="1716">
                  <c:v>6.1896162528216703</c:v>
                </c:pt>
                <c:pt idx="1717">
                  <c:v>6.1862302483069973</c:v>
                </c:pt>
                <c:pt idx="1718">
                  <c:v>6.1828442437923252</c:v>
                </c:pt>
                <c:pt idx="1719">
                  <c:v>6.1794582392776523</c:v>
                </c:pt>
                <c:pt idx="1720">
                  <c:v>6.1760722347629793</c:v>
                </c:pt>
                <c:pt idx="1721">
                  <c:v>6.1726862302483072</c:v>
                </c:pt>
                <c:pt idx="1722">
                  <c:v>6.1693002257336342</c:v>
                </c:pt>
                <c:pt idx="1723">
                  <c:v>6.1659142212189613</c:v>
                </c:pt>
                <c:pt idx="1724">
                  <c:v>6.1625282167042892</c:v>
                </c:pt>
                <c:pt idx="1725">
                  <c:v>6.1591422121896162</c:v>
                </c:pt>
                <c:pt idx="1726">
                  <c:v>6.1557562076749432</c:v>
                </c:pt>
                <c:pt idx="1727">
                  <c:v>6.1523702031602712</c:v>
                </c:pt>
                <c:pt idx="1728">
                  <c:v>6.1489841986455982</c:v>
                </c:pt>
                <c:pt idx="1729">
                  <c:v>6.1455981941309252</c:v>
                </c:pt>
                <c:pt idx="1730">
                  <c:v>6.1422121896162523</c:v>
                </c:pt>
                <c:pt idx="1731">
                  <c:v>6.1388261851015802</c:v>
                </c:pt>
                <c:pt idx="1732">
                  <c:v>6.1354401805869072</c:v>
                </c:pt>
                <c:pt idx="1733">
                  <c:v>6.1320541760722342</c:v>
                </c:pt>
                <c:pt idx="1734">
                  <c:v>6.1286681715575622</c:v>
                </c:pt>
                <c:pt idx="1735">
                  <c:v>6.1252821670428892</c:v>
                </c:pt>
                <c:pt idx="1736">
                  <c:v>6.1218961625282162</c:v>
                </c:pt>
                <c:pt idx="1737">
                  <c:v>6.1185101580135441</c:v>
                </c:pt>
                <c:pt idx="1738">
                  <c:v>6.1151241534988712</c:v>
                </c:pt>
                <c:pt idx="1739">
                  <c:v>6.1117381489841982</c:v>
                </c:pt>
                <c:pt idx="1740">
                  <c:v>6.1083521444695261</c:v>
                </c:pt>
                <c:pt idx="1741">
                  <c:v>6.1049661399548532</c:v>
                </c:pt>
                <c:pt idx="1742">
                  <c:v>6.1015801354401802</c:v>
                </c:pt>
                <c:pt idx="1743">
                  <c:v>6.0981941309255081</c:v>
                </c:pt>
                <c:pt idx="1744">
                  <c:v>6.0948081264108351</c:v>
                </c:pt>
                <c:pt idx="1745">
                  <c:v>6.0914221218961622</c:v>
                </c:pt>
                <c:pt idx="1746">
                  <c:v>6.0880361173814901</c:v>
                </c:pt>
                <c:pt idx="1747">
                  <c:v>6.0846501128668171</c:v>
                </c:pt>
                <c:pt idx="1748">
                  <c:v>6.0812641083521441</c:v>
                </c:pt>
                <c:pt idx="1749">
                  <c:v>6.0778781038374721</c:v>
                </c:pt>
                <c:pt idx="1750">
                  <c:v>6.0744920993227991</c:v>
                </c:pt>
                <c:pt idx="1751">
                  <c:v>6.0711060948081261</c:v>
                </c:pt>
                <c:pt idx="1752">
                  <c:v>6.067720090293454</c:v>
                </c:pt>
                <c:pt idx="1753">
                  <c:v>6.0643340857787811</c:v>
                </c:pt>
                <c:pt idx="1754">
                  <c:v>6.0609480812641081</c:v>
                </c:pt>
                <c:pt idx="1755">
                  <c:v>6.0575620767494351</c:v>
                </c:pt>
                <c:pt idx="1756">
                  <c:v>6.0541760722347631</c:v>
                </c:pt>
                <c:pt idx="1757">
                  <c:v>6.0507900677200901</c:v>
                </c:pt>
                <c:pt idx="1758">
                  <c:v>6.0474040632054171</c:v>
                </c:pt>
                <c:pt idx="1759">
                  <c:v>6.044018058690745</c:v>
                </c:pt>
                <c:pt idx="1760">
                  <c:v>6.0406320541760721</c:v>
                </c:pt>
                <c:pt idx="1761">
                  <c:v>6.0372460496613991</c:v>
                </c:pt>
                <c:pt idx="1762">
                  <c:v>6.033860045146727</c:v>
                </c:pt>
                <c:pt idx="1763">
                  <c:v>6.0304740406320541</c:v>
                </c:pt>
                <c:pt idx="1764">
                  <c:v>6.0270880361173811</c:v>
                </c:pt>
                <c:pt idx="1765">
                  <c:v>6.023702031602709</c:v>
                </c:pt>
                <c:pt idx="1766">
                  <c:v>6.020316027088036</c:v>
                </c:pt>
                <c:pt idx="1767">
                  <c:v>6.0169300225733631</c:v>
                </c:pt>
                <c:pt idx="1768">
                  <c:v>6.013544018058691</c:v>
                </c:pt>
                <c:pt idx="1769">
                  <c:v>6.010158013544018</c:v>
                </c:pt>
                <c:pt idx="1770">
                  <c:v>6.006772009029345</c:v>
                </c:pt>
                <c:pt idx="1771">
                  <c:v>6.003386004514673</c:v>
                </c:pt>
                <c:pt idx="1772">
                  <c:v>6</c:v>
                </c:pt>
                <c:pt idx="1773">
                  <c:v>5.996613995485327</c:v>
                </c:pt>
                <c:pt idx="1774">
                  <c:v>5.993227990970655</c:v>
                </c:pt>
                <c:pt idx="1775">
                  <c:v>5.989841986455982</c:v>
                </c:pt>
                <c:pt idx="1776">
                  <c:v>5.986455981941309</c:v>
                </c:pt>
                <c:pt idx="1777">
                  <c:v>5.983069977426636</c:v>
                </c:pt>
                <c:pt idx="1778">
                  <c:v>5.979683972911964</c:v>
                </c:pt>
                <c:pt idx="1779">
                  <c:v>5.976297968397291</c:v>
                </c:pt>
                <c:pt idx="1780">
                  <c:v>5.972911963882618</c:v>
                </c:pt>
                <c:pt idx="1781">
                  <c:v>5.9695259593679459</c:v>
                </c:pt>
                <c:pt idx="1782">
                  <c:v>5.966139954853273</c:v>
                </c:pt>
                <c:pt idx="1783">
                  <c:v>5.9627539503386</c:v>
                </c:pt>
                <c:pt idx="1784">
                  <c:v>5.9593679458239279</c:v>
                </c:pt>
                <c:pt idx="1785">
                  <c:v>5.955981941309255</c:v>
                </c:pt>
                <c:pt idx="1786">
                  <c:v>5.952595936794582</c:v>
                </c:pt>
                <c:pt idx="1787">
                  <c:v>5.9492099322799099</c:v>
                </c:pt>
                <c:pt idx="1788">
                  <c:v>5.9458239277652369</c:v>
                </c:pt>
                <c:pt idx="1789">
                  <c:v>5.942437923250564</c:v>
                </c:pt>
                <c:pt idx="1790">
                  <c:v>5.9390519187358919</c:v>
                </c:pt>
                <c:pt idx="1791">
                  <c:v>5.9356659142212189</c:v>
                </c:pt>
                <c:pt idx="1792">
                  <c:v>5.932279909706546</c:v>
                </c:pt>
                <c:pt idx="1793">
                  <c:v>5.9288939051918739</c:v>
                </c:pt>
                <c:pt idx="1794">
                  <c:v>5.9255079006772009</c:v>
                </c:pt>
                <c:pt idx="1795">
                  <c:v>5.9221218961625279</c:v>
                </c:pt>
                <c:pt idx="1796">
                  <c:v>5.9187358916478559</c:v>
                </c:pt>
                <c:pt idx="1797">
                  <c:v>5.9153498871331829</c:v>
                </c:pt>
                <c:pt idx="1798">
                  <c:v>5.9119638826185099</c:v>
                </c:pt>
                <c:pt idx="1799">
                  <c:v>5.9085778781038369</c:v>
                </c:pt>
                <c:pt idx="1800">
                  <c:v>5.9051918735891649</c:v>
                </c:pt>
                <c:pt idx="1801">
                  <c:v>5.9018058690744919</c:v>
                </c:pt>
                <c:pt idx="1802">
                  <c:v>5.8984198645598189</c:v>
                </c:pt>
                <c:pt idx="1803">
                  <c:v>5.8950338600451468</c:v>
                </c:pt>
                <c:pt idx="1804">
                  <c:v>5.8916478555304739</c:v>
                </c:pt>
                <c:pt idx="1805">
                  <c:v>5.8882618510158009</c:v>
                </c:pt>
                <c:pt idx="1806">
                  <c:v>5.8848758465011288</c:v>
                </c:pt>
                <c:pt idx="1807">
                  <c:v>5.8814898419864559</c:v>
                </c:pt>
                <c:pt idx="1808">
                  <c:v>5.8781038374717829</c:v>
                </c:pt>
                <c:pt idx="1809">
                  <c:v>5.8747178329571108</c:v>
                </c:pt>
                <c:pt idx="1810">
                  <c:v>5.8713318284424378</c:v>
                </c:pt>
                <c:pt idx="1811">
                  <c:v>5.8679458239277649</c:v>
                </c:pt>
                <c:pt idx="1812">
                  <c:v>5.8645598194130928</c:v>
                </c:pt>
                <c:pt idx="1813">
                  <c:v>5.8611738148984198</c:v>
                </c:pt>
                <c:pt idx="1814">
                  <c:v>5.8577878103837469</c:v>
                </c:pt>
                <c:pt idx="1815">
                  <c:v>5.8544018058690748</c:v>
                </c:pt>
                <c:pt idx="1816">
                  <c:v>5.8510158013544018</c:v>
                </c:pt>
                <c:pt idx="1817">
                  <c:v>5.8476297968397288</c:v>
                </c:pt>
                <c:pt idx="1818">
                  <c:v>5.8442437923250568</c:v>
                </c:pt>
                <c:pt idx="1819">
                  <c:v>5.8408577878103838</c:v>
                </c:pt>
                <c:pt idx="1820">
                  <c:v>5.8374717832957108</c:v>
                </c:pt>
                <c:pt idx="1821">
                  <c:v>5.8340857787810378</c:v>
                </c:pt>
                <c:pt idx="1822">
                  <c:v>5.8306997742663658</c:v>
                </c:pt>
                <c:pt idx="1823">
                  <c:v>5.8273137697516928</c:v>
                </c:pt>
                <c:pt idx="1824">
                  <c:v>5.8239277652370198</c:v>
                </c:pt>
                <c:pt idx="1825">
                  <c:v>5.8205417607223477</c:v>
                </c:pt>
                <c:pt idx="1826">
                  <c:v>5.8171557562076748</c:v>
                </c:pt>
                <c:pt idx="1827">
                  <c:v>5.8137697516930018</c:v>
                </c:pt>
                <c:pt idx="1828">
                  <c:v>5.8103837471783297</c:v>
                </c:pt>
                <c:pt idx="1829">
                  <c:v>5.8069977426636568</c:v>
                </c:pt>
                <c:pt idx="1830">
                  <c:v>5.8036117381489838</c:v>
                </c:pt>
                <c:pt idx="1831">
                  <c:v>5.8002257336343117</c:v>
                </c:pt>
                <c:pt idx="1832">
                  <c:v>5.7968397291196387</c:v>
                </c:pt>
                <c:pt idx="1833">
                  <c:v>5.7934537246049658</c:v>
                </c:pt>
                <c:pt idx="1834">
                  <c:v>5.7900677200902937</c:v>
                </c:pt>
                <c:pt idx="1835">
                  <c:v>5.7866817155756207</c:v>
                </c:pt>
                <c:pt idx="1836">
                  <c:v>5.7832957110609478</c:v>
                </c:pt>
                <c:pt idx="1837">
                  <c:v>5.7799097065462757</c:v>
                </c:pt>
                <c:pt idx="1838">
                  <c:v>5.7765237020316027</c:v>
                </c:pt>
                <c:pt idx="1839">
                  <c:v>5.7731376975169297</c:v>
                </c:pt>
                <c:pt idx="1840">
                  <c:v>5.7697516930022577</c:v>
                </c:pt>
                <c:pt idx="1841">
                  <c:v>5.7663656884875847</c:v>
                </c:pt>
                <c:pt idx="1842">
                  <c:v>5.7629796839729117</c:v>
                </c:pt>
                <c:pt idx="1843">
                  <c:v>5.7595936794582387</c:v>
                </c:pt>
                <c:pt idx="1844">
                  <c:v>5.7562076749435667</c:v>
                </c:pt>
                <c:pt idx="1845">
                  <c:v>5.7528216704288937</c:v>
                </c:pt>
                <c:pt idx="1846">
                  <c:v>5.7494356659142207</c:v>
                </c:pt>
                <c:pt idx="1847">
                  <c:v>5.7460496613995486</c:v>
                </c:pt>
                <c:pt idx="1848">
                  <c:v>5.7426636568848757</c:v>
                </c:pt>
                <c:pt idx="1849">
                  <c:v>5.7392776523702027</c:v>
                </c:pt>
                <c:pt idx="1850">
                  <c:v>5.7358916478555306</c:v>
                </c:pt>
                <c:pt idx="1851">
                  <c:v>5.7325056433408577</c:v>
                </c:pt>
                <c:pt idx="1852">
                  <c:v>5.7291196388261847</c:v>
                </c:pt>
                <c:pt idx="1853">
                  <c:v>5.7257336343115126</c:v>
                </c:pt>
                <c:pt idx="1854">
                  <c:v>5.7223476297968396</c:v>
                </c:pt>
                <c:pt idx="1855">
                  <c:v>5.7189616252821667</c:v>
                </c:pt>
                <c:pt idx="1856">
                  <c:v>5.7155756207674946</c:v>
                </c:pt>
                <c:pt idx="1857">
                  <c:v>5.7121896162528216</c:v>
                </c:pt>
                <c:pt idx="1858">
                  <c:v>5.7088036117381487</c:v>
                </c:pt>
                <c:pt idx="1859">
                  <c:v>5.7054176072234766</c:v>
                </c:pt>
                <c:pt idx="1860">
                  <c:v>5.7020316027088036</c:v>
                </c:pt>
                <c:pt idx="1861">
                  <c:v>5.6986455981941306</c:v>
                </c:pt>
                <c:pt idx="1862">
                  <c:v>5.6952595936794586</c:v>
                </c:pt>
                <c:pt idx="1863">
                  <c:v>5.6918735891647856</c:v>
                </c:pt>
                <c:pt idx="1864">
                  <c:v>5.6884875846501126</c:v>
                </c:pt>
                <c:pt idx="1865">
                  <c:v>5.6851015801354396</c:v>
                </c:pt>
                <c:pt idx="1866">
                  <c:v>5.6817155756207676</c:v>
                </c:pt>
                <c:pt idx="1867">
                  <c:v>5.6783295711060946</c:v>
                </c:pt>
                <c:pt idx="1868">
                  <c:v>5.6749435665914216</c:v>
                </c:pt>
                <c:pt idx="1869">
                  <c:v>5.6715575620767495</c:v>
                </c:pt>
                <c:pt idx="1870">
                  <c:v>5.6681715575620766</c:v>
                </c:pt>
                <c:pt idx="1871">
                  <c:v>5.6647855530474036</c:v>
                </c:pt>
                <c:pt idx="1872">
                  <c:v>5.6613995485327315</c:v>
                </c:pt>
                <c:pt idx="1873">
                  <c:v>5.6580135440180586</c:v>
                </c:pt>
                <c:pt idx="1874">
                  <c:v>5.6546275395033856</c:v>
                </c:pt>
                <c:pt idx="1875">
                  <c:v>5.6512415349887135</c:v>
                </c:pt>
                <c:pt idx="1876">
                  <c:v>5.6478555304740405</c:v>
                </c:pt>
                <c:pt idx="1877">
                  <c:v>5.6444695259593676</c:v>
                </c:pt>
                <c:pt idx="1878">
                  <c:v>5.6410835214446955</c:v>
                </c:pt>
                <c:pt idx="1879">
                  <c:v>5.6376975169300225</c:v>
                </c:pt>
                <c:pt idx="1880">
                  <c:v>5.6343115124153496</c:v>
                </c:pt>
                <c:pt idx="1881">
                  <c:v>5.6309255079006775</c:v>
                </c:pt>
                <c:pt idx="1882">
                  <c:v>5.6275395033860045</c:v>
                </c:pt>
                <c:pt idx="1883">
                  <c:v>5.6241534988713315</c:v>
                </c:pt>
                <c:pt idx="1884">
                  <c:v>5.6207674943566595</c:v>
                </c:pt>
                <c:pt idx="1885">
                  <c:v>5.6173814898419865</c:v>
                </c:pt>
                <c:pt idx="1886">
                  <c:v>5.6139954853273135</c:v>
                </c:pt>
                <c:pt idx="1887">
                  <c:v>5.6106094808126405</c:v>
                </c:pt>
                <c:pt idx="1888">
                  <c:v>5.6072234762979685</c:v>
                </c:pt>
                <c:pt idx="1889">
                  <c:v>5.6038374717832955</c:v>
                </c:pt>
                <c:pt idx="1890">
                  <c:v>5.6004514672686225</c:v>
                </c:pt>
                <c:pt idx="1891">
                  <c:v>5.5970654627539504</c:v>
                </c:pt>
                <c:pt idx="1892">
                  <c:v>5.5936794582392775</c:v>
                </c:pt>
                <c:pt idx="1893">
                  <c:v>5.5902934537246045</c:v>
                </c:pt>
                <c:pt idx="1894">
                  <c:v>5.5869074492099324</c:v>
                </c:pt>
                <c:pt idx="1895">
                  <c:v>5.5835214446952595</c:v>
                </c:pt>
                <c:pt idx="1896">
                  <c:v>5.5801354401805865</c:v>
                </c:pt>
                <c:pt idx="1897">
                  <c:v>5.5767494356659144</c:v>
                </c:pt>
                <c:pt idx="1898">
                  <c:v>5.5733634311512414</c:v>
                </c:pt>
                <c:pt idx="1899">
                  <c:v>5.5699774266365685</c:v>
                </c:pt>
                <c:pt idx="1900">
                  <c:v>5.5665914221218964</c:v>
                </c:pt>
                <c:pt idx="1901">
                  <c:v>5.5632054176072234</c:v>
                </c:pt>
                <c:pt idx="1902">
                  <c:v>5.5598194130925505</c:v>
                </c:pt>
                <c:pt idx="1903">
                  <c:v>5.5564334085778784</c:v>
                </c:pt>
                <c:pt idx="1904">
                  <c:v>5.5530474040632054</c:v>
                </c:pt>
                <c:pt idx="1905">
                  <c:v>5.5496613995485324</c:v>
                </c:pt>
                <c:pt idx="1906">
                  <c:v>5.5462753950338604</c:v>
                </c:pt>
                <c:pt idx="1907">
                  <c:v>5.5428893905191874</c:v>
                </c:pt>
                <c:pt idx="1908">
                  <c:v>5.5395033860045144</c:v>
                </c:pt>
                <c:pt idx="1909">
                  <c:v>5.5361173814898414</c:v>
                </c:pt>
                <c:pt idx="1910">
                  <c:v>5.5327313769751694</c:v>
                </c:pt>
                <c:pt idx="1911">
                  <c:v>5.5293453724604964</c:v>
                </c:pt>
                <c:pt idx="1912">
                  <c:v>5.5259593679458234</c:v>
                </c:pt>
                <c:pt idx="1913">
                  <c:v>5.5225733634311513</c:v>
                </c:pt>
                <c:pt idx="1914">
                  <c:v>5.5191873589164784</c:v>
                </c:pt>
                <c:pt idx="1915">
                  <c:v>5.5158013544018054</c:v>
                </c:pt>
                <c:pt idx="1916">
                  <c:v>5.5124153498871333</c:v>
                </c:pt>
                <c:pt idx="1917">
                  <c:v>5.5090293453724604</c:v>
                </c:pt>
                <c:pt idx="1918">
                  <c:v>5.5056433408577874</c:v>
                </c:pt>
                <c:pt idx="1919">
                  <c:v>5.5022573363431153</c:v>
                </c:pt>
                <c:pt idx="1920">
                  <c:v>5.4988713318284423</c:v>
                </c:pt>
                <c:pt idx="1921">
                  <c:v>5.4954853273137694</c:v>
                </c:pt>
                <c:pt idx="1922">
                  <c:v>5.4920993227990973</c:v>
                </c:pt>
                <c:pt idx="1923">
                  <c:v>5.4887133182844243</c:v>
                </c:pt>
                <c:pt idx="1924">
                  <c:v>5.4853273137697514</c:v>
                </c:pt>
                <c:pt idx="1925">
                  <c:v>5.4819413092550793</c:v>
                </c:pt>
                <c:pt idx="1926">
                  <c:v>5.4785553047404063</c:v>
                </c:pt>
                <c:pt idx="1927">
                  <c:v>5.4751693002257333</c:v>
                </c:pt>
                <c:pt idx="1928">
                  <c:v>5.4717832957110613</c:v>
                </c:pt>
                <c:pt idx="1929">
                  <c:v>5.4683972911963883</c:v>
                </c:pt>
                <c:pt idx="1930">
                  <c:v>5.4650112866817153</c:v>
                </c:pt>
                <c:pt idx="1931">
                  <c:v>5.4616252821670424</c:v>
                </c:pt>
                <c:pt idx="1932">
                  <c:v>5.4582392776523703</c:v>
                </c:pt>
                <c:pt idx="1933">
                  <c:v>5.4548532731376973</c:v>
                </c:pt>
                <c:pt idx="1934">
                  <c:v>5.4514672686230243</c:v>
                </c:pt>
                <c:pt idx="1935">
                  <c:v>5.4480812641083523</c:v>
                </c:pt>
                <c:pt idx="1936">
                  <c:v>5.4446952595936793</c:v>
                </c:pt>
                <c:pt idx="1937">
                  <c:v>5.4413092550790063</c:v>
                </c:pt>
                <c:pt idx="1938">
                  <c:v>5.4379232505643342</c:v>
                </c:pt>
                <c:pt idx="1939">
                  <c:v>5.4345372460496613</c:v>
                </c:pt>
                <c:pt idx="1940">
                  <c:v>5.4311512415349883</c:v>
                </c:pt>
                <c:pt idx="1941">
                  <c:v>5.4277652370203162</c:v>
                </c:pt>
                <c:pt idx="1942">
                  <c:v>5.4243792325056432</c:v>
                </c:pt>
                <c:pt idx="1943">
                  <c:v>5.4209932279909703</c:v>
                </c:pt>
                <c:pt idx="1944">
                  <c:v>5.4176072234762982</c:v>
                </c:pt>
                <c:pt idx="1945">
                  <c:v>5.4142212189616252</c:v>
                </c:pt>
                <c:pt idx="1946">
                  <c:v>5.4108352144469523</c:v>
                </c:pt>
                <c:pt idx="1947">
                  <c:v>5.4074492099322802</c:v>
                </c:pt>
                <c:pt idx="1948">
                  <c:v>5.4040632054176072</c:v>
                </c:pt>
                <c:pt idx="1949">
                  <c:v>5.4006772009029342</c:v>
                </c:pt>
                <c:pt idx="1950">
                  <c:v>5.3972911963882622</c:v>
                </c:pt>
                <c:pt idx="1951">
                  <c:v>5.3939051918735892</c:v>
                </c:pt>
                <c:pt idx="1952">
                  <c:v>5.3905191873589162</c:v>
                </c:pt>
                <c:pt idx="1953">
                  <c:v>5.3871331828442433</c:v>
                </c:pt>
                <c:pt idx="1954">
                  <c:v>5.3837471783295712</c:v>
                </c:pt>
                <c:pt idx="1955">
                  <c:v>5.3803611738148982</c:v>
                </c:pt>
                <c:pt idx="1956">
                  <c:v>5.3769751693002252</c:v>
                </c:pt>
                <c:pt idx="1957">
                  <c:v>5.3735891647855532</c:v>
                </c:pt>
                <c:pt idx="1958">
                  <c:v>5.3702031602708802</c:v>
                </c:pt>
                <c:pt idx="1959">
                  <c:v>5.3668171557562072</c:v>
                </c:pt>
                <c:pt idx="1960">
                  <c:v>5.3634311512415351</c:v>
                </c:pt>
                <c:pt idx="1961">
                  <c:v>5.3600451467268622</c:v>
                </c:pt>
                <c:pt idx="1962">
                  <c:v>5.3566591422121892</c:v>
                </c:pt>
                <c:pt idx="1963">
                  <c:v>5.3532731376975171</c:v>
                </c:pt>
                <c:pt idx="1964">
                  <c:v>5.3498871331828441</c:v>
                </c:pt>
                <c:pt idx="1965">
                  <c:v>5.3465011286681712</c:v>
                </c:pt>
                <c:pt idx="1966">
                  <c:v>5.3431151241534991</c:v>
                </c:pt>
                <c:pt idx="1967">
                  <c:v>5.3397291196388261</c:v>
                </c:pt>
                <c:pt idx="1968">
                  <c:v>5.3363431151241532</c:v>
                </c:pt>
                <c:pt idx="1969">
                  <c:v>5.3329571106094811</c:v>
                </c:pt>
                <c:pt idx="1970">
                  <c:v>5.3295711060948081</c:v>
                </c:pt>
                <c:pt idx="1971">
                  <c:v>5.3261851015801351</c:v>
                </c:pt>
                <c:pt idx="1972">
                  <c:v>5.3227990970654631</c:v>
                </c:pt>
                <c:pt idx="1973">
                  <c:v>5.3194130925507901</c:v>
                </c:pt>
                <c:pt idx="1974">
                  <c:v>5.3160270880361171</c:v>
                </c:pt>
                <c:pt idx="1975">
                  <c:v>5.3126410835214442</c:v>
                </c:pt>
                <c:pt idx="1976">
                  <c:v>5.3092550790067721</c:v>
                </c:pt>
                <c:pt idx="1977">
                  <c:v>5.3058690744920991</c:v>
                </c:pt>
                <c:pt idx="1978">
                  <c:v>5.3024830699774261</c:v>
                </c:pt>
                <c:pt idx="1979">
                  <c:v>5.2990970654627541</c:v>
                </c:pt>
                <c:pt idx="1980">
                  <c:v>5.2957110609480811</c:v>
                </c:pt>
                <c:pt idx="1981">
                  <c:v>5.2923250564334081</c:v>
                </c:pt>
                <c:pt idx="1982">
                  <c:v>5.288939051918736</c:v>
                </c:pt>
                <c:pt idx="1983">
                  <c:v>5.2855530474040631</c:v>
                </c:pt>
                <c:pt idx="1984">
                  <c:v>5.2821670428893901</c:v>
                </c:pt>
                <c:pt idx="1985">
                  <c:v>5.278781038374718</c:v>
                </c:pt>
                <c:pt idx="1986">
                  <c:v>5.275395033860045</c:v>
                </c:pt>
                <c:pt idx="1987">
                  <c:v>5.2720090293453721</c:v>
                </c:pt>
                <c:pt idx="1988">
                  <c:v>5.2686230248307</c:v>
                </c:pt>
                <c:pt idx="1989">
                  <c:v>5.265237020316027</c:v>
                </c:pt>
                <c:pt idx="1990">
                  <c:v>5.2618510158013541</c:v>
                </c:pt>
                <c:pt idx="1991">
                  <c:v>5.258465011286682</c:v>
                </c:pt>
                <c:pt idx="1992">
                  <c:v>5.255079006772009</c:v>
                </c:pt>
                <c:pt idx="1993">
                  <c:v>5.251693002257336</c:v>
                </c:pt>
                <c:pt idx="1994">
                  <c:v>5.248306997742664</c:v>
                </c:pt>
                <c:pt idx="1995">
                  <c:v>5.244920993227991</c:v>
                </c:pt>
                <c:pt idx="1996">
                  <c:v>5.241534988713318</c:v>
                </c:pt>
                <c:pt idx="1997">
                  <c:v>5.2381489841986451</c:v>
                </c:pt>
                <c:pt idx="1998">
                  <c:v>5.234762979683973</c:v>
                </c:pt>
                <c:pt idx="1999">
                  <c:v>5.2313769751693</c:v>
                </c:pt>
                <c:pt idx="2000">
                  <c:v>5.227990970654627</c:v>
                </c:pt>
                <c:pt idx="2001">
                  <c:v>5.224604966139955</c:v>
                </c:pt>
                <c:pt idx="2002">
                  <c:v>5.221218961625282</c:v>
                </c:pt>
                <c:pt idx="2003">
                  <c:v>5.217832957110609</c:v>
                </c:pt>
                <c:pt idx="2004">
                  <c:v>5.2144469525959369</c:v>
                </c:pt>
                <c:pt idx="2005">
                  <c:v>5.211060948081264</c:v>
                </c:pt>
                <c:pt idx="2006">
                  <c:v>5.207674943566591</c:v>
                </c:pt>
                <c:pt idx="2007">
                  <c:v>5.2042889390519189</c:v>
                </c:pt>
                <c:pt idx="2008">
                  <c:v>5.2009029345372459</c:v>
                </c:pt>
                <c:pt idx="2009">
                  <c:v>5.197516930022573</c:v>
                </c:pt>
                <c:pt idx="2010">
                  <c:v>5.1941309255079009</c:v>
                </c:pt>
                <c:pt idx="2011">
                  <c:v>5.1907449209932279</c:v>
                </c:pt>
                <c:pt idx="2012">
                  <c:v>5.187358916478555</c:v>
                </c:pt>
                <c:pt idx="2013">
                  <c:v>5.1839729119638829</c:v>
                </c:pt>
                <c:pt idx="2014">
                  <c:v>5.1805869074492099</c:v>
                </c:pt>
                <c:pt idx="2015">
                  <c:v>5.1772009029345369</c:v>
                </c:pt>
                <c:pt idx="2016">
                  <c:v>5.1738148984198649</c:v>
                </c:pt>
                <c:pt idx="2017">
                  <c:v>5.1704288939051919</c:v>
                </c:pt>
                <c:pt idx="2018">
                  <c:v>5.1670428893905189</c:v>
                </c:pt>
                <c:pt idx="2019">
                  <c:v>5.1636568848758468</c:v>
                </c:pt>
                <c:pt idx="2020">
                  <c:v>5.1602708803611739</c:v>
                </c:pt>
                <c:pt idx="2021">
                  <c:v>5.1568848758465009</c:v>
                </c:pt>
                <c:pt idx="2022">
                  <c:v>5.1534988713318279</c:v>
                </c:pt>
                <c:pt idx="2023">
                  <c:v>5.1501128668171559</c:v>
                </c:pt>
                <c:pt idx="2024">
                  <c:v>5.1467268623024829</c:v>
                </c:pt>
                <c:pt idx="2025">
                  <c:v>5.1433408577878099</c:v>
                </c:pt>
                <c:pt idx="2026">
                  <c:v>5.1399548532731378</c:v>
                </c:pt>
                <c:pt idx="2027">
                  <c:v>5.1365688487584649</c:v>
                </c:pt>
                <c:pt idx="2028">
                  <c:v>5.1331828442437919</c:v>
                </c:pt>
                <c:pt idx="2029">
                  <c:v>5.1297968397291198</c:v>
                </c:pt>
                <c:pt idx="2030">
                  <c:v>5.1264108352144468</c:v>
                </c:pt>
                <c:pt idx="2031">
                  <c:v>5.1230248306997739</c:v>
                </c:pt>
                <c:pt idx="2032">
                  <c:v>5.1196388261851018</c:v>
                </c:pt>
                <c:pt idx="2033">
                  <c:v>5.1162528216704288</c:v>
                </c:pt>
                <c:pt idx="2034">
                  <c:v>5.1128668171557559</c:v>
                </c:pt>
                <c:pt idx="2035">
                  <c:v>5.1094808126410838</c:v>
                </c:pt>
                <c:pt idx="2036">
                  <c:v>5.1060948081264108</c:v>
                </c:pt>
                <c:pt idx="2037">
                  <c:v>5.1027088036117378</c:v>
                </c:pt>
                <c:pt idx="2038">
                  <c:v>5.0993227990970658</c:v>
                </c:pt>
                <c:pt idx="2039">
                  <c:v>5.0959367945823928</c:v>
                </c:pt>
                <c:pt idx="2040">
                  <c:v>5.0925507900677198</c:v>
                </c:pt>
                <c:pt idx="2041">
                  <c:v>5.0891647855530477</c:v>
                </c:pt>
                <c:pt idx="2042">
                  <c:v>5.0857787810383748</c:v>
                </c:pt>
                <c:pt idx="2043">
                  <c:v>5.0823927765237018</c:v>
                </c:pt>
                <c:pt idx="2044">
                  <c:v>5.0790067720090288</c:v>
                </c:pt>
                <c:pt idx="2045">
                  <c:v>5.0756207674943568</c:v>
                </c:pt>
                <c:pt idx="2046">
                  <c:v>5.0722347629796838</c:v>
                </c:pt>
                <c:pt idx="2047">
                  <c:v>5.0688487584650108</c:v>
                </c:pt>
                <c:pt idx="2048">
                  <c:v>5.0654627539503387</c:v>
                </c:pt>
                <c:pt idx="2049">
                  <c:v>5.0620767494356658</c:v>
                </c:pt>
                <c:pt idx="2050">
                  <c:v>5.0586907449209928</c:v>
                </c:pt>
                <c:pt idx="2051">
                  <c:v>5.0553047404063207</c:v>
                </c:pt>
                <c:pt idx="2052">
                  <c:v>5.0519187358916477</c:v>
                </c:pt>
                <c:pt idx="2053">
                  <c:v>5.0485327313769748</c:v>
                </c:pt>
                <c:pt idx="2054">
                  <c:v>5.0451467268623027</c:v>
                </c:pt>
                <c:pt idx="2055">
                  <c:v>5.0417607223476297</c:v>
                </c:pt>
                <c:pt idx="2056">
                  <c:v>5.0383747178329568</c:v>
                </c:pt>
                <c:pt idx="2057">
                  <c:v>5.0349887133182847</c:v>
                </c:pt>
                <c:pt idx="2058">
                  <c:v>5.0316027088036117</c:v>
                </c:pt>
                <c:pt idx="2059">
                  <c:v>5.0282167042889387</c:v>
                </c:pt>
                <c:pt idx="2060">
                  <c:v>5.0248306997742667</c:v>
                </c:pt>
                <c:pt idx="2061">
                  <c:v>5.0214446952595937</c:v>
                </c:pt>
                <c:pt idx="2062">
                  <c:v>5.0180586907449207</c:v>
                </c:pt>
                <c:pt idx="2063">
                  <c:v>5.0146726862302486</c:v>
                </c:pt>
                <c:pt idx="2064">
                  <c:v>5.0112866817155757</c:v>
                </c:pt>
                <c:pt idx="2065">
                  <c:v>5.0079006772009027</c:v>
                </c:pt>
                <c:pt idx="2066">
                  <c:v>5.0045146726862297</c:v>
                </c:pt>
                <c:pt idx="2067">
                  <c:v>5.0011286681715577</c:v>
                </c:pt>
                <c:pt idx="2068">
                  <c:v>4.9977426636568847</c:v>
                </c:pt>
                <c:pt idx="2069">
                  <c:v>4.9943566591422117</c:v>
                </c:pt>
                <c:pt idx="2070">
                  <c:v>4.9909706546275396</c:v>
                </c:pt>
                <c:pt idx="2071">
                  <c:v>4.9875846501128667</c:v>
                </c:pt>
                <c:pt idx="2072">
                  <c:v>4.9841986455981937</c:v>
                </c:pt>
                <c:pt idx="2073">
                  <c:v>4.9808126410835216</c:v>
                </c:pt>
                <c:pt idx="2074">
                  <c:v>4.9774266365688487</c:v>
                </c:pt>
                <c:pt idx="2075">
                  <c:v>4.9740406320541757</c:v>
                </c:pt>
                <c:pt idx="2076">
                  <c:v>4.9706546275395036</c:v>
                </c:pt>
                <c:pt idx="2077">
                  <c:v>4.9672686230248306</c:v>
                </c:pt>
                <c:pt idx="2078">
                  <c:v>4.9638826185101577</c:v>
                </c:pt>
                <c:pt idx="2079">
                  <c:v>4.9604966139954856</c:v>
                </c:pt>
                <c:pt idx="2080">
                  <c:v>4.9571106094808126</c:v>
                </c:pt>
                <c:pt idx="2081">
                  <c:v>4.9537246049661396</c:v>
                </c:pt>
                <c:pt idx="2082">
                  <c:v>4.9503386004514676</c:v>
                </c:pt>
                <c:pt idx="2083">
                  <c:v>4.9469525959367946</c:v>
                </c:pt>
                <c:pt idx="2084">
                  <c:v>4.9435665914221216</c:v>
                </c:pt>
                <c:pt idx="2085">
                  <c:v>4.9401805869074495</c:v>
                </c:pt>
                <c:pt idx="2086">
                  <c:v>4.9367945823927766</c:v>
                </c:pt>
                <c:pt idx="2087">
                  <c:v>4.9334085778781036</c:v>
                </c:pt>
                <c:pt idx="2088">
                  <c:v>4.9300225733634306</c:v>
                </c:pt>
                <c:pt idx="2089">
                  <c:v>4.9266365688487586</c:v>
                </c:pt>
                <c:pt idx="2090">
                  <c:v>4.9232505643340856</c:v>
                </c:pt>
                <c:pt idx="2091">
                  <c:v>4.9198645598194126</c:v>
                </c:pt>
                <c:pt idx="2092">
                  <c:v>4.9164785553047405</c:v>
                </c:pt>
                <c:pt idx="2093">
                  <c:v>4.9130925507900676</c:v>
                </c:pt>
                <c:pt idx="2094">
                  <c:v>4.9097065462753946</c:v>
                </c:pt>
                <c:pt idx="2095">
                  <c:v>4.9063205417607225</c:v>
                </c:pt>
                <c:pt idx="2096">
                  <c:v>4.9029345372460496</c:v>
                </c:pt>
                <c:pt idx="2097">
                  <c:v>4.8995485327313766</c:v>
                </c:pt>
                <c:pt idx="2098">
                  <c:v>4.8961625282167045</c:v>
                </c:pt>
                <c:pt idx="2099">
                  <c:v>4.8927765237020315</c:v>
                </c:pt>
                <c:pt idx="2100">
                  <c:v>4.8893905191873586</c:v>
                </c:pt>
                <c:pt idx="2101">
                  <c:v>4.8860045146726865</c:v>
                </c:pt>
                <c:pt idx="2102">
                  <c:v>4.8826185101580135</c:v>
                </c:pt>
                <c:pt idx="2103">
                  <c:v>4.8792325056433405</c:v>
                </c:pt>
                <c:pt idx="2104">
                  <c:v>4.8758465011286685</c:v>
                </c:pt>
                <c:pt idx="2105">
                  <c:v>4.8724604966139955</c:v>
                </c:pt>
                <c:pt idx="2106">
                  <c:v>4.8690744920993225</c:v>
                </c:pt>
                <c:pt idx="2107">
                  <c:v>4.8656884875846504</c:v>
                </c:pt>
                <c:pt idx="2108">
                  <c:v>4.8623024830699775</c:v>
                </c:pt>
                <c:pt idx="2109">
                  <c:v>4.8589164785553045</c:v>
                </c:pt>
                <c:pt idx="2110">
                  <c:v>4.8555304740406315</c:v>
                </c:pt>
                <c:pt idx="2111">
                  <c:v>4.8521444695259595</c:v>
                </c:pt>
                <c:pt idx="2112">
                  <c:v>4.8487584650112865</c:v>
                </c:pt>
                <c:pt idx="2113">
                  <c:v>4.8453724604966135</c:v>
                </c:pt>
                <c:pt idx="2114">
                  <c:v>4.8419864559819414</c:v>
                </c:pt>
                <c:pt idx="2115">
                  <c:v>4.8386004514672685</c:v>
                </c:pt>
                <c:pt idx="2116">
                  <c:v>4.8352144469525955</c:v>
                </c:pt>
                <c:pt idx="2117">
                  <c:v>4.8318284424379234</c:v>
                </c:pt>
                <c:pt idx="2118">
                  <c:v>4.8284424379232505</c:v>
                </c:pt>
                <c:pt idx="2119">
                  <c:v>4.8250564334085775</c:v>
                </c:pt>
                <c:pt idx="2120">
                  <c:v>4.8216704288939054</c:v>
                </c:pt>
                <c:pt idx="2121">
                  <c:v>4.8182844243792324</c:v>
                </c:pt>
                <c:pt idx="2122">
                  <c:v>4.8148984198645595</c:v>
                </c:pt>
                <c:pt idx="2123">
                  <c:v>4.8115124153498874</c:v>
                </c:pt>
                <c:pt idx="2124">
                  <c:v>4.8081264108352144</c:v>
                </c:pt>
                <c:pt idx="2125">
                  <c:v>4.8047404063205414</c:v>
                </c:pt>
                <c:pt idx="2126">
                  <c:v>4.8013544018058694</c:v>
                </c:pt>
                <c:pt idx="2127">
                  <c:v>4.7979683972911964</c:v>
                </c:pt>
                <c:pt idx="2128">
                  <c:v>4.7945823927765234</c:v>
                </c:pt>
                <c:pt idx="2129">
                  <c:v>4.7911963882618513</c:v>
                </c:pt>
                <c:pt idx="2130">
                  <c:v>4.7878103837471784</c:v>
                </c:pt>
                <c:pt idx="2131">
                  <c:v>4.7844243792325054</c:v>
                </c:pt>
                <c:pt idx="2132">
                  <c:v>4.7810383747178324</c:v>
                </c:pt>
                <c:pt idx="2133">
                  <c:v>4.7776523702031604</c:v>
                </c:pt>
                <c:pt idx="2134">
                  <c:v>4.7742663656884874</c:v>
                </c:pt>
                <c:pt idx="2135">
                  <c:v>4.7708803611738144</c:v>
                </c:pt>
                <c:pt idx="2136">
                  <c:v>4.7674943566591423</c:v>
                </c:pt>
                <c:pt idx="2137">
                  <c:v>4.7641083521444694</c:v>
                </c:pt>
                <c:pt idx="2138">
                  <c:v>4.7607223476297964</c:v>
                </c:pt>
                <c:pt idx="2139">
                  <c:v>4.7573363431151243</c:v>
                </c:pt>
                <c:pt idx="2140">
                  <c:v>4.7539503386004514</c:v>
                </c:pt>
                <c:pt idx="2141">
                  <c:v>4.7505643340857784</c:v>
                </c:pt>
                <c:pt idx="2142">
                  <c:v>4.7471783295711063</c:v>
                </c:pt>
                <c:pt idx="2143">
                  <c:v>4.7437923250564333</c:v>
                </c:pt>
                <c:pt idx="2144">
                  <c:v>4.7404063205417604</c:v>
                </c:pt>
                <c:pt idx="2145">
                  <c:v>4.7370203160270883</c:v>
                </c:pt>
                <c:pt idx="2146">
                  <c:v>4.7336343115124153</c:v>
                </c:pt>
                <c:pt idx="2147">
                  <c:v>4.7302483069977423</c:v>
                </c:pt>
                <c:pt idx="2148">
                  <c:v>4.7268623024830703</c:v>
                </c:pt>
                <c:pt idx="2149">
                  <c:v>4.7234762979683973</c:v>
                </c:pt>
                <c:pt idx="2150">
                  <c:v>4.7200902934537243</c:v>
                </c:pt>
                <c:pt idx="2151">
                  <c:v>4.7167042889390522</c:v>
                </c:pt>
                <c:pt idx="2152">
                  <c:v>4.7133182844243793</c:v>
                </c:pt>
                <c:pt idx="2153">
                  <c:v>4.7099322799097063</c:v>
                </c:pt>
                <c:pt idx="2154">
                  <c:v>4.7065462753950333</c:v>
                </c:pt>
                <c:pt idx="2155">
                  <c:v>4.7031602708803613</c:v>
                </c:pt>
                <c:pt idx="2156">
                  <c:v>4.6997742663656883</c:v>
                </c:pt>
                <c:pt idx="2157">
                  <c:v>4.6963882618510153</c:v>
                </c:pt>
                <c:pt idx="2158">
                  <c:v>4.6930022573363432</c:v>
                </c:pt>
                <c:pt idx="2159">
                  <c:v>4.6896162528216703</c:v>
                </c:pt>
                <c:pt idx="2160">
                  <c:v>4.6862302483069973</c:v>
                </c:pt>
                <c:pt idx="2161">
                  <c:v>4.6828442437923252</c:v>
                </c:pt>
                <c:pt idx="2162">
                  <c:v>4.6794582392776523</c:v>
                </c:pt>
                <c:pt idx="2163">
                  <c:v>4.6760722347629793</c:v>
                </c:pt>
                <c:pt idx="2164">
                  <c:v>4.6726862302483072</c:v>
                </c:pt>
                <c:pt idx="2165">
                  <c:v>4.6693002257336342</c:v>
                </c:pt>
                <c:pt idx="2166">
                  <c:v>4.6659142212189613</c:v>
                </c:pt>
                <c:pt idx="2167">
                  <c:v>4.6625282167042892</c:v>
                </c:pt>
                <c:pt idx="2168">
                  <c:v>4.6591422121896162</c:v>
                </c:pt>
                <c:pt idx="2169">
                  <c:v>4.6557562076749432</c:v>
                </c:pt>
                <c:pt idx="2170">
                  <c:v>4.6523702031602712</c:v>
                </c:pt>
                <c:pt idx="2171">
                  <c:v>4.6489841986455982</c:v>
                </c:pt>
                <c:pt idx="2172">
                  <c:v>4.6455981941309252</c:v>
                </c:pt>
                <c:pt idx="2173">
                  <c:v>4.6422121896162531</c:v>
                </c:pt>
                <c:pt idx="2174">
                  <c:v>4.6388261851015802</c:v>
                </c:pt>
                <c:pt idx="2175">
                  <c:v>4.6354401805869072</c:v>
                </c:pt>
                <c:pt idx="2176">
                  <c:v>4.6320541760722342</c:v>
                </c:pt>
                <c:pt idx="2177">
                  <c:v>4.6286681715575622</c:v>
                </c:pt>
                <c:pt idx="2178">
                  <c:v>4.6252821670428892</c:v>
                </c:pt>
                <c:pt idx="2179">
                  <c:v>4.6218961625282162</c:v>
                </c:pt>
                <c:pt idx="2180">
                  <c:v>4.6185101580135441</c:v>
                </c:pt>
                <c:pt idx="2181">
                  <c:v>4.6151241534988712</c:v>
                </c:pt>
                <c:pt idx="2182">
                  <c:v>4.6117381489841982</c:v>
                </c:pt>
                <c:pt idx="2183">
                  <c:v>4.6083521444695261</c:v>
                </c:pt>
                <c:pt idx="2184">
                  <c:v>4.6049661399548532</c:v>
                </c:pt>
                <c:pt idx="2185">
                  <c:v>4.6015801354401802</c:v>
                </c:pt>
                <c:pt idx="2186">
                  <c:v>4.5981941309255081</c:v>
                </c:pt>
                <c:pt idx="2187">
                  <c:v>4.5948081264108351</c:v>
                </c:pt>
                <c:pt idx="2188">
                  <c:v>4.5914221218961622</c:v>
                </c:pt>
                <c:pt idx="2189">
                  <c:v>4.5880361173814901</c:v>
                </c:pt>
                <c:pt idx="2190">
                  <c:v>4.5846501128668171</c:v>
                </c:pt>
                <c:pt idx="2191">
                  <c:v>4.5812641083521441</c:v>
                </c:pt>
                <c:pt idx="2192">
                  <c:v>4.5778781038374721</c:v>
                </c:pt>
                <c:pt idx="2193">
                  <c:v>4.5744920993227991</c:v>
                </c:pt>
                <c:pt idx="2194">
                  <c:v>4.5711060948081261</c:v>
                </c:pt>
                <c:pt idx="2195">
                  <c:v>4.567720090293454</c:v>
                </c:pt>
                <c:pt idx="2196">
                  <c:v>4.5643340857787811</c:v>
                </c:pt>
                <c:pt idx="2197">
                  <c:v>4.5609480812641081</c:v>
                </c:pt>
                <c:pt idx="2198">
                  <c:v>4.5575620767494351</c:v>
                </c:pt>
                <c:pt idx="2199">
                  <c:v>4.5541760722347631</c:v>
                </c:pt>
                <c:pt idx="2200">
                  <c:v>4.5507900677200901</c:v>
                </c:pt>
                <c:pt idx="2201">
                  <c:v>4.5474040632054171</c:v>
                </c:pt>
                <c:pt idx="2202">
                  <c:v>4.544018058690745</c:v>
                </c:pt>
                <c:pt idx="2203">
                  <c:v>4.5406320541760721</c:v>
                </c:pt>
                <c:pt idx="2204">
                  <c:v>4.5372460496613991</c:v>
                </c:pt>
                <c:pt idx="2205">
                  <c:v>4.533860045146727</c:v>
                </c:pt>
                <c:pt idx="2206">
                  <c:v>4.5304740406320541</c:v>
                </c:pt>
                <c:pt idx="2207">
                  <c:v>4.5270880361173811</c:v>
                </c:pt>
                <c:pt idx="2208">
                  <c:v>4.523702031602709</c:v>
                </c:pt>
                <c:pt idx="2209">
                  <c:v>4.520316027088036</c:v>
                </c:pt>
                <c:pt idx="2210">
                  <c:v>4.5169300225733631</c:v>
                </c:pt>
                <c:pt idx="2211">
                  <c:v>4.513544018058691</c:v>
                </c:pt>
                <c:pt idx="2212">
                  <c:v>4.510158013544018</c:v>
                </c:pt>
                <c:pt idx="2213">
                  <c:v>4.506772009029345</c:v>
                </c:pt>
                <c:pt idx="2214">
                  <c:v>4.503386004514673</c:v>
                </c:pt>
                <c:pt idx="2215">
                  <c:v>4.5</c:v>
                </c:pt>
                <c:pt idx="2216">
                  <c:v>4.496613995485327</c:v>
                </c:pt>
                <c:pt idx="2217">
                  <c:v>4.493227990970655</c:v>
                </c:pt>
                <c:pt idx="2218">
                  <c:v>4.489841986455982</c:v>
                </c:pt>
                <c:pt idx="2219">
                  <c:v>4.486455981941309</c:v>
                </c:pt>
                <c:pt idx="2220">
                  <c:v>4.483069977426636</c:v>
                </c:pt>
                <c:pt idx="2221">
                  <c:v>4.479683972911964</c:v>
                </c:pt>
                <c:pt idx="2222">
                  <c:v>4.476297968397291</c:v>
                </c:pt>
                <c:pt idx="2223">
                  <c:v>4.472911963882618</c:v>
                </c:pt>
                <c:pt idx="2224">
                  <c:v>4.4695259593679459</c:v>
                </c:pt>
                <c:pt idx="2225">
                  <c:v>4.466139954853273</c:v>
                </c:pt>
                <c:pt idx="2226">
                  <c:v>4.4627539503386</c:v>
                </c:pt>
                <c:pt idx="2227">
                  <c:v>4.4593679458239279</c:v>
                </c:pt>
                <c:pt idx="2228">
                  <c:v>4.455981941309255</c:v>
                </c:pt>
                <c:pt idx="2229">
                  <c:v>4.452595936794582</c:v>
                </c:pt>
                <c:pt idx="2230">
                  <c:v>4.4492099322799099</c:v>
                </c:pt>
                <c:pt idx="2231">
                  <c:v>4.4458239277652369</c:v>
                </c:pt>
                <c:pt idx="2232">
                  <c:v>4.442437923250564</c:v>
                </c:pt>
                <c:pt idx="2233">
                  <c:v>4.4390519187358919</c:v>
                </c:pt>
                <c:pt idx="2234">
                  <c:v>4.4356659142212189</c:v>
                </c:pt>
                <c:pt idx="2235">
                  <c:v>4.432279909706546</c:v>
                </c:pt>
                <c:pt idx="2236">
                  <c:v>4.4288939051918739</c:v>
                </c:pt>
                <c:pt idx="2237">
                  <c:v>4.4255079006772009</c:v>
                </c:pt>
                <c:pt idx="2238">
                  <c:v>4.4221218961625279</c:v>
                </c:pt>
                <c:pt idx="2239">
                  <c:v>4.4187358916478559</c:v>
                </c:pt>
                <c:pt idx="2240">
                  <c:v>4.4153498871331829</c:v>
                </c:pt>
                <c:pt idx="2241">
                  <c:v>4.4119638826185099</c:v>
                </c:pt>
                <c:pt idx="2242">
                  <c:v>4.4085778781038369</c:v>
                </c:pt>
                <c:pt idx="2243">
                  <c:v>4.4051918735891649</c:v>
                </c:pt>
                <c:pt idx="2244">
                  <c:v>4.4018058690744919</c:v>
                </c:pt>
                <c:pt idx="2245">
                  <c:v>4.3984198645598189</c:v>
                </c:pt>
                <c:pt idx="2246">
                  <c:v>4.3950338600451468</c:v>
                </c:pt>
                <c:pt idx="2247">
                  <c:v>4.3916478555304739</c:v>
                </c:pt>
                <c:pt idx="2248">
                  <c:v>4.3882618510158009</c:v>
                </c:pt>
                <c:pt idx="2249">
                  <c:v>4.3848758465011288</c:v>
                </c:pt>
                <c:pt idx="2250">
                  <c:v>4.3814898419864559</c:v>
                </c:pt>
                <c:pt idx="2251">
                  <c:v>4.3781038374717829</c:v>
                </c:pt>
                <c:pt idx="2252">
                  <c:v>4.3747178329571108</c:v>
                </c:pt>
                <c:pt idx="2253">
                  <c:v>4.3713318284424378</c:v>
                </c:pt>
                <c:pt idx="2254">
                  <c:v>4.3679458239277649</c:v>
                </c:pt>
                <c:pt idx="2255">
                  <c:v>4.3645598194130928</c:v>
                </c:pt>
                <c:pt idx="2256">
                  <c:v>4.3611738148984198</c:v>
                </c:pt>
                <c:pt idx="2257">
                  <c:v>4.3577878103837469</c:v>
                </c:pt>
                <c:pt idx="2258">
                  <c:v>4.3544018058690748</c:v>
                </c:pt>
                <c:pt idx="2259">
                  <c:v>4.3510158013544018</c:v>
                </c:pt>
                <c:pt idx="2260">
                  <c:v>4.3476297968397288</c:v>
                </c:pt>
                <c:pt idx="2261">
                  <c:v>4.3442437923250568</c:v>
                </c:pt>
                <c:pt idx="2262">
                  <c:v>4.3408577878103838</c:v>
                </c:pt>
                <c:pt idx="2263">
                  <c:v>4.3374717832957108</c:v>
                </c:pt>
                <c:pt idx="2264">
                  <c:v>4.3340857787810378</c:v>
                </c:pt>
                <c:pt idx="2265">
                  <c:v>4.3306997742663658</c:v>
                </c:pt>
                <c:pt idx="2266">
                  <c:v>4.3273137697516928</c:v>
                </c:pt>
                <c:pt idx="2267">
                  <c:v>4.3239277652370198</c:v>
                </c:pt>
                <c:pt idx="2268">
                  <c:v>4.3205417607223477</c:v>
                </c:pt>
                <c:pt idx="2269">
                  <c:v>4.3171557562076748</c:v>
                </c:pt>
                <c:pt idx="2270">
                  <c:v>4.3137697516930018</c:v>
                </c:pt>
                <c:pt idx="2271">
                  <c:v>4.3103837471783297</c:v>
                </c:pt>
                <c:pt idx="2272">
                  <c:v>4.3069977426636568</c:v>
                </c:pt>
                <c:pt idx="2273">
                  <c:v>4.3036117381489838</c:v>
                </c:pt>
                <c:pt idx="2274">
                  <c:v>4.3002257336343117</c:v>
                </c:pt>
                <c:pt idx="2275">
                  <c:v>4.2968397291196387</c:v>
                </c:pt>
                <c:pt idx="2276">
                  <c:v>4.2934537246049658</c:v>
                </c:pt>
                <c:pt idx="2277">
                  <c:v>4.2900677200902937</c:v>
                </c:pt>
                <c:pt idx="2278">
                  <c:v>4.2866817155756207</c:v>
                </c:pt>
                <c:pt idx="2279">
                  <c:v>4.2832957110609478</c:v>
                </c:pt>
                <c:pt idx="2280">
                  <c:v>4.2799097065462757</c:v>
                </c:pt>
                <c:pt idx="2281">
                  <c:v>4.2765237020316027</c:v>
                </c:pt>
                <c:pt idx="2282">
                  <c:v>4.2731376975169297</c:v>
                </c:pt>
                <c:pt idx="2283">
                  <c:v>4.2697516930022577</c:v>
                </c:pt>
                <c:pt idx="2284">
                  <c:v>4.2663656884875847</c:v>
                </c:pt>
                <c:pt idx="2285">
                  <c:v>4.2629796839729117</c:v>
                </c:pt>
                <c:pt idx="2286">
                  <c:v>4.2595936794582396</c:v>
                </c:pt>
                <c:pt idx="2287">
                  <c:v>4.2562076749435667</c:v>
                </c:pt>
                <c:pt idx="2288">
                  <c:v>4.2528216704288937</c:v>
                </c:pt>
                <c:pt idx="2289">
                  <c:v>4.2494356659142207</c:v>
                </c:pt>
                <c:pt idx="2290">
                  <c:v>4.2460496613995486</c:v>
                </c:pt>
                <c:pt idx="2291">
                  <c:v>4.2426636568848757</c:v>
                </c:pt>
                <c:pt idx="2292">
                  <c:v>4.2392776523702027</c:v>
                </c:pt>
                <c:pt idx="2293">
                  <c:v>4.2358916478555306</c:v>
                </c:pt>
                <c:pt idx="2294">
                  <c:v>4.2325056433408577</c:v>
                </c:pt>
                <c:pt idx="2295">
                  <c:v>4.2291196388261847</c:v>
                </c:pt>
                <c:pt idx="2296">
                  <c:v>4.2257336343115126</c:v>
                </c:pt>
                <c:pt idx="2297">
                  <c:v>4.2223476297968396</c:v>
                </c:pt>
                <c:pt idx="2298">
                  <c:v>4.2189616252821667</c:v>
                </c:pt>
                <c:pt idx="2299">
                  <c:v>4.2155756207674946</c:v>
                </c:pt>
                <c:pt idx="2300">
                  <c:v>4.2121896162528216</c:v>
                </c:pt>
                <c:pt idx="2301">
                  <c:v>4.2088036117381487</c:v>
                </c:pt>
                <c:pt idx="2302">
                  <c:v>4.2054176072234766</c:v>
                </c:pt>
                <c:pt idx="2303">
                  <c:v>4.2020316027088036</c:v>
                </c:pt>
                <c:pt idx="2304">
                  <c:v>4.1986455981941306</c:v>
                </c:pt>
                <c:pt idx="2305">
                  <c:v>4.1952595936794586</c:v>
                </c:pt>
                <c:pt idx="2306">
                  <c:v>4.1918735891647856</c:v>
                </c:pt>
                <c:pt idx="2307">
                  <c:v>4.1884875846501126</c:v>
                </c:pt>
                <c:pt idx="2308">
                  <c:v>4.1851015801354405</c:v>
                </c:pt>
                <c:pt idx="2309">
                  <c:v>4.1817155756207676</c:v>
                </c:pt>
                <c:pt idx="2310">
                  <c:v>4.1783295711060946</c:v>
                </c:pt>
                <c:pt idx="2311">
                  <c:v>4.1749435665914216</c:v>
                </c:pt>
                <c:pt idx="2312">
                  <c:v>4.1715575620767495</c:v>
                </c:pt>
                <c:pt idx="2313">
                  <c:v>4.1681715575620766</c:v>
                </c:pt>
                <c:pt idx="2314">
                  <c:v>4.1647855530474036</c:v>
                </c:pt>
                <c:pt idx="2315">
                  <c:v>4.1613995485327315</c:v>
                </c:pt>
                <c:pt idx="2316">
                  <c:v>4.1580135440180586</c:v>
                </c:pt>
                <c:pt idx="2317">
                  <c:v>4.1546275395033856</c:v>
                </c:pt>
                <c:pt idx="2318">
                  <c:v>4.1512415349887135</c:v>
                </c:pt>
                <c:pt idx="2319">
                  <c:v>4.1478555304740405</c:v>
                </c:pt>
                <c:pt idx="2320">
                  <c:v>4.1444695259593676</c:v>
                </c:pt>
                <c:pt idx="2321">
                  <c:v>4.1410835214446955</c:v>
                </c:pt>
                <c:pt idx="2322">
                  <c:v>4.1376975169300225</c:v>
                </c:pt>
                <c:pt idx="2323">
                  <c:v>4.1343115124153496</c:v>
                </c:pt>
                <c:pt idx="2324">
                  <c:v>4.1309255079006775</c:v>
                </c:pt>
                <c:pt idx="2325">
                  <c:v>4.1275395033860045</c:v>
                </c:pt>
                <c:pt idx="2326">
                  <c:v>4.1241534988713315</c:v>
                </c:pt>
                <c:pt idx="2327">
                  <c:v>4.1207674943566595</c:v>
                </c:pt>
                <c:pt idx="2328">
                  <c:v>4.1173814898419865</c:v>
                </c:pt>
                <c:pt idx="2329">
                  <c:v>4.1139954853273135</c:v>
                </c:pt>
                <c:pt idx="2330">
                  <c:v>4.1106094808126414</c:v>
                </c:pt>
                <c:pt idx="2331">
                  <c:v>4.1072234762979685</c:v>
                </c:pt>
                <c:pt idx="2332">
                  <c:v>4.1038374717832955</c:v>
                </c:pt>
                <c:pt idx="2333">
                  <c:v>4.1004514672686225</c:v>
                </c:pt>
                <c:pt idx="2334">
                  <c:v>4.0970654627539504</c:v>
                </c:pt>
                <c:pt idx="2335">
                  <c:v>4.0936794582392775</c:v>
                </c:pt>
                <c:pt idx="2336">
                  <c:v>4.0902934537246045</c:v>
                </c:pt>
                <c:pt idx="2337">
                  <c:v>4.0869074492099324</c:v>
                </c:pt>
                <c:pt idx="2338">
                  <c:v>4.0835214446952595</c:v>
                </c:pt>
                <c:pt idx="2339">
                  <c:v>4.0801354401805865</c:v>
                </c:pt>
                <c:pt idx="2340">
                  <c:v>4.0767494356659144</c:v>
                </c:pt>
                <c:pt idx="2341">
                  <c:v>4.0733634311512414</c:v>
                </c:pt>
                <c:pt idx="2342">
                  <c:v>4.0699774266365685</c:v>
                </c:pt>
                <c:pt idx="2343">
                  <c:v>4.0665914221218964</c:v>
                </c:pt>
                <c:pt idx="2344">
                  <c:v>4.0632054176072234</c:v>
                </c:pt>
                <c:pt idx="2345">
                  <c:v>4.0598194130925505</c:v>
                </c:pt>
                <c:pt idx="2346">
                  <c:v>4.0564334085778784</c:v>
                </c:pt>
                <c:pt idx="2347">
                  <c:v>4.0530474040632054</c:v>
                </c:pt>
                <c:pt idx="2348">
                  <c:v>4.0496613995485324</c:v>
                </c:pt>
                <c:pt idx="2349">
                  <c:v>4.0462753950338604</c:v>
                </c:pt>
                <c:pt idx="2350">
                  <c:v>4.0428893905191874</c:v>
                </c:pt>
                <c:pt idx="2351">
                  <c:v>4.0395033860045144</c:v>
                </c:pt>
                <c:pt idx="2352">
                  <c:v>4.0361173814898423</c:v>
                </c:pt>
                <c:pt idx="2353">
                  <c:v>4.0327313769751694</c:v>
                </c:pt>
                <c:pt idx="2354">
                  <c:v>4.0293453724604964</c:v>
                </c:pt>
                <c:pt idx="2355">
                  <c:v>4.0259593679458234</c:v>
                </c:pt>
                <c:pt idx="2356">
                  <c:v>4.0225733634311513</c:v>
                </c:pt>
                <c:pt idx="2357">
                  <c:v>4.0191873589164784</c:v>
                </c:pt>
                <c:pt idx="2358">
                  <c:v>4.0158013544018054</c:v>
                </c:pt>
                <c:pt idx="2359">
                  <c:v>4.0124153498871333</c:v>
                </c:pt>
                <c:pt idx="2360">
                  <c:v>4.0090293453724604</c:v>
                </c:pt>
                <c:pt idx="2361">
                  <c:v>4.0056433408577874</c:v>
                </c:pt>
                <c:pt idx="2362">
                  <c:v>4.0022573363431153</c:v>
                </c:pt>
                <c:pt idx="2363">
                  <c:v>3.9988713318284423</c:v>
                </c:pt>
                <c:pt idx="2364">
                  <c:v>3.9954853273137698</c:v>
                </c:pt>
                <c:pt idx="2365">
                  <c:v>3.9920993227990968</c:v>
                </c:pt>
                <c:pt idx="2366">
                  <c:v>3.9887133182844243</c:v>
                </c:pt>
                <c:pt idx="2367">
                  <c:v>3.9853273137697518</c:v>
                </c:pt>
                <c:pt idx="2368">
                  <c:v>3.9819413092550788</c:v>
                </c:pt>
                <c:pt idx="2369">
                  <c:v>3.9785553047404063</c:v>
                </c:pt>
                <c:pt idx="2370">
                  <c:v>3.9751693002257333</c:v>
                </c:pt>
                <c:pt idx="2371">
                  <c:v>3.9717832957110608</c:v>
                </c:pt>
                <c:pt idx="2372">
                  <c:v>3.9683972911963883</c:v>
                </c:pt>
                <c:pt idx="2373">
                  <c:v>3.9650112866817153</c:v>
                </c:pt>
                <c:pt idx="2374">
                  <c:v>3.9616252821670428</c:v>
                </c:pt>
                <c:pt idx="2375">
                  <c:v>3.9582392776523703</c:v>
                </c:pt>
                <c:pt idx="2376">
                  <c:v>3.9548532731376973</c:v>
                </c:pt>
                <c:pt idx="2377">
                  <c:v>3.9514672686230248</c:v>
                </c:pt>
                <c:pt idx="2378">
                  <c:v>3.9480812641083523</c:v>
                </c:pt>
                <c:pt idx="2379">
                  <c:v>3.9446952595936793</c:v>
                </c:pt>
                <c:pt idx="2380">
                  <c:v>3.9413092550790068</c:v>
                </c:pt>
                <c:pt idx="2381">
                  <c:v>3.9379232505643338</c:v>
                </c:pt>
                <c:pt idx="2382">
                  <c:v>3.9345372460496613</c:v>
                </c:pt>
                <c:pt idx="2383">
                  <c:v>3.9311512415349887</c:v>
                </c:pt>
                <c:pt idx="2384">
                  <c:v>3.9277652370203158</c:v>
                </c:pt>
                <c:pt idx="2385">
                  <c:v>3.9243792325056432</c:v>
                </c:pt>
                <c:pt idx="2386">
                  <c:v>3.9209932279909707</c:v>
                </c:pt>
                <c:pt idx="2387">
                  <c:v>3.9176072234762978</c:v>
                </c:pt>
                <c:pt idx="2388">
                  <c:v>3.9142212189616252</c:v>
                </c:pt>
                <c:pt idx="2389">
                  <c:v>3.9108352144469527</c:v>
                </c:pt>
                <c:pt idx="2390">
                  <c:v>3.9074492099322797</c:v>
                </c:pt>
                <c:pt idx="2391">
                  <c:v>3.9040632054176072</c:v>
                </c:pt>
                <c:pt idx="2392">
                  <c:v>3.9006772009029342</c:v>
                </c:pt>
                <c:pt idx="2393">
                  <c:v>3.8972911963882617</c:v>
                </c:pt>
                <c:pt idx="2394">
                  <c:v>3.8939051918735892</c:v>
                </c:pt>
                <c:pt idx="2395">
                  <c:v>3.8905191873589162</c:v>
                </c:pt>
                <c:pt idx="2396">
                  <c:v>3.8871331828442437</c:v>
                </c:pt>
                <c:pt idx="2397">
                  <c:v>3.8837471783295712</c:v>
                </c:pt>
                <c:pt idx="2398">
                  <c:v>3.8803611738148982</c:v>
                </c:pt>
                <c:pt idx="2399">
                  <c:v>3.8769751693002257</c:v>
                </c:pt>
                <c:pt idx="2400">
                  <c:v>3.8735891647855532</c:v>
                </c:pt>
                <c:pt idx="2401">
                  <c:v>3.8702031602708802</c:v>
                </c:pt>
                <c:pt idx="2402">
                  <c:v>3.8668171557562077</c:v>
                </c:pt>
                <c:pt idx="2403">
                  <c:v>3.8634311512415351</c:v>
                </c:pt>
                <c:pt idx="2404">
                  <c:v>3.8600451467268622</c:v>
                </c:pt>
                <c:pt idx="2405">
                  <c:v>3.8566591422121896</c:v>
                </c:pt>
                <c:pt idx="2406">
                  <c:v>3.8532731376975167</c:v>
                </c:pt>
                <c:pt idx="2407">
                  <c:v>3.8498871331828441</c:v>
                </c:pt>
                <c:pt idx="2408">
                  <c:v>3.8465011286681716</c:v>
                </c:pt>
                <c:pt idx="2409">
                  <c:v>3.8431151241534987</c:v>
                </c:pt>
                <c:pt idx="2410">
                  <c:v>3.8397291196388261</c:v>
                </c:pt>
                <c:pt idx="2411">
                  <c:v>3.8363431151241536</c:v>
                </c:pt>
                <c:pt idx="2412">
                  <c:v>3.8329571106094806</c:v>
                </c:pt>
                <c:pt idx="2413">
                  <c:v>3.8295711060948081</c:v>
                </c:pt>
                <c:pt idx="2414">
                  <c:v>3.8261851015801356</c:v>
                </c:pt>
                <c:pt idx="2415">
                  <c:v>3.8227990970654626</c:v>
                </c:pt>
                <c:pt idx="2416">
                  <c:v>3.8194130925507901</c:v>
                </c:pt>
                <c:pt idx="2417">
                  <c:v>3.8160270880361171</c:v>
                </c:pt>
                <c:pt idx="2418">
                  <c:v>3.8126410835214446</c:v>
                </c:pt>
                <c:pt idx="2419">
                  <c:v>3.8092550790067721</c:v>
                </c:pt>
                <c:pt idx="2420">
                  <c:v>3.8058690744920991</c:v>
                </c:pt>
                <c:pt idx="2421">
                  <c:v>3.8024830699774266</c:v>
                </c:pt>
                <c:pt idx="2422">
                  <c:v>3.7990970654627541</c:v>
                </c:pt>
                <c:pt idx="2423">
                  <c:v>3.7957110609480811</c:v>
                </c:pt>
                <c:pt idx="2424">
                  <c:v>3.7923250564334086</c:v>
                </c:pt>
                <c:pt idx="2425">
                  <c:v>3.788939051918736</c:v>
                </c:pt>
                <c:pt idx="2426">
                  <c:v>3.7855530474040631</c:v>
                </c:pt>
                <c:pt idx="2427">
                  <c:v>3.7821670428893905</c:v>
                </c:pt>
                <c:pt idx="2428">
                  <c:v>3.7787810383747176</c:v>
                </c:pt>
                <c:pt idx="2429">
                  <c:v>3.775395033860045</c:v>
                </c:pt>
                <c:pt idx="2430">
                  <c:v>3.7720090293453725</c:v>
                </c:pt>
                <c:pt idx="2431">
                  <c:v>3.7686230248306996</c:v>
                </c:pt>
                <c:pt idx="2432">
                  <c:v>3.765237020316027</c:v>
                </c:pt>
                <c:pt idx="2433">
                  <c:v>3.7618510158013545</c:v>
                </c:pt>
                <c:pt idx="2434">
                  <c:v>3.7584650112866815</c:v>
                </c:pt>
                <c:pt idx="2435">
                  <c:v>3.755079006772009</c:v>
                </c:pt>
                <c:pt idx="2436">
                  <c:v>3.7516930022573365</c:v>
                </c:pt>
                <c:pt idx="2437">
                  <c:v>3.7483069977426635</c:v>
                </c:pt>
                <c:pt idx="2438">
                  <c:v>3.744920993227991</c:v>
                </c:pt>
                <c:pt idx="2439">
                  <c:v>3.741534988713318</c:v>
                </c:pt>
                <c:pt idx="2440">
                  <c:v>3.7381489841986455</c:v>
                </c:pt>
                <c:pt idx="2441">
                  <c:v>3.734762979683973</c:v>
                </c:pt>
                <c:pt idx="2442">
                  <c:v>3.7313769751693</c:v>
                </c:pt>
                <c:pt idx="2443">
                  <c:v>3.7279909706546275</c:v>
                </c:pt>
                <c:pt idx="2444">
                  <c:v>3.724604966139955</c:v>
                </c:pt>
                <c:pt idx="2445">
                  <c:v>3.721218961625282</c:v>
                </c:pt>
                <c:pt idx="2446">
                  <c:v>3.7178329571106095</c:v>
                </c:pt>
                <c:pt idx="2447">
                  <c:v>3.7144469525959369</c:v>
                </c:pt>
                <c:pt idx="2448">
                  <c:v>3.711060948081264</c:v>
                </c:pt>
                <c:pt idx="2449">
                  <c:v>3.7076749435665914</c:v>
                </c:pt>
                <c:pt idx="2450">
                  <c:v>3.7042889390519185</c:v>
                </c:pt>
                <c:pt idx="2451">
                  <c:v>3.7009029345372459</c:v>
                </c:pt>
                <c:pt idx="2452">
                  <c:v>3.6975169300225734</c:v>
                </c:pt>
                <c:pt idx="2453">
                  <c:v>3.6941309255079005</c:v>
                </c:pt>
                <c:pt idx="2454">
                  <c:v>3.6907449209932279</c:v>
                </c:pt>
                <c:pt idx="2455">
                  <c:v>3.6873589164785554</c:v>
                </c:pt>
                <c:pt idx="2456">
                  <c:v>3.6839729119638824</c:v>
                </c:pt>
                <c:pt idx="2457">
                  <c:v>3.6805869074492099</c:v>
                </c:pt>
                <c:pt idx="2458">
                  <c:v>3.6772009029345374</c:v>
                </c:pt>
                <c:pt idx="2459">
                  <c:v>3.6738148984198644</c:v>
                </c:pt>
                <c:pt idx="2460">
                  <c:v>3.6704288939051919</c:v>
                </c:pt>
                <c:pt idx="2461">
                  <c:v>3.6670428893905189</c:v>
                </c:pt>
                <c:pt idx="2462">
                  <c:v>3.6636568848758464</c:v>
                </c:pt>
                <c:pt idx="2463">
                  <c:v>3.6602708803611739</c:v>
                </c:pt>
                <c:pt idx="2464">
                  <c:v>3.6568848758465009</c:v>
                </c:pt>
                <c:pt idx="2465">
                  <c:v>3.6534988713318284</c:v>
                </c:pt>
                <c:pt idx="2466">
                  <c:v>3.6501128668171559</c:v>
                </c:pt>
                <c:pt idx="2467">
                  <c:v>3.6467268623024829</c:v>
                </c:pt>
                <c:pt idx="2468">
                  <c:v>3.6433408577878104</c:v>
                </c:pt>
                <c:pt idx="2469">
                  <c:v>3.6399548532731378</c:v>
                </c:pt>
                <c:pt idx="2470">
                  <c:v>3.6365688487584649</c:v>
                </c:pt>
                <c:pt idx="2471">
                  <c:v>3.6331828442437923</c:v>
                </c:pt>
                <c:pt idx="2472">
                  <c:v>3.6297968397291194</c:v>
                </c:pt>
                <c:pt idx="2473">
                  <c:v>3.6264108352144468</c:v>
                </c:pt>
                <c:pt idx="2474">
                  <c:v>3.6230248306997743</c:v>
                </c:pt>
                <c:pt idx="2475">
                  <c:v>3.6196388261851014</c:v>
                </c:pt>
                <c:pt idx="2476">
                  <c:v>3.6162528216704288</c:v>
                </c:pt>
                <c:pt idx="2477">
                  <c:v>3.6128668171557563</c:v>
                </c:pt>
                <c:pt idx="2478">
                  <c:v>3.6094808126410833</c:v>
                </c:pt>
                <c:pt idx="2479">
                  <c:v>3.6060948081264108</c:v>
                </c:pt>
                <c:pt idx="2480">
                  <c:v>3.6027088036117383</c:v>
                </c:pt>
                <c:pt idx="2481">
                  <c:v>3.5993227990970653</c:v>
                </c:pt>
                <c:pt idx="2482">
                  <c:v>3.5959367945823928</c:v>
                </c:pt>
                <c:pt idx="2483">
                  <c:v>3.5925507900677198</c:v>
                </c:pt>
                <c:pt idx="2484">
                  <c:v>3.5891647855530473</c:v>
                </c:pt>
                <c:pt idx="2485">
                  <c:v>3.5857787810383748</c:v>
                </c:pt>
                <c:pt idx="2486">
                  <c:v>3.5823927765237018</c:v>
                </c:pt>
                <c:pt idx="2487">
                  <c:v>3.5790067720090293</c:v>
                </c:pt>
                <c:pt idx="2488">
                  <c:v>3.5756207674943568</c:v>
                </c:pt>
                <c:pt idx="2489">
                  <c:v>3.5722347629796838</c:v>
                </c:pt>
                <c:pt idx="2490">
                  <c:v>3.5688487584650113</c:v>
                </c:pt>
                <c:pt idx="2491">
                  <c:v>3.5654627539503387</c:v>
                </c:pt>
                <c:pt idx="2492">
                  <c:v>3.5620767494356658</c:v>
                </c:pt>
                <c:pt idx="2493">
                  <c:v>3.5586907449209932</c:v>
                </c:pt>
                <c:pt idx="2494">
                  <c:v>3.5553047404063203</c:v>
                </c:pt>
                <c:pt idx="2495">
                  <c:v>3.5519187358916477</c:v>
                </c:pt>
                <c:pt idx="2496">
                  <c:v>3.5485327313769752</c:v>
                </c:pt>
                <c:pt idx="2497">
                  <c:v>3.5451467268623023</c:v>
                </c:pt>
                <c:pt idx="2498">
                  <c:v>3.5417607223476297</c:v>
                </c:pt>
                <c:pt idx="2499">
                  <c:v>3.5383747178329572</c:v>
                </c:pt>
                <c:pt idx="2500">
                  <c:v>3.5349887133182842</c:v>
                </c:pt>
                <c:pt idx="2501">
                  <c:v>3.5316027088036117</c:v>
                </c:pt>
                <c:pt idx="2502">
                  <c:v>3.5282167042889392</c:v>
                </c:pt>
                <c:pt idx="2503">
                  <c:v>3.5248306997742662</c:v>
                </c:pt>
                <c:pt idx="2504">
                  <c:v>3.5214446952595937</c:v>
                </c:pt>
                <c:pt idx="2505">
                  <c:v>3.5180586907449207</c:v>
                </c:pt>
                <c:pt idx="2506">
                  <c:v>3.5146726862302482</c:v>
                </c:pt>
                <c:pt idx="2507">
                  <c:v>3.5112866817155757</c:v>
                </c:pt>
                <c:pt idx="2508">
                  <c:v>3.5079006772009027</c:v>
                </c:pt>
                <c:pt idx="2509">
                  <c:v>3.5045146726862302</c:v>
                </c:pt>
                <c:pt idx="2510">
                  <c:v>3.5011286681715577</c:v>
                </c:pt>
                <c:pt idx="2511">
                  <c:v>3.4977426636568847</c:v>
                </c:pt>
                <c:pt idx="2512">
                  <c:v>3.4943566591422122</c:v>
                </c:pt>
                <c:pt idx="2513">
                  <c:v>3.4909706546275396</c:v>
                </c:pt>
                <c:pt idx="2514">
                  <c:v>3.4875846501128667</c:v>
                </c:pt>
                <c:pt idx="2515">
                  <c:v>3.4841986455981941</c:v>
                </c:pt>
                <c:pt idx="2516">
                  <c:v>3.4808126410835212</c:v>
                </c:pt>
                <c:pt idx="2517">
                  <c:v>3.4774266365688487</c:v>
                </c:pt>
                <c:pt idx="2518">
                  <c:v>3.4740406320541761</c:v>
                </c:pt>
                <c:pt idx="2519">
                  <c:v>3.4706546275395032</c:v>
                </c:pt>
                <c:pt idx="2520">
                  <c:v>3.4672686230248306</c:v>
                </c:pt>
                <c:pt idx="2521">
                  <c:v>3.4638826185101581</c:v>
                </c:pt>
                <c:pt idx="2522">
                  <c:v>3.4604966139954851</c:v>
                </c:pt>
                <c:pt idx="2523">
                  <c:v>3.4571106094808126</c:v>
                </c:pt>
                <c:pt idx="2524">
                  <c:v>3.4537246049661401</c:v>
                </c:pt>
                <c:pt idx="2525">
                  <c:v>3.4503386004514671</c:v>
                </c:pt>
                <c:pt idx="2526">
                  <c:v>3.4469525959367946</c:v>
                </c:pt>
                <c:pt idx="2527">
                  <c:v>3.4435665914221216</c:v>
                </c:pt>
                <c:pt idx="2528">
                  <c:v>3.4401805869074491</c:v>
                </c:pt>
                <c:pt idx="2529">
                  <c:v>3.4367945823927766</c:v>
                </c:pt>
                <c:pt idx="2530">
                  <c:v>3.4334085778781036</c:v>
                </c:pt>
                <c:pt idx="2531">
                  <c:v>3.4300225733634311</c:v>
                </c:pt>
                <c:pt idx="2532">
                  <c:v>3.4266365688487586</c:v>
                </c:pt>
                <c:pt idx="2533">
                  <c:v>3.4232505643340856</c:v>
                </c:pt>
                <c:pt idx="2534">
                  <c:v>3.4198645598194131</c:v>
                </c:pt>
                <c:pt idx="2535">
                  <c:v>3.4164785553047405</c:v>
                </c:pt>
                <c:pt idx="2536">
                  <c:v>3.4130925507900676</c:v>
                </c:pt>
                <c:pt idx="2537">
                  <c:v>3.409706546275395</c:v>
                </c:pt>
                <c:pt idx="2538">
                  <c:v>3.4063205417607221</c:v>
                </c:pt>
                <c:pt idx="2539">
                  <c:v>3.4029345372460496</c:v>
                </c:pt>
                <c:pt idx="2540">
                  <c:v>3.399548532731377</c:v>
                </c:pt>
                <c:pt idx="2541">
                  <c:v>3.3961625282167041</c:v>
                </c:pt>
                <c:pt idx="2542">
                  <c:v>3.3927765237020315</c:v>
                </c:pt>
                <c:pt idx="2543">
                  <c:v>3.389390519187359</c:v>
                </c:pt>
                <c:pt idx="2544">
                  <c:v>3.386004514672686</c:v>
                </c:pt>
                <c:pt idx="2545">
                  <c:v>3.3826185101580135</c:v>
                </c:pt>
                <c:pt idx="2546">
                  <c:v>3.379232505643341</c:v>
                </c:pt>
                <c:pt idx="2547">
                  <c:v>3.375846501128668</c:v>
                </c:pt>
                <c:pt idx="2548">
                  <c:v>3.3724604966139955</c:v>
                </c:pt>
                <c:pt idx="2549">
                  <c:v>3.3690744920993225</c:v>
                </c:pt>
                <c:pt idx="2550">
                  <c:v>3.36568848758465</c:v>
                </c:pt>
                <c:pt idx="2551">
                  <c:v>3.3623024830699775</c:v>
                </c:pt>
                <c:pt idx="2552">
                  <c:v>3.3589164785553045</c:v>
                </c:pt>
                <c:pt idx="2553">
                  <c:v>3.355530474040632</c:v>
                </c:pt>
                <c:pt idx="2554">
                  <c:v>3.3521444695259595</c:v>
                </c:pt>
                <c:pt idx="2555">
                  <c:v>3.3487584650112865</c:v>
                </c:pt>
                <c:pt idx="2556">
                  <c:v>3.345372460496614</c:v>
                </c:pt>
                <c:pt idx="2557">
                  <c:v>3.3419864559819414</c:v>
                </c:pt>
                <c:pt idx="2558">
                  <c:v>3.3386004514672685</c:v>
                </c:pt>
                <c:pt idx="2559">
                  <c:v>3.3352144469525959</c:v>
                </c:pt>
                <c:pt idx="2560">
                  <c:v>3.331828442437923</c:v>
                </c:pt>
                <c:pt idx="2561">
                  <c:v>3.3284424379232505</c:v>
                </c:pt>
                <c:pt idx="2562">
                  <c:v>3.3250564334085779</c:v>
                </c:pt>
                <c:pt idx="2563">
                  <c:v>3.321670428893905</c:v>
                </c:pt>
                <c:pt idx="2564">
                  <c:v>3.3182844243792324</c:v>
                </c:pt>
                <c:pt idx="2565">
                  <c:v>3.3148984198645599</c:v>
                </c:pt>
                <c:pt idx="2566">
                  <c:v>3.3115124153498869</c:v>
                </c:pt>
                <c:pt idx="2567">
                  <c:v>3.3081264108352144</c:v>
                </c:pt>
                <c:pt idx="2568">
                  <c:v>3.3047404063205419</c:v>
                </c:pt>
                <c:pt idx="2569">
                  <c:v>3.3013544018058689</c:v>
                </c:pt>
                <c:pt idx="2570">
                  <c:v>3.2979683972911964</c:v>
                </c:pt>
                <c:pt idx="2571">
                  <c:v>3.2945823927765234</c:v>
                </c:pt>
                <c:pt idx="2572">
                  <c:v>3.2911963882618509</c:v>
                </c:pt>
                <c:pt idx="2573">
                  <c:v>3.2878103837471784</c:v>
                </c:pt>
                <c:pt idx="2574">
                  <c:v>3.2844243792325054</c:v>
                </c:pt>
                <c:pt idx="2575">
                  <c:v>3.2810383747178329</c:v>
                </c:pt>
                <c:pt idx="2576">
                  <c:v>3.2776523702031604</c:v>
                </c:pt>
                <c:pt idx="2577">
                  <c:v>3.2742663656884874</c:v>
                </c:pt>
                <c:pt idx="2578">
                  <c:v>3.2708803611738149</c:v>
                </c:pt>
                <c:pt idx="2579">
                  <c:v>3.2674943566591423</c:v>
                </c:pt>
                <c:pt idx="2580">
                  <c:v>3.2641083521444694</c:v>
                </c:pt>
                <c:pt idx="2581">
                  <c:v>3.2607223476297968</c:v>
                </c:pt>
                <c:pt idx="2582">
                  <c:v>3.2573363431151239</c:v>
                </c:pt>
                <c:pt idx="2583">
                  <c:v>3.2539503386004514</c:v>
                </c:pt>
                <c:pt idx="2584">
                  <c:v>3.2505643340857788</c:v>
                </c:pt>
                <c:pt idx="2585">
                  <c:v>3.2471783295711059</c:v>
                </c:pt>
                <c:pt idx="2586">
                  <c:v>3.2437923250564333</c:v>
                </c:pt>
                <c:pt idx="2587">
                  <c:v>3.2404063205417608</c:v>
                </c:pt>
                <c:pt idx="2588">
                  <c:v>3.2370203160270878</c:v>
                </c:pt>
                <c:pt idx="2589">
                  <c:v>3.2336343115124153</c:v>
                </c:pt>
                <c:pt idx="2590">
                  <c:v>3.2302483069977428</c:v>
                </c:pt>
                <c:pt idx="2591">
                  <c:v>3.2268623024830698</c:v>
                </c:pt>
                <c:pt idx="2592">
                  <c:v>3.2234762979683973</c:v>
                </c:pt>
                <c:pt idx="2593">
                  <c:v>3.2200902934537243</c:v>
                </c:pt>
                <c:pt idx="2594">
                  <c:v>3.2167042889390518</c:v>
                </c:pt>
                <c:pt idx="2595">
                  <c:v>3.2133182844243793</c:v>
                </c:pt>
                <c:pt idx="2596">
                  <c:v>3.2099322799097063</c:v>
                </c:pt>
                <c:pt idx="2597">
                  <c:v>3.2065462753950338</c:v>
                </c:pt>
                <c:pt idx="2598">
                  <c:v>3.2031602708803613</c:v>
                </c:pt>
                <c:pt idx="2599">
                  <c:v>3.1997742663656883</c:v>
                </c:pt>
                <c:pt idx="2600">
                  <c:v>3.1963882618510158</c:v>
                </c:pt>
                <c:pt idx="2601">
                  <c:v>3.1930022573363432</c:v>
                </c:pt>
                <c:pt idx="2602">
                  <c:v>3.1896162528216703</c:v>
                </c:pt>
                <c:pt idx="2603">
                  <c:v>3.1862302483069977</c:v>
                </c:pt>
                <c:pt idx="2604">
                  <c:v>3.1828442437923248</c:v>
                </c:pt>
                <c:pt idx="2605">
                  <c:v>3.1794582392776523</c:v>
                </c:pt>
                <c:pt idx="2606">
                  <c:v>3.1760722347629797</c:v>
                </c:pt>
                <c:pt idx="2607">
                  <c:v>3.1726862302483068</c:v>
                </c:pt>
                <c:pt idx="2608">
                  <c:v>3.1693002257336342</c:v>
                </c:pt>
                <c:pt idx="2609">
                  <c:v>3.1659142212189617</c:v>
                </c:pt>
                <c:pt idx="2610">
                  <c:v>3.1625282167042887</c:v>
                </c:pt>
                <c:pt idx="2611">
                  <c:v>3.1591422121896162</c:v>
                </c:pt>
                <c:pt idx="2612">
                  <c:v>3.1557562076749437</c:v>
                </c:pt>
                <c:pt idx="2613">
                  <c:v>3.1523702031602707</c:v>
                </c:pt>
                <c:pt idx="2614">
                  <c:v>3.1489841986455982</c:v>
                </c:pt>
                <c:pt idx="2615">
                  <c:v>3.1455981941309252</c:v>
                </c:pt>
                <c:pt idx="2616">
                  <c:v>3.1422121896162527</c:v>
                </c:pt>
                <c:pt idx="2617">
                  <c:v>3.1388261851015802</c:v>
                </c:pt>
                <c:pt idx="2618">
                  <c:v>3.1354401805869072</c:v>
                </c:pt>
                <c:pt idx="2619">
                  <c:v>3.1320541760722347</c:v>
                </c:pt>
                <c:pt idx="2620">
                  <c:v>3.1286681715575622</c:v>
                </c:pt>
                <c:pt idx="2621">
                  <c:v>3.1252821670428892</c:v>
                </c:pt>
                <c:pt idx="2622">
                  <c:v>3.1218961625282167</c:v>
                </c:pt>
                <c:pt idx="2623">
                  <c:v>3.1185101580135441</c:v>
                </c:pt>
                <c:pt idx="2624">
                  <c:v>3.1151241534988712</c:v>
                </c:pt>
                <c:pt idx="2625">
                  <c:v>3.1117381489841986</c:v>
                </c:pt>
                <c:pt idx="2626">
                  <c:v>3.1083521444695257</c:v>
                </c:pt>
                <c:pt idx="2627">
                  <c:v>3.1049661399548532</c:v>
                </c:pt>
                <c:pt idx="2628">
                  <c:v>3.1015801354401806</c:v>
                </c:pt>
                <c:pt idx="2629">
                  <c:v>3.0981941309255077</c:v>
                </c:pt>
                <c:pt idx="2630">
                  <c:v>3.0948081264108351</c:v>
                </c:pt>
                <c:pt idx="2631">
                  <c:v>3.0914221218961626</c:v>
                </c:pt>
                <c:pt idx="2632">
                  <c:v>3.0880361173814896</c:v>
                </c:pt>
                <c:pt idx="2633">
                  <c:v>3.0846501128668171</c:v>
                </c:pt>
                <c:pt idx="2634">
                  <c:v>3.0812641083521446</c:v>
                </c:pt>
                <c:pt idx="2635">
                  <c:v>3.0778781038374716</c:v>
                </c:pt>
                <c:pt idx="2636">
                  <c:v>3.0744920993227991</c:v>
                </c:pt>
                <c:pt idx="2637">
                  <c:v>3.0711060948081261</c:v>
                </c:pt>
                <c:pt idx="2638">
                  <c:v>3.0677200902934536</c:v>
                </c:pt>
                <c:pt idx="2639">
                  <c:v>3.0643340857787811</c:v>
                </c:pt>
                <c:pt idx="2640">
                  <c:v>3.0609480812641081</c:v>
                </c:pt>
                <c:pt idx="2641">
                  <c:v>3.0575620767494356</c:v>
                </c:pt>
                <c:pt idx="2642">
                  <c:v>3.0541760722347631</c:v>
                </c:pt>
                <c:pt idx="2643">
                  <c:v>3.0507900677200901</c:v>
                </c:pt>
                <c:pt idx="2644">
                  <c:v>3.0474040632054176</c:v>
                </c:pt>
                <c:pt idx="2645">
                  <c:v>3.044018058690745</c:v>
                </c:pt>
                <c:pt idx="2646">
                  <c:v>3.0406320541760721</c:v>
                </c:pt>
                <c:pt idx="2647">
                  <c:v>3.0372460496613995</c:v>
                </c:pt>
                <c:pt idx="2648">
                  <c:v>3.033860045146727</c:v>
                </c:pt>
                <c:pt idx="2649">
                  <c:v>3.0304740406320541</c:v>
                </c:pt>
                <c:pt idx="2650">
                  <c:v>3.0270880361173815</c:v>
                </c:pt>
                <c:pt idx="2651">
                  <c:v>3.0237020316027086</c:v>
                </c:pt>
                <c:pt idx="2652">
                  <c:v>3.020316027088036</c:v>
                </c:pt>
                <c:pt idx="2653">
                  <c:v>3.0169300225733635</c:v>
                </c:pt>
                <c:pt idx="2654">
                  <c:v>3.0135440180586905</c:v>
                </c:pt>
                <c:pt idx="2655">
                  <c:v>3.010158013544018</c:v>
                </c:pt>
                <c:pt idx="2656">
                  <c:v>3.0067720090293455</c:v>
                </c:pt>
                <c:pt idx="2657">
                  <c:v>3.0033860045146725</c:v>
                </c:pt>
                <c:pt idx="2658">
                  <c:v>3</c:v>
                </c:pt>
                <c:pt idx="2659">
                  <c:v>2.9966139954853275</c:v>
                </c:pt>
                <c:pt idx="2660">
                  <c:v>2.9932279909706545</c:v>
                </c:pt>
                <c:pt idx="2661">
                  <c:v>2.989841986455982</c:v>
                </c:pt>
                <c:pt idx="2662">
                  <c:v>2.986455981941309</c:v>
                </c:pt>
                <c:pt idx="2663">
                  <c:v>2.9830699774266365</c:v>
                </c:pt>
                <c:pt idx="2664">
                  <c:v>2.979683972911964</c:v>
                </c:pt>
                <c:pt idx="2665">
                  <c:v>2.976297968397291</c:v>
                </c:pt>
                <c:pt idx="2666">
                  <c:v>2.9729119638826185</c:v>
                </c:pt>
                <c:pt idx="2667">
                  <c:v>2.9695259593679459</c:v>
                </c:pt>
                <c:pt idx="2668">
                  <c:v>2.966139954853273</c:v>
                </c:pt>
                <c:pt idx="2669">
                  <c:v>2.9627539503386005</c:v>
                </c:pt>
                <c:pt idx="2670">
                  <c:v>2.9593679458239279</c:v>
                </c:pt>
                <c:pt idx="2671">
                  <c:v>2.955981941309255</c:v>
                </c:pt>
                <c:pt idx="2672">
                  <c:v>2.9525959367945824</c:v>
                </c:pt>
                <c:pt idx="2673">
                  <c:v>2.9492099322799095</c:v>
                </c:pt>
                <c:pt idx="2674">
                  <c:v>2.9458239277652369</c:v>
                </c:pt>
                <c:pt idx="2675">
                  <c:v>2.9424379232505644</c:v>
                </c:pt>
                <c:pt idx="2676">
                  <c:v>2.9390519187358914</c:v>
                </c:pt>
                <c:pt idx="2677">
                  <c:v>2.9356659142212189</c:v>
                </c:pt>
                <c:pt idx="2678">
                  <c:v>2.9322799097065464</c:v>
                </c:pt>
                <c:pt idx="2679">
                  <c:v>2.9288939051918734</c:v>
                </c:pt>
                <c:pt idx="2680">
                  <c:v>2.9255079006772009</c:v>
                </c:pt>
                <c:pt idx="2681">
                  <c:v>2.9221218961625284</c:v>
                </c:pt>
                <c:pt idx="2682">
                  <c:v>2.9187358916478554</c:v>
                </c:pt>
                <c:pt idx="2683">
                  <c:v>2.9153498871331829</c:v>
                </c:pt>
                <c:pt idx="2684">
                  <c:v>2.9119638826185099</c:v>
                </c:pt>
                <c:pt idx="2685">
                  <c:v>2.9085778781038374</c:v>
                </c:pt>
                <c:pt idx="2686">
                  <c:v>2.9051918735891649</c:v>
                </c:pt>
                <c:pt idx="2687">
                  <c:v>2.9018058690744919</c:v>
                </c:pt>
                <c:pt idx="2688">
                  <c:v>2.8984198645598194</c:v>
                </c:pt>
                <c:pt idx="2689">
                  <c:v>2.8950338600451468</c:v>
                </c:pt>
                <c:pt idx="2690">
                  <c:v>2.8916478555304739</c:v>
                </c:pt>
                <c:pt idx="2691">
                  <c:v>2.8882618510158014</c:v>
                </c:pt>
                <c:pt idx="2692">
                  <c:v>2.8848758465011288</c:v>
                </c:pt>
                <c:pt idx="2693">
                  <c:v>2.8814898419864559</c:v>
                </c:pt>
                <c:pt idx="2694">
                  <c:v>2.8781038374717833</c:v>
                </c:pt>
                <c:pt idx="2695">
                  <c:v>2.8747178329571104</c:v>
                </c:pt>
                <c:pt idx="2696">
                  <c:v>2.8713318284424378</c:v>
                </c:pt>
                <c:pt idx="2697">
                  <c:v>2.8679458239277653</c:v>
                </c:pt>
                <c:pt idx="2698">
                  <c:v>2.8645598194130923</c:v>
                </c:pt>
                <c:pt idx="2699">
                  <c:v>2.8611738148984198</c:v>
                </c:pt>
                <c:pt idx="2700">
                  <c:v>2.8577878103837473</c:v>
                </c:pt>
                <c:pt idx="2701">
                  <c:v>2.8544018058690743</c:v>
                </c:pt>
                <c:pt idx="2702">
                  <c:v>2.8510158013544018</c:v>
                </c:pt>
                <c:pt idx="2703">
                  <c:v>2.8476297968397293</c:v>
                </c:pt>
                <c:pt idx="2704">
                  <c:v>2.8442437923250563</c:v>
                </c:pt>
                <c:pt idx="2705">
                  <c:v>2.8408577878103838</c:v>
                </c:pt>
                <c:pt idx="2706">
                  <c:v>2.8374717832957108</c:v>
                </c:pt>
                <c:pt idx="2707">
                  <c:v>2.8340857787810383</c:v>
                </c:pt>
                <c:pt idx="2708">
                  <c:v>2.8306997742663658</c:v>
                </c:pt>
                <c:pt idx="2709">
                  <c:v>2.8273137697516928</c:v>
                </c:pt>
                <c:pt idx="2710">
                  <c:v>2.8239277652370203</c:v>
                </c:pt>
                <c:pt idx="2711">
                  <c:v>2.8205417607223477</c:v>
                </c:pt>
                <c:pt idx="2712">
                  <c:v>2.8171557562076748</c:v>
                </c:pt>
                <c:pt idx="2713">
                  <c:v>2.8137697516930023</c:v>
                </c:pt>
                <c:pt idx="2714">
                  <c:v>2.8103837471783297</c:v>
                </c:pt>
                <c:pt idx="2715">
                  <c:v>2.8069977426636568</c:v>
                </c:pt>
                <c:pt idx="2716">
                  <c:v>2.8036117381489842</c:v>
                </c:pt>
                <c:pt idx="2717">
                  <c:v>2.8002257336343113</c:v>
                </c:pt>
                <c:pt idx="2718">
                  <c:v>2.7968397291196387</c:v>
                </c:pt>
                <c:pt idx="2719">
                  <c:v>2.7934537246049662</c:v>
                </c:pt>
                <c:pt idx="2720">
                  <c:v>2.7900677200902932</c:v>
                </c:pt>
                <c:pt idx="2721">
                  <c:v>2.7866817155756207</c:v>
                </c:pt>
                <c:pt idx="2722">
                  <c:v>2.7832957110609482</c:v>
                </c:pt>
                <c:pt idx="2723">
                  <c:v>2.7799097065462752</c:v>
                </c:pt>
                <c:pt idx="2724">
                  <c:v>2.7765237020316027</c:v>
                </c:pt>
                <c:pt idx="2725">
                  <c:v>2.7731376975169302</c:v>
                </c:pt>
                <c:pt idx="2726">
                  <c:v>2.7697516930022572</c:v>
                </c:pt>
                <c:pt idx="2727">
                  <c:v>2.7663656884875847</c:v>
                </c:pt>
                <c:pt idx="2728">
                  <c:v>2.7629796839729117</c:v>
                </c:pt>
                <c:pt idx="2729">
                  <c:v>2.7595936794582392</c:v>
                </c:pt>
                <c:pt idx="2730">
                  <c:v>2.7562076749435667</c:v>
                </c:pt>
                <c:pt idx="2731">
                  <c:v>2.7528216704288937</c:v>
                </c:pt>
                <c:pt idx="2732">
                  <c:v>2.7494356659142212</c:v>
                </c:pt>
                <c:pt idx="2733">
                  <c:v>2.7460496613995486</c:v>
                </c:pt>
                <c:pt idx="2734">
                  <c:v>2.7426636568848757</c:v>
                </c:pt>
                <c:pt idx="2735">
                  <c:v>2.7392776523702032</c:v>
                </c:pt>
                <c:pt idx="2736">
                  <c:v>2.7358916478555306</c:v>
                </c:pt>
                <c:pt idx="2737">
                  <c:v>2.7325056433408577</c:v>
                </c:pt>
                <c:pt idx="2738">
                  <c:v>2.7291196388261851</c:v>
                </c:pt>
                <c:pt idx="2739">
                  <c:v>2.7257336343115122</c:v>
                </c:pt>
                <c:pt idx="2740">
                  <c:v>2.7223476297968396</c:v>
                </c:pt>
                <c:pt idx="2741">
                  <c:v>2.7189616252821671</c:v>
                </c:pt>
                <c:pt idx="2742">
                  <c:v>2.7155756207674941</c:v>
                </c:pt>
                <c:pt idx="2743">
                  <c:v>2.7121896162528216</c:v>
                </c:pt>
                <c:pt idx="2744">
                  <c:v>2.7088036117381491</c:v>
                </c:pt>
                <c:pt idx="2745">
                  <c:v>2.7054176072234761</c:v>
                </c:pt>
                <c:pt idx="2746">
                  <c:v>2.7020316027088036</c:v>
                </c:pt>
                <c:pt idx="2747">
                  <c:v>2.6986455981941311</c:v>
                </c:pt>
                <c:pt idx="2748">
                  <c:v>2.6952595936794581</c:v>
                </c:pt>
                <c:pt idx="2749">
                  <c:v>2.6918735891647856</c:v>
                </c:pt>
                <c:pt idx="2750">
                  <c:v>2.6884875846501126</c:v>
                </c:pt>
                <c:pt idx="2751">
                  <c:v>2.6851015801354401</c:v>
                </c:pt>
                <c:pt idx="2752">
                  <c:v>2.6817155756207676</c:v>
                </c:pt>
                <c:pt idx="2753">
                  <c:v>2.6783295711060946</c:v>
                </c:pt>
                <c:pt idx="2754">
                  <c:v>2.6749435665914221</c:v>
                </c:pt>
                <c:pt idx="2755">
                  <c:v>2.6715575620767495</c:v>
                </c:pt>
                <c:pt idx="2756">
                  <c:v>2.6681715575620766</c:v>
                </c:pt>
                <c:pt idx="2757">
                  <c:v>2.6647855530474041</c:v>
                </c:pt>
                <c:pt idx="2758">
                  <c:v>2.6613995485327315</c:v>
                </c:pt>
                <c:pt idx="2759">
                  <c:v>2.6580135440180586</c:v>
                </c:pt>
                <c:pt idx="2760">
                  <c:v>2.654627539503386</c:v>
                </c:pt>
                <c:pt idx="2761">
                  <c:v>2.6512415349887131</c:v>
                </c:pt>
                <c:pt idx="2762">
                  <c:v>2.6478555304740405</c:v>
                </c:pt>
                <c:pt idx="2763">
                  <c:v>2.644469525959368</c:v>
                </c:pt>
                <c:pt idx="2764">
                  <c:v>2.641083521444695</c:v>
                </c:pt>
                <c:pt idx="2765">
                  <c:v>2.6376975169300225</c:v>
                </c:pt>
                <c:pt idx="2766">
                  <c:v>2.63431151241535</c:v>
                </c:pt>
                <c:pt idx="2767">
                  <c:v>2.630925507900677</c:v>
                </c:pt>
                <c:pt idx="2768">
                  <c:v>2.6275395033860045</c:v>
                </c:pt>
                <c:pt idx="2769">
                  <c:v>2.624153498871332</c:v>
                </c:pt>
                <c:pt idx="2770">
                  <c:v>2.620767494356659</c:v>
                </c:pt>
                <c:pt idx="2771">
                  <c:v>2.6173814898419865</c:v>
                </c:pt>
                <c:pt idx="2772">
                  <c:v>2.6139954853273135</c:v>
                </c:pt>
                <c:pt idx="2773">
                  <c:v>2.610609480812641</c:v>
                </c:pt>
                <c:pt idx="2774">
                  <c:v>2.6072234762979685</c:v>
                </c:pt>
                <c:pt idx="2775">
                  <c:v>2.6038374717832955</c:v>
                </c:pt>
                <c:pt idx="2776">
                  <c:v>2.600451467268623</c:v>
                </c:pt>
                <c:pt idx="2777">
                  <c:v>2.5970654627539504</c:v>
                </c:pt>
                <c:pt idx="2778">
                  <c:v>2.5936794582392775</c:v>
                </c:pt>
                <c:pt idx="2779">
                  <c:v>2.590293453724605</c:v>
                </c:pt>
                <c:pt idx="2780">
                  <c:v>2.5869074492099324</c:v>
                </c:pt>
                <c:pt idx="2781">
                  <c:v>2.5835214446952595</c:v>
                </c:pt>
                <c:pt idx="2782">
                  <c:v>2.5801354401805869</c:v>
                </c:pt>
                <c:pt idx="2783">
                  <c:v>2.576749435665914</c:v>
                </c:pt>
                <c:pt idx="2784">
                  <c:v>2.5733634311512414</c:v>
                </c:pt>
                <c:pt idx="2785">
                  <c:v>2.5699774266365689</c:v>
                </c:pt>
                <c:pt idx="2786">
                  <c:v>2.5665914221218959</c:v>
                </c:pt>
                <c:pt idx="2787">
                  <c:v>2.5632054176072234</c:v>
                </c:pt>
                <c:pt idx="2788">
                  <c:v>2.5598194130925509</c:v>
                </c:pt>
                <c:pt idx="2789">
                  <c:v>2.5564334085778779</c:v>
                </c:pt>
                <c:pt idx="2790">
                  <c:v>2.5530474040632054</c:v>
                </c:pt>
                <c:pt idx="2791">
                  <c:v>2.5496613995485329</c:v>
                </c:pt>
                <c:pt idx="2792">
                  <c:v>2.5462753950338599</c:v>
                </c:pt>
                <c:pt idx="2793">
                  <c:v>2.5428893905191874</c:v>
                </c:pt>
                <c:pt idx="2794">
                  <c:v>2.5395033860045144</c:v>
                </c:pt>
                <c:pt idx="2795">
                  <c:v>2.5361173814898419</c:v>
                </c:pt>
                <c:pt idx="2796">
                  <c:v>2.5327313769751694</c:v>
                </c:pt>
                <c:pt idx="2797">
                  <c:v>2.5293453724604964</c:v>
                </c:pt>
                <c:pt idx="2798">
                  <c:v>2.5259593679458239</c:v>
                </c:pt>
                <c:pt idx="2799">
                  <c:v>2.5225733634311513</c:v>
                </c:pt>
                <c:pt idx="2800">
                  <c:v>2.5191873589164784</c:v>
                </c:pt>
                <c:pt idx="2801">
                  <c:v>2.5158013544018059</c:v>
                </c:pt>
                <c:pt idx="2802">
                  <c:v>2.5124153498871333</c:v>
                </c:pt>
                <c:pt idx="2803">
                  <c:v>2.5090293453724604</c:v>
                </c:pt>
                <c:pt idx="2804">
                  <c:v>2.5056433408577878</c:v>
                </c:pt>
                <c:pt idx="2805">
                  <c:v>2.5022573363431149</c:v>
                </c:pt>
                <c:pt idx="2806">
                  <c:v>2.4988713318284423</c:v>
                </c:pt>
                <c:pt idx="2807">
                  <c:v>2.4954853273137698</c:v>
                </c:pt>
                <c:pt idx="2808">
                  <c:v>2.4920993227990968</c:v>
                </c:pt>
                <c:pt idx="2809">
                  <c:v>2.4887133182844243</c:v>
                </c:pt>
                <c:pt idx="2810">
                  <c:v>2.4853273137697518</c:v>
                </c:pt>
                <c:pt idx="2811">
                  <c:v>2.4819413092550788</c:v>
                </c:pt>
                <c:pt idx="2812">
                  <c:v>2.4785553047404063</c:v>
                </c:pt>
                <c:pt idx="2813">
                  <c:v>2.4751693002257338</c:v>
                </c:pt>
                <c:pt idx="2814">
                  <c:v>2.4717832957110608</c:v>
                </c:pt>
                <c:pt idx="2815">
                  <c:v>2.4683972911963883</c:v>
                </c:pt>
                <c:pt idx="2816">
                  <c:v>2.4650112866817153</c:v>
                </c:pt>
                <c:pt idx="2817">
                  <c:v>2.4616252821670428</c:v>
                </c:pt>
                <c:pt idx="2818">
                  <c:v>2.4582392776523703</c:v>
                </c:pt>
                <c:pt idx="2819">
                  <c:v>2.4548532731376973</c:v>
                </c:pt>
                <c:pt idx="2820">
                  <c:v>2.4514672686230248</c:v>
                </c:pt>
                <c:pt idx="2821">
                  <c:v>2.4480812641083523</c:v>
                </c:pt>
                <c:pt idx="2822">
                  <c:v>2.4446952595936793</c:v>
                </c:pt>
                <c:pt idx="2823">
                  <c:v>2.4413092550790068</c:v>
                </c:pt>
                <c:pt idx="2824">
                  <c:v>2.4379232505643342</c:v>
                </c:pt>
                <c:pt idx="2825">
                  <c:v>2.4345372460496613</c:v>
                </c:pt>
                <c:pt idx="2826">
                  <c:v>2.4311512415349887</c:v>
                </c:pt>
                <c:pt idx="2827">
                  <c:v>2.4277652370203158</c:v>
                </c:pt>
                <c:pt idx="2828">
                  <c:v>2.4243792325056432</c:v>
                </c:pt>
                <c:pt idx="2829">
                  <c:v>2.4209932279909707</c:v>
                </c:pt>
                <c:pt idx="2830">
                  <c:v>2.4176072234762978</c:v>
                </c:pt>
                <c:pt idx="2831">
                  <c:v>2.4142212189616252</c:v>
                </c:pt>
                <c:pt idx="2832">
                  <c:v>2.4108352144469527</c:v>
                </c:pt>
                <c:pt idx="2833">
                  <c:v>2.4074492099322797</c:v>
                </c:pt>
                <c:pt idx="2834">
                  <c:v>2.4040632054176072</c:v>
                </c:pt>
                <c:pt idx="2835">
                  <c:v>2.4006772009029347</c:v>
                </c:pt>
                <c:pt idx="2836">
                  <c:v>2.3972911963882617</c:v>
                </c:pt>
                <c:pt idx="2837">
                  <c:v>2.3939051918735892</c:v>
                </c:pt>
                <c:pt idx="2838">
                  <c:v>2.3905191873589162</c:v>
                </c:pt>
                <c:pt idx="2839">
                  <c:v>2.3871331828442437</c:v>
                </c:pt>
                <c:pt idx="2840">
                  <c:v>2.3837471783295712</c:v>
                </c:pt>
                <c:pt idx="2841">
                  <c:v>2.3803611738148982</c:v>
                </c:pt>
                <c:pt idx="2842">
                  <c:v>2.3769751693002257</c:v>
                </c:pt>
                <c:pt idx="2843">
                  <c:v>2.3735891647855532</c:v>
                </c:pt>
                <c:pt idx="2844">
                  <c:v>2.3702031602708802</c:v>
                </c:pt>
                <c:pt idx="2845">
                  <c:v>2.3668171557562077</c:v>
                </c:pt>
                <c:pt idx="2846">
                  <c:v>2.3634311512415351</c:v>
                </c:pt>
                <c:pt idx="2847">
                  <c:v>2.3600451467268622</c:v>
                </c:pt>
                <c:pt idx="2848">
                  <c:v>2.3566591422121896</c:v>
                </c:pt>
                <c:pt idx="2849">
                  <c:v>2.3532731376975167</c:v>
                </c:pt>
                <c:pt idx="2850">
                  <c:v>2.3498871331828441</c:v>
                </c:pt>
                <c:pt idx="2851">
                  <c:v>2.3465011286681716</c:v>
                </c:pt>
                <c:pt idx="2852">
                  <c:v>2.3431151241534987</c:v>
                </c:pt>
                <c:pt idx="2853">
                  <c:v>2.3397291196388261</c:v>
                </c:pt>
                <c:pt idx="2854">
                  <c:v>2.3363431151241536</c:v>
                </c:pt>
                <c:pt idx="2855">
                  <c:v>2.3329571106094806</c:v>
                </c:pt>
                <c:pt idx="2856">
                  <c:v>2.3295711060948081</c:v>
                </c:pt>
                <c:pt idx="2857">
                  <c:v>2.3261851015801356</c:v>
                </c:pt>
                <c:pt idx="2858">
                  <c:v>2.3227990970654626</c:v>
                </c:pt>
                <c:pt idx="2859">
                  <c:v>2.3194130925507901</c:v>
                </c:pt>
                <c:pt idx="2860">
                  <c:v>2.3160270880361171</c:v>
                </c:pt>
                <c:pt idx="2861">
                  <c:v>2.3126410835214446</c:v>
                </c:pt>
                <c:pt idx="2862">
                  <c:v>2.3092550790067721</c:v>
                </c:pt>
                <c:pt idx="2863">
                  <c:v>2.3058690744920991</c:v>
                </c:pt>
                <c:pt idx="2864">
                  <c:v>2.3024830699774266</c:v>
                </c:pt>
                <c:pt idx="2865">
                  <c:v>2.2990970654627541</c:v>
                </c:pt>
                <c:pt idx="2866">
                  <c:v>2.2957110609480811</c:v>
                </c:pt>
                <c:pt idx="2867">
                  <c:v>2.2923250564334086</c:v>
                </c:pt>
                <c:pt idx="2868">
                  <c:v>2.288939051918736</c:v>
                </c:pt>
                <c:pt idx="2869">
                  <c:v>2.2855530474040631</c:v>
                </c:pt>
                <c:pt idx="2870">
                  <c:v>2.2821670428893905</c:v>
                </c:pt>
                <c:pt idx="2871">
                  <c:v>2.2787810383747176</c:v>
                </c:pt>
                <c:pt idx="2872">
                  <c:v>2.275395033860045</c:v>
                </c:pt>
                <c:pt idx="2873">
                  <c:v>2.2720090293453725</c:v>
                </c:pt>
                <c:pt idx="2874">
                  <c:v>2.2686230248306996</c:v>
                </c:pt>
                <c:pt idx="2875">
                  <c:v>2.265237020316027</c:v>
                </c:pt>
                <c:pt idx="2876">
                  <c:v>2.2618510158013545</c:v>
                </c:pt>
                <c:pt idx="2877">
                  <c:v>2.2584650112866815</c:v>
                </c:pt>
                <c:pt idx="2878">
                  <c:v>2.255079006772009</c:v>
                </c:pt>
                <c:pt idx="2879">
                  <c:v>2.2516930022573365</c:v>
                </c:pt>
                <c:pt idx="2880">
                  <c:v>2.2483069977426635</c:v>
                </c:pt>
                <c:pt idx="2881">
                  <c:v>2.244920993227991</c:v>
                </c:pt>
                <c:pt idx="2882">
                  <c:v>2.241534988713318</c:v>
                </c:pt>
                <c:pt idx="2883">
                  <c:v>2.2381489841986455</c:v>
                </c:pt>
                <c:pt idx="2884">
                  <c:v>2.234762979683973</c:v>
                </c:pt>
                <c:pt idx="2885">
                  <c:v>2.2313769751693</c:v>
                </c:pt>
                <c:pt idx="2886">
                  <c:v>2.2279909706546275</c:v>
                </c:pt>
                <c:pt idx="2887">
                  <c:v>2.224604966139955</c:v>
                </c:pt>
                <c:pt idx="2888">
                  <c:v>2.221218961625282</c:v>
                </c:pt>
                <c:pt idx="2889">
                  <c:v>2.2178329571106095</c:v>
                </c:pt>
                <c:pt idx="2890">
                  <c:v>2.2144469525959369</c:v>
                </c:pt>
                <c:pt idx="2891">
                  <c:v>2.211060948081264</c:v>
                </c:pt>
                <c:pt idx="2892">
                  <c:v>2.2076749435665914</c:v>
                </c:pt>
                <c:pt idx="2893">
                  <c:v>2.2042889390519185</c:v>
                </c:pt>
                <c:pt idx="2894">
                  <c:v>2.2009029345372459</c:v>
                </c:pt>
                <c:pt idx="2895">
                  <c:v>2.1975169300225734</c:v>
                </c:pt>
                <c:pt idx="2896">
                  <c:v>2.1941309255079005</c:v>
                </c:pt>
                <c:pt idx="2897">
                  <c:v>2.1907449209932279</c:v>
                </c:pt>
                <c:pt idx="2898">
                  <c:v>2.1873589164785554</c:v>
                </c:pt>
                <c:pt idx="2899">
                  <c:v>2.1839729119638824</c:v>
                </c:pt>
                <c:pt idx="2900">
                  <c:v>2.1805869074492099</c:v>
                </c:pt>
                <c:pt idx="2901">
                  <c:v>2.1772009029345374</c:v>
                </c:pt>
                <c:pt idx="2902">
                  <c:v>2.1738148984198644</c:v>
                </c:pt>
                <c:pt idx="2903">
                  <c:v>2.1704288939051919</c:v>
                </c:pt>
                <c:pt idx="2904">
                  <c:v>2.1670428893905189</c:v>
                </c:pt>
                <c:pt idx="2905">
                  <c:v>2.1636568848758464</c:v>
                </c:pt>
                <c:pt idx="2906">
                  <c:v>2.1602708803611739</c:v>
                </c:pt>
                <c:pt idx="2907">
                  <c:v>2.1568848758465009</c:v>
                </c:pt>
                <c:pt idx="2908">
                  <c:v>2.1534988713318284</c:v>
                </c:pt>
                <c:pt idx="2909">
                  <c:v>2.1501128668171559</c:v>
                </c:pt>
                <c:pt idx="2910">
                  <c:v>2.1467268623024829</c:v>
                </c:pt>
                <c:pt idx="2911">
                  <c:v>2.1433408577878104</c:v>
                </c:pt>
                <c:pt idx="2912">
                  <c:v>2.1399548532731378</c:v>
                </c:pt>
                <c:pt idx="2913">
                  <c:v>2.1365688487584649</c:v>
                </c:pt>
                <c:pt idx="2914">
                  <c:v>2.1331828442437923</c:v>
                </c:pt>
                <c:pt idx="2915">
                  <c:v>2.1297968397291198</c:v>
                </c:pt>
                <c:pt idx="2916">
                  <c:v>2.1264108352144468</c:v>
                </c:pt>
                <c:pt idx="2917">
                  <c:v>2.1230248306997743</c:v>
                </c:pt>
                <c:pt idx="2918">
                  <c:v>2.1196388261851014</c:v>
                </c:pt>
                <c:pt idx="2919">
                  <c:v>2.1162528216704288</c:v>
                </c:pt>
                <c:pt idx="2920">
                  <c:v>2.1128668171557563</c:v>
                </c:pt>
                <c:pt idx="2921">
                  <c:v>2.1094808126410833</c:v>
                </c:pt>
                <c:pt idx="2922">
                  <c:v>2.1060948081264108</c:v>
                </c:pt>
                <c:pt idx="2923">
                  <c:v>2.1027088036117383</c:v>
                </c:pt>
                <c:pt idx="2924">
                  <c:v>2.0993227990970653</c:v>
                </c:pt>
                <c:pt idx="2925">
                  <c:v>2.0959367945823928</c:v>
                </c:pt>
                <c:pt idx="2926">
                  <c:v>2.0925507900677203</c:v>
                </c:pt>
                <c:pt idx="2927">
                  <c:v>2.0891647855530473</c:v>
                </c:pt>
                <c:pt idx="2928">
                  <c:v>2.0857787810383748</c:v>
                </c:pt>
                <c:pt idx="2929">
                  <c:v>2.0823927765237018</c:v>
                </c:pt>
                <c:pt idx="2930">
                  <c:v>2.0790067720090293</c:v>
                </c:pt>
                <c:pt idx="2931">
                  <c:v>2.0756207674943568</c:v>
                </c:pt>
                <c:pt idx="2932">
                  <c:v>2.0722347629796838</c:v>
                </c:pt>
                <c:pt idx="2933">
                  <c:v>2.0688487584650113</c:v>
                </c:pt>
                <c:pt idx="2934">
                  <c:v>2.0654627539503387</c:v>
                </c:pt>
                <c:pt idx="2935">
                  <c:v>2.0620767494356658</c:v>
                </c:pt>
                <c:pt idx="2936">
                  <c:v>2.0586907449209932</c:v>
                </c:pt>
                <c:pt idx="2937">
                  <c:v>2.0553047404063207</c:v>
                </c:pt>
                <c:pt idx="2938">
                  <c:v>2.0519187358916477</c:v>
                </c:pt>
                <c:pt idx="2939">
                  <c:v>2.0485327313769752</c:v>
                </c:pt>
                <c:pt idx="2940">
                  <c:v>2.0451467268623023</c:v>
                </c:pt>
                <c:pt idx="2941">
                  <c:v>2.0417607223476297</c:v>
                </c:pt>
                <c:pt idx="2942">
                  <c:v>2.0383747178329572</c:v>
                </c:pt>
                <c:pt idx="2943">
                  <c:v>2.0349887133182842</c:v>
                </c:pt>
                <c:pt idx="2944">
                  <c:v>2.0316027088036117</c:v>
                </c:pt>
                <c:pt idx="2945">
                  <c:v>2.0282167042889392</c:v>
                </c:pt>
                <c:pt idx="2946">
                  <c:v>2.0248306997742662</c:v>
                </c:pt>
                <c:pt idx="2947">
                  <c:v>2.0214446952595937</c:v>
                </c:pt>
                <c:pt idx="2948">
                  <c:v>2.0180586907449212</c:v>
                </c:pt>
                <c:pt idx="2949">
                  <c:v>2.0146726862302482</c:v>
                </c:pt>
                <c:pt idx="2950">
                  <c:v>2.0112866817155757</c:v>
                </c:pt>
                <c:pt idx="2951">
                  <c:v>2.0079006772009027</c:v>
                </c:pt>
                <c:pt idx="2952">
                  <c:v>2.0045146726862302</c:v>
                </c:pt>
                <c:pt idx="2953">
                  <c:v>2.0011286681715577</c:v>
                </c:pt>
                <c:pt idx="2954">
                  <c:v>1.9977426636568849</c:v>
                </c:pt>
                <c:pt idx="2955">
                  <c:v>1.9943566591422122</c:v>
                </c:pt>
                <c:pt idx="2956">
                  <c:v>1.9909706546275394</c:v>
                </c:pt>
                <c:pt idx="2957">
                  <c:v>1.9875846501128667</c:v>
                </c:pt>
                <c:pt idx="2958">
                  <c:v>1.9841986455981941</c:v>
                </c:pt>
                <c:pt idx="2959">
                  <c:v>1.9808126410835214</c:v>
                </c:pt>
                <c:pt idx="2960">
                  <c:v>1.9774266365688487</c:v>
                </c:pt>
                <c:pt idx="2961">
                  <c:v>1.9740406320541761</c:v>
                </c:pt>
                <c:pt idx="2962">
                  <c:v>1.9706546275395034</c:v>
                </c:pt>
                <c:pt idx="2963">
                  <c:v>1.9672686230248306</c:v>
                </c:pt>
                <c:pt idx="2964">
                  <c:v>1.9638826185101579</c:v>
                </c:pt>
                <c:pt idx="2965">
                  <c:v>1.9604966139954854</c:v>
                </c:pt>
                <c:pt idx="2966">
                  <c:v>1.9571106094808126</c:v>
                </c:pt>
                <c:pt idx="2967">
                  <c:v>1.9537246049661399</c:v>
                </c:pt>
                <c:pt idx="2968">
                  <c:v>1.9503386004514671</c:v>
                </c:pt>
                <c:pt idx="2969">
                  <c:v>1.9469525959367946</c:v>
                </c:pt>
                <c:pt idx="2970">
                  <c:v>1.9435665914221218</c:v>
                </c:pt>
                <c:pt idx="2971">
                  <c:v>1.9401805869074491</c:v>
                </c:pt>
                <c:pt idx="2972">
                  <c:v>1.9367945823927766</c:v>
                </c:pt>
                <c:pt idx="2973">
                  <c:v>1.9334085778781038</c:v>
                </c:pt>
                <c:pt idx="2974">
                  <c:v>1.9300225733634311</c:v>
                </c:pt>
                <c:pt idx="2975">
                  <c:v>1.9266365688487583</c:v>
                </c:pt>
                <c:pt idx="2976">
                  <c:v>1.9232505643340858</c:v>
                </c:pt>
                <c:pt idx="2977">
                  <c:v>1.9198645598194131</c:v>
                </c:pt>
                <c:pt idx="2978">
                  <c:v>1.9164785553047403</c:v>
                </c:pt>
                <c:pt idx="2979">
                  <c:v>1.9130925507900678</c:v>
                </c:pt>
                <c:pt idx="2980">
                  <c:v>1.909706546275395</c:v>
                </c:pt>
                <c:pt idx="2981">
                  <c:v>1.9063205417607223</c:v>
                </c:pt>
                <c:pt idx="2982">
                  <c:v>1.9029345372460496</c:v>
                </c:pt>
                <c:pt idx="2983">
                  <c:v>1.899548532731377</c:v>
                </c:pt>
                <c:pt idx="2984">
                  <c:v>1.8961625282167043</c:v>
                </c:pt>
                <c:pt idx="2985">
                  <c:v>1.8927765237020315</c:v>
                </c:pt>
                <c:pt idx="2986">
                  <c:v>1.8893905191873588</c:v>
                </c:pt>
                <c:pt idx="2987">
                  <c:v>1.8860045146726863</c:v>
                </c:pt>
                <c:pt idx="2988">
                  <c:v>1.8826185101580135</c:v>
                </c:pt>
                <c:pt idx="2989">
                  <c:v>1.8792325056433408</c:v>
                </c:pt>
                <c:pt idx="2990">
                  <c:v>1.8758465011286682</c:v>
                </c:pt>
                <c:pt idx="2991">
                  <c:v>1.8724604966139955</c:v>
                </c:pt>
                <c:pt idx="2992">
                  <c:v>1.8690744920993227</c:v>
                </c:pt>
                <c:pt idx="2993">
                  <c:v>1.86568848758465</c:v>
                </c:pt>
                <c:pt idx="2994">
                  <c:v>1.8623024830699775</c:v>
                </c:pt>
                <c:pt idx="2995">
                  <c:v>1.8589164785553047</c:v>
                </c:pt>
                <c:pt idx="2996">
                  <c:v>1.855530474040632</c:v>
                </c:pt>
                <c:pt idx="2997">
                  <c:v>1.8521444695259592</c:v>
                </c:pt>
                <c:pt idx="2998">
                  <c:v>1.8487584650112867</c:v>
                </c:pt>
                <c:pt idx="2999">
                  <c:v>1.845372460496614</c:v>
                </c:pt>
                <c:pt idx="3000">
                  <c:v>1.8419864559819412</c:v>
                </c:pt>
                <c:pt idx="3001">
                  <c:v>1.8386004514672687</c:v>
                </c:pt>
                <c:pt idx="3002">
                  <c:v>1.8352144469525959</c:v>
                </c:pt>
                <c:pt idx="3003">
                  <c:v>1.8318284424379232</c:v>
                </c:pt>
                <c:pt idx="3004">
                  <c:v>1.8284424379232505</c:v>
                </c:pt>
                <c:pt idx="3005">
                  <c:v>1.8250564334085779</c:v>
                </c:pt>
                <c:pt idx="3006">
                  <c:v>1.8216704288939052</c:v>
                </c:pt>
                <c:pt idx="3007">
                  <c:v>1.8182844243792324</c:v>
                </c:pt>
                <c:pt idx="3008">
                  <c:v>1.8148984198645597</c:v>
                </c:pt>
                <c:pt idx="3009">
                  <c:v>1.8115124153498872</c:v>
                </c:pt>
                <c:pt idx="3010">
                  <c:v>1.8081264108352144</c:v>
                </c:pt>
                <c:pt idx="3011">
                  <c:v>1.8047404063205417</c:v>
                </c:pt>
                <c:pt idx="3012">
                  <c:v>1.8013544018058691</c:v>
                </c:pt>
                <c:pt idx="3013">
                  <c:v>1.7979683972911964</c:v>
                </c:pt>
                <c:pt idx="3014">
                  <c:v>1.7945823927765236</c:v>
                </c:pt>
                <c:pt idx="3015">
                  <c:v>1.7911963882618509</c:v>
                </c:pt>
                <c:pt idx="3016">
                  <c:v>1.7878103837471784</c:v>
                </c:pt>
                <c:pt idx="3017">
                  <c:v>1.7844243792325056</c:v>
                </c:pt>
                <c:pt idx="3018">
                  <c:v>1.7810383747178329</c:v>
                </c:pt>
                <c:pt idx="3019">
                  <c:v>1.7776523702031601</c:v>
                </c:pt>
                <c:pt idx="3020">
                  <c:v>1.7742663656884876</c:v>
                </c:pt>
                <c:pt idx="3021">
                  <c:v>1.7708803611738149</c:v>
                </c:pt>
                <c:pt idx="3022">
                  <c:v>1.7674943566591421</c:v>
                </c:pt>
                <c:pt idx="3023">
                  <c:v>1.7641083521444696</c:v>
                </c:pt>
                <c:pt idx="3024">
                  <c:v>1.7607223476297968</c:v>
                </c:pt>
                <c:pt idx="3025">
                  <c:v>1.7573363431151241</c:v>
                </c:pt>
                <c:pt idx="3026">
                  <c:v>1.7539503386004514</c:v>
                </c:pt>
                <c:pt idx="3027">
                  <c:v>1.7505643340857788</c:v>
                </c:pt>
                <c:pt idx="3028">
                  <c:v>1.7471783295711061</c:v>
                </c:pt>
                <c:pt idx="3029">
                  <c:v>1.7437923250564333</c:v>
                </c:pt>
                <c:pt idx="3030">
                  <c:v>1.7404063205417606</c:v>
                </c:pt>
                <c:pt idx="3031">
                  <c:v>1.7370203160270881</c:v>
                </c:pt>
                <c:pt idx="3032">
                  <c:v>1.7336343115124153</c:v>
                </c:pt>
                <c:pt idx="3033">
                  <c:v>1.7302483069977426</c:v>
                </c:pt>
                <c:pt idx="3034">
                  <c:v>1.72686230248307</c:v>
                </c:pt>
                <c:pt idx="3035">
                  <c:v>1.7234762979683973</c:v>
                </c:pt>
                <c:pt idx="3036">
                  <c:v>1.7200902934537246</c:v>
                </c:pt>
                <c:pt idx="3037">
                  <c:v>1.7167042889390518</c:v>
                </c:pt>
                <c:pt idx="3038">
                  <c:v>1.7133182844243793</c:v>
                </c:pt>
                <c:pt idx="3039">
                  <c:v>1.7099322799097065</c:v>
                </c:pt>
                <c:pt idx="3040">
                  <c:v>1.7065462753950338</c:v>
                </c:pt>
                <c:pt idx="3041">
                  <c:v>1.703160270880361</c:v>
                </c:pt>
                <c:pt idx="3042">
                  <c:v>1.6997742663656885</c:v>
                </c:pt>
                <c:pt idx="3043">
                  <c:v>1.6963882618510158</c:v>
                </c:pt>
                <c:pt idx="3044">
                  <c:v>1.693002257336343</c:v>
                </c:pt>
                <c:pt idx="3045">
                  <c:v>1.6896162528216705</c:v>
                </c:pt>
                <c:pt idx="3046">
                  <c:v>1.6862302483069977</c:v>
                </c:pt>
                <c:pt idx="3047">
                  <c:v>1.682844243792325</c:v>
                </c:pt>
                <c:pt idx="3048">
                  <c:v>1.6794582392776523</c:v>
                </c:pt>
                <c:pt idx="3049">
                  <c:v>1.6760722347629797</c:v>
                </c:pt>
                <c:pt idx="3050">
                  <c:v>1.672686230248307</c:v>
                </c:pt>
                <c:pt idx="3051">
                  <c:v>1.6693002257336342</c:v>
                </c:pt>
                <c:pt idx="3052">
                  <c:v>1.6659142212189615</c:v>
                </c:pt>
                <c:pt idx="3053">
                  <c:v>1.662528216704289</c:v>
                </c:pt>
                <c:pt idx="3054">
                  <c:v>1.6591422121896162</c:v>
                </c:pt>
                <c:pt idx="3055">
                  <c:v>1.6557562076749435</c:v>
                </c:pt>
                <c:pt idx="3056">
                  <c:v>1.6523702031602709</c:v>
                </c:pt>
                <c:pt idx="3057">
                  <c:v>1.6489841986455982</c:v>
                </c:pt>
                <c:pt idx="3058">
                  <c:v>1.6455981941309255</c:v>
                </c:pt>
                <c:pt idx="3059">
                  <c:v>1.6422121896162527</c:v>
                </c:pt>
                <c:pt idx="3060">
                  <c:v>1.6388261851015802</c:v>
                </c:pt>
                <c:pt idx="3061">
                  <c:v>1.6354401805869074</c:v>
                </c:pt>
                <c:pt idx="3062">
                  <c:v>1.6320541760722347</c:v>
                </c:pt>
                <c:pt idx="3063">
                  <c:v>1.6286681715575619</c:v>
                </c:pt>
                <c:pt idx="3064">
                  <c:v>1.6252821670428894</c:v>
                </c:pt>
                <c:pt idx="3065">
                  <c:v>1.6218961625282167</c:v>
                </c:pt>
                <c:pt idx="3066">
                  <c:v>1.6185101580135439</c:v>
                </c:pt>
                <c:pt idx="3067">
                  <c:v>1.6151241534988714</c:v>
                </c:pt>
                <c:pt idx="3068">
                  <c:v>1.6117381489841986</c:v>
                </c:pt>
                <c:pt idx="3069">
                  <c:v>1.6083521444695259</c:v>
                </c:pt>
                <c:pt idx="3070">
                  <c:v>1.6049661399548532</c:v>
                </c:pt>
                <c:pt idx="3071">
                  <c:v>1.6015801354401806</c:v>
                </c:pt>
                <c:pt idx="3072">
                  <c:v>1.5981941309255079</c:v>
                </c:pt>
                <c:pt idx="3073">
                  <c:v>1.5948081264108351</c:v>
                </c:pt>
                <c:pt idx="3074">
                  <c:v>1.5914221218961624</c:v>
                </c:pt>
                <c:pt idx="3075">
                  <c:v>1.5880361173814899</c:v>
                </c:pt>
                <c:pt idx="3076">
                  <c:v>1.5846501128668171</c:v>
                </c:pt>
                <c:pt idx="3077">
                  <c:v>1.5812641083521444</c:v>
                </c:pt>
                <c:pt idx="3078">
                  <c:v>1.5778781038374718</c:v>
                </c:pt>
                <c:pt idx="3079">
                  <c:v>1.5744920993227991</c:v>
                </c:pt>
                <c:pt idx="3080">
                  <c:v>1.5711060948081264</c:v>
                </c:pt>
                <c:pt idx="3081">
                  <c:v>1.5677200902934536</c:v>
                </c:pt>
                <c:pt idx="3082">
                  <c:v>1.5643340857787811</c:v>
                </c:pt>
                <c:pt idx="3083">
                  <c:v>1.5609480812641083</c:v>
                </c:pt>
                <c:pt idx="3084">
                  <c:v>1.5575620767494356</c:v>
                </c:pt>
                <c:pt idx="3085">
                  <c:v>1.5541760722347628</c:v>
                </c:pt>
                <c:pt idx="3086">
                  <c:v>1.5507900677200903</c:v>
                </c:pt>
                <c:pt idx="3087">
                  <c:v>1.5474040632054176</c:v>
                </c:pt>
                <c:pt idx="3088">
                  <c:v>1.5440180586907448</c:v>
                </c:pt>
                <c:pt idx="3089">
                  <c:v>1.5406320541760723</c:v>
                </c:pt>
                <c:pt idx="3090">
                  <c:v>1.5372460496613995</c:v>
                </c:pt>
                <c:pt idx="3091">
                  <c:v>1.5338600451467268</c:v>
                </c:pt>
                <c:pt idx="3092">
                  <c:v>1.5304740406320541</c:v>
                </c:pt>
                <c:pt idx="3093">
                  <c:v>1.5270880361173815</c:v>
                </c:pt>
                <c:pt idx="3094">
                  <c:v>1.5237020316027088</c:v>
                </c:pt>
                <c:pt idx="3095">
                  <c:v>1.520316027088036</c:v>
                </c:pt>
                <c:pt idx="3096">
                  <c:v>1.5169300225733635</c:v>
                </c:pt>
                <c:pt idx="3097">
                  <c:v>1.5135440180586908</c:v>
                </c:pt>
                <c:pt idx="3098">
                  <c:v>1.510158013544018</c:v>
                </c:pt>
                <c:pt idx="3099">
                  <c:v>1.5067720090293453</c:v>
                </c:pt>
                <c:pt idx="3100">
                  <c:v>1.5033860045146727</c:v>
                </c:pt>
                <c:pt idx="3101">
                  <c:v>1.5</c:v>
                </c:pt>
                <c:pt idx="3102">
                  <c:v>1.4966139954853273</c:v>
                </c:pt>
                <c:pt idx="3103">
                  <c:v>1.4932279909706545</c:v>
                </c:pt>
                <c:pt idx="3104">
                  <c:v>1.489841986455982</c:v>
                </c:pt>
                <c:pt idx="3105">
                  <c:v>1.4864559819413092</c:v>
                </c:pt>
                <c:pt idx="3106">
                  <c:v>1.4830699774266365</c:v>
                </c:pt>
                <c:pt idx="3107">
                  <c:v>1.479683972911964</c:v>
                </c:pt>
                <c:pt idx="3108">
                  <c:v>1.4762979683972912</c:v>
                </c:pt>
                <c:pt idx="3109">
                  <c:v>1.4729119638826185</c:v>
                </c:pt>
                <c:pt idx="3110">
                  <c:v>1.4695259593679457</c:v>
                </c:pt>
                <c:pt idx="3111">
                  <c:v>1.4661399548532732</c:v>
                </c:pt>
                <c:pt idx="3112">
                  <c:v>1.4627539503386005</c:v>
                </c:pt>
                <c:pt idx="3113">
                  <c:v>1.4593679458239277</c:v>
                </c:pt>
                <c:pt idx="3114">
                  <c:v>1.455981941309255</c:v>
                </c:pt>
                <c:pt idx="3115">
                  <c:v>1.4525959367945824</c:v>
                </c:pt>
                <c:pt idx="3116">
                  <c:v>1.4492099322799097</c:v>
                </c:pt>
                <c:pt idx="3117">
                  <c:v>1.4458239277652369</c:v>
                </c:pt>
                <c:pt idx="3118">
                  <c:v>1.4424379232505644</c:v>
                </c:pt>
                <c:pt idx="3119">
                  <c:v>1.4390519187358917</c:v>
                </c:pt>
                <c:pt idx="3120">
                  <c:v>1.4356659142212189</c:v>
                </c:pt>
                <c:pt idx="3121">
                  <c:v>1.4322799097065462</c:v>
                </c:pt>
                <c:pt idx="3122">
                  <c:v>1.4288939051918736</c:v>
                </c:pt>
                <c:pt idx="3123">
                  <c:v>1.4255079006772009</c:v>
                </c:pt>
                <c:pt idx="3124">
                  <c:v>1.4221218961625282</c:v>
                </c:pt>
                <c:pt idx="3125">
                  <c:v>1.4187358916478554</c:v>
                </c:pt>
                <c:pt idx="3126">
                  <c:v>1.4153498871331829</c:v>
                </c:pt>
                <c:pt idx="3127">
                  <c:v>1.4119638826185101</c:v>
                </c:pt>
                <c:pt idx="3128">
                  <c:v>1.4085778781038374</c:v>
                </c:pt>
                <c:pt idx="3129">
                  <c:v>1.4051918735891649</c:v>
                </c:pt>
                <c:pt idx="3130">
                  <c:v>1.4018058690744921</c:v>
                </c:pt>
                <c:pt idx="3131">
                  <c:v>1.3984198645598194</c:v>
                </c:pt>
                <c:pt idx="3132">
                  <c:v>1.3950338600451466</c:v>
                </c:pt>
                <c:pt idx="3133">
                  <c:v>1.3916478555304741</c:v>
                </c:pt>
                <c:pt idx="3134">
                  <c:v>1.3882618510158014</c:v>
                </c:pt>
                <c:pt idx="3135">
                  <c:v>1.3848758465011286</c:v>
                </c:pt>
                <c:pt idx="3136">
                  <c:v>1.3814898419864559</c:v>
                </c:pt>
                <c:pt idx="3137">
                  <c:v>1.3781038374717833</c:v>
                </c:pt>
                <c:pt idx="3138">
                  <c:v>1.3747178329571106</c:v>
                </c:pt>
                <c:pt idx="3139">
                  <c:v>1.3713318284424378</c:v>
                </c:pt>
                <c:pt idx="3140">
                  <c:v>1.3679458239277653</c:v>
                </c:pt>
                <c:pt idx="3141">
                  <c:v>1.3645598194130926</c:v>
                </c:pt>
                <c:pt idx="3142">
                  <c:v>1.3611738148984198</c:v>
                </c:pt>
                <c:pt idx="3143">
                  <c:v>1.3577878103837471</c:v>
                </c:pt>
                <c:pt idx="3144">
                  <c:v>1.3544018058690745</c:v>
                </c:pt>
                <c:pt idx="3145">
                  <c:v>1.3510158013544018</c:v>
                </c:pt>
                <c:pt idx="3146">
                  <c:v>1.3476297968397291</c:v>
                </c:pt>
                <c:pt idx="3147">
                  <c:v>1.3442437923250563</c:v>
                </c:pt>
                <c:pt idx="3148">
                  <c:v>1.3408577878103838</c:v>
                </c:pt>
                <c:pt idx="3149">
                  <c:v>1.337471783295711</c:v>
                </c:pt>
                <c:pt idx="3150">
                  <c:v>1.3340857787810383</c:v>
                </c:pt>
                <c:pt idx="3151">
                  <c:v>1.3306997742663658</c:v>
                </c:pt>
                <c:pt idx="3152">
                  <c:v>1.327313769751693</c:v>
                </c:pt>
                <c:pt idx="3153">
                  <c:v>1.3239277652370203</c:v>
                </c:pt>
                <c:pt idx="3154">
                  <c:v>1.3205417607223475</c:v>
                </c:pt>
                <c:pt idx="3155">
                  <c:v>1.317155756207675</c:v>
                </c:pt>
                <c:pt idx="3156">
                  <c:v>1.3137697516930023</c:v>
                </c:pt>
                <c:pt idx="3157">
                  <c:v>1.3103837471783295</c:v>
                </c:pt>
                <c:pt idx="3158">
                  <c:v>1.3069977426636568</c:v>
                </c:pt>
                <c:pt idx="3159">
                  <c:v>1.3036117381489842</c:v>
                </c:pt>
                <c:pt idx="3160">
                  <c:v>1.3002257336343115</c:v>
                </c:pt>
                <c:pt idx="3161">
                  <c:v>1.2968397291196387</c:v>
                </c:pt>
                <c:pt idx="3162">
                  <c:v>1.2934537246049662</c:v>
                </c:pt>
                <c:pt idx="3163">
                  <c:v>1.2900677200902935</c:v>
                </c:pt>
                <c:pt idx="3164">
                  <c:v>1.2866817155756207</c:v>
                </c:pt>
                <c:pt idx="3165">
                  <c:v>1.283295711060948</c:v>
                </c:pt>
                <c:pt idx="3166">
                  <c:v>1.2799097065462754</c:v>
                </c:pt>
                <c:pt idx="3167">
                  <c:v>1.2765237020316027</c:v>
                </c:pt>
                <c:pt idx="3168">
                  <c:v>1.27313769751693</c:v>
                </c:pt>
                <c:pt idx="3169">
                  <c:v>1.2697516930022572</c:v>
                </c:pt>
                <c:pt idx="3170">
                  <c:v>1.2663656884875847</c:v>
                </c:pt>
                <c:pt idx="3171">
                  <c:v>1.2629796839729119</c:v>
                </c:pt>
                <c:pt idx="3172">
                  <c:v>1.2595936794582392</c:v>
                </c:pt>
                <c:pt idx="3173">
                  <c:v>1.2562076749435667</c:v>
                </c:pt>
                <c:pt idx="3174">
                  <c:v>1.2528216704288939</c:v>
                </c:pt>
                <c:pt idx="3175">
                  <c:v>1.2494356659142212</c:v>
                </c:pt>
                <c:pt idx="3176">
                  <c:v>1.2460496613995484</c:v>
                </c:pt>
                <c:pt idx="3177">
                  <c:v>1.2426636568848759</c:v>
                </c:pt>
                <c:pt idx="3178">
                  <c:v>1.2392776523702032</c:v>
                </c:pt>
                <c:pt idx="3179">
                  <c:v>1.2358916478555304</c:v>
                </c:pt>
                <c:pt idx="3180">
                  <c:v>1.2325056433408577</c:v>
                </c:pt>
                <c:pt idx="3181">
                  <c:v>1.2291196388261851</c:v>
                </c:pt>
                <c:pt idx="3182">
                  <c:v>1.2257336343115124</c:v>
                </c:pt>
                <c:pt idx="3183">
                  <c:v>1.2223476297968396</c:v>
                </c:pt>
                <c:pt idx="3184">
                  <c:v>1.2189616252821671</c:v>
                </c:pt>
                <c:pt idx="3185">
                  <c:v>1.2155756207674944</c:v>
                </c:pt>
                <c:pt idx="3186">
                  <c:v>1.2121896162528216</c:v>
                </c:pt>
                <c:pt idx="3187">
                  <c:v>1.2088036117381489</c:v>
                </c:pt>
                <c:pt idx="3188">
                  <c:v>1.2054176072234764</c:v>
                </c:pt>
                <c:pt idx="3189">
                  <c:v>1.2020316027088036</c:v>
                </c:pt>
                <c:pt idx="3190">
                  <c:v>1.1986455981941309</c:v>
                </c:pt>
                <c:pt idx="3191">
                  <c:v>1.1952595936794581</c:v>
                </c:pt>
                <c:pt idx="3192">
                  <c:v>1.1918735891647856</c:v>
                </c:pt>
                <c:pt idx="3193">
                  <c:v>1.1884875846501128</c:v>
                </c:pt>
                <c:pt idx="3194">
                  <c:v>1.1851015801354401</c:v>
                </c:pt>
                <c:pt idx="3195">
                  <c:v>1.1817155756207676</c:v>
                </c:pt>
                <c:pt idx="3196">
                  <c:v>1.1783295711060948</c:v>
                </c:pt>
                <c:pt idx="3197">
                  <c:v>1.1749435665914221</c:v>
                </c:pt>
                <c:pt idx="3198">
                  <c:v>1.1715575620767493</c:v>
                </c:pt>
                <c:pt idx="3199">
                  <c:v>1.1681715575620768</c:v>
                </c:pt>
                <c:pt idx="3200">
                  <c:v>1.1647855530474041</c:v>
                </c:pt>
                <c:pt idx="3201">
                  <c:v>1.1613995485327313</c:v>
                </c:pt>
                <c:pt idx="3202">
                  <c:v>1.1580135440180586</c:v>
                </c:pt>
                <c:pt idx="3203">
                  <c:v>1.154627539503386</c:v>
                </c:pt>
                <c:pt idx="3204">
                  <c:v>1.1512415349887133</c:v>
                </c:pt>
                <c:pt idx="3205">
                  <c:v>1.1478555304740405</c:v>
                </c:pt>
                <c:pt idx="3206">
                  <c:v>1.144469525959368</c:v>
                </c:pt>
                <c:pt idx="3207">
                  <c:v>1.1410835214446953</c:v>
                </c:pt>
                <c:pt idx="3208">
                  <c:v>1.1376975169300225</c:v>
                </c:pt>
                <c:pt idx="3209">
                  <c:v>1.1343115124153498</c:v>
                </c:pt>
                <c:pt idx="3210">
                  <c:v>1.1309255079006773</c:v>
                </c:pt>
                <c:pt idx="3211">
                  <c:v>1.1275395033860045</c:v>
                </c:pt>
                <c:pt idx="3212">
                  <c:v>1.1241534988713318</c:v>
                </c:pt>
                <c:pt idx="3213">
                  <c:v>1.120767494356659</c:v>
                </c:pt>
                <c:pt idx="3214">
                  <c:v>1.1173814898419865</c:v>
                </c:pt>
                <c:pt idx="3215">
                  <c:v>1.1139954853273137</c:v>
                </c:pt>
                <c:pt idx="3216">
                  <c:v>1.110609480812641</c:v>
                </c:pt>
                <c:pt idx="3217">
                  <c:v>1.1072234762979685</c:v>
                </c:pt>
                <c:pt idx="3218">
                  <c:v>1.1038374717832957</c:v>
                </c:pt>
                <c:pt idx="3219">
                  <c:v>1.100451467268623</c:v>
                </c:pt>
                <c:pt idx="3220">
                  <c:v>1.0970654627539502</c:v>
                </c:pt>
                <c:pt idx="3221">
                  <c:v>1.0936794582392777</c:v>
                </c:pt>
                <c:pt idx="3222">
                  <c:v>1.090293453724605</c:v>
                </c:pt>
                <c:pt idx="3223">
                  <c:v>1.0869074492099322</c:v>
                </c:pt>
                <c:pt idx="3224">
                  <c:v>1.0835214446952595</c:v>
                </c:pt>
                <c:pt idx="3225">
                  <c:v>1.0801354401805869</c:v>
                </c:pt>
                <c:pt idx="3226">
                  <c:v>1.0767494356659142</c:v>
                </c:pt>
                <c:pt idx="3227">
                  <c:v>1.0733634311512414</c:v>
                </c:pt>
                <c:pt idx="3228">
                  <c:v>1.0699774266365689</c:v>
                </c:pt>
                <c:pt idx="3229">
                  <c:v>1.0665914221218962</c:v>
                </c:pt>
                <c:pt idx="3230">
                  <c:v>1.0632054176072234</c:v>
                </c:pt>
                <c:pt idx="3231">
                  <c:v>1.0598194130925507</c:v>
                </c:pt>
                <c:pt idx="3232">
                  <c:v>1.0564334085778782</c:v>
                </c:pt>
                <c:pt idx="3233">
                  <c:v>1.0530474040632054</c:v>
                </c:pt>
                <c:pt idx="3234">
                  <c:v>1.0496613995485327</c:v>
                </c:pt>
                <c:pt idx="3235">
                  <c:v>1.0462753950338601</c:v>
                </c:pt>
                <c:pt idx="3236">
                  <c:v>1.0428893905191874</c:v>
                </c:pt>
                <c:pt idx="3237">
                  <c:v>1.0395033860045146</c:v>
                </c:pt>
                <c:pt idx="3238">
                  <c:v>1.0361173814898419</c:v>
                </c:pt>
                <c:pt idx="3239">
                  <c:v>1.0327313769751694</c:v>
                </c:pt>
                <c:pt idx="3240">
                  <c:v>1.0293453724604966</c:v>
                </c:pt>
                <c:pt idx="3241">
                  <c:v>1.0259593679458239</c:v>
                </c:pt>
                <c:pt idx="3242">
                  <c:v>1.0225733634311511</c:v>
                </c:pt>
                <c:pt idx="3243">
                  <c:v>1.0191873589164786</c:v>
                </c:pt>
                <c:pt idx="3244">
                  <c:v>1.0158013544018059</c:v>
                </c:pt>
                <c:pt idx="3245">
                  <c:v>1.0124153498871331</c:v>
                </c:pt>
                <c:pt idx="3246">
                  <c:v>1.0090293453724606</c:v>
                </c:pt>
                <c:pt idx="3247">
                  <c:v>1.0056433408577878</c:v>
                </c:pt>
                <c:pt idx="3248">
                  <c:v>1.0022573363431151</c:v>
                </c:pt>
                <c:pt idx="3249">
                  <c:v>0.99887133182844245</c:v>
                </c:pt>
                <c:pt idx="3250">
                  <c:v>0.99548532731376971</c:v>
                </c:pt>
                <c:pt idx="3251">
                  <c:v>0.99209932279909707</c:v>
                </c:pt>
                <c:pt idx="3252">
                  <c:v>0.98871331828442433</c:v>
                </c:pt>
                <c:pt idx="3253">
                  <c:v>0.98532731376975169</c:v>
                </c:pt>
                <c:pt idx="3254">
                  <c:v>0.98194130925507894</c:v>
                </c:pt>
                <c:pt idx="3255">
                  <c:v>0.97855530474040631</c:v>
                </c:pt>
                <c:pt idx="3256">
                  <c:v>0.97516930022573356</c:v>
                </c:pt>
                <c:pt idx="3257">
                  <c:v>0.97178329571106092</c:v>
                </c:pt>
                <c:pt idx="3258">
                  <c:v>0.96839729119638829</c:v>
                </c:pt>
                <c:pt idx="3259">
                  <c:v>0.96501128668171554</c:v>
                </c:pt>
                <c:pt idx="3260">
                  <c:v>0.96162528216704291</c:v>
                </c:pt>
                <c:pt idx="3261">
                  <c:v>0.95823927765237016</c:v>
                </c:pt>
                <c:pt idx="3262">
                  <c:v>0.95485327313769752</c:v>
                </c:pt>
                <c:pt idx="3263">
                  <c:v>0.95146726862302478</c:v>
                </c:pt>
                <c:pt idx="3264">
                  <c:v>0.94808126410835214</c:v>
                </c:pt>
                <c:pt idx="3265">
                  <c:v>0.94469525959367939</c:v>
                </c:pt>
                <c:pt idx="3266">
                  <c:v>0.94130925507900676</c:v>
                </c:pt>
                <c:pt idx="3267">
                  <c:v>0.93792325056433412</c:v>
                </c:pt>
                <c:pt idx="3268">
                  <c:v>0.93453724604966137</c:v>
                </c:pt>
                <c:pt idx="3269">
                  <c:v>0.93115124153498874</c:v>
                </c:pt>
                <c:pt idx="3270">
                  <c:v>0.92776523702031599</c:v>
                </c:pt>
                <c:pt idx="3271">
                  <c:v>0.92437923250564336</c:v>
                </c:pt>
                <c:pt idx="3272">
                  <c:v>0.92099322799097061</c:v>
                </c:pt>
                <c:pt idx="3273">
                  <c:v>0.91760722347629797</c:v>
                </c:pt>
                <c:pt idx="3274">
                  <c:v>0.91422121896162523</c:v>
                </c:pt>
                <c:pt idx="3275">
                  <c:v>0.91083521444695259</c:v>
                </c:pt>
                <c:pt idx="3276">
                  <c:v>0.90744920993227984</c:v>
                </c:pt>
                <c:pt idx="3277">
                  <c:v>0.90406320541760721</c:v>
                </c:pt>
                <c:pt idx="3278">
                  <c:v>0.90067720090293457</c:v>
                </c:pt>
                <c:pt idx="3279">
                  <c:v>0.89729119638826182</c:v>
                </c:pt>
                <c:pt idx="3280">
                  <c:v>0.89390519187358919</c:v>
                </c:pt>
                <c:pt idx="3281">
                  <c:v>0.89051918735891644</c:v>
                </c:pt>
                <c:pt idx="3282">
                  <c:v>0.88713318284424381</c:v>
                </c:pt>
                <c:pt idx="3283">
                  <c:v>0.88374717832957106</c:v>
                </c:pt>
                <c:pt idx="3284">
                  <c:v>0.88036117381489842</c:v>
                </c:pt>
                <c:pt idx="3285">
                  <c:v>0.87697516930022568</c:v>
                </c:pt>
                <c:pt idx="3286">
                  <c:v>0.87358916478555304</c:v>
                </c:pt>
                <c:pt idx="3287">
                  <c:v>0.87020316027088029</c:v>
                </c:pt>
                <c:pt idx="3288">
                  <c:v>0.86681715575620766</c:v>
                </c:pt>
                <c:pt idx="3289">
                  <c:v>0.86343115124153502</c:v>
                </c:pt>
                <c:pt idx="3290">
                  <c:v>0.86004514672686228</c:v>
                </c:pt>
                <c:pt idx="3291">
                  <c:v>0.85665914221218964</c:v>
                </c:pt>
                <c:pt idx="3292">
                  <c:v>0.85327313769751689</c:v>
                </c:pt>
                <c:pt idx="3293">
                  <c:v>0.84988713318284426</c:v>
                </c:pt>
                <c:pt idx="3294">
                  <c:v>0.84650112866817151</c:v>
                </c:pt>
                <c:pt idx="3295">
                  <c:v>0.84311512415349887</c:v>
                </c:pt>
                <c:pt idx="3296">
                  <c:v>0.83972911963882613</c:v>
                </c:pt>
                <c:pt idx="3297">
                  <c:v>0.83634311512415349</c:v>
                </c:pt>
                <c:pt idx="3298">
                  <c:v>0.83295711060948074</c:v>
                </c:pt>
                <c:pt idx="3299">
                  <c:v>0.82957110609480811</c:v>
                </c:pt>
                <c:pt idx="3300">
                  <c:v>0.82618510158013547</c:v>
                </c:pt>
                <c:pt idx="3301">
                  <c:v>0.82279909706546273</c:v>
                </c:pt>
                <c:pt idx="3302">
                  <c:v>0.81941309255079009</c:v>
                </c:pt>
                <c:pt idx="3303">
                  <c:v>0.81602708803611734</c:v>
                </c:pt>
                <c:pt idx="3304">
                  <c:v>0.81264108352144471</c:v>
                </c:pt>
                <c:pt idx="3305">
                  <c:v>0.80925507900677196</c:v>
                </c:pt>
                <c:pt idx="3306">
                  <c:v>0.80586907449209932</c:v>
                </c:pt>
                <c:pt idx="3307">
                  <c:v>0.80248306997742658</c:v>
                </c:pt>
                <c:pt idx="3308">
                  <c:v>0.79909706546275394</c:v>
                </c:pt>
                <c:pt idx="3309">
                  <c:v>0.79571106094808119</c:v>
                </c:pt>
                <c:pt idx="3310">
                  <c:v>0.79232505643340856</c:v>
                </c:pt>
                <c:pt idx="3311">
                  <c:v>0.78893905191873592</c:v>
                </c:pt>
                <c:pt idx="3312">
                  <c:v>0.78555304740406318</c:v>
                </c:pt>
                <c:pt idx="3313">
                  <c:v>0.78216704288939054</c:v>
                </c:pt>
                <c:pt idx="3314">
                  <c:v>0.77878103837471779</c:v>
                </c:pt>
                <c:pt idx="3315">
                  <c:v>0.77539503386004516</c:v>
                </c:pt>
                <c:pt idx="3316">
                  <c:v>0.77200902934537241</c:v>
                </c:pt>
                <c:pt idx="3317">
                  <c:v>0.76862302483069977</c:v>
                </c:pt>
                <c:pt idx="3318">
                  <c:v>0.76523702031602703</c:v>
                </c:pt>
                <c:pt idx="3319">
                  <c:v>0.76185101580135439</c:v>
                </c:pt>
                <c:pt idx="3320">
                  <c:v>0.75846501128668176</c:v>
                </c:pt>
                <c:pt idx="3321">
                  <c:v>0.75507900677200901</c:v>
                </c:pt>
                <c:pt idx="3322">
                  <c:v>0.75169300225733637</c:v>
                </c:pt>
                <c:pt idx="3323">
                  <c:v>0.74830699774266363</c:v>
                </c:pt>
                <c:pt idx="3324">
                  <c:v>0.74492099322799099</c:v>
                </c:pt>
                <c:pt idx="3325">
                  <c:v>0.74153498871331824</c:v>
                </c:pt>
                <c:pt idx="3326">
                  <c:v>0.73814898419864561</c:v>
                </c:pt>
                <c:pt idx="3327">
                  <c:v>0.73476297968397286</c:v>
                </c:pt>
                <c:pt idx="3328">
                  <c:v>0.73137697516930023</c:v>
                </c:pt>
                <c:pt idx="3329">
                  <c:v>0.72799097065462748</c:v>
                </c:pt>
                <c:pt idx="3330">
                  <c:v>0.72460496613995484</c:v>
                </c:pt>
                <c:pt idx="3331">
                  <c:v>0.72121896162528221</c:v>
                </c:pt>
                <c:pt idx="3332">
                  <c:v>0.71783295711060946</c:v>
                </c:pt>
                <c:pt idx="3333">
                  <c:v>0.71444695259593682</c:v>
                </c:pt>
                <c:pt idx="3334">
                  <c:v>0.71106094808126408</c:v>
                </c:pt>
                <c:pt idx="3335">
                  <c:v>0.70767494356659144</c:v>
                </c:pt>
                <c:pt idx="3336">
                  <c:v>0.70428893905191869</c:v>
                </c:pt>
                <c:pt idx="3337">
                  <c:v>0.70090293453724606</c:v>
                </c:pt>
                <c:pt idx="3338">
                  <c:v>0.69751693002257331</c:v>
                </c:pt>
                <c:pt idx="3339">
                  <c:v>0.69413092550790068</c:v>
                </c:pt>
                <c:pt idx="3340">
                  <c:v>0.69074492099322793</c:v>
                </c:pt>
                <c:pt idx="3341">
                  <c:v>0.68735891647855529</c:v>
                </c:pt>
                <c:pt idx="3342">
                  <c:v>0.68397291196388266</c:v>
                </c:pt>
                <c:pt idx="3343">
                  <c:v>0.68058690744920991</c:v>
                </c:pt>
                <c:pt idx="3344">
                  <c:v>0.67720090293453727</c:v>
                </c:pt>
                <c:pt idx="3345">
                  <c:v>0.67381489841986453</c:v>
                </c:pt>
                <c:pt idx="3346">
                  <c:v>0.67042889390519189</c:v>
                </c:pt>
                <c:pt idx="3347">
                  <c:v>0.66704288939051914</c:v>
                </c:pt>
                <c:pt idx="3348">
                  <c:v>0.66365688487584651</c:v>
                </c:pt>
                <c:pt idx="3349">
                  <c:v>0.66027088036117376</c:v>
                </c:pt>
                <c:pt idx="3350">
                  <c:v>0.65688487584650113</c:v>
                </c:pt>
                <c:pt idx="3351">
                  <c:v>0.65349887133182838</c:v>
                </c:pt>
                <c:pt idx="3352">
                  <c:v>0.65011286681715574</c:v>
                </c:pt>
                <c:pt idx="3353">
                  <c:v>0.64672686230248311</c:v>
                </c:pt>
                <c:pt idx="3354">
                  <c:v>0.64334085778781036</c:v>
                </c:pt>
                <c:pt idx="3355">
                  <c:v>0.63995485327313772</c:v>
                </c:pt>
                <c:pt idx="3356">
                  <c:v>0.63656884875846498</c:v>
                </c:pt>
                <c:pt idx="3357">
                  <c:v>0.63318284424379234</c:v>
                </c:pt>
                <c:pt idx="3358">
                  <c:v>0.6297968397291196</c:v>
                </c:pt>
                <c:pt idx="3359">
                  <c:v>0.62641083521444696</c:v>
                </c:pt>
                <c:pt idx="3360">
                  <c:v>0.62302483069977421</c:v>
                </c:pt>
                <c:pt idx="3361">
                  <c:v>0.61963882618510158</c:v>
                </c:pt>
                <c:pt idx="3362">
                  <c:v>0.61625282167042883</c:v>
                </c:pt>
                <c:pt idx="3363">
                  <c:v>0.61286681715575619</c:v>
                </c:pt>
                <c:pt idx="3364">
                  <c:v>0.60948081264108356</c:v>
                </c:pt>
                <c:pt idx="3365">
                  <c:v>0.60609480812641081</c:v>
                </c:pt>
                <c:pt idx="3366">
                  <c:v>0.60270880361173818</c:v>
                </c:pt>
                <c:pt idx="3367">
                  <c:v>0.59932279909706543</c:v>
                </c:pt>
                <c:pt idx="3368">
                  <c:v>0.59593679458239279</c:v>
                </c:pt>
                <c:pt idx="3369">
                  <c:v>0.59255079006772005</c:v>
                </c:pt>
                <c:pt idx="3370">
                  <c:v>0.58916478555304741</c:v>
                </c:pt>
                <c:pt idx="3371">
                  <c:v>0.58577878103837466</c:v>
                </c:pt>
                <c:pt idx="3372">
                  <c:v>0.58239277652370203</c:v>
                </c:pt>
                <c:pt idx="3373">
                  <c:v>0.57900677200902928</c:v>
                </c:pt>
                <c:pt idx="3374">
                  <c:v>0.57562076749435664</c:v>
                </c:pt>
                <c:pt idx="3375">
                  <c:v>0.57223476297968401</c:v>
                </c:pt>
                <c:pt idx="3376">
                  <c:v>0.56884875846501126</c:v>
                </c:pt>
                <c:pt idx="3377">
                  <c:v>0.56546275395033863</c:v>
                </c:pt>
                <c:pt idx="3378">
                  <c:v>0.56207674943566588</c:v>
                </c:pt>
                <c:pt idx="3379">
                  <c:v>0.55869074492099324</c:v>
                </c:pt>
                <c:pt idx="3380">
                  <c:v>0.5553047404063205</c:v>
                </c:pt>
                <c:pt idx="3381">
                  <c:v>0.55191873589164786</c:v>
                </c:pt>
                <c:pt idx="3382">
                  <c:v>0.54853273137697511</c:v>
                </c:pt>
                <c:pt idx="3383">
                  <c:v>0.54514672686230248</c:v>
                </c:pt>
                <c:pt idx="3384">
                  <c:v>0.54176072234762973</c:v>
                </c:pt>
                <c:pt idx="3385">
                  <c:v>0.53837471783295709</c:v>
                </c:pt>
                <c:pt idx="3386">
                  <c:v>0.53498871331828446</c:v>
                </c:pt>
                <c:pt idx="3387">
                  <c:v>0.53160270880361171</c:v>
                </c:pt>
                <c:pt idx="3388">
                  <c:v>0.52821670428893908</c:v>
                </c:pt>
                <c:pt idx="3389">
                  <c:v>0.52483069977426633</c:v>
                </c:pt>
                <c:pt idx="3390">
                  <c:v>0.52144469525959369</c:v>
                </c:pt>
                <c:pt idx="3391">
                  <c:v>0.51805869074492095</c:v>
                </c:pt>
                <c:pt idx="3392">
                  <c:v>0.51467268623024831</c:v>
                </c:pt>
                <c:pt idx="3393">
                  <c:v>0.51128668171557556</c:v>
                </c:pt>
                <c:pt idx="3394">
                  <c:v>0.50790067720090293</c:v>
                </c:pt>
                <c:pt idx="3395">
                  <c:v>0.50451467268623029</c:v>
                </c:pt>
                <c:pt idx="3396">
                  <c:v>0.50112866817155755</c:v>
                </c:pt>
                <c:pt idx="3397">
                  <c:v>0.49774266365688485</c:v>
                </c:pt>
                <c:pt idx="3398">
                  <c:v>0.49435665914221216</c:v>
                </c:pt>
                <c:pt idx="3399">
                  <c:v>0.49097065462753947</c:v>
                </c:pt>
                <c:pt idx="3400">
                  <c:v>0.48758465011286678</c:v>
                </c:pt>
                <c:pt idx="3401">
                  <c:v>0.48419864559819414</c:v>
                </c:pt>
                <c:pt idx="3402">
                  <c:v>0.48081264108352145</c:v>
                </c:pt>
                <c:pt idx="3403">
                  <c:v>0.47742663656884876</c:v>
                </c:pt>
                <c:pt idx="3404">
                  <c:v>0.47404063205417607</c:v>
                </c:pt>
                <c:pt idx="3405">
                  <c:v>0.47065462753950338</c:v>
                </c:pt>
                <c:pt idx="3406">
                  <c:v>0.46726862302483069</c:v>
                </c:pt>
                <c:pt idx="3407">
                  <c:v>0.463882618510158</c:v>
                </c:pt>
                <c:pt idx="3408">
                  <c:v>0.4604966139954853</c:v>
                </c:pt>
                <c:pt idx="3409">
                  <c:v>0.45711060948081261</c:v>
                </c:pt>
                <c:pt idx="3410">
                  <c:v>0.45372460496613992</c:v>
                </c:pt>
                <c:pt idx="3411">
                  <c:v>0.45033860045146729</c:v>
                </c:pt>
                <c:pt idx="3412">
                  <c:v>0.44695259593679459</c:v>
                </c:pt>
                <c:pt idx="3413">
                  <c:v>0.4435665914221219</c:v>
                </c:pt>
                <c:pt idx="3414">
                  <c:v>0.44018058690744921</c:v>
                </c:pt>
                <c:pt idx="3415">
                  <c:v>0.43679458239277652</c:v>
                </c:pt>
                <c:pt idx="3416">
                  <c:v>0.43340857787810383</c:v>
                </c:pt>
                <c:pt idx="3417">
                  <c:v>0.43002257336343114</c:v>
                </c:pt>
                <c:pt idx="3418">
                  <c:v>0.42663656884875845</c:v>
                </c:pt>
                <c:pt idx="3419">
                  <c:v>0.42325056433408575</c:v>
                </c:pt>
                <c:pt idx="3420">
                  <c:v>0.41986455981941306</c:v>
                </c:pt>
                <c:pt idx="3421">
                  <c:v>0.41647855530474037</c:v>
                </c:pt>
                <c:pt idx="3422">
                  <c:v>0.41309255079006774</c:v>
                </c:pt>
                <c:pt idx="3423">
                  <c:v>0.40970654627539504</c:v>
                </c:pt>
                <c:pt idx="3424">
                  <c:v>0.40632054176072235</c:v>
                </c:pt>
                <c:pt idx="3425">
                  <c:v>0.40293453724604966</c:v>
                </c:pt>
                <c:pt idx="3426">
                  <c:v>0.39954853273137697</c:v>
                </c:pt>
                <c:pt idx="3427">
                  <c:v>0.39616252821670428</c:v>
                </c:pt>
                <c:pt idx="3428">
                  <c:v>0.39277652370203159</c:v>
                </c:pt>
                <c:pt idx="3429">
                  <c:v>0.3893905191873589</c:v>
                </c:pt>
                <c:pt idx="3430">
                  <c:v>0.38600451467268621</c:v>
                </c:pt>
                <c:pt idx="3431">
                  <c:v>0.38261851015801351</c:v>
                </c:pt>
                <c:pt idx="3432">
                  <c:v>0.37923250564334088</c:v>
                </c:pt>
                <c:pt idx="3433">
                  <c:v>0.37584650112866819</c:v>
                </c:pt>
                <c:pt idx="3434">
                  <c:v>0.3724604966139955</c:v>
                </c:pt>
                <c:pt idx="3435">
                  <c:v>0.3690744920993228</c:v>
                </c:pt>
                <c:pt idx="3436">
                  <c:v>0.36568848758465011</c:v>
                </c:pt>
                <c:pt idx="3437">
                  <c:v>0.36230248306997742</c:v>
                </c:pt>
                <c:pt idx="3438">
                  <c:v>0.35891647855530473</c:v>
                </c:pt>
                <c:pt idx="3439">
                  <c:v>0.35553047404063204</c:v>
                </c:pt>
                <c:pt idx="3440">
                  <c:v>0.35214446952595935</c:v>
                </c:pt>
                <c:pt idx="3441">
                  <c:v>0.34875846501128666</c:v>
                </c:pt>
                <c:pt idx="3442">
                  <c:v>0.34537246049661396</c:v>
                </c:pt>
                <c:pt idx="3443">
                  <c:v>0.34198645598194133</c:v>
                </c:pt>
                <c:pt idx="3444">
                  <c:v>0.33860045146726864</c:v>
                </c:pt>
                <c:pt idx="3445">
                  <c:v>0.33521444695259595</c:v>
                </c:pt>
                <c:pt idx="3446">
                  <c:v>0.33182844243792325</c:v>
                </c:pt>
                <c:pt idx="3447">
                  <c:v>0.32844243792325056</c:v>
                </c:pt>
                <c:pt idx="3448">
                  <c:v>0.32505643340857787</c:v>
                </c:pt>
                <c:pt idx="3449">
                  <c:v>0.32167042889390518</c:v>
                </c:pt>
                <c:pt idx="3450">
                  <c:v>0.31828442437923249</c:v>
                </c:pt>
                <c:pt idx="3451">
                  <c:v>0.3148984198645598</c:v>
                </c:pt>
                <c:pt idx="3452">
                  <c:v>0.31151241534988711</c:v>
                </c:pt>
                <c:pt idx="3453">
                  <c:v>0.30812641083521441</c:v>
                </c:pt>
                <c:pt idx="3454">
                  <c:v>0.30474040632054178</c:v>
                </c:pt>
                <c:pt idx="3455">
                  <c:v>0.30135440180586909</c:v>
                </c:pt>
                <c:pt idx="3456">
                  <c:v>0.2979683972911964</c:v>
                </c:pt>
                <c:pt idx="3457">
                  <c:v>0.2945823927765237</c:v>
                </c:pt>
                <c:pt idx="3458">
                  <c:v>0.29119638826185101</c:v>
                </c:pt>
                <c:pt idx="3459">
                  <c:v>0.28781038374717832</c:v>
                </c:pt>
                <c:pt idx="3460">
                  <c:v>0.28442437923250563</c:v>
                </c:pt>
                <c:pt idx="3461">
                  <c:v>0.28103837471783294</c:v>
                </c:pt>
                <c:pt idx="3462">
                  <c:v>0.27765237020316025</c:v>
                </c:pt>
                <c:pt idx="3463">
                  <c:v>0.27426636568848756</c:v>
                </c:pt>
                <c:pt idx="3464">
                  <c:v>0.27088036117381487</c:v>
                </c:pt>
                <c:pt idx="3465">
                  <c:v>0.26749435665914223</c:v>
                </c:pt>
                <c:pt idx="3466">
                  <c:v>0.26410835214446954</c:v>
                </c:pt>
                <c:pt idx="3467">
                  <c:v>0.26072234762979685</c:v>
                </c:pt>
                <c:pt idx="3468">
                  <c:v>0.25733634311512416</c:v>
                </c:pt>
                <c:pt idx="3469">
                  <c:v>0.25395033860045146</c:v>
                </c:pt>
                <c:pt idx="3470">
                  <c:v>0.25056433408577877</c:v>
                </c:pt>
                <c:pt idx="3471">
                  <c:v>0.24717832957110608</c:v>
                </c:pt>
                <c:pt idx="3472">
                  <c:v>0.24379232505643339</c:v>
                </c:pt>
                <c:pt idx="3473">
                  <c:v>0.24040632054176073</c:v>
                </c:pt>
                <c:pt idx="3474">
                  <c:v>0.23702031602708803</c:v>
                </c:pt>
                <c:pt idx="3475">
                  <c:v>0.23363431151241534</c:v>
                </c:pt>
                <c:pt idx="3476">
                  <c:v>0.23024830699774265</c:v>
                </c:pt>
                <c:pt idx="3477">
                  <c:v>0.22686230248306996</c:v>
                </c:pt>
                <c:pt idx="3478">
                  <c:v>0.2234762979683973</c:v>
                </c:pt>
                <c:pt idx="3479">
                  <c:v>0.22009029345372461</c:v>
                </c:pt>
                <c:pt idx="3480">
                  <c:v>0.21670428893905191</c:v>
                </c:pt>
                <c:pt idx="3481">
                  <c:v>0.21331828442437922</c:v>
                </c:pt>
                <c:pt idx="3482">
                  <c:v>0.20993227990970653</c:v>
                </c:pt>
                <c:pt idx="3483">
                  <c:v>0.20654627539503387</c:v>
                </c:pt>
                <c:pt idx="3484">
                  <c:v>0.20316027088036118</c:v>
                </c:pt>
                <c:pt idx="3485">
                  <c:v>0.19977426636568849</c:v>
                </c:pt>
                <c:pt idx="3486">
                  <c:v>0.19638826185101579</c:v>
                </c:pt>
                <c:pt idx="3487">
                  <c:v>0.1930022573363431</c:v>
                </c:pt>
                <c:pt idx="3488">
                  <c:v>0.18961625282167044</c:v>
                </c:pt>
                <c:pt idx="3489">
                  <c:v>0.18623024830699775</c:v>
                </c:pt>
                <c:pt idx="3490">
                  <c:v>0.18284424379232506</c:v>
                </c:pt>
                <c:pt idx="3491">
                  <c:v>0.17945823927765236</c:v>
                </c:pt>
                <c:pt idx="3492">
                  <c:v>0.17607223476297967</c:v>
                </c:pt>
                <c:pt idx="3493">
                  <c:v>0.17268623024830698</c:v>
                </c:pt>
                <c:pt idx="3494">
                  <c:v>0.16930022573363432</c:v>
                </c:pt>
                <c:pt idx="3495">
                  <c:v>0.16591422121896163</c:v>
                </c:pt>
                <c:pt idx="3496">
                  <c:v>0.16252821670428894</c:v>
                </c:pt>
                <c:pt idx="3497">
                  <c:v>0.15914221218961624</c:v>
                </c:pt>
                <c:pt idx="3498">
                  <c:v>0.15575620767494355</c:v>
                </c:pt>
                <c:pt idx="3499">
                  <c:v>0.15237020316027089</c:v>
                </c:pt>
                <c:pt idx="3500">
                  <c:v>0.1489841986455982</c:v>
                </c:pt>
                <c:pt idx="3501">
                  <c:v>0.14559819413092551</c:v>
                </c:pt>
                <c:pt idx="3502">
                  <c:v>0.14221218961625282</c:v>
                </c:pt>
                <c:pt idx="3503">
                  <c:v>0.13882618510158012</c:v>
                </c:pt>
                <c:pt idx="3504">
                  <c:v>0.13544018058690743</c:v>
                </c:pt>
                <c:pt idx="3505">
                  <c:v>0.13205417607223477</c:v>
                </c:pt>
                <c:pt idx="3506">
                  <c:v>0.12866817155756208</c:v>
                </c:pt>
                <c:pt idx="3507">
                  <c:v>0.12528216704288939</c:v>
                </c:pt>
                <c:pt idx="3508">
                  <c:v>0.12189616252821669</c:v>
                </c:pt>
                <c:pt idx="3509">
                  <c:v>0.11851015801354402</c:v>
                </c:pt>
                <c:pt idx="3510">
                  <c:v>0.11512415349887133</c:v>
                </c:pt>
                <c:pt idx="3511">
                  <c:v>0.11173814898419865</c:v>
                </c:pt>
                <c:pt idx="3512">
                  <c:v>0.10835214446952596</c:v>
                </c:pt>
                <c:pt idx="3513">
                  <c:v>0.10496613995485327</c:v>
                </c:pt>
                <c:pt idx="3514">
                  <c:v>0.10158013544018059</c:v>
                </c:pt>
                <c:pt idx="3515">
                  <c:v>9.8194130925507897E-2</c:v>
                </c:pt>
                <c:pt idx="3516">
                  <c:v>9.480812641083522E-2</c:v>
                </c:pt>
                <c:pt idx="3517">
                  <c:v>9.1422121896162528E-2</c:v>
                </c:pt>
                <c:pt idx="3518">
                  <c:v>8.8036117381489837E-2</c:v>
                </c:pt>
                <c:pt idx="3519">
                  <c:v>8.4650112866817159E-2</c:v>
                </c:pt>
                <c:pt idx="3520">
                  <c:v>8.1264108352144468E-2</c:v>
                </c:pt>
                <c:pt idx="3521">
                  <c:v>7.7878103837471777E-2</c:v>
                </c:pt>
                <c:pt idx="3522">
                  <c:v>7.4492099322799099E-2</c:v>
                </c:pt>
                <c:pt idx="3523">
                  <c:v>7.1106094808126408E-2</c:v>
                </c:pt>
                <c:pt idx="3524">
                  <c:v>6.7720090293453716E-2</c:v>
                </c:pt>
                <c:pt idx="3525">
                  <c:v>6.4334085778781039E-2</c:v>
                </c:pt>
                <c:pt idx="3526">
                  <c:v>6.0948081264108347E-2</c:v>
                </c:pt>
                <c:pt idx="3527">
                  <c:v>5.7562076749435663E-2</c:v>
                </c:pt>
                <c:pt idx="3528">
                  <c:v>5.4176072234762979E-2</c:v>
                </c:pt>
                <c:pt idx="3529">
                  <c:v>5.0790067720090294E-2</c:v>
                </c:pt>
                <c:pt idx="3530">
                  <c:v>4.740406320541761E-2</c:v>
                </c:pt>
                <c:pt idx="3531">
                  <c:v>4.4018058690744918E-2</c:v>
                </c:pt>
                <c:pt idx="3532">
                  <c:v>4.0632054176072234E-2</c:v>
                </c:pt>
                <c:pt idx="3533">
                  <c:v>3.724604966139955E-2</c:v>
                </c:pt>
                <c:pt idx="3534">
                  <c:v>3.3860045146726858E-2</c:v>
                </c:pt>
                <c:pt idx="3535">
                  <c:v>3.0474040632054174E-2</c:v>
                </c:pt>
                <c:pt idx="3536">
                  <c:v>2.7088036117381489E-2</c:v>
                </c:pt>
                <c:pt idx="3537">
                  <c:v>2.3702031602708805E-2</c:v>
                </c:pt>
                <c:pt idx="3538">
                  <c:v>2.0316027088036117E-2</c:v>
                </c:pt>
                <c:pt idx="3539">
                  <c:v>1.6930022573363429E-2</c:v>
                </c:pt>
                <c:pt idx="3540">
                  <c:v>1.3544018058690745E-2</c:v>
                </c:pt>
                <c:pt idx="3541">
                  <c:v>1.0158013544018058E-2</c:v>
                </c:pt>
                <c:pt idx="3542">
                  <c:v>6.7720090293453723E-3</c:v>
                </c:pt>
                <c:pt idx="3543">
                  <c:v>3.3860045146726862E-3</c:v>
                </c:pt>
                <c:pt idx="3544">
                  <c:v>0</c:v>
                </c:pt>
              </c:numCache>
            </c:numRef>
          </c:xVal>
          <c:yVal>
            <c:numRef>
              <c:f>Plotting!$L$2:$L$3546</c:f>
              <c:numCache>
                <c:formatCode>0.0</c:formatCode>
                <c:ptCount val="3545"/>
                <c:pt idx="0">
                  <c:v>0.57117421806630675</c:v>
                </c:pt>
                <c:pt idx="1">
                  <c:v>0.57268815959560893</c:v>
                </c:pt>
                <c:pt idx="2">
                  <c:v>0.57012278487511958</c:v>
                </c:pt>
                <c:pt idx="3">
                  <c:v>0.56632605886745935</c:v>
                </c:pt>
                <c:pt idx="4">
                  <c:v>0.56344484989727395</c:v>
                </c:pt>
                <c:pt idx="5">
                  <c:v>0.56155908192155179</c:v>
                </c:pt>
                <c:pt idx="6">
                  <c:v>0.55954525899207208</c:v>
                </c:pt>
                <c:pt idx="7">
                  <c:v>0.55776270639148184</c:v>
                </c:pt>
                <c:pt idx="8">
                  <c:v>0.55562386265753327</c:v>
                </c:pt>
                <c:pt idx="9">
                  <c:v>0.55262196639918471</c:v>
                </c:pt>
                <c:pt idx="10">
                  <c:v>0.54829049308858502</c:v>
                </c:pt>
                <c:pt idx="11">
                  <c:v>0.54463198835279358</c:v>
                </c:pt>
                <c:pt idx="12">
                  <c:v>0.53943494403140535</c:v>
                </c:pt>
                <c:pt idx="13">
                  <c:v>0.53421694269304731</c:v>
                </c:pt>
                <c:pt idx="14">
                  <c:v>0.52916424907744797</c:v>
                </c:pt>
                <c:pt idx="15">
                  <c:v>0.52442656459347936</c:v>
                </c:pt>
                <c:pt idx="16">
                  <c:v>0.52106299832419634</c:v>
                </c:pt>
                <c:pt idx="17">
                  <c:v>0.51695730102126547</c:v>
                </c:pt>
                <c:pt idx="18">
                  <c:v>0.51322827292359774</c:v>
                </c:pt>
                <c:pt idx="19">
                  <c:v>0.5102170786585003</c:v>
                </c:pt>
                <c:pt idx="20">
                  <c:v>0.5092747793699407</c:v>
                </c:pt>
                <c:pt idx="21">
                  <c:v>0.50749444264331467</c:v>
                </c:pt>
                <c:pt idx="22">
                  <c:v>0.50651670525967585</c:v>
                </c:pt>
                <c:pt idx="23">
                  <c:v>0.50742412364726019</c:v>
                </c:pt>
                <c:pt idx="24">
                  <c:v>0.5057548269842852</c:v>
                </c:pt>
                <c:pt idx="25">
                  <c:v>0.50605024966794221</c:v>
                </c:pt>
                <c:pt idx="26">
                  <c:v>0.50597903405654998</c:v>
                </c:pt>
                <c:pt idx="27">
                  <c:v>0.50619045674381169</c:v>
                </c:pt>
                <c:pt idx="28">
                  <c:v>0.50627511302689832</c:v>
                </c:pt>
                <c:pt idx="29">
                  <c:v>0.50511938597816408</c:v>
                </c:pt>
                <c:pt idx="30">
                  <c:v>0.50624987519044473</c:v>
                </c:pt>
                <c:pt idx="31">
                  <c:v>0.5058378115175487</c:v>
                </c:pt>
                <c:pt idx="32">
                  <c:v>0.50735150850285715</c:v>
                </c:pt>
                <c:pt idx="33">
                  <c:v>0.5086414710333641</c:v>
                </c:pt>
                <c:pt idx="34">
                  <c:v>0.51110354360362342</c:v>
                </c:pt>
                <c:pt idx="35">
                  <c:v>0.51276502755540398</c:v>
                </c:pt>
                <c:pt idx="36">
                  <c:v>0.51323468383547355</c:v>
                </c:pt>
                <c:pt idx="37">
                  <c:v>0.51087293766055608</c:v>
                </c:pt>
                <c:pt idx="38">
                  <c:v>0.50975216482532104</c:v>
                </c:pt>
                <c:pt idx="39">
                  <c:v>0.50681629389716043</c:v>
                </c:pt>
                <c:pt idx="40">
                  <c:v>0.5061325547952058</c:v>
                </c:pt>
                <c:pt idx="41">
                  <c:v>0.50472517923093629</c:v>
                </c:pt>
                <c:pt idx="42">
                  <c:v>0.50612938272083963</c:v>
                </c:pt>
                <c:pt idx="43">
                  <c:v>0.50556628048795338</c:v>
                </c:pt>
                <c:pt idx="44">
                  <c:v>0.5063753033676559</c:v>
                </c:pt>
                <c:pt idx="45">
                  <c:v>0.50679657823656021</c:v>
                </c:pt>
                <c:pt idx="46">
                  <c:v>0.51144218132833807</c:v>
                </c:pt>
                <c:pt idx="47">
                  <c:v>0.5148447780580413</c:v>
                </c:pt>
                <c:pt idx="48">
                  <c:v>0.51799861844293404</c:v>
                </c:pt>
                <c:pt idx="49">
                  <c:v>0.52070978513887367</c:v>
                </c:pt>
                <c:pt idx="50">
                  <c:v>0.52339211548787801</c:v>
                </c:pt>
                <c:pt idx="51">
                  <c:v>0.52352729229203643</c:v>
                </c:pt>
                <c:pt idx="52">
                  <c:v>0.52464263218619067</c:v>
                </c:pt>
                <c:pt idx="53">
                  <c:v>0.52458115601062905</c:v>
                </c:pt>
                <c:pt idx="54">
                  <c:v>0.52746038046963262</c:v>
                </c:pt>
                <c:pt idx="55">
                  <c:v>0.52795679065950252</c:v>
                </c:pt>
                <c:pt idx="56">
                  <c:v>0.52880558041460812</c:v>
                </c:pt>
                <c:pt idx="57">
                  <c:v>0.52819262083297014</c:v>
                </c:pt>
                <c:pt idx="58">
                  <c:v>0.52721944233577722</c:v>
                </c:pt>
                <c:pt idx="59">
                  <c:v>0.52585804292401861</c:v>
                </c:pt>
                <c:pt idx="60">
                  <c:v>0.52601816529303747</c:v>
                </c:pt>
                <c:pt idx="61">
                  <c:v>0.52413444059600134</c:v>
                </c:pt>
                <c:pt idx="62">
                  <c:v>0.52187143918751544</c:v>
                </c:pt>
                <c:pt idx="63">
                  <c:v>0.51978016530973892</c:v>
                </c:pt>
                <c:pt idx="64">
                  <c:v>0.51737973880189991</c:v>
                </c:pt>
                <c:pt idx="65">
                  <c:v>0.5142573751036561</c:v>
                </c:pt>
                <c:pt idx="66">
                  <c:v>0.51211721123083498</c:v>
                </c:pt>
                <c:pt idx="67">
                  <c:v>0.51059558803397953</c:v>
                </c:pt>
                <c:pt idx="68">
                  <c:v>0.51268906494937083</c:v>
                </c:pt>
                <c:pt idx="69">
                  <c:v>0.51442881081202207</c:v>
                </c:pt>
                <c:pt idx="70">
                  <c:v>0.51692176109635901</c:v>
                </c:pt>
                <c:pt idx="71">
                  <c:v>0.51685580132234987</c:v>
                </c:pt>
                <c:pt idx="72">
                  <c:v>0.51839939821027137</c:v>
                </c:pt>
                <c:pt idx="73">
                  <c:v>0.51709068206648978</c:v>
                </c:pt>
                <c:pt idx="74">
                  <c:v>0.51463620207672667</c:v>
                </c:pt>
                <c:pt idx="75">
                  <c:v>0.51341641876239774</c:v>
                </c:pt>
                <c:pt idx="76">
                  <c:v>0.51017335570181088</c:v>
                </c:pt>
                <c:pt idx="77">
                  <c:v>0.50596656949019891</c:v>
                </c:pt>
                <c:pt idx="78">
                  <c:v>0.50544713883422843</c:v>
                </c:pt>
                <c:pt idx="79">
                  <c:v>0.5044158749283979</c:v>
                </c:pt>
                <c:pt idx="80">
                  <c:v>0.50580284836637812</c:v>
                </c:pt>
                <c:pt idx="81">
                  <c:v>0.50734754452575848</c:v>
                </c:pt>
                <c:pt idx="82">
                  <c:v>0.51153464652132097</c:v>
                </c:pt>
                <c:pt idx="83">
                  <c:v>0.51338178751769348</c:v>
                </c:pt>
                <c:pt idx="84">
                  <c:v>0.51808078185537632</c:v>
                </c:pt>
                <c:pt idx="85">
                  <c:v>0.52144190574644578</c:v>
                </c:pt>
                <c:pt idx="86">
                  <c:v>0.52448673488390818</c:v>
                </c:pt>
                <c:pt idx="87">
                  <c:v>0.52492099083670263</c:v>
                </c:pt>
                <c:pt idx="88">
                  <c:v>0.52894078990735904</c:v>
                </c:pt>
                <c:pt idx="89">
                  <c:v>0.52861957579493868</c:v>
                </c:pt>
                <c:pt idx="90">
                  <c:v>0.52995609738584548</c:v>
                </c:pt>
                <c:pt idx="91">
                  <c:v>0.52965969102154509</c:v>
                </c:pt>
                <c:pt idx="92">
                  <c:v>0.53114113271741792</c:v>
                </c:pt>
                <c:pt idx="93">
                  <c:v>0.53360989087748156</c:v>
                </c:pt>
                <c:pt idx="94">
                  <c:v>0.5380288727909156</c:v>
                </c:pt>
                <c:pt idx="95">
                  <c:v>0.54103987364213646</c:v>
                </c:pt>
                <c:pt idx="96">
                  <c:v>0.54612654775372316</c:v>
                </c:pt>
                <c:pt idx="97">
                  <c:v>0.549606585815405</c:v>
                </c:pt>
                <c:pt idx="98">
                  <c:v>0.55430313561820244</c:v>
                </c:pt>
                <c:pt idx="99">
                  <c:v>0.55811035974904188</c:v>
                </c:pt>
                <c:pt idx="100">
                  <c:v>0.56096947596743263</c:v>
                </c:pt>
                <c:pt idx="101">
                  <c:v>0.55947343304674302</c:v>
                </c:pt>
                <c:pt idx="102">
                  <c:v>0.5580720555621953</c:v>
                </c:pt>
                <c:pt idx="103">
                  <c:v>0.5580180141642983</c:v>
                </c:pt>
                <c:pt idx="104">
                  <c:v>0.55867323912923406</c:v>
                </c:pt>
                <c:pt idx="105">
                  <c:v>0.55931366028844509</c:v>
                </c:pt>
                <c:pt idx="106">
                  <c:v>0.56145519461051208</c:v>
                </c:pt>
                <c:pt idx="107">
                  <c:v>0.563066403031801</c:v>
                </c:pt>
                <c:pt idx="108">
                  <c:v>0.5658143169395895</c:v>
                </c:pt>
                <c:pt idx="109">
                  <c:v>0.56680679241108467</c:v>
                </c:pt>
                <c:pt idx="110">
                  <c:v>0.56789909343929756</c:v>
                </c:pt>
                <c:pt idx="111">
                  <c:v>0.56733206634704481</c:v>
                </c:pt>
                <c:pt idx="112">
                  <c:v>0.56570702417107654</c:v>
                </c:pt>
                <c:pt idx="113">
                  <c:v>0.56155296038471558</c:v>
                </c:pt>
                <c:pt idx="114">
                  <c:v>0.55932032949996779</c:v>
                </c:pt>
                <c:pt idx="115">
                  <c:v>0.55789451606588547</c:v>
                </c:pt>
                <c:pt idx="116">
                  <c:v>0.55538165519485261</c:v>
                </c:pt>
                <c:pt idx="117">
                  <c:v>0.55011717310391972</c:v>
                </c:pt>
                <c:pt idx="118">
                  <c:v>0.546879358880069</c:v>
                </c:pt>
                <c:pt idx="119">
                  <c:v>0.54510100189930166</c:v>
                </c:pt>
                <c:pt idx="120">
                  <c:v>0.54377564786035681</c:v>
                </c:pt>
                <c:pt idx="121">
                  <c:v>0.54267561089759042</c:v>
                </c:pt>
                <c:pt idx="122">
                  <c:v>0.54215923891257745</c:v>
                </c:pt>
                <c:pt idx="123">
                  <c:v>0.54073205787564793</c:v>
                </c:pt>
                <c:pt idx="124">
                  <c:v>0.53833026341750034</c:v>
                </c:pt>
                <c:pt idx="125">
                  <c:v>0.53450823147393822</c:v>
                </c:pt>
                <c:pt idx="126">
                  <c:v>0.52887777428636384</c:v>
                </c:pt>
                <c:pt idx="127">
                  <c:v>0.52608314559534075</c:v>
                </c:pt>
                <c:pt idx="128">
                  <c:v>0.52361755666036869</c:v>
                </c:pt>
                <c:pt idx="129">
                  <c:v>0.52088628947353122</c:v>
                </c:pt>
                <c:pt idx="130">
                  <c:v>0.51873815660507494</c:v>
                </c:pt>
                <c:pt idx="131">
                  <c:v>0.51784268246127496</c:v>
                </c:pt>
                <c:pt idx="132">
                  <c:v>0.51754392296177398</c:v>
                </c:pt>
                <c:pt idx="133">
                  <c:v>0.51373283846668383</c:v>
                </c:pt>
                <c:pt idx="134">
                  <c:v>0.51032599444317817</c:v>
                </c:pt>
                <c:pt idx="135">
                  <c:v>0.50571898830615303</c:v>
                </c:pt>
                <c:pt idx="136">
                  <c:v>0.50206939826282282</c:v>
                </c:pt>
                <c:pt idx="137">
                  <c:v>0.49779114176594652</c:v>
                </c:pt>
                <c:pt idx="138">
                  <c:v>0.49170709354796938</c:v>
                </c:pt>
                <c:pt idx="139">
                  <c:v>0.48484625100828888</c:v>
                </c:pt>
                <c:pt idx="140">
                  <c:v>0.47921596711919295</c:v>
                </c:pt>
                <c:pt idx="141">
                  <c:v>0.47371849003085975</c:v>
                </c:pt>
                <c:pt idx="142">
                  <c:v>0.4710876897133221</c:v>
                </c:pt>
                <c:pt idx="143">
                  <c:v>0.46755675089930065</c:v>
                </c:pt>
                <c:pt idx="144">
                  <c:v>0.4666418711028521</c:v>
                </c:pt>
                <c:pt idx="145">
                  <c:v>0.46406614957472125</c:v>
                </c:pt>
                <c:pt idx="146">
                  <c:v>0.46281712032443345</c:v>
                </c:pt>
                <c:pt idx="147">
                  <c:v>0.46201403005355185</c:v>
                </c:pt>
                <c:pt idx="148">
                  <c:v>0.46034073847261281</c:v>
                </c:pt>
                <c:pt idx="149">
                  <c:v>0.45892466683852906</c:v>
                </c:pt>
                <c:pt idx="150">
                  <c:v>0.45784884299923923</c:v>
                </c:pt>
                <c:pt idx="151">
                  <c:v>0.4573638304907463</c:v>
                </c:pt>
                <c:pt idx="152">
                  <c:v>0.4566041687117568</c:v>
                </c:pt>
                <c:pt idx="153">
                  <c:v>0.45669316958702044</c:v>
                </c:pt>
                <c:pt idx="154">
                  <c:v>0.45671848147717431</c:v>
                </c:pt>
                <c:pt idx="155">
                  <c:v>0.45805657802758482</c:v>
                </c:pt>
                <c:pt idx="156">
                  <c:v>0.45914189183949372</c:v>
                </c:pt>
                <c:pt idx="157">
                  <c:v>0.45644671958645844</c:v>
                </c:pt>
                <c:pt idx="158">
                  <c:v>0.45425275846796703</c:v>
                </c:pt>
                <c:pt idx="159">
                  <c:v>0.45449738853011551</c:v>
                </c:pt>
                <c:pt idx="160">
                  <c:v>0.45286995729195756</c:v>
                </c:pt>
                <c:pt idx="161">
                  <c:v>0.45274273295718415</c:v>
                </c:pt>
                <c:pt idx="162">
                  <c:v>0.4537662344304173</c:v>
                </c:pt>
                <c:pt idx="163">
                  <c:v>0.45327700989134895</c:v>
                </c:pt>
                <c:pt idx="164">
                  <c:v>0.45462284431039407</c:v>
                </c:pt>
                <c:pt idx="165">
                  <c:v>0.45497230674596073</c:v>
                </c:pt>
                <c:pt idx="166">
                  <c:v>0.45429701003777523</c:v>
                </c:pt>
                <c:pt idx="167">
                  <c:v>0.45578385057601173</c:v>
                </c:pt>
                <c:pt idx="168">
                  <c:v>0.45185121941419903</c:v>
                </c:pt>
                <c:pt idx="169">
                  <c:v>0.44808558019553563</c:v>
                </c:pt>
                <c:pt idx="170">
                  <c:v>0.44368205559042045</c:v>
                </c:pt>
                <c:pt idx="171">
                  <c:v>0.44127047289796373</c:v>
                </c:pt>
                <c:pt idx="172">
                  <c:v>0.43974944019424339</c:v>
                </c:pt>
                <c:pt idx="173">
                  <c:v>0.4402704077372141</c:v>
                </c:pt>
                <c:pt idx="174">
                  <c:v>0.44268506539448949</c:v>
                </c:pt>
                <c:pt idx="175">
                  <c:v>0.44676525861190031</c:v>
                </c:pt>
                <c:pt idx="176">
                  <c:v>0.45005089282348354</c:v>
                </c:pt>
                <c:pt idx="177">
                  <c:v>0.45255427624751404</c:v>
                </c:pt>
                <c:pt idx="178">
                  <c:v>0.45325983648505908</c:v>
                </c:pt>
                <c:pt idx="179">
                  <c:v>0.45519631330818455</c:v>
                </c:pt>
                <c:pt idx="180">
                  <c:v>0.45808552620754162</c:v>
                </c:pt>
                <c:pt idx="181">
                  <c:v>0.46174329324757946</c:v>
                </c:pt>
                <c:pt idx="182">
                  <c:v>0.46110690495428713</c:v>
                </c:pt>
                <c:pt idx="183">
                  <c:v>0.46084162093937142</c:v>
                </c:pt>
                <c:pt idx="184">
                  <c:v>0.46021105014902397</c:v>
                </c:pt>
                <c:pt idx="185">
                  <c:v>0.46205907899490389</c:v>
                </c:pt>
                <c:pt idx="186">
                  <c:v>0.46497645696939088</c:v>
                </c:pt>
                <c:pt idx="187">
                  <c:v>0.46728394431222742</c:v>
                </c:pt>
                <c:pt idx="188">
                  <c:v>0.46696979745931327</c:v>
                </c:pt>
                <c:pt idx="189">
                  <c:v>0.46743985191176451</c:v>
                </c:pt>
                <c:pt idx="190">
                  <c:v>0.46958096355428608</c:v>
                </c:pt>
                <c:pt idx="191">
                  <c:v>0.47027414737563716</c:v>
                </c:pt>
                <c:pt idx="192">
                  <c:v>0.47078728010309995</c:v>
                </c:pt>
                <c:pt idx="193">
                  <c:v>0.46987694633793065</c:v>
                </c:pt>
                <c:pt idx="194">
                  <c:v>0.46581328766072749</c:v>
                </c:pt>
                <c:pt idx="195">
                  <c:v>0.4635986125485454</c:v>
                </c:pt>
                <c:pt idx="196">
                  <c:v>0.46208432087102425</c:v>
                </c:pt>
                <c:pt idx="197">
                  <c:v>0.46141746034395753</c:v>
                </c:pt>
                <c:pt idx="198">
                  <c:v>0.45867188787279611</c:v>
                </c:pt>
                <c:pt idx="199">
                  <c:v>0.4549488777925958</c:v>
                </c:pt>
                <c:pt idx="200">
                  <c:v>0.45073944601797883</c:v>
                </c:pt>
                <c:pt idx="201">
                  <c:v>0.44629990433528605</c:v>
                </c:pt>
                <c:pt idx="202">
                  <c:v>0.44238836484090943</c:v>
                </c:pt>
                <c:pt idx="203">
                  <c:v>0.43878641399167684</c:v>
                </c:pt>
                <c:pt idx="204">
                  <c:v>0.43592644942033576</c:v>
                </c:pt>
                <c:pt idx="205">
                  <c:v>0.43509889852660061</c:v>
                </c:pt>
                <c:pt idx="206">
                  <c:v>0.43468891215191391</c:v>
                </c:pt>
                <c:pt idx="207">
                  <c:v>0.43444068256394469</c:v>
                </c:pt>
                <c:pt idx="208">
                  <c:v>0.43529361255917848</c:v>
                </c:pt>
                <c:pt idx="209">
                  <c:v>0.43692596136843531</c:v>
                </c:pt>
                <c:pt idx="210">
                  <c:v>0.43839417762901844</c:v>
                </c:pt>
                <c:pt idx="211">
                  <c:v>0.43921913029736626</c:v>
                </c:pt>
                <c:pt idx="212">
                  <c:v>0.44136691300166669</c:v>
                </c:pt>
                <c:pt idx="213">
                  <c:v>0.4436182640973767</c:v>
                </c:pt>
                <c:pt idx="214">
                  <c:v>0.44744740474947137</c:v>
                </c:pt>
                <c:pt idx="215">
                  <c:v>0.4512384210180353</c:v>
                </c:pt>
                <c:pt idx="216">
                  <c:v>0.45180295414518762</c:v>
                </c:pt>
                <c:pt idx="217">
                  <c:v>0.45179553894310531</c:v>
                </c:pt>
                <c:pt idx="218">
                  <c:v>0.45086028078378015</c:v>
                </c:pt>
                <c:pt idx="219">
                  <c:v>0.45526648976061468</c:v>
                </c:pt>
                <c:pt idx="220">
                  <c:v>0.45906393154881281</c:v>
                </c:pt>
                <c:pt idx="221">
                  <c:v>0.46457393477292397</c:v>
                </c:pt>
                <c:pt idx="222">
                  <c:v>0.46907531756004922</c:v>
                </c:pt>
                <c:pt idx="223">
                  <c:v>0.47156502514841692</c:v>
                </c:pt>
                <c:pt idx="224">
                  <c:v>0.47191528842170999</c:v>
                </c:pt>
                <c:pt idx="225">
                  <c:v>0.47020766183120327</c:v>
                </c:pt>
                <c:pt idx="226">
                  <c:v>0.46805156603067516</c:v>
                </c:pt>
                <c:pt idx="227">
                  <c:v>0.46752474830890944</c:v>
                </c:pt>
                <c:pt idx="228">
                  <c:v>0.46573104115659386</c:v>
                </c:pt>
                <c:pt idx="229">
                  <c:v>0.46656199901956891</c:v>
                </c:pt>
                <c:pt idx="230">
                  <c:v>0.46776521179607627</c:v>
                </c:pt>
                <c:pt idx="231">
                  <c:v>0.46879857461589708</c:v>
                </c:pt>
                <c:pt idx="232">
                  <c:v>0.47027869991099985</c:v>
                </c:pt>
                <c:pt idx="233">
                  <c:v>0.47184039910748116</c:v>
                </c:pt>
                <c:pt idx="234">
                  <c:v>0.47195192057812907</c:v>
                </c:pt>
                <c:pt idx="235">
                  <c:v>0.47055948159698036</c:v>
                </c:pt>
                <c:pt idx="236">
                  <c:v>0.47015757468267927</c:v>
                </c:pt>
                <c:pt idx="237">
                  <c:v>0.47160539384473854</c:v>
                </c:pt>
                <c:pt idx="238">
                  <c:v>0.47091784809059856</c:v>
                </c:pt>
                <c:pt idx="239">
                  <c:v>0.47069582607907728</c:v>
                </c:pt>
                <c:pt idx="240">
                  <c:v>0.47223511974433163</c:v>
                </c:pt>
                <c:pt idx="241">
                  <c:v>0.47201269265639167</c:v>
                </c:pt>
                <c:pt idx="242">
                  <c:v>0.47125849722851643</c:v>
                </c:pt>
                <c:pt idx="243">
                  <c:v>0.47168738658989606</c:v>
                </c:pt>
                <c:pt idx="244">
                  <c:v>0.47337216155850598</c:v>
                </c:pt>
                <c:pt idx="245">
                  <c:v>0.47336372961910994</c:v>
                </c:pt>
                <c:pt idx="246">
                  <c:v>0.47264614713845837</c:v>
                </c:pt>
                <c:pt idx="247">
                  <c:v>0.47533363613894386</c:v>
                </c:pt>
                <c:pt idx="248">
                  <c:v>0.47591556848532574</c:v>
                </c:pt>
                <c:pt idx="249">
                  <c:v>0.47838220566152867</c:v>
                </c:pt>
                <c:pt idx="250">
                  <c:v>0.48225898800474143</c:v>
                </c:pt>
                <c:pt idx="251">
                  <c:v>0.48494312424325881</c:v>
                </c:pt>
                <c:pt idx="252">
                  <c:v>0.48683406678747093</c:v>
                </c:pt>
                <c:pt idx="253">
                  <c:v>0.48949006792027455</c:v>
                </c:pt>
                <c:pt idx="254">
                  <c:v>0.49037712371937248</c:v>
                </c:pt>
                <c:pt idx="255">
                  <c:v>0.49084745499950261</c:v>
                </c:pt>
                <c:pt idx="256">
                  <c:v>0.48828419572604359</c:v>
                </c:pt>
                <c:pt idx="257">
                  <c:v>0.48651847425037675</c:v>
                </c:pt>
                <c:pt idx="258">
                  <c:v>0.48410922317716132</c:v>
                </c:pt>
                <c:pt idx="259">
                  <c:v>0.48258085457589861</c:v>
                </c:pt>
                <c:pt idx="260">
                  <c:v>0.48028777782360044</c:v>
                </c:pt>
                <c:pt idx="261">
                  <c:v>0.48089866210718457</c:v>
                </c:pt>
                <c:pt idx="262">
                  <c:v>0.48177621163510986</c:v>
                </c:pt>
                <c:pt idx="263">
                  <c:v>0.48178242347529027</c:v>
                </c:pt>
                <c:pt idx="264">
                  <c:v>0.48180007441941908</c:v>
                </c:pt>
                <c:pt idx="265">
                  <c:v>0.48298927142417453</c:v>
                </c:pt>
                <c:pt idx="266">
                  <c:v>0.48089033974729045</c:v>
                </c:pt>
                <c:pt idx="267">
                  <c:v>0.47942570373627602</c:v>
                </c:pt>
                <c:pt idx="268">
                  <c:v>0.47670884583975276</c:v>
                </c:pt>
                <c:pt idx="269">
                  <c:v>0.47264644535118094</c:v>
                </c:pt>
                <c:pt idx="270">
                  <c:v>0.46899133115060682</c:v>
                </c:pt>
                <c:pt idx="271">
                  <c:v>0.46739292435024726</c:v>
                </c:pt>
                <c:pt idx="272">
                  <c:v>0.46333714912030582</c:v>
                </c:pt>
                <c:pt idx="273">
                  <c:v>0.46052688431319799</c:v>
                </c:pt>
                <c:pt idx="274">
                  <c:v>0.45758157764706869</c:v>
                </c:pt>
                <c:pt idx="275">
                  <c:v>0.45718373214681612</c:v>
                </c:pt>
                <c:pt idx="276">
                  <c:v>0.4566403460730552</c:v>
                </c:pt>
                <c:pt idx="277">
                  <c:v>0.45705809778615686</c:v>
                </c:pt>
                <c:pt idx="278">
                  <c:v>0.45442055901326489</c:v>
                </c:pt>
                <c:pt idx="279">
                  <c:v>0.45461351223069574</c:v>
                </c:pt>
                <c:pt idx="280">
                  <c:v>0.45486402713932111</c:v>
                </c:pt>
                <c:pt idx="281">
                  <c:v>0.45414432112375636</c:v>
                </c:pt>
                <c:pt idx="282">
                  <c:v>0.45223002225593217</c:v>
                </c:pt>
                <c:pt idx="283">
                  <c:v>0.44994338600213707</c:v>
                </c:pt>
                <c:pt idx="284">
                  <c:v>0.4456396204309851</c:v>
                </c:pt>
                <c:pt idx="285">
                  <c:v>0.44436956178262371</c:v>
                </c:pt>
                <c:pt idx="286">
                  <c:v>0.44088619379371835</c:v>
                </c:pt>
                <c:pt idx="287">
                  <c:v>0.43997636203878826</c:v>
                </c:pt>
                <c:pt idx="288">
                  <c:v>0.43840642155436194</c:v>
                </c:pt>
                <c:pt idx="289">
                  <c:v>0.4380281729988485</c:v>
                </c:pt>
                <c:pt idx="290">
                  <c:v>0.4354809207065386</c:v>
                </c:pt>
                <c:pt idx="291">
                  <c:v>0.43147356295324868</c:v>
                </c:pt>
                <c:pt idx="292">
                  <c:v>0.42816544271265611</c:v>
                </c:pt>
                <c:pt idx="293">
                  <c:v>0.42827181631584488</c:v>
                </c:pt>
                <c:pt idx="294">
                  <c:v>0.42385867384785014</c:v>
                </c:pt>
                <c:pt idx="295">
                  <c:v>0.4230720937985738</c:v>
                </c:pt>
                <c:pt idx="296">
                  <c:v>0.41883654511885526</c:v>
                </c:pt>
                <c:pt idx="297">
                  <c:v>0.41931640157296302</c:v>
                </c:pt>
                <c:pt idx="298">
                  <c:v>0.41762171148834276</c:v>
                </c:pt>
                <c:pt idx="299">
                  <c:v>0.41752900550490529</c:v>
                </c:pt>
                <c:pt idx="300">
                  <c:v>0.4145870708141301</c:v>
                </c:pt>
                <c:pt idx="301">
                  <c:v>0.41160992638864363</c:v>
                </c:pt>
                <c:pt idx="302">
                  <c:v>0.40644676401930063</c:v>
                </c:pt>
                <c:pt idx="303">
                  <c:v>0.40347020912950238</c:v>
                </c:pt>
                <c:pt idx="304">
                  <c:v>0.4015580407898095</c:v>
                </c:pt>
                <c:pt idx="305">
                  <c:v>0.39859625503591328</c:v>
                </c:pt>
                <c:pt idx="306">
                  <c:v>0.39543225526058456</c:v>
                </c:pt>
                <c:pt idx="307">
                  <c:v>0.39334068044273818</c:v>
                </c:pt>
                <c:pt idx="308">
                  <c:v>0.39025812088458911</c:v>
                </c:pt>
                <c:pt idx="309">
                  <c:v>0.38990727387509483</c:v>
                </c:pt>
                <c:pt idx="310">
                  <c:v>0.39075255629058425</c:v>
                </c:pt>
                <c:pt idx="311">
                  <c:v>0.39377309272721217</c:v>
                </c:pt>
                <c:pt idx="312">
                  <c:v>0.39370905273826329</c:v>
                </c:pt>
                <c:pt idx="313">
                  <c:v>0.39346214775499821</c:v>
                </c:pt>
                <c:pt idx="314">
                  <c:v>0.39374725171745134</c:v>
                </c:pt>
                <c:pt idx="315">
                  <c:v>0.39698476546416245</c:v>
                </c:pt>
                <c:pt idx="316">
                  <c:v>0.39696907662200637</c:v>
                </c:pt>
                <c:pt idx="317">
                  <c:v>0.39861239037283247</c:v>
                </c:pt>
                <c:pt idx="318">
                  <c:v>0.3982793507783276</c:v>
                </c:pt>
                <c:pt idx="319">
                  <c:v>0.39714804736022064</c:v>
                </c:pt>
                <c:pt idx="320">
                  <c:v>0.39609656146894073</c:v>
                </c:pt>
                <c:pt idx="321">
                  <c:v>0.39831678516886027</c:v>
                </c:pt>
                <c:pt idx="322">
                  <c:v>0.40216377541503451</c:v>
                </c:pt>
                <c:pt idx="323">
                  <c:v>0.40572169447575146</c:v>
                </c:pt>
                <c:pt idx="324">
                  <c:v>0.41148832577491801</c:v>
                </c:pt>
                <c:pt idx="325">
                  <c:v>0.41625976292793937</c:v>
                </c:pt>
                <c:pt idx="326">
                  <c:v>0.4190599649311928</c:v>
                </c:pt>
                <c:pt idx="327">
                  <c:v>0.4204233218371124</c:v>
                </c:pt>
                <c:pt idx="328">
                  <c:v>0.4222305044555264</c:v>
                </c:pt>
                <c:pt idx="329">
                  <c:v>0.4236060572696097</c:v>
                </c:pt>
                <c:pt idx="330">
                  <c:v>0.4245177603306558</c:v>
                </c:pt>
                <c:pt idx="331">
                  <c:v>0.42769045479440398</c:v>
                </c:pt>
                <c:pt idx="332">
                  <c:v>0.42677449644902332</c:v>
                </c:pt>
                <c:pt idx="333">
                  <c:v>0.42649732789425415</c:v>
                </c:pt>
                <c:pt idx="334">
                  <c:v>0.42642316403994274</c:v>
                </c:pt>
                <c:pt idx="335">
                  <c:v>0.42700305028668462</c:v>
                </c:pt>
                <c:pt idx="336">
                  <c:v>0.42356545563213049</c:v>
                </c:pt>
                <c:pt idx="337">
                  <c:v>0.42042074680437075</c:v>
                </c:pt>
                <c:pt idx="338">
                  <c:v>0.4168494215507409</c:v>
                </c:pt>
                <c:pt idx="339">
                  <c:v>0.41703101778931723</c:v>
                </c:pt>
                <c:pt idx="340">
                  <c:v>0.41894493437993297</c:v>
                </c:pt>
                <c:pt idx="341">
                  <c:v>0.41872146180608738</c:v>
                </c:pt>
                <c:pt idx="342">
                  <c:v>0.41809487365287173</c:v>
                </c:pt>
                <c:pt idx="343">
                  <c:v>0.41460913454616583</c:v>
                </c:pt>
                <c:pt idx="344">
                  <c:v>0.41103929030991693</c:v>
                </c:pt>
                <c:pt idx="345">
                  <c:v>0.40685807574139127</c:v>
                </c:pt>
                <c:pt idx="346">
                  <c:v>0.40389390676994491</c:v>
                </c:pt>
                <c:pt idx="347">
                  <c:v>0.39941146246905501</c:v>
                </c:pt>
                <c:pt idx="348">
                  <c:v>0.39740656752679887</c:v>
                </c:pt>
                <c:pt idx="349">
                  <c:v>0.39307615022172954</c:v>
                </c:pt>
                <c:pt idx="350">
                  <c:v>0.39037662082371699</c:v>
                </c:pt>
                <c:pt idx="351">
                  <c:v>0.39086218587574018</c:v>
                </c:pt>
                <c:pt idx="352">
                  <c:v>0.38947602151027799</c:v>
                </c:pt>
                <c:pt idx="353">
                  <c:v>0.3896733229962604</c:v>
                </c:pt>
                <c:pt idx="354">
                  <c:v>0.39004426724517016</c:v>
                </c:pt>
                <c:pt idx="355">
                  <c:v>0.38960087076358596</c:v>
                </c:pt>
                <c:pt idx="356">
                  <c:v>0.38752233063075442</c:v>
                </c:pt>
                <c:pt idx="357">
                  <c:v>0.38649619450440809</c:v>
                </c:pt>
                <c:pt idx="358">
                  <c:v>0.38547907358053218</c:v>
                </c:pt>
                <c:pt idx="359">
                  <c:v>0.3850631556287345</c:v>
                </c:pt>
                <c:pt idx="360">
                  <c:v>0.38619165567507252</c:v>
                </c:pt>
                <c:pt idx="361">
                  <c:v>0.38417980736169088</c:v>
                </c:pt>
                <c:pt idx="362">
                  <c:v>0.38259715491000434</c:v>
                </c:pt>
                <c:pt idx="363">
                  <c:v>0.37988572789991243</c:v>
                </c:pt>
                <c:pt idx="364">
                  <c:v>0.37739621890778446</c:v>
                </c:pt>
                <c:pt idx="365">
                  <c:v>0.37727369625462792</c:v>
                </c:pt>
                <c:pt idx="366">
                  <c:v>0.37895625060504179</c:v>
                </c:pt>
                <c:pt idx="367">
                  <c:v>0.37948398290284036</c:v>
                </c:pt>
                <c:pt idx="368">
                  <c:v>0.37921676228485907</c:v>
                </c:pt>
                <c:pt idx="369">
                  <c:v>0.38036773276837599</c:v>
                </c:pt>
                <c:pt idx="370">
                  <c:v>0.38258051436841484</c:v>
                </c:pt>
                <c:pt idx="371">
                  <c:v>0.38426215821331666</c:v>
                </c:pt>
                <c:pt idx="372">
                  <c:v>0.38542050594739491</c:v>
                </c:pt>
                <c:pt idx="373">
                  <c:v>0.38489145511974199</c:v>
                </c:pt>
                <c:pt idx="374">
                  <c:v>0.3862398417860351</c:v>
                </c:pt>
                <c:pt idx="375">
                  <c:v>0.38389340915698578</c:v>
                </c:pt>
                <c:pt idx="376">
                  <c:v>0.38244605515287849</c:v>
                </c:pt>
                <c:pt idx="377">
                  <c:v>0.38176691755508474</c:v>
                </c:pt>
                <c:pt idx="378">
                  <c:v>0.3803957010395394</c:v>
                </c:pt>
                <c:pt idx="379">
                  <c:v>0.37942499894868165</c:v>
                </c:pt>
                <c:pt idx="380">
                  <c:v>0.37793383248927614</c:v>
                </c:pt>
                <c:pt idx="381">
                  <c:v>0.378144324642671</c:v>
                </c:pt>
                <c:pt idx="382">
                  <c:v>0.37934476179628096</c:v>
                </c:pt>
                <c:pt idx="383">
                  <c:v>0.3792143161043281</c:v>
                </c:pt>
                <c:pt idx="384">
                  <c:v>0.37685316511583949</c:v>
                </c:pt>
                <c:pt idx="385">
                  <c:v>0.37698921887329306</c:v>
                </c:pt>
                <c:pt idx="386">
                  <c:v>0.3768969524812219</c:v>
                </c:pt>
                <c:pt idx="387">
                  <c:v>0.37484063581921961</c:v>
                </c:pt>
                <c:pt idx="388">
                  <c:v>0.37474117040209148</c:v>
                </c:pt>
                <c:pt idx="389">
                  <c:v>0.37605362204015752</c:v>
                </c:pt>
                <c:pt idx="390">
                  <c:v>0.37911494317161554</c:v>
                </c:pt>
                <c:pt idx="391">
                  <c:v>0.38396262841363821</c:v>
                </c:pt>
                <c:pt idx="392">
                  <c:v>0.38762065801966006</c:v>
                </c:pt>
                <c:pt idx="393">
                  <c:v>0.39098993833171042</c:v>
                </c:pt>
                <c:pt idx="394">
                  <c:v>0.39575485449380077</c:v>
                </c:pt>
                <c:pt idx="395">
                  <c:v>0.40088127558410697</c:v>
                </c:pt>
                <c:pt idx="396">
                  <c:v>0.40300181784060701</c:v>
                </c:pt>
                <c:pt idx="397">
                  <c:v>0.40220804410530586</c:v>
                </c:pt>
                <c:pt idx="398">
                  <c:v>0.401536933235145</c:v>
                </c:pt>
                <c:pt idx="399">
                  <c:v>0.3988886260877218</c:v>
                </c:pt>
                <c:pt idx="400">
                  <c:v>0.3992025036717774</c:v>
                </c:pt>
                <c:pt idx="401">
                  <c:v>0.40068317723984337</c:v>
                </c:pt>
                <c:pt idx="402">
                  <c:v>0.40006581175108408</c:v>
                </c:pt>
                <c:pt idx="403">
                  <c:v>0.39920125730536599</c:v>
                </c:pt>
                <c:pt idx="404">
                  <c:v>0.3956040234820512</c:v>
                </c:pt>
                <c:pt idx="405">
                  <c:v>0.39189324148876731</c:v>
                </c:pt>
                <c:pt idx="406">
                  <c:v>0.39003410326689669</c:v>
                </c:pt>
                <c:pt idx="407">
                  <c:v>0.3869618004902165</c:v>
                </c:pt>
                <c:pt idx="408">
                  <c:v>0.38305635464031773</c:v>
                </c:pt>
                <c:pt idx="409">
                  <c:v>0.38427779571628456</c:v>
                </c:pt>
                <c:pt idx="410">
                  <c:v>0.38105030329434636</c:v>
                </c:pt>
                <c:pt idx="411">
                  <c:v>0.37915551658715591</c:v>
                </c:pt>
                <c:pt idx="412">
                  <c:v>0.37398494437986823</c:v>
                </c:pt>
                <c:pt idx="413">
                  <c:v>0.36921114360773893</c:v>
                </c:pt>
                <c:pt idx="414">
                  <c:v>0.36753259263580773</c:v>
                </c:pt>
                <c:pt idx="415">
                  <c:v>0.36527552757326553</c:v>
                </c:pt>
                <c:pt idx="416">
                  <c:v>0.36474365508103146</c:v>
                </c:pt>
                <c:pt idx="417">
                  <c:v>0.36540433706964465</c:v>
                </c:pt>
                <c:pt idx="418">
                  <c:v>0.36699082408604655</c:v>
                </c:pt>
                <c:pt idx="419">
                  <c:v>0.36769416917935471</c:v>
                </c:pt>
                <c:pt idx="420">
                  <c:v>0.36935446646849168</c:v>
                </c:pt>
                <c:pt idx="421">
                  <c:v>0.37308782769492521</c:v>
                </c:pt>
                <c:pt idx="422">
                  <c:v>0.37444323098829091</c:v>
                </c:pt>
                <c:pt idx="423">
                  <c:v>0.37414524174183739</c:v>
                </c:pt>
                <c:pt idx="424">
                  <c:v>0.37273286496837982</c:v>
                </c:pt>
                <c:pt idx="425">
                  <c:v>0.37382457609378272</c:v>
                </c:pt>
                <c:pt idx="426">
                  <c:v>0.37537691890763891</c:v>
                </c:pt>
                <c:pt idx="427">
                  <c:v>0.37782297223121419</c:v>
                </c:pt>
                <c:pt idx="428">
                  <c:v>0.38008910608929236</c:v>
                </c:pt>
                <c:pt idx="429">
                  <c:v>0.38105222166411756</c:v>
                </c:pt>
                <c:pt idx="430">
                  <c:v>0.38046908580865552</c:v>
                </c:pt>
                <c:pt idx="431">
                  <c:v>0.38009404055835344</c:v>
                </c:pt>
                <c:pt idx="432">
                  <c:v>0.383446029737111</c:v>
                </c:pt>
                <c:pt idx="433">
                  <c:v>0.38377609578571742</c:v>
                </c:pt>
                <c:pt idx="434">
                  <c:v>0.38534940167080606</c:v>
                </c:pt>
                <c:pt idx="435">
                  <c:v>0.38703274286664208</c:v>
                </c:pt>
                <c:pt idx="436">
                  <c:v>0.38628293144847642</c:v>
                </c:pt>
                <c:pt idx="437">
                  <c:v>0.38674419947794947</c:v>
                </c:pt>
                <c:pt idx="438">
                  <c:v>0.38557785709444958</c:v>
                </c:pt>
                <c:pt idx="439">
                  <c:v>0.38189249896641819</c:v>
                </c:pt>
                <c:pt idx="440">
                  <c:v>0.38057905578267931</c:v>
                </c:pt>
                <c:pt idx="441">
                  <c:v>0.37652836282849489</c:v>
                </c:pt>
                <c:pt idx="442">
                  <c:v>0.37430869566470409</c:v>
                </c:pt>
                <c:pt idx="443">
                  <c:v>0.37236999324640241</c:v>
                </c:pt>
                <c:pt idx="444">
                  <c:v>0.37145465901403352</c:v>
                </c:pt>
                <c:pt idx="445">
                  <c:v>0.36895330466837578</c:v>
                </c:pt>
                <c:pt idx="446">
                  <c:v>0.36695444502067903</c:v>
                </c:pt>
                <c:pt idx="447">
                  <c:v>0.36524635875702927</c:v>
                </c:pt>
                <c:pt idx="448">
                  <c:v>0.36581802487748616</c:v>
                </c:pt>
                <c:pt idx="449">
                  <c:v>0.3658737052636189</c:v>
                </c:pt>
                <c:pt idx="450">
                  <c:v>0.36621060214836926</c:v>
                </c:pt>
                <c:pt idx="451">
                  <c:v>0.36599162999257523</c:v>
                </c:pt>
                <c:pt idx="452">
                  <c:v>0.36656867725878611</c:v>
                </c:pt>
                <c:pt idx="453">
                  <c:v>0.36522687409003884</c:v>
                </c:pt>
                <c:pt idx="454">
                  <c:v>0.36201777881514413</c:v>
                </c:pt>
                <c:pt idx="455">
                  <c:v>0.35991355197432617</c:v>
                </c:pt>
                <c:pt idx="456">
                  <c:v>0.35714386310823182</c:v>
                </c:pt>
                <c:pt idx="457">
                  <c:v>0.35479737912703996</c:v>
                </c:pt>
                <c:pt idx="458">
                  <c:v>0.35011380709976903</c:v>
                </c:pt>
                <c:pt idx="459">
                  <c:v>0.34458577768278481</c:v>
                </c:pt>
                <c:pt idx="460">
                  <c:v>0.33944242656680051</c:v>
                </c:pt>
                <c:pt idx="461">
                  <c:v>0.33330405574829963</c:v>
                </c:pt>
                <c:pt idx="462">
                  <c:v>0.32722898217497209</c:v>
                </c:pt>
                <c:pt idx="463">
                  <c:v>0.32294569316531058</c:v>
                </c:pt>
                <c:pt idx="464">
                  <c:v>0.31961101314362483</c:v>
                </c:pt>
                <c:pt idx="465">
                  <c:v>0.31554624036659029</c:v>
                </c:pt>
                <c:pt idx="466">
                  <c:v>0.31361879806008386</c:v>
                </c:pt>
                <c:pt idx="467">
                  <c:v>0.31075016652067261</c:v>
                </c:pt>
                <c:pt idx="468">
                  <c:v>0.30968316742462887</c:v>
                </c:pt>
                <c:pt idx="469">
                  <c:v>0.31025683849745483</c:v>
                </c:pt>
                <c:pt idx="470">
                  <c:v>0.30911095708243319</c:v>
                </c:pt>
                <c:pt idx="471">
                  <c:v>0.31039237337619163</c:v>
                </c:pt>
                <c:pt idx="472">
                  <c:v>0.31194258499725519</c:v>
                </c:pt>
                <c:pt idx="473">
                  <c:v>0.31040417914221846</c:v>
                </c:pt>
                <c:pt idx="474">
                  <c:v>0.31322712722186241</c:v>
                </c:pt>
                <c:pt idx="475">
                  <c:v>0.31141672838336693</c:v>
                </c:pt>
                <c:pt idx="476">
                  <c:v>0.30954504135267402</c:v>
                </c:pt>
                <c:pt idx="477">
                  <c:v>0.3072992932627463</c:v>
                </c:pt>
                <c:pt idx="478">
                  <c:v>0.30617364145958814</c:v>
                </c:pt>
                <c:pt idx="479">
                  <c:v>0.3023337893376658</c:v>
                </c:pt>
                <c:pt idx="480">
                  <c:v>0.30127561358070371</c:v>
                </c:pt>
                <c:pt idx="481">
                  <c:v>0.29903032159625798</c:v>
                </c:pt>
                <c:pt idx="482">
                  <c:v>0.29945713011451069</c:v>
                </c:pt>
                <c:pt idx="483">
                  <c:v>0.30020837453108351</c:v>
                </c:pt>
                <c:pt idx="484">
                  <c:v>0.2998575624601883</c:v>
                </c:pt>
                <c:pt idx="485">
                  <c:v>0.29869369932295842</c:v>
                </c:pt>
                <c:pt idx="486">
                  <c:v>0.30251942158635936</c:v>
                </c:pt>
                <c:pt idx="487">
                  <c:v>0.30467126749323914</c:v>
                </c:pt>
                <c:pt idx="488">
                  <c:v>0.30368404963509715</c:v>
                </c:pt>
                <c:pt idx="489">
                  <c:v>0.30277203689264881</c:v>
                </c:pt>
                <c:pt idx="490">
                  <c:v>0.299183187002111</c:v>
                </c:pt>
                <c:pt idx="491">
                  <c:v>0.29536217427358213</c:v>
                </c:pt>
                <c:pt idx="492">
                  <c:v>0.28974130186338437</c:v>
                </c:pt>
                <c:pt idx="493">
                  <c:v>0.28485257985257983</c:v>
                </c:pt>
                <c:pt idx="494">
                  <c:v>0.28202404973340589</c:v>
                </c:pt>
                <c:pt idx="495">
                  <c:v>0.28170451132243152</c:v>
                </c:pt>
                <c:pt idx="496">
                  <c:v>0.28229963024907329</c:v>
                </c:pt>
                <c:pt idx="497">
                  <c:v>0.28344427977183845</c:v>
                </c:pt>
                <c:pt idx="498">
                  <c:v>0.28403580375049747</c:v>
                </c:pt>
                <c:pt idx="499">
                  <c:v>0.28692580943628698</c:v>
                </c:pt>
                <c:pt idx="500">
                  <c:v>0.28824097539748011</c:v>
                </c:pt>
                <c:pt idx="501">
                  <c:v>0.28772675519444213</c:v>
                </c:pt>
                <c:pt idx="502">
                  <c:v>0.28752380488861751</c:v>
                </c:pt>
                <c:pt idx="503">
                  <c:v>0.28485731720899876</c:v>
                </c:pt>
                <c:pt idx="504">
                  <c:v>0.28429824382579078</c:v>
                </c:pt>
                <c:pt idx="505">
                  <c:v>0.28568083969705538</c:v>
                </c:pt>
                <c:pt idx="506">
                  <c:v>0.28487374895549961</c:v>
                </c:pt>
                <c:pt idx="507">
                  <c:v>0.28381169039126253</c:v>
                </c:pt>
                <c:pt idx="508">
                  <c:v>0.28362759279931021</c:v>
                </c:pt>
                <c:pt idx="509">
                  <c:v>0.28452365728900253</c:v>
                </c:pt>
                <c:pt idx="510">
                  <c:v>0.2864950311816245</c:v>
                </c:pt>
                <c:pt idx="511">
                  <c:v>0.28755125100887813</c:v>
                </c:pt>
                <c:pt idx="512">
                  <c:v>0.28757144476287627</c:v>
                </c:pt>
                <c:pt idx="513">
                  <c:v>0.28776398333395647</c:v>
                </c:pt>
                <c:pt idx="514">
                  <c:v>0.28842534785979512</c:v>
                </c:pt>
                <c:pt idx="515">
                  <c:v>0.28719068009129095</c:v>
                </c:pt>
                <c:pt idx="516">
                  <c:v>0.28972135412405714</c:v>
                </c:pt>
                <c:pt idx="517">
                  <c:v>0.29212920635493828</c:v>
                </c:pt>
                <c:pt idx="518">
                  <c:v>0.29646149811041256</c:v>
                </c:pt>
                <c:pt idx="519">
                  <c:v>0.29976676230295723</c:v>
                </c:pt>
                <c:pt idx="520">
                  <c:v>0.30009841862947889</c:v>
                </c:pt>
                <c:pt idx="521">
                  <c:v>0.2980998843876162</c:v>
                </c:pt>
                <c:pt idx="522">
                  <c:v>0.29775720344983381</c:v>
                </c:pt>
                <c:pt idx="523">
                  <c:v>0.30042491317028408</c:v>
                </c:pt>
                <c:pt idx="524">
                  <c:v>0.30374995160429652</c:v>
                </c:pt>
                <c:pt idx="525">
                  <c:v>0.30870915095716289</c:v>
                </c:pt>
                <c:pt idx="526">
                  <c:v>0.31349441967655262</c:v>
                </c:pt>
                <c:pt idx="527">
                  <c:v>0.31933021010551366</c:v>
                </c:pt>
                <c:pt idx="528">
                  <c:v>0.32499335598704959</c:v>
                </c:pt>
                <c:pt idx="529">
                  <c:v>0.32871410882609986</c:v>
                </c:pt>
                <c:pt idx="530">
                  <c:v>0.33019769496088158</c:v>
                </c:pt>
                <c:pt idx="531">
                  <c:v>0.33144707130614576</c:v>
                </c:pt>
                <c:pt idx="532">
                  <c:v>0.33640936003221683</c:v>
                </c:pt>
                <c:pt idx="533">
                  <c:v>0.34114811343105245</c:v>
                </c:pt>
                <c:pt idx="534">
                  <c:v>0.34474846299614997</c:v>
                </c:pt>
                <c:pt idx="535">
                  <c:v>0.34739356648729108</c:v>
                </c:pt>
                <c:pt idx="536">
                  <c:v>0.35021968793879865</c:v>
                </c:pt>
                <c:pt idx="537">
                  <c:v>0.35220900153437179</c:v>
                </c:pt>
                <c:pt idx="538">
                  <c:v>0.35844425900295801</c:v>
                </c:pt>
                <c:pt idx="539">
                  <c:v>0.36133790766481505</c:v>
                </c:pt>
                <c:pt idx="540">
                  <c:v>0.36075504181837065</c:v>
                </c:pt>
                <c:pt idx="541">
                  <c:v>0.3611479461012353</c:v>
                </c:pt>
                <c:pt idx="542">
                  <c:v>0.36371543477617485</c:v>
                </c:pt>
                <c:pt idx="543">
                  <c:v>0.36091249242487017</c:v>
                </c:pt>
                <c:pt idx="544">
                  <c:v>0.35966613965488808</c:v>
                </c:pt>
                <c:pt idx="545">
                  <c:v>0.35762809589919187</c:v>
                </c:pt>
                <c:pt idx="546">
                  <c:v>0.35450336206217198</c:v>
                </c:pt>
                <c:pt idx="547">
                  <c:v>0.34881709872324312</c:v>
                </c:pt>
                <c:pt idx="548">
                  <c:v>0.34640602643550983</c:v>
                </c:pt>
                <c:pt idx="549">
                  <c:v>0.34227393495776304</c:v>
                </c:pt>
                <c:pt idx="550">
                  <c:v>0.34261961532347801</c:v>
                </c:pt>
                <c:pt idx="551">
                  <c:v>0.34246055634986333</c:v>
                </c:pt>
                <c:pt idx="552">
                  <c:v>0.34213431405686501</c:v>
                </c:pt>
                <c:pt idx="553">
                  <c:v>0.34054921134384053</c:v>
                </c:pt>
                <c:pt idx="554">
                  <c:v>0.33662133206128531</c:v>
                </c:pt>
                <c:pt idx="555">
                  <c:v>0.33183564148662664</c:v>
                </c:pt>
                <c:pt idx="556">
                  <c:v>0.32760672878594038</c:v>
                </c:pt>
                <c:pt idx="557">
                  <c:v>0.32566084272287882</c:v>
                </c:pt>
                <c:pt idx="558">
                  <c:v>0.32430427227001829</c:v>
                </c:pt>
                <c:pt idx="559">
                  <c:v>0.321562604790465</c:v>
                </c:pt>
                <c:pt idx="560">
                  <c:v>0.31833156086887432</c:v>
                </c:pt>
                <c:pt idx="561">
                  <c:v>0.31675062492088407</c:v>
                </c:pt>
                <c:pt idx="562">
                  <c:v>0.31452002002761387</c:v>
                </c:pt>
                <c:pt idx="563">
                  <c:v>0.31319049188072567</c:v>
                </c:pt>
                <c:pt idx="564">
                  <c:v>0.31079133244823764</c:v>
                </c:pt>
                <c:pt idx="565">
                  <c:v>0.31132198526054911</c:v>
                </c:pt>
                <c:pt idx="566">
                  <c:v>0.31382891898290777</c:v>
                </c:pt>
                <c:pt idx="567">
                  <c:v>0.3138321697707161</c:v>
                </c:pt>
                <c:pt idx="568">
                  <c:v>0.3115337540472739</c:v>
                </c:pt>
                <c:pt idx="569">
                  <c:v>0.31031282948509115</c:v>
                </c:pt>
                <c:pt idx="570">
                  <c:v>0.30978284921361177</c:v>
                </c:pt>
                <c:pt idx="571">
                  <c:v>0.30655779203606776</c:v>
                </c:pt>
                <c:pt idx="572">
                  <c:v>0.30437795646733368</c:v>
                </c:pt>
                <c:pt idx="573">
                  <c:v>0.30420546631269602</c:v>
                </c:pt>
                <c:pt idx="574">
                  <c:v>0.30209698196031598</c:v>
                </c:pt>
                <c:pt idx="575">
                  <c:v>0.29761387749716883</c:v>
                </c:pt>
                <c:pt idx="576">
                  <c:v>0.29328333653239735</c:v>
                </c:pt>
                <c:pt idx="577">
                  <c:v>0.29111108992682799</c:v>
                </c:pt>
                <c:pt idx="578">
                  <c:v>0.29292433968789178</c:v>
                </c:pt>
                <c:pt idx="579">
                  <c:v>0.29309967288432737</c:v>
                </c:pt>
                <c:pt idx="580">
                  <c:v>0.29206136744960814</c:v>
                </c:pt>
                <c:pt idx="581">
                  <c:v>0.29053016433766676</c:v>
                </c:pt>
                <c:pt idx="582">
                  <c:v>0.29065334277616589</c:v>
                </c:pt>
                <c:pt idx="583">
                  <c:v>0.2898736497615601</c:v>
                </c:pt>
                <c:pt idx="584">
                  <c:v>0.2894490571778221</c:v>
                </c:pt>
                <c:pt idx="585">
                  <c:v>0.28769940213608935</c:v>
                </c:pt>
                <c:pt idx="586">
                  <c:v>0.28589189189189185</c:v>
                </c:pt>
                <c:pt idx="587">
                  <c:v>0.28394304760544886</c:v>
                </c:pt>
                <c:pt idx="588">
                  <c:v>0.28022636531901768</c:v>
                </c:pt>
                <c:pt idx="589">
                  <c:v>0.27871371493219144</c:v>
                </c:pt>
                <c:pt idx="590">
                  <c:v>0.28156346836197993</c:v>
                </c:pt>
                <c:pt idx="591">
                  <c:v>0.28186876433423891</c:v>
                </c:pt>
                <c:pt idx="592">
                  <c:v>0.28512228111862548</c:v>
                </c:pt>
                <c:pt idx="593">
                  <c:v>0.29106701250344291</c:v>
                </c:pt>
                <c:pt idx="594">
                  <c:v>0.29803477428144071</c:v>
                </c:pt>
                <c:pt idx="595">
                  <c:v>0.30356455266983262</c:v>
                </c:pt>
                <c:pt idx="596">
                  <c:v>0.30976046513370342</c:v>
                </c:pt>
                <c:pt idx="597">
                  <c:v>0.31467375293841793</c:v>
                </c:pt>
                <c:pt idx="598">
                  <c:v>0.31872553858507557</c:v>
                </c:pt>
                <c:pt idx="599">
                  <c:v>0.32116664263981731</c:v>
                </c:pt>
                <c:pt idx="600">
                  <c:v>0.32032506897163443</c:v>
                </c:pt>
                <c:pt idx="601">
                  <c:v>0.31592556124154997</c:v>
                </c:pt>
                <c:pt idx="602">
                  <c:v>0.31238432994292836</c:v>
                </c:pt>
                <c:pt idx="603">
                  <c:v>0.3096287569590585</c:v>
                </c:pt>
                <c:pt idx="604">
                  <c:v>0.30849831384523024</c:v>
                </c:pt>
                <c:pt idx="605">
                  <c:v>0.30954663095845286</c:v>
                </c:pt>
                <c:pt idx="606">
                  <c:v>0.31459648552681257</c:v>
                </c:pt>
                <c:pt idx="607">
                  <c:v>0.31735526054065155</c:v>
                </c:pt>
                <c:pt idx="608">
                  <c:v>0.31879246622875679</c:v>
                </c:pt>
                <c:pt idx="609">
                  <c:v>0.31848131363358073</c:v>
                </c:pt>
                <c:pt idx="610">
                  <c:v>0.31756315785169253</c:v>
                </c:pt>
                <c:pt idx="611">
                  <c:v>0.31428260018727056</c:v>
                </c:pt>
                <c:pt idx="612">
                  <c:v>0.31377139543564042</c:v>
                </c:pt>
                <c:pt idx="613">
                  <c:v>0.31201178256542239</c:v>
                </c:pt>
                <c:pt idx="614">
                  <c:v>0.31308612625475218</c:v>
                </c:pt>
                <c:pt idx="615">
                  <c:v>0.31422324214915753</c:v>
                </c:pt>
                <c:pt idx="616">
                  <c:v>0.31209843648308105</c:v>
                </c:pt>
                <c:pt idx="617">
                  <c:v>0.31008090481866635</c:v>
                </c:pt>
                <c:pt idx="618">
                  <c:v>0.31169900992834804</c:v>
                </c:pt>
                <c:pt idx="619">
                  <c:v>0.31076123695574726</c:v>
                </c:pt>
                <c:pt idx="620">
                  <c:v>0.30900076051979875</c:v>
                </c:pt>
                <c:pt idx="621">
                  <c:v>0.30713226724181486</c:v>
                </c:pt>
                <c:pt idx="622">
                  <c:v>0.30568132514100965</c:v>
                </c:pt>
                <c:pt idx="623">
                  <c:v>0.30485855225099834</c:v>
                </c:pt>
                <c:pt idx="624">
                  <c:v>0.30727339758782324</c:v>
                </c:pt>
                <c:pt idx="625">
                  <c:v>0.30907563881582528</c:v>
                </c:pt>
                <c:pt idx="626">
                  <c:v>0.30757773161026797</c:v>
                </c:pt>
                <c:pt idx="627">
                  <c:v>0.30462402750580947</c:v>
                </c:pt>
                <c:pt idx="628">
                  <c:v>0.29944670121865807</c:v>
                </c:pt>
                <c:pt idx="629">
                  <c:v>0.29445758043229203</c:v>
                </c:pt>
                <c:pt idx="630">
                  <c:v>0.28928382008990289</c:v>
                </c:pt>
                <c:pt idx="631">
                  <c:v>0.28101100622090747</c:v>
                </c:pt>
                <c:pt idx="632">
                  <c:v>0.27639260435824553</c:v>
                </c:pt>
                <c:pt idx="633">
                  <c:v>0.27725947370335913</c:v>
                </c:pt>
                <c:pt idx="634">
                  <c:v>0.276318781264211</c:v>
                </c:pt>
                <c:pt idx="635">
                  <c:v>0.27385576992309507</c:v>
                </c:pt>
                <c:pt idx="636">
                  <c:v>0.2709871399486285</c:v>
                </c:pt>
                <c:pt idx="637">
                  <c:v>0.26721191280192491</c:v>
                </c:pt>
                <c:pt idx="638">
                  <c:v>0.26091275497070876</c:v>
                </c:pt>
                <c:pt idx="639">
                  <c:v>0.25570776255707761</c:v>
                </c:pt>
                <c:pt idx="640">
                  <c:v>0.25260016310666134</c:v>
                </c:pt>
                <c:pt idx="641">
                  <c:v>0.25148522024729519</c:v>
                </c:pt>
                <c:pt idx="642">
                  <c:v>0.25335795433113528</c:v>
                </c:pt>
                <c:pt idx="643">
                  <c:v>0.25858129817035819</c:v>
                </c:pt>
                <c:pt idx="644">
                  <c:v>0.26204717568624658</c:v>
                </c:pt>
                <c:pt idx="645">
                  <c:v>0.26639684885293574</c:v>
                </c:pt>
                <c:pt idx="646">
                  <c:v>0.26694816133717258</c:v>
                </c:pt>
                <c:pt idx="647">
                  <c:v>0.26822613724237637</c:v>
                </c:pt>
                <c:pt idx="648">
                  <c:v>0.26698683562411019</c:v>
                </c:pt>
                <c:pt idx="649">
                  <c:v>0.26587202962136391</c:v>
                </c:pt>
                <c:pt idx="650">
                  <c:v>0.26493870972662154</c:v>
                </c:pt>
                <c:pt idx="651">
                  <c:v>0.26669388626387308</c:v>
                </c:pt>
                <c:pt idx="652">
                  <c:v>0.2657690737102843</c:v>
                </c:pt>
                <c:pt idx="653">
                  <c:v>0.26746496653619573</c:v>
                </c:pt>
                <c:pt idx="654">
                  <c:v>0.26782128180234338</c:v>
                </c:pt>
                <c:pt idx="655">
                  <c:v>0.27097541501713296</c:v>
                </c:pt>
                <c:pt idx="656">
                  <c:v>0.2727606199074819</c:v>
                </c:pt>
                <c:pt idx="657">
                  <c:v>0.27121410569347704</c:v>
                </c:pt>
                <c:pt idx="658">
                  <c:v>0.27039813525339018</c:v>
                </c:pt>
                <c:pt idx="659">
                  <c:v>0.27142596659761914</c:v>
                </c:pt>
                <c:pt idx="660">
                  <c:v>0.27537129930166221</c:v>
                </c:pt>
                <c:pt idx="661">
                  <c:v>0.27649963489428309</c:v>
                </c:pt>
                <c:pt idx="662">
                  <c:v>0.2762434912219342</c:v>
                </c:pt>
                <c:pt idx="663">
                  <c:v>0.27327508285628199</c:v>
                </c:pt>
                <c:pt idx="664">
                  <c:v>0.27398921262584996</c:v>
                </c:pt>
                <c:pt idx="665">
                  <c:v>0.27223055721446177</c:v>
                </c:pt>
                <c:pt idx="666">
                  <c:v>0.2720779775893466</c:v>
                </c:pt>
                <c:pt idx="667">
                  <c:v>0.27254320305193364</c:v>
                </c:pt>
                <c:pt idx="668">
                  <c:v>0.27275751138478155</c:v>
                </c:pt>
                <c:pt idx="669">
                  <c:v>0.27219830263219452</c:v>
                </c:pt>
                <c:pt idx="670">
                  <c:v>0.27211814886316965</c:v>
                </c:pt>
                <c:pt idx="671">
                  <c:v>0.27067042355465365</c:v>
                </c:pt>
                <c:pt idx="672">
                  <c:v>0.27108302356801184</c:v>
                </c:pt>
                <c:pt idx="673">
                  <c:v>0.27123050958381223</c:v>
                </c:pt>
                <c:pt idx="674">
                  <c:v>0.27007101129659461</c:v>
                </c:pt>
                <c:pt idx="675">
                  <c:v>0.26929718542646691</c:v>
                </c:pt>
                <c:pt idx="676">
                  <c:v>0.26753214787130164</c:v>
                </c:pt>
                <c:pt idx="677">
                  <c:v>0.26583598352536364</c:v>
                </c:pt>
                <c:pt idx="678">
                  <c:v>0.26284868200987754</c:v>
                </c:pt>
                <c:pt idx="679">
                  <c:v>0.26213723581528109</c:v>
                </c:pt>
                <c:pt idx="680">
                  <c:v>0.26110274917332726</c:v>
                </c:pt>
                <c:pt idx="681">
                  <c:v>0.2614917881232332</c:v>
                </c:pt>
                <c:pt idx="682">
                  <c:v>0.26110168044436854</c:v>
                </c:pt>
                <c:pt idx="683">
                  <c:v>0.26007653786583795</c:v>
                </c:pt>
                <c:pt idx="684">
                  <c:v>0.26056844846573812</c:v>
                </c:pt>
                <c:pt idx="685">
                  <c:v>0.25687297595086356</c:v>
                </c:pt>
                <c:pt idx="686">
                  <c:v>0.25670398946179901</c:v>
                </c:pt>
                <c:pt idx="687">
                  <c:v>0.25897936827651657</c:v>
                </c:pt>
                <c:pt idx="688">
                  <c:v>0.25995899040861203</c:v>
                </c:pt>
                <c:pt idx="689">
                  <c:v>0.25936745496846397</c:v>
                </c:pt>
                <c:pt idx="690">
                  <c:v>0.2612318540934937</c:v>
                </c:pt>
                <c:pt idx="691">
                  <c:v>0.25859877104035012</c:v>
                </c:pt>
                <c:pt idx="692">
                  <c:v>0.25404747494899266</c:v>
                </c:pt>
                <c:pt idx="693">
                  <c:v>0.24766433949441194</c:v>
                </c:pt>
                <c:pt idx="694">
                  <c:v>0.24162695728339617</c:v>
                </c:pt>
                <c:pt idx="695">
                  <c:v>0.23658006826323658</c:v>
                </c:pt>
                <c:pt idx="696">
                  <c:v>0.234845732629646</c:v>
                </c:pt>
                <c:pt idx="697">
                  <c:v>0.23337334144456684</c:v>
                </c:pt>
                <c:pt idx="698">
                  <c:v>0.23213049505177349</c:v>
                </c:pt>
                <c:pt idx="699">
                  <c:v>0.23123103042796819</c:v>
                </c:pt>
                <c:pt idx="700">
                  <c:v>0.2340956799994805</c:v>
                </c:pt>
                <c:pt idx="701">
                  <c:v>0.23833118524400085</c:v>
                </c:pt>
                <c:pt idx="702">
                  <c:v>0.24060902261692929</c:v>
                </c:pt>
                <c:pt idx="703">
                  <c:v>0.24438559118120745</c:v>
                </c:pt>
                <c:pt idx="704">
                  <c:v>0.247297151393363</c:v>
                </c:pt>
                <c:pt idx="705">
                  <c:v>0.24851272911197281</c:v>
                </c:pt>
                <c:pt idx="706">
                  <c:v>0.25189947960339759</c:v>
                </c:pt>
                <c:pt idx="707">
                  <c:v>0.25141608932771264</c:v>
                </c:pt>
                <c:pt idx="708">
                  <c:v>0.2483062325232003</c:v>
                </c:pt>
                <c:pt idx="709">
                  <c:v>0.24786451130926837</c:v>
                </c:pt>
                <c:pt idx="710">
                  <c:v>0.24827384435342306</c:v>
                </c:pt>
                <c:pt idx="711">
                  <c:v>0.24860033318283997</c:v>
                </c:pt>
                <c:pt idx="712">
                  <c:v>0.25141454341638464</c:v>
                </c:pt>
                <c:pt idx="713">
                  <c:v>0.25501999559299948</c:v>
                </c:pt>
                <c:pt idx="714">
                  <c:v>0.25992295914457436</c:v>
                </c:pt>
                <c:pt idx="715">
                  <c:v>0.26331110066541835</c:v>
                </c:pt>
                <c:pt idx="716">
                  <c:v>0.26449422479869567</c:v>
                </c:pt>
                <c:pt idx="717">
                  <c:v>0.26527691116204544</c:v>
                </c:pt>
                <c:pt idx="718">
                  <c:v>0.26424958826715345</c:v>
                </c:pt>
                <c:pt idx="719">
                  <c:v>0.26467583434622682</c:v>
                </c:pt>
                <c:pt idx="720">
                  <c:v>0.26333220758035331</c:v>
                </c:pt>
                <c:pt idx="721">
                  <c:v>0.26235440209013799</c:v>
                </c:pt>
                <c:pt idx="722">
                  <c:v>0.26170674222299423</c:v>
                </c:pt>
                <c:pt idx="723">
                  <c:v>0.26088911648450125</c:v>
                </c:pt>
                <c:pt idx="724">
                  <c:v>0.26174686044870887</c:v>
                </c:pt>
                <c:pt idx="725">
                  <c:v>0.26382387934941171</c:v>
                </c:pt>
                <c:pt idx="726">
                  <c:v>0.26599672910331434</c:v>
                </c:pt>
                <c:pt idx="727">
                  <c:v>0.26696643296135592</c:v>
                </c:pt>
                <c:pt idx="728">
                  <c:v>0.26558240598420341</c:v>
                </c:pt>
                <c:pt idx="729">
                  <c:v>0.2633265272565018</c:v>
                </c:pt>
                <c:pt idx="730">
                  <c:v>0.26370833065707494</c:v>
                </c:pt>
                <c:pt idx="731">
                  <c:v>0.26575564566558579</c:v>
                </c:pt>
                <c:pt idx="732">
                  <c:v>0.26722617487816763</c:v>
                </c:pt>
                <c:pt idx="733">
                  <c:v>0.268728672133974</c:v>
                </c:pt>
                <c:pt idx="734">
                  <c:v>0.26960006981940815</c:v>
                </c:pt>
                <c:pt idx="735">
                  <c:v>0.27061150162192965</c:v>
                </c:pt>
                <c:pt idx="736">
                  <c:v>0.27067361749974445</c:v>
                </c:pt>
                <c:pt idx="737">
                  <c:v>0.27193063931328326</c:v>
                </c:pt>
                <c:pt idx="738">
                  <c:v>0.27064546748932133</c:v>
                </c:pt>
                <c:pt idx="739">
                  <c:v>0.267685373214611</c:v>
                </c:pt>
                <c:pt idx="740">
                  <c:v>0.26458702769062881</c:v>
                </c:pt>
                <c:pt idx="741">
                  <c:v>0.26299854958054281</c:v>
                </c:pt>
                <c:pt idx="742">
                  <c:v>0.257742398583304</c:v>
                </c:pt>
                <c:pt idx="743">
                  <c:v>0.2543680441722026</c:v>
                </c:pt>
                <c:pt idx="744">
                  <c:v>0.25337668401847019</c:v>
                </c:pt>
                <c:pt idx="745">
                  <c:v>0.25298287757518023</c:v>
                </c:pt>
                <c:pt idx="746">
                  <c:v>0.25307966173288621</c:v>
                </c:pt>
                <c:pt idx="747">
                  <c:v>0.25150521351620297</c:v>
                </c:pt>
                <c:pt idx="748">
                  <c:v>0.24787712266146733</c:v>
                </c:pt>
                <c:pt idx="749">
                  <c:v>0.24750835426562517</c:v>
                </c:pt>
                <c:pt idx="750">
                  <c:v>0.24851469776428373</c:v>
                </c:pt>
                <c:pt idx="751">
                  <c:v>0.25123667778397002</c:v>
                </c:pt>
                <c:pt idx="752">
                  <c:v>0.25483805149983058</c:v>
                </c:pt>
                <c:pt idx="753">
                  <c:v>0.25417930095482222</c:v>
                </c:pt>
                <c:pt idx="754">
                  <c:v>0.25430374168456249</c:v>
                </c:pt>
                <c:pt idx="755">
                  <c:v>0.25379477199810657</c:v>
                </c:pt>
                <c:pt idx="756">
                  <c:v>0.25402121864506511</c:v>
                </c:pt>
                <c:pt idx="757">
                  <c:v>0.25487497495280581</c:v>
                </c:pt>
                <c:pt idx="758">
                  <c:v>0.25530202613141451</c:v>
                </c:pt>
                <c:pt idx="759">
                  <c:v>0.25483173106351426</c:v>
                </c:pt>
                <c:pt idx="760">
                  <c:v>0.25322349131864619</c:v>
                </c:pt>
                <c:pt idx="761">
                  <c:v>0.25252623262132151</c:v>
                </c:pt>
                <c:pt idx="762">
                  <c:v>0.25173859263331505</c:v>
                </c:pt>
                <c:pt idx="763">
                  <c:v>0.25507210368499694</c:v>
                </c:pt>
                <c:pt idx="764">
                  <c:v>0.25726073969496388</c:v>
                </c:pt>
                <c:pt idx="765">
                  <c:v>0.25439739685453255</c:v>
                </c:pt>
                <c:pt idx="766">
                  <c:v>0.25486697593275442</c:v>
                </c:pt>
                <c:pt idx="767">
                  <c:v>0.25596890069875011</c:v>
                </c:pt>
                <c:pt idx="768">
                  <c:v>0.25586095523946234</c:v>
                </c:pt>
                <c:pt idx="769">
                  <c:v>0.2552840411603286</c:v>
                </c:pt>
                <c:pt idx="770">
                  <c:v>0.25320562487052717</c:v>
                </c:pt>
                <c:pt idx="771">
                  <c:v>0.25167762223376011</c:v>
                </c:pt>
                <c:pt idx="772">
                  <c:v>0.25182337577538361</c:v>
                </c:pt>
                <c:pt idx="773">
                  <c:v>0.25225559061622066</c:v>
                </c:pt>
                <c:pt idx="774">
                  <c:v>0.25356287263801996</c:v>
                </c:pt>
                <c:pt idx="775">
                  <c:v>0.25370302952138557</c:v>
                </c:pt>
                <c:pt idx="776">
                  <c:v>0.25634400950540553</c:v>
                </c:pt>
                <c:pt idx="777">
                  <c:v>0.25723704610363118</c:v>
                </c:pt>
                <c:pt idx="778">
                  <c:v>0.25980898883709441</c:v>
                </c:pt>
                <c:pt idx="779">
                  <c:v>0.26133310416061978</c:v>
                </c:pt>
                <c:pt idx="780">
                  <c:v>0.2576881687219385</c:v>
                </c:pt>
                <c:pt idx="781">
                  <c:v>0.25476041115315001</c:v>
                </c:pt>
                <c:pt idx="782">
                  <c:v>0.25403278559840914</c:v>
                </c:pt>
                <c:pt idx="783">
                  <c:v>0.25192111449092502</c:v>
                </c:pt>
                <c:pt idx="784">
                  <c:v>0.24895121054224612</c:v>
                </c:pt>
                <c:pt idx="785">
                  <c:v>0.24571447169289354</c:v>
                </c:pt>
                <c:pt idx="786">
                  <c:v>0.2414296714829243</c:v>
                </c:pt>
                <c:pt idx="787">
                  <c:v>0.23934874439578099</c:v>
                </c:pt>
                <c:pt idx="788">
                  <c:v>0.23666129880691519</c:v>
                </c:pt>
                <c:pt idx="789">
                  <c:v>0.23631911403183828</c:v>
                </c:pt>
                <c:pt idx="790">
                  <c:v>0.23593335174562932</c:v>
                </c:pt>
                <c:pt idx="791">
                  <c:v>0.23165781532410246</c:v>
                </c:pt>
                <c:pt idx="792">
                  <c:v>0.22601383898401214</c:v>
                </c:pt>
                <c:pt idx="793">
                  <c:v>0.22189930722161688</c:v>
                </c:pt>
                <c:pt idx="794">
                  <c:v>0.2181346782671508</c:v>
                </c:pt>
                <c:pt idx="795">
                  <c:v>0.21828488941321927</c:v>
                </c:pt>
                <c:pt idx="796">
                  <c:v>0.21619734661102763</c:v>
                </c:pt>
                <c:pt idx="797">
                  <c:v>0.21138982636616657</c:v>
                </c:pt>
                <c:pt idx="798">
                  <c:v>0.20915017949419662</c:v>
                </c:pt>
                <c:pt idx="799">
                  <c:v>0.20801045473246049</c:v>
                </c:pt>
                <c:pt idx="800">
                  <c:v>0.20624529295056079</c:v>
                </c:pt>
                <c:pt idx="801">
                  <c:v>0.20497542927831308</c:v>
                </c:pt>
                <c:pt idx="802">
                  <c:v>0.2022215031488368</c:v>
                </c:pt>
                <c:pt idx="803">
                  <c:v>0.19694256337991414</c:v>
                </c:pt>
                <c:pt idx="804">
                  <c:v>0.18940224629498595</c:v>
                </c:pt>
                <c:pt idx="805">
                  <c:v>0.18382256606443328</c:v>
                </c:pt>
                <c:pt idx="806">
                  <c:v>0.18027292864603059</c:v>
                </c:pt>
                <c:pt idx="807">
                  <c:v>0.17917118182116704</c:v>
                </c:pt>
                <c:pt idx="808">
                  <c:v>0.17675837666088964</c:v>
                </c:pt>
                <c:pt idx="809">
                  <c:v>0.17044678615980569</c:v>
                </c:pt>
                <c:pt idx="810">
                  <c:v>0.16597491957926436</c:v>
                </c:pt>
                <c:pt idx="811">
                  <c:v>0.16377113660502568</c:v>
                </c:pt>
                <c:pt idx="812">
                  <c:v>0.16463886819337095</c:v>
                </c:pt>
                <c:pt idx="813">
                  <c:v>0.16510307339307612</c:v>
                </c:pt>
                <c:pt idx="814">
                  <c:v>0.16567365357191693</c:v>
                </c:pt>
                <c:pt idx="815">
                  <c:v>0.16729986277600734</c:v>
                </c:pt>
                <c:pt idx="816">
                  <c:v>0.1664775011422584</c:v>
                </c:pt>
                <c:pt idx="817">
                  <c:v>0.16451286878784996</c:v>
                </c:pt>
                <c:pt idx="818">
                  <c:v>0.16263339822542613</c:v>
                </c:pt>
                <c:pt idx="819">
                  <c:v>0.16234703232750031</c:v>
                </c:pt>
                <c:pt idx="820">
                  <c:v>0.16226077891131135</c:v>
                </c:pt>
                <c:pt idx="821">
                  <c:v>0.16064793266164226</c:v>
                </c:pt>
                <c:pt idx="822">
                  <c:v>0.15966297953627126</c:v>
                </c:pt>
                <c:pt idx="823">
                  <c:v>0.15957441906543607</c:v>
                </c:pt>
                <c:pt idx="824">
                  <c:v>0.15880554379703202</c:v>
                </c:pt>
                <c:pt idx="825">
                  <c:v>0.15847937056460309</c:v>
                </c:pt>
                <c:pt idx="826">
                  <c:v>0.15839852794228754</c:v>
                </c:pt>
                <c:pt idx="827">
                  <c:v>0.15962660336320059</c:v>
                </c:pt>
                <c:pt idx="828">
                  <c:v>0.16322103250888703</c:v>
                </c:pt>
                <c:pt idx="829">
                  <c:v>0.16741004275119606</c:v>
                </c:pt>
                <c:pt idx="830">
                  <c:v>0.17077901791612202</c:v>
                </c:pt>
                <c:pt idx="831">
                  <c:v>0.17308744432931028</c:v>
                </c:pt>
                <c:pt idx="832">
                  <c:v>0.17783751945016663</c:v>
                </c:pt>
                <c:pt idx="833">
                  <c:v>0.17958310556965149</c:v>
                </c:pt>
                <c:pt idx="834">
                  <c:v>0.18279602261204622</c:v>
                </c:pt>
                <c:pt idx="835">
                  <c:v>0.18494421437888631</c:v>
                </c:pt>
                <c:pt idx="836">
                  <c:v>0.19097051626163322</c:v>
                </c:pt>
                <c:pt idx="837">
                  <c:v>0.19355815545342422</c:v>
                </c:pt>
                <c:pt idx="838">
                  <c:v>0.19584340505826167</c:v>
                </c:pt>
                <c:pt idx="839">
                  <c:v>0.1977659804158147</c:v>
                </c:pt>
                <c:pt idx="840">
                  <c:v>0.20062009035420311</c:v>
                </c:pt>
                <c:pt idx="841">
                  <c:v>0.20088829619633541</c:v>
                </c:pt>
                <c:pt idx="842">
                  <c:v>0.20019433722907501</c:v>
                </c:pt>
                <c:pt idx="843">
                  <c:v>0.19932886863031213</c:v>
                </c:pt>
                <c:pt idx="844">
                  <c:v>0.19767005721551173</c:v>
                </c:pt>
                <c:pt idx="845">
                  <c:v>0.19507133095776338</c:v>
                </c:pt>
                <c:pt idx="846">
                  <c:v>0.19098899548984974</c:v>
                </c:pt>
                <c:pt idx="847">
                  <c:v>0.18824265568122045</c:v>
                </c:pt>
                <c:pt idx="848">
                  <c:v>0.18489897199574618</c:v>
                </c:pt>
                <c:pt idx="849">
                  <c:v>0.18263935213382704</c:v>
                </c:pt>
                <c:pt idx="850">
                  <c:v>0.18168784904151167</c:v>
                </c:pt>
                <c:pt idx="851">
                  <c:v>0.17748847792221226</c:v>
                </c:pt>
                <c:pt idx="852">
                  <c:v>0.17576280002009181</c:v>
                </c:pt>
                <c:pt idx="853">
                  <c:v>0.17472094890321913</c:v>
                </c:pt>
                <c:pt idx="854">
                  <c:v>0.17485495538205026</c:v>
                </c:pt>
                <c:pt idx="855">
                  <c:v>0.1755906724776472</c:v>
                </c:pt>
                <c:pt idx="856">
                  <c:v>0.17727546947000911</c:v>
                </c:pt>
                <c:pt idx="857">
                  <c:v>0.17911204368555131</c:v>
                </c:pt>
                <c:pt idx="858">
                  <c:v>0.1821875335832327</c:v>
                </c:pt>
                <c:pt idx="859">
                  <c:v>0.1828830570122823</c:v>
                </c:pt>
                <c:pt idx="860">
                  <c:v>0.18499294296611826</c:v>
                </c:pt>
                <c:pt idx="861">
                  <c:v>0.18631037792327504</c:v>
                </c:pt>
                <c:pt idx="862">
                  <c:v>0.18888448085376089</c:v>
                </c:pt>
                <c:pt idx="863">
                  <c:v>0.18886553625890867</c:v>
                </c:pt>
                <c:pt idx="864">
                  <c:v>0.18760611070864119</c:v>
                </c:pt>
                <c:pt idx="865">
                  <c:v>0.18420613092520627</c:v>
                </c:pt>
                <c:pt idx="866">
                  <c:v>0.1834691223058324</c:v>
                </c:pt>
                <c:pt idx="867">
                  <c:v>0.18297667670162923</c:v>
                </c:pt>
                <c:pt idx="868">
                  <c:v>0.18260933367786722</c:v>
                </c:pt>
                <c:pt idx="869">
                  <c:v>0.18297572226422765</c:v>
                </c:pt>
                <c:pt idx="870">
                  <c:v>0.1825182732366267</c:v>
                </c:pt>
                <c:pt idx="871">
                  <c:v>0.18128189811301024</c:v>
                </c:pt>
                <c:pt idx="872">
                  <c:v>0.18176829838826061</c:v>
                </c:pt>
                <c:pt idx="873">
                  <c:v>0.18236305972155026</c:v>
                </c:pt>
                <c:pt idx="874">
                  <c:v>0.18283778294861663</c:v>
                </c:pt>
                <c:pt idx="875">
                  <c:v>0.18329804751823101</c:v>
                </c:pt>
                <c:pt idx="876">
                  <c:v>0.18365592542775225</c:v>
                </c:pt>
                <c:pt idx="877">
                  <c:v>0.1834961470974488</c:v>
                </c:pt>
                <c:pt idx="878">
                  <c:v>0.18405137936983423</c:v>
                </c:pt>
                <c:pt idx="879">
                  <c:v>0.18475504901530079</c:v>
                </c:pt>
                <c:pt idx="880">
                  <c:v>0.1838321202797159</c:v>
                </c:pt>
                <c:pt idx="881">
                  <c:v>0.18292138142478045</c:v>
                </c:pt>
                <c:pt idx="882">
                  <c:v>0.18478611897572891</c:v>
                </c:pt>
                <c:pt idx="883">
                  <c:v>0.18704742239012601</c:v>
                </c:pt>
                <c:pt idx="884">
                  <c:v>0.18941024739125337</c:v>
                </c:pt>
                <c:pt idx="885">
                  <c:v>0.19072751376644217</c:v>
                </c:pt>
                <c:pt idx="886">
                  <c:v>0.19103339262257474</c:v>
                </c:pt>
                <c:pt idx="887">
                  <c:v>0.1919595162687199</c:v>
                </c:pt>
                <c:pt idx="888">
                  <c:v>0.19315747113896151</c:v>
                </c:pt>
                <c:pt idx="889">
                  <c:v>0.19182950454934752</c:v>
                </c:pt>
                <c:pt idx="890">
                  <c:v>0.19343883870108539</c:v>
                </c:pt>
                <c:pt idx="891">
                  <c:v>0.19527870001035019</c:v>
                </c:pt>
                <c:pt idx="892">
                  <c:v>0.19950737344538672</c:v>
                </c:pt>
                <c:pt idx="893">
                  <c:v>0.20338393270443264</c:v>
                </c:pt>
                <c:pt idx="894">
                  <c:v>0.20614747500187297</c:v>
                </c:pt>
                <c:pt idx="895">
                  <c:v>0.20322287731730623</c:v>
                </c:pt>
                <c:pt idx="896">
                  <c:v>0.20123901541510647</c:v>
                </c:pt>
                <c:pt idx="897">
                  <c:v>0.20052967795956383</c:v>
                </c:pt>
                <c:pt idx="898">
                  <c:v>0.1996141467024877</c:v>
                </c:pt>
                <c:pt idx="899">
                  <c:v>0.1965391809457567</c:v>
                </c:pt>
                <c:pt idx="900">
                  <c:v>0.19416628950743003</c:v>
                </c:pt>
                <c:pt idx="901">
                  <c:v>0.19138296311604069</c:v>
                </c:pt>
                <c:pt idx="902">
                  <c:v>0.1895418961286375</c:v>
                </c:pt>
                <c:pt idx="903">
                  <c:v>0.18763514408013768</c:v>
                </c:pt>
                <c:pt idx="904">
                  <c:v>0.18672258044173984</c:v>
                </c:pt>
                <c:pt idx="905">
                  <c:v>0.18812903713336177</c:v>
                </c:pt>
                <c:pt idx="906">
                  <c:v>0.18735479196364582</c:v>
                </c:pt>
                <c:pt idx="907">
                  <c:v>0.18864359884529366</c:v>
                </c:pt>
                <c:pt idx="908">
                  <c:v>0.18977769147093695</c:v>
                </c:pt>
                <c:pt idx="909">
                  <c:v>0.1890286683705083</c:v>
                </c:pt>
                <c:pt idx="910">
                  <c:v>0.19040136239954839</c:v>
                </c:pt>
                <c:pt idx="911">
                  <c:v>0.19432477123493155</c:v>
                </c:pt>
                <c:pt idx="912">
                  <c:v>0.19535017322915513</c:v>
                </c:pt>
                <c:pt idx="913">
                  <c:v>0.19422203160824095</c:v>
                </c:pt>
                <c:pt idx="914">
                  <c:v>0.19324572389579542</c:v>
                </c:pt>
                <c:pt idx="915">
                  <c:v>0.19258490372947765</c:v>
                </c:pt>
                <c:pt idx="916">
                  <c:v>0.19322873658133774</c:v>
                </c:pt>
                <c:pt idx="917">
                  <c:v>0.19492663191980492</c:v>
                </c:pt>
                <c:pt idx="918">
                  <c:v>0.1967729195498342</c:v>
                </c:pt>
                <c:pt idx="919">
                  <c:v>0.19787000543016531</c:v>
                </c:pt>
                <c:pt idx="920">
                  <c:v>0.19953947047240891</c:v>
                </c:pt>
                <c:pt idx="921">
                  <c:v>0.1981041450254159</c:v>
                </c:pt>
                <c:pt idx="922">
                  <c:v>0.19857670013852105</c:v>
                </c:pt>
                <c:pt idx="923">
                  <c:v>0.20006714860115191</c:v>
                </c:pt>
                <c:pt idx="924">
                  <c:v>0.19980425486405595</c:v>
                </c:pt>
                <c:pt idx="925">
                  <c:v>0.19537600555099816</c:v>
                </c:pt>
                <c:pt idx="926">
                  <c:v>0.19150284835290898</c:v>
                </c:pt>
                <c:pt idx="927">
                  <c:v>0.18620675006208909</c:v>
                </c:pt>
                <c:pt idx="928">
                  <c:v>0.18277230908649142</c:v>
                </c:pt>
                <c:pt idx="929">
                  <c:v>0.18155284471388614</c:v>
                </c:pt>
                <c:pt idx="930">
                  <c:v>0.17986534093049383</c:v>
                </c:pt>
                <c:pt idx="931">
                  <c:v>0.18102229765089675</c:v>
                </c:pt>
                <c:pt idx="932">
                  <c:v>0.17977400451471665</c:v>
                </c:pt>
                <c:pt idx="933">
                  <c:v>0.17699106423877184</c:v>
                </c:pt>
                <c:pt idx="934">
                  <c:v>0.17722434891440919</c:v>
                </c:pt>
                <c:pt idx="935">
                  <c:v>0.17781409073659693</c:v>
                </c:pt>
                <c:pt idx="936">
                  <c:v>0.17838983188341839</c:v>
                </c:pt>
                <c:pt idx="937">
                  <c:v>0.17848337859109953</c:v>
                </c:pt>
                <c:pt idx="938">
                  <c:v>0.17987516129237305</c:v>
                </c:pt>
                <c:pt idx="939">
                  <c:v>0.18233761629360909</c:v>
                </c:pt>
                <c:pt idx="940">
                  <c:v>0.18519760087000725</c:v>
                </c:pt>
                <c:pt idx="941">
                  <c:v>0.18404865080709193</c:v>
                </c:pt>
                <c:pt idx="942">
                  <c:v>0.18258216835045801</c:v>
                </c:pt>
                <c:pt idx="943">
                  <c:v>0.18043485529647427</c:v>
                </c:pt>
                <c:pt idx="944">
                  <c:v>0.17794389769845576</c:v>
                </c:pt>
                <c:pt idx="945">
                  <c:v>0.1763009568750819</c:v>
                </c:pt>
                <c:pt idx="946">
                  <c:v>0.17354854152322247</c:v>
                </c:pt>
                <c:pt idx="947">
                  <c:v>0.17182435634644533</c:v>
                </c:pt>
                <c:pt idx="948">
                  <c:v>0.16972932613714084</c:v>
                </c:pt>
                <c:pt idx="949">
                  <c:v>0.16771805175223592</c:v>
                </c:pt>
                <c:pt idx="950">
                  <c:v>0.16418672164376116</c:v>
                </c:pt>
                <c:pt idx="951">
                  <c:v>0.16055236176139392</c:v>
                </c:pt>
                <c:pt idx="952">
                  <c:v>0.15900344484642329</c:v>
                </c:pt>
                <c:pt idx="953">
                  <c:v>0.16064809638885783</c:v>
                </c:pt>
                <c:pt idx="954">
                  <c:v>0.16277211960114002</c:v>
                </c:pt>
                <c:pt idx="955">
                  <c:v>0.16375688898886515</c:v>
                </c:pt>
                <c:pt idx="956">
                  <c:v>0.16380248048411919</c:v>
                </c:pt>
                <c:pt idx="957">
                  <c:v>0.16231686438076165</c:v>
                </c:pt>
                <c:pt idx="958">
                  <c:v>0.16223109883727299</c:v>
                </c:pt>
                <c:pt idx="959">
                  <c:v>0.16414578500772756</c:v>
                </c:pt>
                <c:pt idx="960">
                  <c:v>0.16616915151754608</c:v>
                </c:pt>
                <c:pt idx="961">
                  <c:v>0.16729726826920593</c:v>
                </c:pt>
                <c:pt idx="962">
                  <c:v>0.16765283049616017</c:v>
                </c:pt>
                <c:pt idx="963">
                  <c:v>0.16711811006542537</c:v>
                </c:pt>
                <c:pt idx="964">
                  <c:v>0.16660597059783147</c:v>
                </c:pt>
                <c:pt idx="965">
                  <c:v>0.16697135975393096</c:v>
                </c:pt>
                <c:pt idx="966">
                  <c:v>0.1689088332801523</c:v>
                </c:pt>
                <c:pt idx="967">
                  <c:v>0.1715451639596956</c:v>
                </c:pt>
                <c:pt idx="968">
                  <c:v>0.17127739146548143</c:v>
                </c:pt>
                <c:pt idx="969">
                  <c:v>0.17094436240974303</c:v>
                </c:pt>
                <c:pt idx="970">
                  <c:v>0.1709395701910067</c:v>
                </c:pt>
                <c:pt idx="971">
                  <c:v>0.17082021632761654</c:v>
                </c:pt>
                <c:pt idx="972">
                  <c:v>0.17140694672454032</c:v>
                </c:pt>
                <c:pt idx="973">
                  <c:v>0.17152144505986311</c:v>
                </c:pt>
                <c:pt idx="974">
                  <c:v>0.17055998583027732</c:v>
                </c:pt>
                <c:pt idx="975">
                  <c:v>0.17094196832200381</c:v>
                </c:pt>
                <c:pt idx="976">
                  <c:v>0.17133626149731052</c:v>
                </c:pt>
                <c:pt idx="977">
                  <c:v>0.17166002433971553</c:v>
                </c:pt>
                <c:pt idx="978">
                  <c:v>0.1698682554423461</c:v>
                </c:pt>
                <c:pt idx="979">
                  <c:v>0.16959214491461722</c:v>
                </c:pt>
                <c:pt idx="980">
                  <c:v>0.17207683564204981</c:v>
                </c:pt>
                <c:pt idx="981">
                  <c:v>0.17425568364749794</c:v>
                </c:pt>
                <c:pt idx="982">
                  <c:v>0.17641758944400848</c:v>
                </c:pt>
                <c:pt idx="983">
                  <c:v>0.17652163248188996</c:v>
                </c:pt>
                <c:pt idx="984">
                  <c:v>0.17291920464980437</c:v>
                </c:pt>
                <c:pt idx="985">
                  <c:v>0.17228019138151887</c:v>
                </c:pt>
                <c:pt idx="986">
                  <c:v>0.17181414525016589</c:v>
                </c:pt>
                <c:pt idx="987">
                  <c:v>0.16957561275006969</c:v>
                </c:pt>
                <c:pt idx="988">
                  <c:v>0.16730823150838925</c:v>
                </c:pt>
                <c:pt idx="989">
                  <c:v>0.1636540322801848</c:v>
                </c:pt>
                <c:pt idx="990">
                  <c:v>0.16045024920154319</c:v>
                </c:pt>
                <c:pt idx="991">
                  <c:v>0.15822382763023923</c:v>
                </c:pt>
                <c:pt idx="992">
                  <c:v>0.15650404671916351</c:v>
                </c:pt>
                <c:pt idx="993">
                  <c:v>0.15221927137937161</c:v>
                </c:pt>
                <c:pt idx="994">
                  <c:v>0.14905768279614212</c:v>
                </c:pt>
                <c:pt idx="995">
                  <c:v>0.14640097443896524</c:v>
                </c:pt>
                <c:pt idx="996">
                  <c:v>0.14423276811218533</c:v>
                </c:pt>
                <c:pt idx="997">
                  <c:v>0.14685752323381857</c:v>
                </c:pt>
                <c:pt idx="998">
                  <c:v>0.14729066125342125</c:v>
                </c:pt>
                <c:pt idx="999">
                  <c:v>0.14695048382577414</c:v>
                </c:pt>
                <c:pt idx="1000">
                  <c:v>0.14598027719770368</c:v>
                </c:pt>
                <c:pt idx="1001">
                  <c:v>0.14530712680146676</c:v>
                </c:pt>
                <c:pt idx="1002">
                  <c:v>0.14578673057179137</c:v>
                </c:pt>
                <c:pt idx="1003">
                  <c:v>0.14641220561898227</c:v>
                </c:pt>
                <c:pt idx="1004">
                  <c:v>0.14441359955623886</c:v>
                </c:pt>
                <c:pt idx="1005">
                  <c:v>0.14082300290723038</c:v>
                </c:pt>
                <c:pt idx="1006">
                  <c:v>0.14187147174545248</c:v>
                </c:pt>
                <c:pt idx="1007">
                  <c:v>0.1440564434641011</c:v>
                </c:pt>
                <c:pt idx="1008">
                  <c:v>0.14801807342200626</c:v>
                </c:pt>
                <c:pt idx="1009">
                  <c:v>0.14983770695054971</c:v>
                </c:pt>
                <c:pt idx="1010">
                  <c:v>0.14993186468085212</c:v>
                </c:pt>
                <c:pt idx="1011">
                  <c:v>0.14986243319313114</c:v>
                </c:pt>
                <c:pt idx="1012">
                  <c:v>0.15044528616109507</c:v>
                </c:pt>
                <c:pt idx="1013">
                  <c:v>0.15032897624830929</c:v>
                </c:pt>
                <c:pt idx="1014">
                  <c:v>0.15029792977005932</c:v>
                </c:pt>
                <c:pt idx="1015">
                  <c:v>0.15172237074092346</c:v>
                </c:pt>
                <c:pt idx="1016">
                  <c:v>0.15393068158576384</c:v>
                </c:pt>
                <c:pt idx="1017">
                  <c:v>0.15734008277666844</c:v>
                </c:pt>
                <c:pt idx="1018">
                  <c:v>0.15788628779451919</c:v>
                </c:pt>
                <c:pt idx="1019">
                  <c:v>0.15860820523994232</c:v>
                </c:pt>
                <c:pt idx="1020">
                  <c:v>0.1587846063323628</c:v>
                </c:pt>
                <c:pt idx="1021">
                  <c:v>0.16000020244861604</c:v>
                </c:pt>
                <c:pt idx="1022">
                  <c:v>0.1601077097648935</c:v>
                </c:pt>
                <c:pt idx="1023">
                  <c:v>0.15992000333740816</c:v>
                </c:pt>
                <c:pt idx="1024">
                  <c:v>0.15890530073048398</c:v>
                </c:pt>
                <c:pt idx="1025">
                  <c:v>0.15881772195702842</c:v>
                </c:pt>
                <c:pt idx="1026">
                  <c:v>0.15846157372740194</c:v>
                </c:pt>
                <c:pt idx="1027">
                  <c:v>0.15827730468489964</c:v>
                </c:pt>
                <c:pt idx="1028">
                  <c:v>0.1572474200518694</c:v>
                </c:pt>
                <c:pt idx="1029">
                  <c:v>0.15687111635506945</c:v>
                </c:pt>
                <c:pt idx="1030">
                  <c:v>0.15642992493258509</c:v>
                </c:pt>
                <c:pt idx="1031">
                  <c:v>0.155069613760558</c:v>
                </c:pt>
                <c:pt idx="1032">
                  <c:v>0.15227537922987164</c:v>
                </c:pt>
                <c:pt idx="1033">
                  <c:v>0.15124728850325378</c:v>
                </c:pt>
                <c:pt idx="1034">
                  <c:v>0.15082540972647837</c:v>
                </c:pt>
                <c:pt idx="1035">
                  <c:v>0.15111624010576788</c:v>
                </c:pt>
                <c:pt idx="1036">
                  <c:v>0.15436362552255514</c:v>
                </c:pt>
                <c:pt idx="1037">
                  <c:v>0.15785892432578408</c:v>
                </c:pt>
                <c:pt idx="1038">
                  <c:v>0.15942245562157567</c:v>
                </c:pt>
                <c:pt idx="1039">
                  <c:v>0.16027990230819289</c:v>
                </c:pt>
                <c:pt idx="1040">
                  <c:v>0.16122345504230731</c:v>
                </c:pt>
                <c:pt idx="1041">
                  <c:v>0.16213001171062336</c:v>
                </c:pt>
                <c:pt idx="1042">
                  <c:v>0.16175453914552734</c:v>
                </c:pt>
                <c:pt idx="1043">
                  <c:v>0.16278729010206175</c:v>
                </c:pt>
                <c:pt idx="1044">
                  <c:v>0.16374521993633703</c:v>
                </c:pt>
                <c:pt idx="1045">
                  <c:v>0.1631720206893042</c:v>
                </c:pt>
                <c:pt idx="1046">
                  <c:v>0.16201664153382161</c:v>
                </c:pt>
                <c:pt idx="1047">
                  <c:v>0.16163553446213819</c:v>
                </c:pt>
                <c:pt idx="1048">
                  <c:v>0.16326874519258211</c:v>
                </c:pt>
                <c:pt idx="1049">
                  <c:v>0.16257811619261575</c:v>
                </c:pt>
                <c:pt idx="1050">
                  <c:v>0.16311396926503643</c:v>
                </c:pt>
                <c:pt idx="1051">
                  <c:v>0.1660228989619246</c:v>
                </c:pt>
                <c:pt idx="1052">
                  <c:v>0.1670186692404878</c:v>
                </c:pt>
                <c:pt idx="1053">
                  <c:v>0.16581520708616626</c:v>
                </c:pt>
                <c:pt idx="1054">
                  <c:v>0.1636377249584797</c:v>
                </c:pt>
                <c:pt idx="1055">
                  <c:v>0.16199937881994944</c:v>
                </c:pt>
                <c:pt idx="1056">
                  <c:v>0.16140951817686469</c:v>
                </c:pt>
                <c:pt idx="1057">
                  <c:v>0.16195991759778441</c:v>
                </c:pt>
                <c:pt idx="1058">
                  <c:v>0.16386188729358747</c:v>
                </c:pt>
                <c:pt idx="1059">
                  <c:v>0.16442826182130649</c:v>
                </c:pt>
                <c:pt idx="1060">
                  <c:v>0.16665126694422402</c:v>
                </c:pt>
                <c:pt idx="1061">
                  <c:v>0.16567554403203069</c:v>
                </c:pt>
                <c:pt idx="1062">
                  <c:v>0.16470127861931319</c:v>
                </c:pt>
                <c:pt idx="1063">
                  <c:v>0.1640342016802159</c:v>
                </c:pt>
                <c:pt idx="1064">
                  <c:v>0.16348194171687586</c:v>
                </c:pt>
                <c:pt idx="1065">
                  <c:v>0.16212661010470356</c:v>
                </c:pt>
                <c:pt idx="1066">
                  <c:v>0.16053886293100506</c:v>
                </c:pt>
                <c:pt idx="1067">
                  <c:v>0.15847734952719988</c:v>
                </c:pt>
                <c:pt idx="1068">
                  <c:v>0.15815791452734346</c:v>
                </c:pt>
                <c:pt idx="1069">
                  <c:v>0.15906250427315363</c:v>
                </c:pt>
                <c:pt idx="1070">
                  <c:v>0.15590344927216257</c:v>
                </c:pt>
                <c:pt idx="1071">
                  <c:v>0.15435268251933965</c:v>
                </c:pt>
                <c:pt idx="1072">
                  <c:v>0.15422975532228747</c:v>
                </c:pt>
                <c:pt idx="1073">
                  <c:v>0.15594239697905601</c:v>
                </c:pt>
                <c:pt idx="1074">
                  <c:v>0.15783467876658441</c:v>
                </c:pt>
                <c:pt idx="1075">
                  <c:v>0.15959346463933621</c:v>
                </c:pt>
                <c:pt idx="1076">
                  <c:v>0.16128985091133372</c:v>
                </c:pt>
                <c:pt idx="1077">
                  <c:v>0.16208138240636211</c:v>
                </c:pt>
                <c:pt idx="1078">
                  <c:v>0.16090779708591763</c:v>
                </c:pt>
                <c:pt idx="1079">
                  <c:v>0.16086784730235118</c:v>
                </c:pt>
                <c:pt idx="1080">
                  <c:v>0.15934195372212334</c:v>
                </c:pt>
                <c:pt idx="1081">
                  <c:v>0.15646324462007732</c:v>
                </c:pt>
                <c:pt idx="1082">
                  <c:v>0.1541948893443591</c:v>
                </c:pt>
                <c:pt idx="1083">
                  <c:v>0.15296042043028413</c:v>
                </c:pt>
                <c:pt idx="1084">
                  <c:v>0.15235594103437208</c:v>
                </c:pt>
                <c:pt idx="1085">
                  <c:v>0.15204773972042837</c:v>
                </c:pt>
                <c:pt idx="1086">
                  <c:v>0.15344591715445513</c:v>
                </c:pt>
                <c:pt idx="1087">
                  <c:v>0.15480726360215641</c:v>
                </c:pt>
                <c:pt idx="1088">
                  <c:v>0.15801103677449094</c:v>
                </c:pt>
                <c:pt idx="1089">
                  <c:v>0.1610563158682094</c:v>
                </c:pt>
                <c:pt idx="1090">
                  <c:v>0.16428202056197266</c:v>
                </c:pt>
                <c:pt idx="1091">
                  <c:v>0.16690818696352172</c:v>
                </c:pt>
                <c:pt idx="1092">
                  <c:v>0.16673682871768783</c:v>
                </c:pt>
                <c:pt idx="1093">
                  <c:v>0.1656893431116459</c:v>
                </c:pt>
                <c:pt idx="1094">
                  <c:v>0.16292207709623674</c:v>
                </c:pt>
                <c:pt idx="1095">
                  <c:v>0.16186058589463875</c:v>
                </c:pt>
                <c:pt idx="1096">
                  <c:v>0.15971926271478601</c:v>
                </c:pt>
                <c:pt idx="1097">
                  <c:v>0.16024907494268906</c:v>
                </c:pt>
                <c:pt idx="1098">
                  <c:v>0.16216085904500649</c:v>
                </c:pt>
                <c:pt idx="1099">
                  <c:v>0.16473201607966631</c:v>
                </c:pt>
                <c:pt idx="1100">
                  <c:v>0.16673138328953965</c:v>
                </c:pt>
                <c:pt idx="1101">
                  <c:v>0.16868635782083666</c:v>
                </c:pt>
                <c:pt idx="1102">
                  <c:v>0.17064773748838921</c:v>
                </c:pt>
                <c:pt idx="1103">
                  <c:v>0.17100099321858619</c:v>
                </c:pt>
                <c:pt idx="1104">
                  <c:v>0.17231608734298179</c:v>
                </c:pt>
                <c:pt idx="1105">
                  <c:v>0.17360495470384985</c:v>
                </c:pt>
                <c:pt idx="1106">
                  <c:v>0.17416812042097954</c:v>
                </c:pt>
                <c:pt idx="1107">
                  <c:v>0.17626205798560785</c:v>
                </c:pt>
                <c:pt idx="1108">
                  <c:v>0.17955257570134397</c:v>
                </c:pt>
                <c:pt idx="1109">
                  <c:v>0.18224428703478238</c:v>
                </c:pt>
                <c:pt idx="1110">
                  <c:v>0.1822817534792836</c:v>
                </c:pt>
                <c:pt idx="1111">
                  <c:v>0.18144810587059221</c:v>
                </c:pt>
                <c:pt idx="1112">
                  <c:v>0.18147979602104147</c:v>
                </c:pt>
                <c:pt idx="1113">
                  <c:v>0.18100936480765978</c:v>
                </c:pt>
                <c:pt idx="1114">
                  <c:v>0.18179416591856956</c:v>
                </c:pt>
                <c:pt idx="1115">
                  <c:v>0.18259673061625231</c:v>
                </c:pt>
                <c:pt idx="1116">
                  <c:v>0.18375877815268321</c:v>
                </c:pt>
                <c:pt idx="1117">
                  <c:v>0.18544831519403163</c:v>
                </c:pt>
                <c:pt idx="1118">
                  <c:v>0.18596204744604056</c:v>
                </c:pt>
                <c:pt idx="1119">
                  <c:v>0.18524068713893349</c:v>
                </c:pt>
                <c:pt idx="1120">
                  <c:v>0.18603578906881768</c:v>
                </c:pt>
                <c:pt idx="1121">
                  <c:v>0.18910655212604399</c:v>
                </c:pt>
                <c:pt idx="1122">
                  <c:v>0.19108327244948226</c:v>
                </c:pt>
                <c:pt idx="1123">
                  <c:v>0.1917451093080508</c:v>
                </c:pt>
                <c:pt idx="1124">
                  <c:v>0.19084438527318348</c:v>
                </c:pt>
                <c:pt idx="1125">
                  <c:v>0.19237120784818101</c:v>
                </c:pt>
                <c:pt idx="1126">
                  <c:v>0.19521316742404873</c:v>
                </c:pt>
                <c:pt idx="1127">
                  <c:v>0.19501452270979561</c:v>
                </c:pt>
                <c:pt idx="1128">
                  <c:v>0.19442370977301526</c:v>
                </c:pt>
                <c:pt idx="1129">
                  <c:v>0.19647785930299086</c:v>
                </c:pt>
                <c:pt idx="1130">
                  <c:v>0.19994336277791602</c:v>
                </c:pt>
                <c:pt idx="1131">
                  <c:v>0.20426960048043247</c:v>
                </c:pt>
                <c:pt idx="1132">
                  <c:v>0.20783482627158043</c:v>
                </c:pt>
                <c:pt idx="1133">
                  <c:v>0.21501954852886621</c:v>
                </c:pt>
                <c:pt idx="1134">
                  <c:v>0.22043175886122521</c:v>
                </c:pt>
                <c:pt idx="1135">
                  <c:v>0.22718999086613964</c:v>
                </c:pt>
                <c:pt idx="1136">
                  <c:v>0.23161113473796058</c:v>
                </c:pt>
                <c:pt idx="1137">
                  <c:v>0.23468233927613208</c:v>
                </c:pt>
                <c:pt idx="1138">
                  <c:v>0.23408499624956922</c:v>
                </c:pt>
                <c:pt idx="1139">
                  <c:v>0.23421015479044421</c:v>
                </c:pt>
                <c:pt idx="1140">
                  <c:v>0.23514444444444443</c:v>
                </c:pt>
                <c:pt idx="1141">
                  <c:v>0.23661711263424295</c:v>
                </c:pt>
                <c:pt idx="1142">
                  <c:v>0.23461303737728875</c:v>
                </c:pt>
                <c:pt idx="1143">
                  <c:v>0.23172907810508478</c:v>
                </c:pt>
                <c:pt idx="1144">
                  <c:v>0.22995005143021588</c:v>
                </c:pt>
                <c:pt idx="1145">
                  <c:v>0.22700928180374397</c:v>
                </c:pt>
                <c:pt idx="1146">
                  <c:v>0.2228547270308141</c:v>
                </c:pt>
                <c:pt idx="1147">
                  <c:v>0.21666962367181183</c:v>
                </c:pt>
                <c:pt idx="1148">
                  <c:v>0.20999631619944265</c:v>
                </c:pt>
                <c:pt idx="1149">
                  <c:v>0.20181090536831212</c:v>
                </c:pt>
                <c:pt idx="1150">
                  <c:v>0.19538111762594232</c:v>
                </c:pt>
                <c:pt idx="1151">
                  <c:v>0.18794632203109798</c:v>
                </c:pt>
                <c:pt idx="1152">
                  <c:v>0.18320967251890408</c:v>
                </c:pt>
                <c:pt idx="1153">
                  <c:v>0.17990933801364203</c:v>
                </c:pt>
                <c:pt idx="1154">
                  <c:v>0.17904509662746712</c:v>
                </c:pt>
                <c:pt idx="1155">
                  <c:v>0.17948945045212347</c:v>
                </c:pt>
                <c:pt idx="1156">
                  <c:v>0.18016281950005644</c:v>
                </c:pt>
                <c:pt idx="1157">
                  <c:v>0.18224528234834214</c:v>
                </c:pt>
                <c:pt idx="1158">
                  <c:v>0.18524297468237932</c:v>
                </c:pt>
                <c:pt idx="1159">
                  <c:v>0.18693780500938054</c:v>
                </c:pt>
                <c:pt idx="1160">
                  <c:v>0.18710486567746362</c:v>
                </c:pt>
                <c:pt idx="1161">
                  <c:v>0.18658704312071089</c:v>
                </c:pt>
                <c:pt idx="1162">
                  <c:v>0.18747023280101449</c:v>
                </c:pt>
                <c:pt idx="1163">
                  <c:v>0.18598145388404788</c:v>
                </c:pt>
                <c:pt idx="1164">
                  <c:v>0.18448991396139108</c:v>
                </c:pt>
                <c:pt idx="1165">
                  <c:v>0.18199681313291091</c:v>
                </c:pt>
                <c:pt idx="1166">
                  <c:v>0.18011364132793181</c:v>
                </c:pt>
                <c:pt idx="1167">
                  <c:v>0.17754013351782499</c:v>
                </c:pt>
                <c:pt idx="1168">
                  <c:v>0.17565473616313249</c:v>
                </c:pt>
                <c:pt idx="1169">
                  <c:v>0.17339837590084448</c:v>
                </c:pt>
                <c:pt idx="1170">
                  <c:v>0.17206558732549299</c:v>
                </c:pt>
                <c:pt idx="1171">
                  <c:v>0.1722092173181016</c:v>
                </c:pt>
                <c:pt idx="1172">
                  <c:v>0.1696354216565579</c:v>
                </c:pt>
                <c:pt idx="1173">
                  <c:v>0.16878369195255227</c:v>
                </c:pt>
                <c:pt idx="1174">
                  <c:v>0.16872692008621429</c:v>
                </c:pt>
                <c:pt idx="1175">
                  <c:v>0.16966106546135409</c:v>
                </c:pt>
                <c:pt idx="1176">
                  <c:v>0.17028036316222731</c:v>
                </c:pt>
                <c:pt idx="1177">
                  <c:v>0.1737657593522961</c:v>
                </c:pt>
                <c:pt idx="1178">
                  <c:v>0.17795227781453055</c:v>
                </c:pt>
                <c:pt idx="1179">
                  <c:v>0.18174463987636172</c:v>
                </c:pt>
                <c:pt idx="1180">
                  <c:v>0.18616829152920447</c:v>
                </c:pt>
                <c:pt idx="1181">
                  <c:v>0.18829882036642651</c:v>
                </c:pt>
                <c:pt idx="1182">
                  <c:v>0.18779953598809329</c:v>
                </c:pt>
                <c:pt idx="1183">
                  <c:v>0.18537142100997403</c:v>
                </c:pt>
                <c:pt idx="1184">
                  <c:v>0.18215600555683911</c:v>
                </c:pt>
                <c:pt idx="1185">
                  <c:v>0.17933894081276983</c:v>
                </c:pt>
                <c:pt idx="1186">
                  <c:v>0.17606411344534659</c:v>
                </c:pt>
                <c:pt idx="1187">
                  <c:v>0.17656167860736868</c:v>
                </c:pt>
                <c:pt idx="1188">
                  <c:v>0.17800561549841662</c:v>
                </c:pt>
                <c:pt idx="1189">
                  <c:v>0.18048031363530068</c:v>
                </c:pt>
                <c:pt idx="1190">
                  <c:v>0.1819369781879594</c:v>
                </c:pt>
                <c:pt idx="1191">
                  <c:v>0.18279975804450019</c:v>
                </c:pt>
                <c:pt idx="1192">
                  <c:v>0.18470290229039465</c:v>
                </c:pt>
                <c:pt idx="1193">
                  <c:v>0.18602002569512383</c:v>
                </c:pt>
                <c:pt idx="1194">
                  <c:v>0.18593609857228977</c:v>
                </c:pt>
                <c:pt idx="1195">
                  <c:v>0.18628238307800077</c:v>
                </c:pt>
                <c:pt idx="1196">
                  <c:v>0.18607697622529853</c:v>
                </c:pt>
                <c:pt idx="1197">
                  <c:v>0.18633367429782322</c:v>
                </c:pt>
                <c:pt idx="1198">
                  <c:v>0.18794257024988661</c:v>
                </c:pt>
                <c:pt idx="1199">
                  <c:v>0.18949681595002926</c:v>
                </c:pt>
                <c:pt idx="1200">
                  <c:v>0.18948472051146695</c:v>
                </c:pt>
                <c:pt idx="1201">
                  <c:v>0.18647161812411434</c:v>
                </c:pt>
                <c:pt idx="1202">
                  <c:v>0.185025815034254</c:v>
                </c:pt>
                <c:pt idx="1203">
                  <c:v>0.18389017055285489</c:v>
                </c:pt>
                <c:pt idx="1204">
                  <c:v>0.18312317362379688</c:v>
                </c:pt>
                <c:pt idx="1205">
                  <c:v>0.18142558845861809</c:v>
                </c:pt>
                <c:pt idx="1206">
                  <c:v>0.1793517592494899</c:v>
                </c:pt>
                <c:pt idx="1207">
                  <c:v>0.17633635263989214</c:v>
                </c:pt>
                <c:pt idx="1208">
                  <c:v>0.17535135295999524</c:v>
                </c:pt>
                <c:pt idx="1209">
                  <c:v>0.17578827451904294</c:v>
                </c:pt>
                <c:pt idx="1210">
                  <c:v>0.17660063527013858</c:v>
                </c:pt>
                <c:pt idx="1211">
                  <c:v>0.17947227104736263</c:v>
                </c:pt>
                <c:pt idx="1212">
                  <c:v>0.18083573487031701</c:v>
                </c:pt>
                <c:pt idx="1213">
                  <c:v>0.18501719501723968</c:v>
                </c:pt>
                <c:pt idx="1214">
                  <c:v>0.18742117362227145</c:v>
                </c:pt>
                <c:pt idx="1215">
                  <c:v>0.18530473548583595</c:v>
                </c:pt>
                <c:pt idx="1216">
                  <c:v>0.18514991932726738</c:v>
                </c:pt>
                <c:pt idx="1217">
                  <c:v>0.18574551604806472</c:v>
                </c:pt>
                <c:pt idx="1218">
                  <c:v>0.18574463063488317</c:v>
                </c:pt>
                <c:pt idx="1219">
                  <c:v>0.18605187577196086</c:v>
                </c:pt>
                <c:pt idx="1220">
                  <c:v>0.18621632198083671</c:v>
                </c:pt>
                <c:pt idx="1221">
                  <c:v>0.18623818080061269</c:v>
                </c:pt>
                <c:pt idx="1222">
                  <c:v>0.18408833240075345</c:v>
                </c:pt>
                <c:pt idx="1223">
                  <c:v>0.18468547883012373</c:v>
                </c:pt>
                <c:pt idx="1224">
                  <c:v>0.18314068506570774</c:v>
                </c:pt>
                <c:pt idx="1225">
                  <c:v>0.18236699951850394</c:v>
                </c:pt>
                <c:pt idx="1226">
                  <c:v>0.18263377640318915</c:v>
                </c:pt>
                <c:pt idx="1227">
                  <c:v>0.18328682604310084</c:v>
                </c:pt>
                <c:pt idx="1228">
                  <c:v>0.18491211009444666</c:v>
                </c:pt>
                <c:pt idx="1229">
                  <c:v>0.18813490151706014</c:v>
                </c:pt>
                <c:pt idx="1230">
                  <c:v>0.19065894386228652</c:v>
                </c:pt>
                <c:pt idx="1231">
                  <c:v>0.19442447233188503</c:v>
                </c:pt>
                <c:pt idx="1232">
                  <c:v>0.1951984980112122</c:v>
                </c:pt>
                <c:pt idx="1233">
                  <c:v>0.19523571231615633</c:v>
                </c:pt>
                <c:pt idx="1234">
                  <c:v>0.19714957821245668</c:v>
                </c:pt>
                <c:pt idx="1235">
                  <c:v>0.1989101447265394</c:v>
                </c:pt>
                <c:pt idx="1236">
                  <c:v>0.19749788925757961</c:v>
                </c:pt>
                <c:pt idx="1237">
                  <c:v>0.19708786033234343</c:v>
                </c:pt>
                <c:pt idx="1238">
                  <c:v>0.19605976490865912</c:v>
                </c:pt>
                <c:pt idx="1239">
                  <c:v>0.19563268369252626</c:v>
                </c:pt>
                <c:pt idx="1240">
                  <c:v>0.19417615207687744</c:v>
                </c:pt>
                <c:pt idx="1241">
                  <c:v>0.19279310707700911</c:v>
                </c:pt>
                <c:pt idx="1242">
                  <c:v>0.19252908898633037</c:v>
                </c:pt>
                <c:pt idx="1243">
                  <c:v>0.19154893540311629</c:v>
                </c:pt>
                <c:pt idx="1244">
                  <c:v>0.19022883942097901</c:v>
                </c:pt>
                <c:pt idx="1245">
                  <c:v>0.18945620027341967</c:v>
                </c:pt>
                <c:pt idx="1246">
                  <c:v>0.18802822562123928</c:v>
                </c:pt>
                <c:pt idx="1247">
                  <c:v>0.18804455498464234</c:v>
                </c:pt>
                <c:pt idx="1248">
                  <c:v>0.18823902864851999</c:v>
                </c:pt>
                <c:pt idx="1249">
                  <c:v>0.18688561705379189</c:v>
                </c:pt>
                <c:pt idx="1250">
                  <c:v>0.18596859381092484</c:v>
                </c:pt>
                <c:pt idx="1251">
                  <c:v>0.18476833375788965</c:v>
                </c:pt>
                <c:pt idx="1252">
                  <c:v>0.18300045661328238</c:v>
                </c:pt>
                <c:pt idx="1253">
                  <c:v>0.18198214611040262</c:v>
                </c:pt>
                <c:pt idx="1254">
                  <c:v>0.18121168535074553</c:v>
                </c:pt>
                <c:pt idx="1255">
                  <c:v>0.17905452517082693</c:v>
                </c:pt>
                <c:pt idx="1256">
                  <c:v>0.18029999133926569</c:v>
                </c:pt>
                <c:pt idx="1257">
                  <c:v>0.17806065461485565</c:v>
                </c:pt>
                <c:pt idx="1258">
                  <c:v>0.17670524063732493</c:v>
                </c:pt>
                <c:pt idx="1259">
                  <c:v>0.17788429960152385</c:v>
                </c:pt>
                <c:pt idx="1260">
                  <c:v>0.18139073878390222</c:v>
                </c:pt>
                <c:pt idx="1261">
                  <c:v>0.18386402438527871</c:v>
                </c:pt>
                <c:pt idx="1262">
                  <c:v>0.18477363761823015</c:v>
                </c:pt>
                <c:pt idx="1263">
                  <c:v>0.18656922376142118</c:v>
                </c:pt>
                <c:pt idx="1264">
                  <c:v>0.1862878753384776</c:v>
                </c:pt>
                <c:pt idx="1265">
                  <c:v>0.18571894867348407</c:v>
                </c:pt>
                <c:pt idx="1266">
                  <c:v>0.18554459275416432</c:v>
                </c:pt>
                <c:pt idx="1267">
                  <c:v>0.18505259590583031</c:v>
                </c:pt>
                <c:pt idx="1268">
                  <c:v>0.18511162374551293</c:v>
                </c:pt>
                <c:pt idx="1269">
                  <c:v>0.18351096543101411</c:v>
                </c:pt>
                <c:pt idx="1270">
                  <c:v>0.182527022232574</c:v>
                </c:pt>
                <c:pt idx="1271">
                  <c:v>0.18260004728248022</c:v>
                </c:pt>
                <c:pt idx="1272">
                  <c:v>0.18201984186388317</c:v>
                </c:pt>
                <c:pt idx="1273">
                  <c:v>0.17871412556514166</c:v>
                </c:pt>
                <c:pt idx="1274">
                  <c:v>0.17516767431931804</c:v>
                </c:pt>
                <c:pt idx="1275">
                  <c:v>0.17204574649164894</c:v>
                </c:pt>
                <c:pt idx="1276">
                  <c:v>0.16761033140179118</c:v>
                </c:pt>
                <c:pt idx="1277">
                  <c:v>0.1619411944302839</c:v>
                </c:pt>
                <c:pt idx="1278">
                  <c:v>0.1588247641353101</c:v>
                </c:pt>
                <c:pt idx="1279">
                  <c:v>0.15588660850805786</c:v>
                </c:pt>
                <c:pt idx="1280">
                  <c:v>0.15564970064755662</c:v>
                </c:pt>
                <c:pt idx="1281">
                  <c:v>0.15887662207730643</c:v>
                </c:pt>
                <c:pt idx="1282">
                  <c:v>0.16151023245489865</c:v>
                </c:pt>
                <c:pt idx="1283">
                  <c:v>0.16352191273010153</c:v>
                </c:pt>
                <c:pt idx="1284">
                  <c:v>0.16517853026828599</c:v>
                </c:pt>
                <c:pt idx="1285">
                  <c:v>0.16637617648523478</c:v>
                </c:pt>
                <c:pt idx="1286">
                  <c:v>0.16440039787729338</c:v>
                </c:pt>
                <c:pt idx="1287">
                  <c:v>0.1638275739815564</c:v>
                </c:pt>
                <c:pt idx="1288">
                  <c:v>0.16377995107495461</c:v>
                </c:pt>
                <c:pt idx="1289">
                  <c:v>0.1630629323898353</c:v>
                </c:pt>
                <c:pt idx="1290">
                  <c:v>0.16296626839574532</c:v>
                </c:pt>
                <c:pt idx="1291">
                  <c:v>0.16345006822168801</c:v>
                </c:pt>
                <c:pt idx="1292">
                  <c:v>0.16516703334952454</c:v>
                </c:pt>
                <c:pt idx="1293">
                  <c:v>0.1650918696405056</c:v>
                </c:pt>
                <c:pt idx="1294">
                  <c:v>0.16418901805513197</c:v>
                </c:pt>
                <c:pt idx="1295">
                  <c:v>0.16477602789395249</c:v>
                </c:pt>
                <c:pt idx="1296">
                  <c:v>0.1664440898110503</c:v>
                </c:pt>
                <c:pt idx="1297">
                  <c:v>0.16654045492700684</c:v>
                </c:pt>
                <c:pt idx="1298">
                  <c:v>0.16892682908105491</c:v>
                </c:pt>
                <c:pt idx="1299">
                  <c:v>0.16932669858023777</c:v>
                </c:pt>
                <c:pt idx="1300">
                  <c:v>0.17104286101852079</c:v>
                </c:pt>
                <c:pt idx="1301">
                  <c:v>0.17271815471936952</c:v>
                </c:pt>
                <c:pt idx="1302">
                  <c:v>0.17415411042694612</c:v>
                </c:pt>
                <c:pt idx="1303">
                  <c:v>0.17290287738318752</c:v>
                </c:pt>
                <c:pt idx="1304">
                  <c:v>0.17158857347867665</c:v>
                </c:pt>
                <c:pt idx="1305">
                  <c:v>0.17204938831277586</c:v>
                </c:pt>
                <c:pt idx="1306">
                  <c:v>0.17313463430120576</c:v>
                </c:pt>
                <c:pt idx="1307">
                  <c:v>0.17119207102585191</c:v>
                </c:pt>
                <c:pt idx="1308">
                  <c:v>0.17156853057715679</c:v>
                </c:pt>
                <c:pt idx="1309">
                  <c:v>0.16944229446960635</c:v>
                </c:pt>
                <c:pt idx="1310">
                  <c:v>0.16932929442113931</c:v>
                </c:pt>
                <c:pt idx="1311">
                  <c:v>0.16765624323672543</c:v>
                </c:pt>
                <c:pt idx="1312">
                  <c:v>0.16751022250774825</c:v>
                </c:pt>
                <c:pt idx="1313">
                  <c:v>0.16723585541114566</c:v>
                </c:pt>
                <c:pt idx="1314">
                  <c:v>0.16514640192955241</c:v>
                </c:pt>
                <c:pt idx="1315">
                  <c:v>0.16449974486008476</c:v>
                </c:pt>
                <c:pt idx="1316">
                  <c:v>0.1647649623771951</c:v>
                </c:pt>
                <c:pt idx="1317">
                  <c:v>0.16499204381731247</c:v>
                </c:pt>
                <c:pt idx="1318">
                  <c:v>0.16377027672507338</c:v>
                </c:pt>
                <c:pt idx="1319">
                  <c:v>0.16217582765721528</c:v>
                </c:pt>
                <c:pt idx="1320">
                  <c:v>0.16230990321185593</c:v>
                </c:pt>
                <c:pt idx="1321">
                  <c:v>0.16251232546688932</c:v>
                </c:pt>
                <c:pt idx="1322">
                  <c:v>0.16082493175402193</c:v>
                </c:pt>
                <c:pt idx="1323">
                  <c:v>0.15921874163389876</c:v>
                </c:pt>
                <c:pt idx="1324">
                  <c:v>0.15556329010014774</c:v>
                </c:pt>
                <c:pt idx="1325">
                  <c:v>0.15143675821332991</c:v>
                </c:pt>
                <c:pt idx="1326">
                  <c:v>0.14920403157612777</c:v>
                </c:pt>
                <c:pt idx="1327">
                  <c:v>0.14505369849096778</c:v>
                </c:pt>
                <c:pt idx="1328">
                  <c:v>0.14113060840719652</c:v>
                </c:pt>
                <c:pt idx="1329">
                  <c:v>0.14013838082784982</c:v>
                </c:pt>
                <c:pt idx="1330">
                  <c:v>0.14104259017875967</c:v>
                </c:pt>
                <c:pt idx="1331">
                  <c:v>0.14257720895107118</c:v>
                </c:pt>
                <c:pt idx="1332">
                  <c:v>0.14637591501541289</c:v>
                </c:pt>
                <c:pt idx="1333">
                  <c:v>0.15009887182326032</c:v>
                </c:pt>
                <c:pt idx="1334">
                  <c:v>0.15391589557611798</c:v>
                </c:pt>
                <c:pt idx="1335">
                  <c:v>0.15722948364546119</c:v>
                </c:pt>
                <c:pt idx="1336">
                  <c:v>0.15774226894998758</c:v>
                </c:pt>
                <c:pt idx="1337">
                  <c:v>0.15992689606638222</c:v>
                </c:pt>
                <c:pt idx="1338">
                  <c:v>0.16191643681683521</c:v>
                </c:pt>
                <c:pt idx="1339">
                  <c:v>0.16290697078628658</c:v>
                </c:pt>
                <c:pt idx="1340">
                  <c:v>0.16467241643470093</c:v>
                </c:pt>
                <c:pt idx="1341">
                  <c:v>0.1649900551579897</c:v>
                </c:pt>
                <c:pt idx="1342">
                  <c:v>0.16672150159980917</c:v>
                </c:pt>
                <c:pt idx="1343">
                  <c:v>0.16829311836521688</c:v>
                </c:pt>
                <c:pt idx="1344">
                  <c:v>0.17064965325019418</c:v>
                </c:pt>
                <c:pt idx="1345">
                  <c:v>0.17311785269240526</c:v>
                </c:pt>
                <c:pt idx="1346">
                  <c:v>0.1777195908352818</c:v>
                </c:pt>
                <c:pt idx="1347">
                  <c:v>0.18039582996206813</c:v>
                </c:pt>
                <c:pt idx="1348">
                  <c:v>0.180221086870856</c:v>
                </c:pt>
                <c:pt idx="1349">
                  <c:v>0.17739556318270783</c:v>
                </c:pt>
                <c:pt idx="1350">
                  <c:v>0.17377690156191747</c:v>
                </c:pt>
                <c:pt idx="1351">
                  <c:v>0.17282489300949544</c:v>
                </c:pt>
                <c:pt idx="1352">
                  <c:v>0.17327905479399286</c:v>
                </c:pt>
                <c:pt idx="1353">
                  <c:v>0.17585240928906495</c:v>
                </c:pt>
                <c:pt idx="1354">
                  <c:v>0.176913435828877</c:v>
                </c:pt>
                <c:pt idx="1355">
                  <c:v>0.17662209849986646</c:v>
                </c:pt>
                <c:pt idx="1356">
                  <c:v>0.17872129672597126</c:v>
                </c:pt>
                <c:pt idx="1357">
                  <c:v>0.1782272953537046</c:v>
                </c:pt>
                <c:pt idx="1358">
                  <c:v>0.17700785263954394</c:v>
                </c:pt>
                <c:pt idx="1359">
                  <c:v>0.1747533874708628</c:v>
                </c:pt>
                <c:pt idx="1360">
                  <c:v>0.17263817023419425</c:v>
                </c:pt>
                <c:pt idx="1361">
                  <c:v>0.16863409129926327</c:v>
                </c:pt>
                <c:pt idx="1362">
                  <c:v>0.16644536771319657</c:v>
                </c:pt>
                <c:pt idx="1363">
                  <c:v>0.16477977667493798</c:v>
                </c:pt>
                <c:pt idx="1364">
                  <c:v>0.16413304051650246</c:v>
                </c:pt>
                <c:pt idx="1365">
                  <c:v>0.16443310997766442</c:v>
                </c:pt>
                <c:pt idx="1366">
                  <c:v>0.16592103654809923</c:v>
                </c:pt>
                <c:pt idx="1367">
                  <c:v>0.16573344303388671</c:v>
                </c:pt>
                <c:pt idx="1368">
                  <c:v>0.16704627864292196</c:v>
                </c:pt>
                <c:pt idx="1369">
                  <c:v>0.17028576371778614</c:v>
                </c:pt>
                <c:pt idx="1370">
                  <c:v>0.17134114458446392</c:v>
                </c:pt>
                <c:pt idx="1371">
                  <c:v>0.17311868655531013</c:v>
                </c:pt>
                <c:pt idx="1372">
                  <c:v>0.17484923836764818</c:v>
                </c:pt>
                <c:pt idx="1373">
                  <c:v>0.17710424958174026</c:v>
                </c:pt>
                <c:pt idx="1374">
                  <c:v>0.17742146133450823</c:v>
                </c:pt>
                <c:pt idx="1375">
                  <c:v>0.17898179470707928</c:v>
                </c:pt>
                <c:pt idx="1376">
                  <c:v>0.17971272970476768</c:v>
                </c:pt>
                <c:pt idx="1377">
                  <c:v>0.17795323510570146</c:v>
                </c:pt>
                <c:pt idx="1378">
                  <c:v>0.17719929110634372</c:v>
                </c:pt>
                <c:pt idx="1379">
                  <c:v>0.17700397930438852</c:v>
                </c:pt>
                <c:pt idx="1380">
                  <c:v>0.17949188520237053</c:v>
                </c:pt>
                <c:pt idx="1381">
                  <c:v>0.1807620099032955</c:v>
                </c:pt>
                <c:pt idx="1382">
                  <c:v>0.18207343412526997</c:v>
                </c:pt>
                <c:pt idx="1383">
                  <c:v>0.17915737986561306</c:v>
                </c:pt>
                <c:pt idx="1384">
                  <c:v>0.17814177904243475</c:v>
                </c:pt>
                <c:pt idx="1385">
                  <c:v>0.17823451028228213</c:v>
                </c:pt>
                <c:pt idx="1386">
                  <c:v>0.18041371083558527</c:v>
                </c:pt>
                <c:pt idx="1387">
                  <c:v>0.18265696822413682</c:v>
                </c:pt>
                <c:pt idx="1388">
                  <c:v>0.18269413565732467</c:v>
                </c:pt>
                <c:pt idx="1389">
                  <c:v>0.18216043585696112</c:v>
                </c:pt>
                <c:pt idx="1390">
                  <c:v>0.18212951224394475</c:v>
                </c:pt>
                <c:pt idx="1391">
                  <c:v>0.18041526656301721</c:v>
                </c:pt>
                <c:pt idx="1392">
                  <c:v>0.17926415615627614</c:v>
                </c:pt>
                <c:pt idx="1393">
                  <c:v>0.1755389980713645</c:v>
                </c:pt>
                <c:pt idx="1394">
                  <c:v>0.17630004692540174</c:v>
                </c:pt>
                <c:pt idx="1395">
                  <c:v>0.17811427620062101</c:v>
                </c:pt>
                <c:pt idx="1396">
                  <c:v>0.18114192746452173</c:v>
                </c:pt>
                <c:pt idx="1397">
                  <c:v>0.18169533247473368</c:v>
                </c:pt>
                <c:pt idx="1398">
                  <c:v>0.18359511343804538</c:v>
                </c:pt>
                <c:pt idx="1399">
                  <c:v>0.18519785304228176</c:v>
                </c:pt>
                <c:pt idx="1400">
                  <c:v>0.18784768794816792</c:v>
                </c:pt>
                <c:pt idx="1401">
                  <c:v>0.1892581732974622</c:v>
                </c:pt>
                <c:pt idx="1402">
                  <c:v>0.19111809012120434</c:v>
                </c:pt>
                <c:pt idx="1403">
                  <c:v>0.19225871065060959</c:v>
                </c:pt>
                <c:pt idx="1404">
                  <c:v>0.19365077895464536</c:v>
                </c:pt>
                <c:pt idx="1405">
                  <c:v>0.19224129847651286</c:v>
                </c:pt>
                <c:pt idx="1406">
                  <c:v>0.19074607537193033</c:v>
                </c:pt>
                <c:pt idx="1407">
                  <c:v>0.18973377419657597</c:v>
                </c:pt>
                <c:pt idx="1408">
                  <c:v>0.18747612887328283</c:v>
                </c:pt>
                <c:pt idx="1409">
                  <c:v>0.18479807351404115</c:v>
                </c:pt>
                <c:pt idx="1410">
                  <c:v>0.18283281714721134</c:v>
                </c:pt>
                <c:pt idx="1411">
                  <c:v>0.18304473126755014</c:v>
                </c:pt>
                <c:pt idx="1412">
                  <c:v>0.18140964631017395</c:v>
                </c:pt>
                <c:pt idx="1413">
                  <c:v>0.18197358532408489</c:v>
                </c:pt>
                <c:pt idx="1414">
                  <c:v>0.18142582800701734</c:v>
                </c:pt>
                <c:pt idx="1415">
                  <c:v>0.18477486708910201</c:v>
                </c:pt>
                <c:pt idx="1416">
                  <c:v>0.18702595235127631</c:v>
                </c:pt>
                <c:pt idx="1417">
                  <c:v>0.18756427545610091</c:v>
                </c:pt>
                <c:pt idx="1418">
                  <c:v>0.18886752544696611</c:v>
                </c:pt>
                <c:pt idx="1419">
                  <c:v>0.19043500252151521</c:v>
                </c:pt>
                <c:pt idx="1420">
                  <c:v>0.19115934561764555</c:v>
                </c:pt>
                <c:pt idx="1421">
                  <c:v>0.19228705098110344</c:v>
                </c:pt>
                <c:pt idx="1422">
                  <c:v>0.19226707545562935</c:v>
                </c:pt>
                <c:pt idx="1423">
                  <c:v>0.19377094567213979</c:v>
                </c:pt>
                <c:pt idx="1424">
                  <c:v>0.19074127943463068</c:v>
                </c:pt>
                <c:pt idx="1425">
                  <c:v>0.18900416952334434</c:v>
                </c:pt>
                <c:pt idx="1426">
                  <c:v>0.18903886830027042</c:v>
                </c:pt>
                <c:pt idx="1427">
                  <c:v>0.18940901758288708</c:v>
                </c:pt>
                <c:pt idx="1428">
                  <c:v>0.18837636237432842</c:v>
                </c:pt>
                <c:pt idx="1429">
                  <c:v>0.1860204704206935</c:v>
                </c:pt>
                <c:pt idx="1430">
                  <c:v>0.18147268752443138</c:v>
                </c:pt>
                <c:pt idx="1431">
                  <c:v>0.17837479299073117</c:v>
                </c:pt>
                <c:pt idx="1432">
                  <c:v>0.17746474803513637</c:v>
                </c:pt>
                <c:pt idx="1433">
                  <c:v>0.17793461309031847</c:v>
                </c:pt>
                <c:pt idx="1434">
                  <c:v>0.17553888633488762</c:v>
                </c:pt>
                <c:pt idx="1435">
                  <c:v>0.17514265649566843</c:v>
                </c:pt>
                <c:pt idx="1436">
                  <c:v>0.17246520378856448</c:v>
                </c:pt>
                <c:pt idx="1437">
                  <c:v>0.1701228280878033</c:v>
                </c:pt>
                <c:pt idx="1438">
                  <c:v>0.16826907930725368</c:v>
                </c:pt>
                <c:pt idx="1439">
                  <c:v>0.16517116082285524</c:v>
                </c:pt>
                <c:pt idx="1440">
                  <c:v>0.16252602677694999</c:v>
                </c:pt>
                <c:pt idx="1441">
                  <c:v>0.15998487032319625</c:v>
                </c:pt>
                <c:pt idx="1442">
                  <c:v>0.15684780101629309</c:v>
                </c:pt>
                <c:pt idx="1443">
                  <c:v>0.15633393575700694</c:v>
                </c:pt>
                <c:pt idx="1444">
                  <c:v>0.15364410944971149</c:v>
                </c:pt>
                <c:pt idx="1445">
                  <c:v>0.15062451890567788</c:v>
                </c:pt>
                <c:pt idx="1446">
                  <c:v>0.15033169740353425</c:v>
                </c:pt>
                <c:pt idx="1447">
                  <c:v>0.1524026483930559</c:v>
                </c:pt>
                <c:pt idx="1448">
                  <c:v>0.15312715973771301</c:v>
                </c:pt>
                <c:pt idx="1449">
                  <c:v>0.15534976544218906</c:v>
                </c:pt>
                <c:pt idx="1450">
                  <c:v>0.15508830832721293</c:v>
                </c:pt>
                <c:pt idx="1451">
                  <c:v>0.15501928368489745</c:v>
                </c:pt>
                <c:pt idx="1452">
                  <c:v>0.15435696728425133</c:v>
                </c:pt>
                <c:pt idx="1453">
                  <c:v>0.15432089258637513</c:v>
                </c:pt>
                <c:pt idx="1454">
                  <c:v>0.15535999369296569</c:v>
                </c:pt>
                <c:pt idx="1455">
                  <c:v>0.15480496268961763</c:v>
                </c:pt>
                <c:pt idx="1456">
                  <c:v>0.15527211124444129</c:v>
                </c:pt>
                <c:pt idx="1457">
                  <c:v>0.15520962774485686</c:v>
                </c:pt>
                <c:pt idx="1458">
                  <c:v>0.15567023649779593</c:v>
                </c:pt>
                <c:pt idx="1459">
                  <c:v>0.15491319121173894</c:v>
                </c:pt>
                <c:pt idx="1460">
                  <c:v>0.1514827831278702</c:v>
                </c:pt>
                <c:pt idx="1461">
                  <c:v>0.150381457237662</c:v>
                </c:pt>
                <c:pt idx="1462">
                  <c:v>0.14933817413801029</c:v>
                </c:pt>
                <c:pt idx="1463">
                  <c:v>0.14894290222403114</c:v>
                </c:pt>
                <c:pt idx="1464">
                  <c:v>0.15102581421658146</c:v>
                </c:pt>
                <c:pt idx="1465">
                  <c:v>0.15229254166055267</c:v>
                </c:pt>
                <c:pt idx="1466">
                  <c:v>0.15230887694759621</c:v>
                </c:pt>
                <c:pt idx="1467">
                  <c:v>0.15249375176981889</c:v>
                </c:pt>
                <c:pt idx="1468">
                  <c:v>0.15244963260627808</c:v>
                </c:pt>
                <c:pt idx="1469">
                  <c:v>0.15399517981681124</c:v>
                </c:pt>
                <c:pt idx="1470">
                  <c:v>0.15509727954067379</c:v>
                </c:pt>
                <c:pt idx="1471">
                  <c:v>0.1551583198445223</c:v>
                </c:pt>
                <c:pt idx="1472">
                  <c:v>0.15569144123124867</c:v>
                </c:pt>
                <c:pt idx="1473">
                  <c:v>0.15561417748917747</c:v>
                </c:pt>
                <c:pt idx="1474">
                  <c:v>0.15545686136257419</c:v>
                </c:pt>
                <c:pt idx="1475">
                  <c:v>0.15723514944372</c:v>
                </c:pt>
                <c:pt idx="1476">
                  <c:v>0.15763367297819872</c:v>
                </c:pt>
                <c:pt idx="1477">
                  <c:v>0.15974668836940339</c:v>
                </c:pt>
                <c:pt idx="1478">
                  <c:v>0.16209700513462574</c:v>
                </c:pt>
                <c:pt idx="1479">
                  <c:v>0.16393829697202031</c:v>
                </c:pt>
                <c:pt idx="1480">
                  <c:v>0.16414537660585052</c:v>
                </c:pt>
                <c:pt idx="1481">
                  <c:v>0.16349224188654046</c:v>
                </c:pt>
                <c:pt idx="1482">
                  <c:v>0.16144680456481278</c:v>
                </c:pt>
                <c:pt idx="1483">
                  <c:v>0.16015612574882043</c:v>
                </c:pt>
                <c:pt idx="1484">
                  <c:v>0.16137395287281175</c:v>
                </c:pt>
                <c:pt idx="1485">
                  <c:v>0.16311823348402843</c:v>
                </c:pt>
                <c:pt idx="1486">
                  <c:v>0.16406981773410778</c:v>
                </c:pt>
                <c:pt idx="1487">
                  <c:v>0.16330656884147984</c:v>
                </c:pt>
                <c:pt idx="1488">
                  <c:v>0.16313916957003774</c:v>
                </c:pt>
                <c:pt idx="1489">
                  <c:v>0.16175116233675213</c:v>
                </c:pt>
                <c:pt idx="1490">
                  <c:v>0.16172086129105012</c:v>
                </c:pt>
                <c:pt idx="1491">
                  <c:v>0.15860654991270773</c:v>
                </c:pt>
                <c:pt idx="1492">
                  <c:v>0.15697804484678216</c:v>
                </c:pt>
                <c:pt idx="1493">
                  <c:v>0.15800464248564358</c:v>
                </c:pt>
                <c:pt idx="1494">
                  <c:v>0.16092058819698607</c:v>
                </c:pt>
                <c:pt idx="1495">
                  <c:v>0.16301740984189023</c:v>
                </c:pt>
                <c:pt idx="1496">
                  <c:v>0.16340550577894647</c:v>
                </c:pt>
                <c:pt idx="1497">
                  <c:v>0.16205056928875358</c:v>
                </c:pt>
                <c:pt idx="1498">
                  <c:v>0.16077719865408721</c:v>
                </c:pt>
                <c:pt idx="1499">
                  <c:v>0.15910564051446349</c:v>
                </c:pt>
                <c:pt idx="1500">
                  <c:v>0.15782980862722834</c:v>
                </c:pt>
                <c:pt idx="1501">
                  <c:v>0.15753792963350954</c:v>
                </c:pt>
                <c:pt idx="1502">
                  <c:v>0.15643763616811135</c:v>
                </c:pt>
                <c:pt idx="1503">
                  <c:v>0.15341155092780703</c:v>
                </c:pt>
                <c:pt idx="1504">
                  <c:v>0.14994951915995597</c:v>
                </c:pt>
                <c:pt idx="1505">
                  <c:v>0.14621738402277679</c:v>
                </c:pt>
                <c:pt idx="1506">
                  <c:v>0.14405622882678451</c:v>
                </c:pt>
                <c:pt idx="1507">
                  <c:v>0.1404311929672093</c:v>
                </c:pt>
                <c:pt idx="1508">
                  <c:v>0.13746225581413976</c:v>
                </c:pt>
                <c:pt idx="1509">
                  <c:v>0.13530433114042395</c:v>
                </c:pt>
                <c:pt idx="1510">
                  <c:v>0.13346167716752583</c:v>
                </c:pt>
                <c:pt idx="1511">
                  <c:v>0.13268516737333358</c:v>
                </c:pt>
                <c:pt idx="1512">
                  <c:v>0.13293761943404622</c:v>
                </c:pt>
                <c:pt idx="1513">
                  <c:v>0.13440614939100076</c:v>
                </c:pt>
                <c:pt idx="1514">
                  <c:v>0.13670174750568267</c:v>
                </c:pt>
                <c:pt idx="1515">
                  <c:v>0.14147030451592435</c:v>
                </c:pt>
                <c:pt idx="1516">
                  <c:v>0.14451108339539764</c:v>
                </c:pt>
                <c:pt idx="1517">
                  <c:v>0.14647853279753453</c:v>
                </c:pt>
                <c:pt idx="1518">
                  <c:v>0.14469853375960873</c:v>
                </c:pt>
                <c:pt idx="1519">
                  <c:v>0.14360860865234221</c:v>
                </c:pt>
                <c:pt idx="1520">
                  <c:v>0.14262090585017823</c:v>
                </c:pt>
                <c:pt idx="1521">
                  <c:v>0.14253757672357495</c:v>
                </c:pt>
                <c:pt idx="1522">
                  <c:v>0.1434838522068943</c:v>
                </c:pt>
                <c:pt idx="1523">
                  <c:v>0.14605140049373933</c:v>
                </c:pt>
                <c:pt idx="1524">
                  <c:v>0.14670281664401033</c:v>
                </c:pt>
                <c:pt idx="1525">
                  <c:v>0.14593657675800303</c:v>
                </c:pt>
                <c:pt idx="1526">
                  <c:v>0.14519816977832703</c:v>
                </c:pt>
                <c:pt idx="1527">
                  <c:v>0.14569916557585499</c:v>
                </c:pt>
                <c:pt idx="1528">
                  <c:v>0.14489259042228234</c:v>
                </c:pt>
                <c:pt idx="1529">
                  <c:v>0.14543078724099973</c:v>
                </c:pt>
                <c:pt idx="1530">
                  <c:v>0.14765893792071802</c:v>
                </c:pt>
                <c:pt idx="1531">
                  <c:v>0.14700122673129606</c:v>
                </c:pt>
                <c:pt idx="1532">
                  <c:v>0.1456765453723233</c:v>
                </c:pt>
                <c:pt idx="1533">
                  <c:v>0.14674328117583005</c:v>
                </c:pt>
                <c:pt idx="1534">
                  <c:v>0.1469309910545113</c:v>
                </c:pt>
                <c:pt idx="1535">
                  <c:v>0.14644520610330805</c:v>
                </c:pt>
                <c:pt idx="1536">
                  <c:v>0.14650304056328337</c:v>
                </c:pt>
                <c:pt idx="1537">
                  <c:v>0.14574458273404606</c:v>
                </c:pt>
                <c:pt idx="1538">
                  <c:v>0.14440543808678175</c:v>
                </c:pt>
                <c:pt idx="1539">
                  <c:v>0.14360419195971247</c:v>
                </c:pt>
                <c:pt idx="1540">
                  <c:v>0.14229853876319154</c:v>
                </c:pt>
                <c:pt idx="1541">
                  <c:v>0.14053309675786349</c:v>
                </c:pt>
                <c:pt idx="1542">
                  <c:v>0.14075190572149066</c:v>
                </c:pt>
                <c:pt idx="1543">
                  <c:v>0.14038690005249424</c:v>
                </c:pt>
                <c:pt idx="1544">
                  <c:v>0.14054682341836183</c:v>
                </c:pt>
                <c:pt idx="1545">
                  <c:v>0.1425001449235182</c:v>
                </c:pt>
                <c:pt idx="1546">
                  <c:v>0.14339898198606368</c:v>
                </c:pt>
                <c:pt idx="1547">
                  <c:v>0.14267500424567639</c:v>
                </c:pt>
                <c:pt idx="1548">
                  <c:v>0.14248152377287215</c:v>
                </c:pt>
                <c:pt idx="1549">
                  <c:v>0.14208925103180384</c:v>
                </c:pt>
                <c:pt idx="1550">
                  <c:v>0.13970667222738276</c:v>
                </c:pt>
                <c:pt idx="1551">
                  <c:v>0.13907785240995779</c:v>
                </c:pt>
                <c:pt idx="1552">
                  <c:v>0.13848810273733664</c:v>
                </c:pt>
                <c:pt idx="1553">
                  <c:v>0.13876318817500868</c:v>
                </c:pt>
                <c:pt idx="1554">
                  <c:v>0.13814991444540675</c:v>
                </c:pt>
                <c:pt idx="1555">
                  <c:v>0.1377901702068911</c:v>
                </c:pt>
                <c:pt idx="1556">
                  <c:v>0.13873032220097101</c:v>
                </c:pt>
                <c:pt idx="1557">
                  <c:v>0.13978274386452583</c:v>
                </c:pt>
                <c:pt idx="1558">
                  <c:v>0.13992359644033844</c:v>
                </c:pt>
                <c:pt idx="1559">
                  <c:v>0.14041735551296494</c:v>
                </c:pt>
                <c:pt idx="1560">
                  <c:v>0.1401764679952785</c:v>
                </c:pt>
                <c:pt idx="1561">
                  <c:v>0.14106204506577369</c:v>
                </c:pt>
                <c:pt idx="1562">
                  <c:v>0.14239419123479435</c:v>
                </c:pt>
                <c:pt idx="1563">
                  <c:v>0.14311106823064904</c:v>
                </c:pt>
                <c:pt idx="1564">
                  <c:v>0.14355096482118315</c:v>
                </c:pt>
                <c:pt idx="1565">
                  <c:v>0.14272369604035032</c:v>
                </c:pt>
                <c:pt idx="1566">
                  <c:v>0.14313856966042607</c:v>
                </c:pt>
                <c:pt idx="1567">
                  <c:v>0.14450941562585698</c:v>
                </c:pt>
                <c:pt idx="1568">
                  <c:v>0.14256690814315423</c:v>
                </c:pt>
                <c:pt idx="1569">
                  <c:v>0.14151701717577431</c:v>
                </c:pt>
                <c:pt idx="1570">
                  <c:v>0.14097667868655059</c:v>
                </c:pt>
                <c:pt idx="1571">
                  <c:v>0.14218830699307922</c:v>
                </c:pt>
                <c:pt idx="1572">
                  <c:v>0.14470756062767476</c:v>
                </c:pt>
                <c:pt idx="1573">
                  <c:v>0.14719813091649872</c:v>
                </c:pt>
                <c:pt idx="1574">
                  <c:v>0.14710868681481715</c:v>
                </c:pt>
                <c:pt idx="1575">
                  <c:v>0.14694614631968111</c:v>
                </c:pt>
                <c:pt idx="1576">
                  <c:v>0.14709945479662967</c:v>
                </c:pt>
                <c:pt idx="1577">
                  <c:v>0.14713150248830006</c:v>
                </c:pt>
                <c:pt idx="1578">
                  <c:v>0.14685123415610407</c:v>
                </c:pt>
                <c:pt idx="1579">
                  <c:v>0.14545474055831872</c:v>
                </c:pt>
                <c:pt idx="1580">
                  <c:v>0.14517405063291136</c:v>
                </c:pt>
                <c:pt idx="1581">
                  <c:v>0.1447085783629897</c:v>
                </c:pt>
                <c:pt idx="1582">
                  <c:v>0.14332482264875346</c:v>
                </c:pt>
                <c:pt idx="1583">
                  <c:v>0.1410334064542885</c:v>
                </c:pt>
                <c:pt idx="1584">
                  <c:v>0.13989776517244071</c:v>
                </c:pt>
                <c:pt idx="1585">
                  <c:v>0.13805710712282518</c:v>
                </c:pt>
                <c:pt idx="1586">
                  <c:v>0.13666413134736519</c:v>
                </c:pt>
                <c:pt idx="1587">
                  <c:v>0.13570133378908145</c:v>
                </c:pt>
                <c:pt idx="1588">
                  <c:v>0.13755151259040754</c:v>
                </c:pt>
                <c:pt idx="1589">
                  <c:v>0.13648498411422499</c:v>
                </c:pt>
                <c:pt idx="1590">
                  <c:v>0.13731595343635472</c:v>
                </c:pt>
                <c:pt idx="1591">
                  <c:v>0.13829435612648056</c:v>
                </c:pt>
                <c:pt idx="1592">
                  <c:v>0.13943342745214857</c:v>
                </c:pt>
                <c:pt idx="1593">
                  <c:v>0.14217376840704574</c:v>
                </c:pt>
                <c:pt idx="1594">
                  <c:v>0.14216714224278618</c:v>
                </c:pt>
                <c:pt idx="1595">
                  <c:v>0.13957145255325548</c:v>
                </c:pt>
                <c:pt idx="1596">
                  <c:v>0.13692368752814488</c:v>
                </c:pt>
                <c:pt idx="1597">
                  <c:v>0.13538009838587872</c:v>
                </c:pt>
                <c:pt idx="1598">
                  <c:v>0.13557957332138179</c:v>
                </c:pt>
                <c:pt idx="1599">
                  <c:v>0.13635223094451704</c:v>
                </c:pt>
                <c:pt idx="1600">
                  <c:v>0.13697052393424394</c:v>
                </c:pt>
                <c:pt idx="1601">
                  <c:v>0.13832422314338055</c:v>
                </c:pt>
                <c:pt idx="1602">
                  <c:v>0.14184026070661213</c:v>
                </c:pt>
                <c:pt idx="1603">
                  <c:v>0.14371277018210699</c:v>
                </c:pt>
                <c:pt idx="1604">
                  <c:v>0.14304520273849269</c:v>
                </c:pt>
                <c:pt idx="1605">
                  <c:v>0.14183872066178699</c:v>
                </c:pt>
                <c:pt idx="1606">
                  <c:v>0.13944169720053667</c:v>
                </c:pt>
                <c:pt idx="1607">
                  <c:v>0.13602446145984196</c:v>
                </c:pt>
                <c:pt idx="1608">
                  <c:v>0.13900946518038426</c:v>
                </c:pt>
                <c:pt idx="1609">
                  <c:v>0.14027681506782583</c:v>
                </c:pt>
                <c:pt idx="1610">
                  <c:v>0.14080329311977147</c:v>
                </c:pt>
                <c:pt idx="1611">
                  <c:v>0.14051843249728962</c:v>
                </c:pt>
                <c:pt idx="1612">
                  <c:v>0.13871405956430524</c:v>
                </c:pt>
                <c:pt idx="1613">
                  <c:v>0.13772990596912424</c:v>
                </c:pt>
                <c:pt idx="1614">
                  <c:v>0.1362148632381576</c:v>
                </c:pt>
                <c:pt idx="1615">
                  <c:v>0.13516527558497962</c:v>
                </c:pt>
                <c:pt idx="1616">
                  <c:v>0.13472246447786826</c:v>
                </c:pt>
                <c:pt idx="1617">
                  <c:v>0.132445144290713</c:v>
                </c:pt>
                <c:pt idx="1618">
                  <c:v>0.13239908624673757</c:v>
                </c:pt>
                <c:pt idx="1619">
                  <c:v>0.13074374875239003</c:v>
                </c:pt>
                <c:pt idx="1620">
                  <c:v>0.12867489064353552</c:v>
                </c:pt>
                <c:pt idx="1621">
                  <c:v>0.12689842710278604</c:v>
                </c:pt>
                <c:pt idx="1622">
                  <c:v>0.12427292063672099</c:v>
                </c:pt>
                <c:pt idx="1623">
                  <c:v>0.12289225364394556</c:v>
                </c:pt>
                <c:pt idx="1624">
                  <c:v>0.12144801802076838</c:v>
                </c:pt>
                <c:pt idx="1625">
                  <c:v>0.11989076059867529</c:v>
                </c:pt>
                <c:pt idx="1626">
                  <c:v>0.1205411961911159</c:v>
                </c:pt>
                <c:pt idx="1627">
                  <c:v>0.12157430646002405</c:v>
                </c:pt>
                <c:pt idx="1628">
                  <c:v>0.12427323657050085</c:v>
                </c:pt>
                <c:pt idx="1629">
                  <c:v>0.12514952061807055</c:v>
                </c:pt>
                <c:pt idx="1630">
                  <c:v>0.12707026450885456</c:v>
                </c:pt>
                <c:pt idx="1631">
                  <c:v>0.12842680075891982</c:v>
                </c:pt>
                <c:pt idx="1632">
                  <c:v>0.1286719969843117</c:v>
                </c:pt>
                <c:pt idx="1633">
                  <c:v>0.12991201368412553</c:v>
                </c:pt>
                <c:pt idx="1634">
                  <c:v>0.12864119188234188</c:v>
                </c:pt>
                <c:pt idx="1635">
                  <c:v>0.12822222460900293</c:v>
                </c:pt>
                <c:pt idx="1636">
                  <c:v>0.12932960275090696</c:v>
                </c:pt>
                <c:pt idx="1637">
                  <c:v>0.13140204911145353</c:v>
                </c:pt>
                <c:pt idx="1638">
                  <c:v>0.13348273417539261</c:v>
                </c:pt>
                <c:pt idx="1639">
                  <c:v>0.13431528847636792</c:v>
                </c:pt>
                <c:pt idx="1640">
                  <c:v>0.13478169764491882</c:v>
                </c:pt>
                <c:pt idx="1641">
                  <c:v>0.13425108420492921</c:v>
                </c:pt>
                <c:pt idx="1642">
                  <c:v>0.13172087637786437</c:v>
                </c:pt>
                <c:pt idx="1643">
                  <c:v>0.12803261617645278</c:v>
                </c:pt>
                <c:pt idx="1644">
                  <c:v>0.1274470433738589</c:v>
                </c:pt>
                <c:pt idx="1645">
                  <c:v>0.12631067221643999</c:v>
                </c:pt>
                <c:pt idx="1646">
                  <c:v>0.12541049146856367</c:v>
                </c:pt>
                <c:pt idx="1647">
                  <c:v>0.12179368633143037</c:v>
                </c:pt>
                <c:pt idx="1648">
                  <c:v>0.11899340947704476</c:v>
                </c:pt>
                <c:pt idx="1649">
                  <c:v>0.11753904308063005</c:v>
                </c:pt>
                <c:pt idx="1650">
                  <c:v>0.11697488153646161</c:v>
                </c:pt>
                <c:pt idx="1651">
                  <c:v>0.11582048200060867</c:v>
                </c:pt>
                <c:pt idx="1652">
                  <c:v>0.11584890421970706</c:v>
                </c:pt>
                <c:pt idx="1653">
                  <c:v>0.11835111477277011</c:v>
                </c:pt>
                <c:pt idx="1654">
                  <c:v>0.11903097269938544</c:v>
                </c:pt>
                <c:pt idx="1655">
                  <c:v>0.12118353498409357</c:v>
                </c:pt>
                <c:pt idx="1656">
                  <c:v>0.12332965432814368</c:v>
                </c:pt>
                <c:pt idx="1657">
                  <c:v>0.12389541504574254</c:v>
                </c:pt>
                <c:pt idx="1658">
                  <c:v>0.12638171731935186</c:v>
                </c:pt>
                <c:pt idx="1659">
                  <c:v>0.12813291613489577</c:v>
                </c:pt>
                <c:pt idx="1660">
                  <c:v>0.12857502180143895</c:v>
                </c:pt>
                <c:pt idx="1661">
                  <c:v>0.12897479321919891</c:v>
                </c:pt>
                <c:pt idx="1662">
                  <c:v>0.12835227726030865</c:v>
                </c:pt>
                <c:pt idx="1663">
                  <c:v>0.12927619536103732</c:v>
                </c:pt>
                <c:pt idx="1664">
                  <c:v>0.12861976973623551</c:v>
                </c:pt>
                <c:pt idx="1665">
                  <c:v>0.12769136217790852</c:v>
                </c:pt>
                <c:pt idx="1666">
                  <c:v>0.12688718843706617</c:v>
                </c:pt>
                <c:pt idx="1667">
                  <c:v>0.12600855223083957</c:v>
                </c:pt>
                <c:pt idx="1668">
                  <c:v>0.12396772764461127</c:v>
                </c:pt>
                <c:pt idx="1669">
                  <c:v>0.12349405522857806</c:v>
                </c:pt>
                <c:pt idx="1670">
                  <c:v>0.12629012470893466</c:v>
                </c:pt>
                <c:pt idx="1671">
                  <c:v>0.13198411576997662</c:v>
                </c:pt>
                <c:pt idx="1672">
                  <c:v>0.13853263784439471</c:v>
                </c:pt>
                <c:pt idx="1673">
                  <c:v>0.14414022985432459</c:v>
                </c:pt>
                <c:pt idx="1674">
                  <c:v>0.14843206351683386</c:v>
                </c:pt>
                <c:pt idx="1675">
                  <c:v>0.15337498394325533</c:v>
                </c:pt>
                <c:pt idx="1676">
                  <c:v>0.15548882301179917</c:v>
                </c:pt>
                <c:pt idx="1677">
                  <c:v>0.1578050211590524</c:v>
                </c:pt>
                <c:pt idx="1678">
                  <c:v>0.15990090330597997</c:v>
                </c:pt>
                <c:pt idx="1679">
                  <c:v>0.16139627588608746</c:v>
                </c:pt>
                <c:pt idx="1680">
                  <c:v>0.16330474346633209</c:v>
                </c:pt>
                <c:pt idx="1681">
                  <c:v>0.16625748748666613</c:v>
                </c:pt>
                <c:pt idx="1682">
                  <c:v>0.16833338283975433</c:v>
                </c:pt>
                <c:pt idx="1683">
                  <c:v>0.1702873067480592</c:v>
                </c:pt>
                <c:pt idx="1684">
                  <c:v>0.1709374083651001</c:v>
                </c:pt>
                <c:pt idx="1685">
                  <c:v>0.1698435882575618</c:v>
                </c:pt>
                <c:pt idx="1686">
                  <c:v>0.1713114864546208</c:v>
                </c:pt>
                <c:pt idx="1687">
                  <c:v>0.16937127381340322</c:v>
                </c:pt>
                <c:pt idx="1688">
                  <c:v>0.1679455857471927</c:v>
                </c:pt>
                <c:pt idx="1689">
                  <c:v>0.16624040661578113</c:v>
                </c:pt>
                <c:pt idx="1690">
                  <c:v>0.16629509606091294</c:v>
                </c:pt>
                <c:pt idx="1691">
                  <c:v>0.16461450391874888</c:v>
                </c:pt>
                <c:pt idx="1692">
                  <c:v>0.1639472163765873</c:v>
                </c:pt>
                <c:pt idx="1693">
                  <c:v>0.16406995391038187</c:v>
                </c:pt>
                <c:pt idx="1694">
                  <c:v>0.16495909469990602</c:v>
                </c:pt>
                <c:pt idx="1695">
                  <c:v>0.16538761027982232</c:v>
                </c:pt>
                <c:pt idx="1696">
                  <c:v>0.16358364700582906</c:v>
                </c:pt>
                <c:pt idx="1697">
                  <c:v>0.16100160471299058</c:v>
                </c:pt>
                <c:pt idx="1698">
                  <c:v>0.16312564153657608</c:v>
                </c:pt>
                <c:pt idx="1699">
                  <c:v>0.16402988496648893</c:v>
                </c:pt>
                <c:pt idx="1700">
                  <c:v>0.16456173789498899</c:v>
                </c:pt>
                <c:pt idx="1701">
                  <c:v>0.16393301586750991</c:v>
                </c:pt>
                <c:pt idx="1702">
                  <c:v>0.16575744526383637</c:v>
                </c:pt>
                <c:pt idx="1703">
                  <c:v>0.16741494923747594</c:v>
                </c:pt>
                <c:pt idx="1704">
                  <c:v>0.16735308487772418</c:v>
                </c:pt>
                <c:pt idx="1705">
                  <c:v>0.16642124992398347</c:v>
                </c:pt>
                <c:pt idx="1706">
                  <c:v>0.16570883868337732</c:v>
                </c:pt>
                <c:pt idx="1707">
                  <c:v>0.16465913292562168</c:v>
                </c:pt>
                <c:pt idx="1708">
                  <c:v>0.16398783799314648</c:v>
                </c:pt>
                <c:pt idx="1709">
                  <c:v>0.16374598253739522</c:v>
                </c:pt>
                <c:pt idx="1710">
                  <c:v>0.16172432733943304</c:v>
                </c:pt>
                <c:pt idx="1711">
                  <c:v>0.15938387070699384</c:v>
                </c:pt>
                <c:pt idx="1712">
                  <c:v>0.15705984163407383</c:v>
                </c:pt>
                <c:pt idx="1713">
                  <c:v>0.15579169029569656</c:v>
                </c:pt>
                <c:pt idx="1714">
                  <c:v>0.15423669966974557</c:v>
                </c:pt>
                <c:pt idx="1715">
                  <c:v>0.15369017868528811</c:v>
                </c:pt>
                <c:pt idx="1716">
                  <c:v>0.15337844153069671</c:v>
                </c:pt>
                <c:pt idx="1717">
                  <c:v>0.15042796408879991</c:v>
                </c:pt>
                <c:pt idx="1718">
                  <c:v>0.1464136605477217</c:v>
                </c:pt>
                <c:pt idx="1719">
                  <c:v>0.1424904717300676</c:v>
                </c:pt>
                <c:pt idx="1720">
                  <c:v>0.14103768464267247</c:v>
                </c:pt>
                <c:pt idx="1721">
                  <c:v>0.13993990093593472</c:v>
                </c:pt>
                <c:pt idx="1722">
                  <c:v>0.13688329717344866</c:v>
                </c:pt>
                <c:pt idx="1723">
                  <c:v>0.13428404682073361</c:v>
                </c:pt>
                <c:pt idx="1724">
                  <c:v>0.13372500688810904</c:v>
                </c:pt>
                <c:pt idx="1725">
                  <c:v>0.13053100738311471</c:v>
                </c:pt>
                <c:pt idx="1726">
                  <c:v>0.12812977856778932</c:v>
                </c:pt>
                <c:pt idx="1727">
                  <c:v>0.12735448865722729</c:v>
                </c:pt>
                <c:pt idx="1728">
                  <c:v>0.12647449469925334</c:v>
                </c:pt>
                <c:pt idx="1729">
                  <c:v>0.1238013035406622</c:v>
                </c:pt>
                <c:pt idx="1730">
                  <c:v>0.12059429397393412</c:v>
                </c:pt>
                <c:pt idx="1731">
                  <c:v>0.11908322802677923</c:v>
                </c:pt>
                <c:pt idx="1732">
                  <c:v>0.11814776753573003</c:v>
                </c:pt>
                <c:pt idx="1733">
                  <c:v>0.11572375766137301</c:v>
                </c:pt>
                <c:pt idx="1734">
                  <c:v>0.11412920871260225</c:v>
                </c:pt>
                <c:pt idx="1735">
                  <c:v>0.1116186807425302</c:v>
                </c:pt>
                <c:pt idx="1736">
                  <c:v>0.11147638653942314</c:v>
                </c:pt>
                <c:pt idx="1737">
                  <c:v>0.11037829228645807</c:v>
                </c:pt>
                <c:pt idx="1738">
                  <c:v>0.11172198415085263</c:v>
                </c:pt>
                <c:pt idx="1739">
                  <c:v>0.1130156913177387</c:v>
                </c:pt>
                <c:pt idx="1740">
                  <c:v>0.11464073888628497</c:v>
                </c:pt>
                <c:pt idx="1741">
                  <c:v>0.1174724460456794</c:v>
                </c:pt>
                <c:pt idx="1742">
                  <c:v>0.12017320484820794</c:v>
                </c:pt>
                <c:pt idx="1743">
                  <c:v>0.11950279623835322</c:v>
                </c:pt>
                <c:pt idx="1744">
                  <c:v>0.12001340719368413</c:v>
                </c:pt>
                <c:pt idx="1745">
                  <c:v>0.12060868989813425</c:v>
                </c:pt>
                <c:pt idx="1746">
                  <c:v>0.12120768937307999</c:v>
                </c:pt>
                <c:pt idx="1747">
                  <c:v>0.12183241786046167</c:v>
                </c:pt>
                <c:pt idx="1748">
                  <c:v>0.12175461548434037</c:v>
                </c:pt>
                <c:pt idx="1749">
                  <c:v>0.1214048754246181</c:v>
                </c:pt>
                <c:pt idx="1750">
                  <c:v>0.12287370291641043</c:v>
                </c:pt>
                <c:pt idx="1751">
                  <c:v>0.12309114375259686</c:v>
                </c:pt>
                <c:pt idx="1752">
                  <c:v>0.12485832766393337</c:v>
                </c:pt>
                <c:pt idx="1753">
                  <c:v>0.12642402065666247</c:v>
                </c:pt>
                <c:pt idx="1754">
                  <c:v>0.12737825681685566</c:v>
                </c:pt>
                <c:pt idx="1755">
                  <c:v>0.13098411512498981</c:v>
                </c:pt>
                <c:pt idx="1756">
                  <c:v>0.13242444004263981</c:v>
                </c:pt>
                <c:pt idx="1757">
                  <c:v>0.13370364914504484</c:v>
                </c:pt>
                <c:pt idx="1758">
                  <c:v>0.13343989829220002</c:v>
                </c:pt>
                <c:pt idx="1759">
                  <c:v>0.13129976395593043</c:v>
                </c:pt>
                <c:pt idx="1760">
                  <c:v>0.13034064068013113</c:v>
                </c:pt>
                <c:pt idx="1761">
                  <c:v>0.12762470832107115</c:v>
                </c:pt>
                <c:pt idx="1762">
                  <c:v>0.12710541812426704</c:v>
                </c:pt>
                <c:pt idx="1763">
                  <c:v>0.12784605523506956</c:v>
                </c:pt>
                <c:pt idx="1764">
                  <c:v>0.12967391362314706</c:v>
                </c:pt>
                <c:pt idx="1765">
                  <c:v>0.12995082576109565</c:v>
                </c:pt>
                <c:pt idx="1766">
                  <c:v>0.13213638190223356</c:v>
                </c:pt>
                <c:pt idx="1767">
                  <c:v>0.13379146248014351</c:v>
                </c:pt>
                <c:pt idx="1768">
                  <c:v>0.13883562925951592</c:v>
                </c:pt>
                <c:pt idx="1769">
                  <c:v>0.13978877270023268</c:v>
                </c:pt>
                <c:pt idx="1770">
                  <c:v>0.14160848537457194</c:v>
                </c:pt>
                <c:pt idx="1771">
                  <c:v>0.14070019891565266</c:v>
                </c:pt>
                <c:pt idx="1772">
                  <c:v>0.14110197295429619</c:v>
                </c:pt>
                <c:pt idx="1773">
                  <c:v>0.1395158521174914</c:v>
                </c:pt>
                <c:pt idx="1774">
                  <c:v>0.13887788121040695</c:v>
                </c:pt>
                <c:pt idx="1775">
                  <c:v>0.13670107835964007</c:v>
                </c:pt>
                <c:pt idx="1776">
                  <c:v>0.13453079186176933</c:v>
                </c:pt>
                <c:pt idx="1777">
                  <c:v>0.13509091021510536</c:v>
                </c:pt>
                <c:pt idx="1778">
                  <c:v>0.13694287842570282</c:v>
                </c:pt>
                <c:pt idx="1779">
                  <c:v>0.13570063414127034</c:v>
                </c:pt>
                <c:pt idx="1780">
                  <c:v>0.13775284600952142</c:v>
                </c:pt>
                <c:pt idx="1781">
                  <c:v>0.13811418716701893</c:v>
                </c:pt>
                <c:pt idx="1782">
                  <c:v>0.13862727985893106</c:v>
                </c:pt>
                <c:pt idx="1783">
                  <c:v>0.13961585083622846</c:v>
                </c:pt>
                <c:pt idx="1784">
                  <c:v>0.14084771261784515</c:v>
                </c:pt>
                <c:pt idx="1785">
                  <c:v>0.1419208843074635</c:v>
                </c:pt>
                <c:pt idx="1786">
                  <c:v>0.14146765962420726</c:v>
                </c:pt>
                <c:pt idx="1787">
                  <c:v>0.14144633173428137</c:v>
                </c:pt>
                <c:pt idx="1788">
                  <c:v>0.14187252439299838</c:v>
                </c:pt>
                <c:pt idx="1789">
                  <c:v>0.14287063665230876</c:v>
                </c:pt>
                <c:pt idx="1790">
                  <c:v>0.14266083907597463</c:v>
                </c:pt>
                <c:pt idx="1791">
                  <c:v>0.14083530976216199</c:v>
                </c:pt>
                <c:pt idx="1792">
                  <c:v>0.14031259457985062</c:v>
                </c:pt>
                <c:pt idx="1793">
                  <c:v>0.13987668306752979</c:v>
                </c:pt>
                <c:pt idx="1794">
                  <c:v>0.13875077992422302</c:v>
                </c:pt>
                <c:pt idx="1795">
                  <c:v>0.13717833735509385</c:v>
                </c:pt>
                <c:pt idx="1796">
                  <c:v>0.13433488080502085</c:v>
                </c:pt>
                <c:pt idx="1797">
                  <c:v>0.13101932732478624</c:v>
                </c:pt>
                <c:pt idx="1798">
                  <c:v>0.12750417482852869</c:v>
                </c:pt>
                <c:pt idx="1799">
                  <c:v>0.12624221383818088</c:v>
                </c:pt>
                <c:pt idx="1800">
                  <c:v>0.12723782364446465</c:v>
                </c:pt>
                <c:pt idx="1801">
                  <c:v>0.1277664352720132</c:v>
                </c:pt>
                <c:pt idx="1802">
                  <c:v>0.12745507090901823</c:v>
                </c:pt>
                <c:pt idx="1803">
                  <c:v>0.12991220378636989</c:v>
                </c:pt>
                <c:pt idx="1804">
                  <c:v>0.13175840945100359</c:v>
                </c:pt>
                <c:pt idx="1805">
                  <c:v>0.13335350843514984</c:v>
                </c:pt>
                <c:pt idx="1806">
                  <c:v>0.13505991923799887</c:v>
                </c:pt>
                <c:pt idx="1807">
                  <c:v>0.13328785780087676</c:v>
                </c:pt>
                <c:pt idx="1808">
                  <c:v>0.13292077389849197</c:v>
                </c:pt>
                <c:pt idx="1809">
                  <c:v>0.13503497832298444</c:v>
                </c:pt>
                <c:pt idx="1810">
                  <c:v>0.13710746061643447</c:v>
                </c:pt>
                <c:pt idx="1811">
                  <c:v>0.13890849750137182</c:v>
                </c:pt>
                <c:pt idx="1812">
                  <c:v>0.14001190821707413</c:v>
                </c:pt>
                <c:pt idx="1813">
                  <c:v>0.13937228516283956</c:v>
                </c:pt>
                <c:pt idx="1814">
                  <c:v>0.13858923477624746</c:v>
                </c:pt>
                <c:pt idx="1815">
                  <c:v>0.13843120552611723</c:v>
                </c:pt>
                <c:pt idx="1816">
                  <c:v>0.13790624943430421</c:v>
                </c:pt>
                <c:pt idx="1817">
                  <c:v>0.13602719283346631</c:v>
                </c:pt>
                <c:pt idx="1818">
                  <c:v>0.13601331262670782</c:v>
                </c:pt>
                <c:pt idx="1819">
                  <c:v>0.1346990374391914</c:v>
                </c:pt>
                <c:pt idx="1820">
                  <c:v>0.13243095164783403</c:v>
                </c:pt>
                <c:pt idx="1821">
                  <c:v>0.13218232105517844</c:v>
                </c:pt>
                <c:pt idx="1822">
                  <c:v>0.1329044381101008</c:v>
                </c:pt>
                <c:pt idx="1823">
                  <c:v>0.13674241397983206</c:v>
                </c:pt>
                <c:pt idx="1824">
                  <c:v>0.14237727720149204</c:v>
                </c:pt>
                <c:pt idx="1825">
                  <c:v>0.14613150295270813</c:v>
                </c:pt>
                <c:pt idx="1826">
                  <c:v>0.14773346719871613</c:v>
                </c:pt>
                <c:pt idx="1827">
                  <c:v>0.14913457609223704</c:v>
                </c:pt>
                <c:pt idx="1828">
                  <c:v>0.14766710392521473</c:v>
                </c:pt>
                <c:pt idx="1829">
                  <c:v>0.1489236685604611</c:v>
                </c:pt>
                <c:pt idx="1830">
                  <c:v>0.15037030960633868</c:v>
                </c:pt>
                <c:pt idx="1831">
                  <c:v>0.14976176080518611</c:v>
                </c:pt>
                <c:pt idx="1832">
                  <c:v>0.15337865654322516</c:v>
                </c:pt>
                <c:pt idx="1833">
                  <c:v>0.1557899125116757</c:v>
                </c:pt>
                <c:pt idx="1834">
                  <c:v>0.16036773568275189</c:v>
                </c:pt>
                <c:pt idx="1835">
                  <c:v>0.16298630137936126</c:v>
                </c:pt>
                <c:pt idx="1836">
                  <c:v>0.16317128527356539</c:v>
                </c:pt>
                <c:pt idx="1837">
                  <c:v>0.16160805629196381</c:v>
                </c:pt>
                <c:pt idx="1838">
                  <c:v>0.16281420746694938</c:v>
                </c:pt>
                <c:pt idx="1839">
                  <c:v>0.16921226209918508</c:v>
                </c:pt>
                <c:pt idx="1840">
                  <c:v>0.17382562850700978</c:v>
                </c:pt>
                <c:pt idx="1841">
                  <c:v>0.18090731416624162</c:v>
                </c:pt>
                <c:pt idx="1842">
                  <c:v>0.18772177604693335</c:v>
                </c:pt>
                <c:pt idx="1843">
                  <c:v>0.19149474413000206</c:v>
                </c:pt>
                <c:pt idx="1844">
                  <c:v>0.1964372217097885</c:v>
                </c:pt>
                <c:pt idx="1845">
                  <c:v>0.20011309935215896</c:v>
                </c:pt>
                <c:pt idx="1846">
                  <c:v>0.20298028912808261</c:v>
                </c:pt>
                <c:pt idx="1847">
                  <c:v>0.20448883596110914</c:v>
                </c:pt>
                <c:pt idx="1848">
                  <c:v>0.20478364644927355</c:v>
                </c:pt>
                <c:pt idx="1849">
                  <c:v>0.20314140845822892</c:v>
                </c:pt>
                <c:pt idx="1850">
                  <c:v>0.2030585294058348</c:v>
                </c:pt>
                <c:pt idx="1851">
                  <c:v>0.20487511729523483</c:v>
                </c:pt>
                <c:pt idx="1852">
                  <c:v>0.20644934097997786</c:v>
                </c:pt>
                <c:pt idx="1853">
                  <c:v>0.20670790281389845</c:v>
                </c:pt>
                <c:pt idx="1854">
                  <c:v>0.20685791387029279</c:v>
                </c:pt>
                <c:pt idx="1855">
                  <c:v>0.20424536936876964</c:v>
                </c:pt>
                <c:pt idx="1856">
                  <c:v>0.20130858641423388</c:v>
                </c:pt>
                <c:pt idx="1857">
                  <c:v>0.19934224573262471</c:v>
                </c:pt>
                <c:pt idx="1858">
                  <c:v>0.19615934344598643</c:v>
                </c:pt>
                <c:pt idx="1859">
                  <c:v>0.19188317535157082</c:v>
                </c:pt>
                <c:pt idx="1860">
                  <c:v>0.18996507521383688</c:v>
                </c:pt>
                <c:pt idx="1861">
                  <c:v>0.18982874069811542</c:v>
                </c:pt>
                <c:pt idx="1862">
                  <c:v>0.18990157580201891</c:v>
                </c:pt>
                <c:pt idx="1863">
                  <c:v>0.18953455788488732</c:v>
                </c:pt>
                <c:pt idx="1864">
                  <c:v>0.19188064412617956</c:v>
                </c:pt>
                <c:pt idx="1865">
                  <c:v>0.19353042977109111</c:v>
                </c:pt>
                <c:pt idx="1866">
                  <c:v>0.19489216836391002</c:v>
                </c:pt>
                <c:pt idx="1867">
                  <c:v>0.19461428923469784</c:v>
                </c:pt>
                <c:pt idx="1868">
                  <c:v>0.19205086381944675</c:v>
                </c:pt>
                <c:pt idx="1869">
                  <c:v>0.18933596311595696</c:v>
                </c:pt>
                <c:pt idx="1870">
                  <c:v>0.1871521078099587</c:v>
                </c:pt>
                <c:pt idx="1871">
                  <c:v>0.18218610444966063</c:v>
                </c:pt>
                <c:pt idx="1872">
                  <c:v>0.17836010575133468</c:v>
                </c:pt>
                <c:pt idx="1873">
                  <c:v>0.17561105433849861</c:v>
                </c:pt>
                <c:pt idx="1874">
                  <c:v>0.1719196727229797</c:v>
                </c:pt>
                <c:pt idx="1875">
                  <c:v>0.16854162124014574</c:v>
                </c:pt>
                <c:pt idx="1876">
                  <c:v>0.16556660698778167</c:v>
                </c:pt>
                <c:pt idx="1877">
                  <c:v>0.16322455172557629</c:v>
                </c:pt>
                <c:pt idx="1878">
                  <c:v>0.15794604919175786</c:v>
                </c:pt>
                <c:pt idx="1879">
                  <c:v>0.15127282790612792</c:v>
                </c:pt>
                <c:pt idx="1880">
                  <c:v>0.14471736313687228</c:v>
                </c:pt>
                <c:pt idx="1881">
                  <c:v>0.14055706836176338</c:v>
                </c:pt>
                <c:pt idx="1882">
                  <c:v>0.13777330987685349</c:v>
                </c:pt>
                <c:pt idx="1883">
                  <c:v>0.13770346705032724</c:v>
                </c:pt>
                <c:pt idx="1884">
                  <c:v>0.13727997287354943</c:v>
                </c:pt>
                <c:pt idx="1885">
                  <c:v>0.13717176976465359</c:v>
                </c:pt>
                <c:pt idx="1886">
                  <c:v>0.13669730687509848</c:v>
                </c:pt>
                <c:pt idx="1887">
                  <c:v>0.13568752375737569</c:v>
                </c:pt>
                <c:pt idx="1888">
                  <c:v>0.13088760947675324</c:v>
                </c:pt>
                <c:pt idx="1889">
                  <c:v>0.12859229154885418</c:v>
                </c:pt>
                <c:pt idx="1890">
                  <c:v>0.12660086656470648</c:v>
                </c:pt>
                <c:pt idx="1891">
                  <c:v>0.12520647048342062</c:v>
                </c:pt>
                <c:pt idx="1892">
                  <c:v>0.12507842396135221</c:v>
                </c:pt>
                <c:pt idx="1893">
                  <c:v>0.12707073565550936</c:v>
                </c:pt>
                <c:pt idx="1894">
                  <c:v>0.13003706095511836</c:v>
                </c:pt>
                <c:pt idx="1895">
                  <c:v>0.13149685187738405</c:v>
                </c:pt>
                <c:pt idx="1896">
                  <c:v>0.13399014451467928</c:v>
                </c:pt>
                <c:pt idx="1897">
                  <c:v>0.13734786735046378</c:v>
                </c:pt>
                <c:pt idx="1898">
                  <c:v>0.14027551473855726</c:v>
                </c:pt>
                <c:pt idx="1899">
                  <c:v>0.14178290528461501</c:v>
                </c:pt>
                <c:pt idx="1900">
                  <c:v>0.14189839393368239</c:v>
                </c:pt>
                <c:pt idx="1901">
                  <c:v>0.14246598173787783</c:v>
                </c:pt>
                <c:pt idx="1902">
                  <c:v>0.14090496370526492</c:v>
                </c:pt>
                <c:pt idx="1903">
                  <c:v>0.14037474389196097</c:v>
                </c:pt>
                <c:pt idx="1904">
                  <c:v>0.14010734108881479</c:v>
                </c:pt>
                <c:pt idx="1905">
                  <c:v>0.13695714223246669</c:v>
                </c:pt>
                <c:pt idx="1906">
                  <c:v>0.13620489284934617</c:v>
                </c:pt>
                <c:pt idx="1907">
                  <c:v>0.13596673887579847</c:v>
                </c:pt>
                <c:pt idx="1908">
                  <c:v>0.13607057690686172</c:v>
                </c:pt>
                <c:pt idx="1909">
                  <c:v>0.13571206954518805</c:v>
                </c:pt>
                <c:pt idx="1910">
                  <c:v>0.13511613443053289</c:v>
                </c:pt>
                <c:pt idx="1911">
                  <c:v>0.13502613194904375</c:v>
                </c:pt>
                <c:pt idx="1912">
                  <c:v>0.13521483937562756</c:v>
                </c:pt>
                <c:pt idx="1913">
                  <c:v>0.13410093551515911</c:v>
                </c:pt>
                <c:pt idx="1914">
                  <c:v>0.13114277600638757</c:v>
                </c:pt>
                <c:pt idx="1915">
                  <c:v>0.12988765222557791</c:v>
                </c:pt>
                <c:pt idx="1916">
                  <c:v>0.12998378731538915</c:v>
                </c:pt>
                <c:pt idx="1917">
                  <c:v>0.12971645253989528</c:v>
                </c:pt>
                <c:pt idx="1918">
                  <c:v>0.12985980465263039</c:v>
                </c:pt>
                <c:pt idx="1919">
                  <c:v>0.12820218400220404</c:v>
                </c:pt>
                <c:pt idx="1920">
                  <c:v>0.12823473158966575</c:v>
                </c:pt>
                <c:pt idx="1921">
                  <c:v>0.12773243888052541</c:v>
                </c:pt>
                <c:pt idx="1922">
                  <c:v>0.127829235017964</c:v>
                </c:pt>
                <c:pt idx="1923">
                  <c:v>0.12917557705595267</c:v>
                </c:pt>
                <c:pt idx="1924">
                  <c:v>0.13176273008438766</c:v>
                </c:pt>
                <c:pt idx="1925">
                  <c:v>0.13351530433177319</c:v>
                </c:pt>
                <c:pt idx="1926">
                  <c:v>0.13569159756581101</c:v>
                </c:pt>
                <c:pt idx="1927">
                  <c:v>0.1348823116386873</c:v>
                </c:pt>
                <c:pt idx="1928">
                  <c:v>0.13542318515741575</c:v>
                </c:pt>
                <c:pt idx="1929">
                  <c:v>0.13688319793931636</c:v>
                </c:pt>
                <c:pt idx="1930">
                  <c:v>0.13919198206005384</c:v>
                </c:pt>
                <c:pt idx="1931">
                  <c:v>0.14082676546536432</c:v>
                </c:pt>
                <c:pt idx="1932">
                  <c:v>0.14272128692451463</c:v>
                </c:pt>
                <c:pt idx="1933">
                  <c:v>0.14199554726283328</c:v>
                </c:pt>
                <c:pt idx="1934">
                  <c:v>0.14150642404331018</c:v>
                </c:pt>
                <c:pt idx="1935">
                  <c:v>0.14123841854939756</c:v>
                </c:pt>
                <c:pt idx="1936">
                  <c:v>0.13984856103756635</c:v>
                </c:pt>
                <c:pt idx="1937">
                  <c:v>0.13638797137080255</c:v>
                </c:pt>
                <c:pt idx="1938">
                  <c:v>0.13504921416310708</c:v>
                </c:pt>
                <c:pt idx="1939">
                  <c:v>0.13713765895586122</c:v>
                </c:pt>
                <c:pt idx="1940">
                  <c:v>0.13701427766505281</c:v>
                </c:pt>
                <c:pt idx="1941">
                  <c:v>0.1375181749489098</c:v>
                </c:pt>
                <c:pt idx="1942">
                  <c:v>0.13934744941200924</c:v>
                </c:pt>
                <c:pt idx="1943">
                  <c:v>0.14357924262570121</c:v>
                </c:pt>
                <c:pt idx="1944">
                  <c:v>0.14627033583677404</c:v>
                </c:pt>
                <c:pt idx="1945">
                  <c:v>0.14916522973423707</c:v>
                </c:pt>
                <c:pt idx="1946">
                  <c:v>0.15299910783469209</c:v>
                </c:pt>
                <c:pt idx="1947">
                  <c:v>0.15509709063732094</c:v>
                </c:pt>
                <c:pt idx="1948">
                  <c:v>0.15613989675717785</c:v>
                </c:pt>
                <c:pt idx="1949">
                  <c:v>0.15550668175816151</c:v>
                </c:pt>
                <c:pt idx="1950">
                  <c:v>0.15545526410450719</c:v>
                </c:pt>
                <c:pt idx="1951">
                  <c:v>0.15605248493300916</c:v>
                </c:pt>
                <c:pt idx="1952">
                  <c:v>0.15828699076878638</c:v>
                </c:pt>
                <c:pt idx="1953">
                  <c:v>0.15983971833250801</c:v>
                </c:pt>
                <c:pt idx="1954">
                  <c:v>0.15981454294352149</c:v>
                </c:pt>
                <c:pt idx="1955">
                  <c:v>0.15656118291821328</c:v>
                </c:pt>
                <c:pt idx="1956">
                  <c:v>0.15265527855034586</c:v>
                </c:pt>
                <c:pt idx="1957">
                  <c:v>0.14794351346401111</c:v>
                </c:pt>
                <c:pt idx="1958">
                  <c:v>0.1448088376323011</c:v>
                </c:pt>
                <c:pt idx="1959">
                  <c:v>0.14280979008921432</c:v>
                </c:pt>
                <c:pt idx="1960">
                  <c:v>0.1427350014824417</c:v>
                </c:pt>
                <c:pt idx="1961">
                  <c:v>0.14248298824318475</c:v>
                </c:pt>
                <c:pt idx="1962">
                  <c:v>0.14064609680105838</c:v>
                </c:pt>
                <c:pt idx="1963">
                  <c:v>0.13948749234309871</c:v>
                </c:pt>
                <c:pt idx="1964">
                  <c:v>0.13731339899416223</c:v>
                </c:pt>
                <c:pt idx="1965">
                  <c:v>0.13437319119125404</c:v>
                </c:pt>
                <c:pt idx="1966">
                  <c:v>0.13368525126378181</c:v>
                </c:pt>
                <c:pt idx="1967">
                  <c:v>0.13142400652751343</c:v>
                </c:pt>
                <c:pt idx="1968">
                  <c:v>0.12949061410675572</c:v>
                </c:pt>
                <c:pt idx="1969">
                  <c:v>0.13081547906552105</c:v>
                </c:pt>
                <c:pt idx="1970">
                  <c:v>0.13500117008142151</c:v>
                </c:pt>
                <c:pt idx="1971">
                  <c:v>0.13521657219905109</c:v>
                </c:pt>
                <c:pt idx="1972">
                  <c:v>0.13452134218488618</c:v>
                </c:pt>
                <c:pt idx="1973">
                  <c:v>0.13009215250722792</c:v>
                </c:pt>
                <c:pt idx="1974">
                  <c:v>0.12537896723618619</c:v>
                </c:pt>
                <c:pt idx="1975">
                  <c:v>0.12218200002353732</c:v>
                </c:pt>
                <c:pt idx="1976">
                  <c:v>0.12066973438067537</c:v>
                </c:pt>
                <c:pt idx="1977">
                  <c:v>0.12088357164761282</c:v>
                </c:pt>
                <c:pt idx="1978">
                  <c:v>0.12253213716522901</c:v>
                </c:pt>
                <c:pt idx="1979">
                  <c:v>0.12304356020968549</c:v>
                </c:pt>
                <c:pt idx="1980">
                  <c:v>0.12426882207026012</c:v>
                </c:pt>
                <c:pt idx="1981">
                  <c:v>0.12756921401667592</c:v>
                </c:pt>
                <c:pt idx="1982">
                  <c:v>0.13200412006443599</c:v>
                </c:pt>
                <c:pt idx="1983">
                  <c:v>0.13726896989222004</c:v>
                </c:pt>
                <c:pt idx="1984">
                  <c:v>0.14251963223551617</c:v>
                </c:pt>
                <c:pt idx="1985">
                  <c:v>0.14618036640042148</c:v>
                </c:pt>
                <c:pt idx="1986">
                  <c:v>0.14971297403957612</c:v>
                </c:pt>
                <c:pt idx="1987">
                  <c:v>0.15509136809242238</c:v>
                </c:pt>
                <c:pt idx="1988">
                  <c:v>0.15643777392902589</c:v>
                </c:pt>
                <c:pt idx="1989">
                  <c:v>0.15625516322826108</c:v>
                </c:pt>
                <c:pt idx="1990">
                  <c:v>0.15763239989062411</c:v>
                </c:pt>
                <c:pt idx="1991">
                  <c:v>0.15858798918394806</c:v>
                </c:pt>
                <c:pt idx="1992">
                  <c:v>0.16027328061027543</c:v>
                </c:pt>
                <c:pt idx="1993">
                  <c:v>0.16615607445798355</c:v>
                </c:pt>
                <c:pt idx="1994">
                  <c:v>0.1732515352154104</c:v>
                </c:pt>
                <c:pt idx="1995">
                  <c:v>0.17539610545298878</c:v>
                </c:pt>
                <c:pt idx="1996">
                  <c:v>0.1767739980404891</c:v>
                </c:pt>
                <c:pt idx="1997">
                  <c:v>0.17709293127405348</c:v>
                </c:pt>
                <c:pt idx="1998">
                  <c:v>0.1766169951855163</c:v>
                </c:pt>
                <c:pt idx="1999">
                  <c:v>0.17627504753584197</c:v>
                </c:pt>
                <c:pt idx="2000">
                  <c:v>0.17581064858610723</c:v>
                </c:pt>
                <c:pt idx="2001">
                  <c:v>0.17480013554190998</c:v>
                </c:pt>
                <c:pt idx="2002">
                  <c:v>0.17272315499478935</c:v>
                </c:pt>
                <c:pt idx="2003">
                  <c:v>0.17578795393614272</c:v>
                </c:pt>
                <c:pt idx="2004">
                  <c:v>0.17873011919189452</c:v>
                </c:pt>
                <c:pt idx="2005">
                  <c:v>0.1773678939891474</c:v>
                </c:pt>
                <c:pt idx="2006">
                  <c:v>0.1766733505672701</c:v>
                </c:pt>
                <c:pt idx="2007">
                  <c:v>0.17529809657665724</c:v>
                </c:pt>
                <c:pt idx="2008">
                  <c:v>0.17550414929061181</c:v>
                </c:pt>
                <c:pt idx="2009">
                  <c:v>0.17385614271374661</c:v>
                </c:pt>
                <c:pt idx="2010">
                  <c:v>0.17356005795087026</c:v>
                </c:pt>
                <c:pt idx="2011">
                  <c:v>0.17012095317050357</c:v>
                </c:pt>
                <c:pt idx="2012">
                  <c:v>0.16611526962727477</c:v>
                </c:pt>
                <c:pt idx="2013">
                  <c:v>0.16693018304847801</c:v>
                </c:pt>
                <c:pt idx="2014">
                  <c:v>0.16480392082331838</c:v>
                </c:pt>
                <c:pt idx="2015">
                  <c:v>0.16324877301900248</c:v>
                </c:pt>
                <c:pt idx="2016">
                  <c:v>0.16446157182464374</c:v>
                </c:pt>
                <c:pt idx="2017">
                  <c:v>0.16789622041992536</c:v>
                </c:pt>
                <c:pt idx="2018">
                  <c:v>0.1698352361377328</c:v>
                </c:pt>
                <c:pt idx="2019">
                  <c:v>0.17237890063977018</c:v>
                </c:pt>
                <c:pt idx="2020">
                  <c:v>0.17351087313243135</c:v>
                </c:pt>
                <c:pt idx="2021">
                  <c:v>0.17350838574616892</c:v>
                </c:pt>
                <c:pt idx="2022">
                  <c:v>0.16913278877690568</c:v>
                </c:pt>
                <c:pt idx="2023">
                  <c:v>0.16511267592566822</c:v>
                </c:pt>
                <c:pt idx="2024">
                  <c:v>0.16076899958706295</c:v>
                </c:pt>
                <c:pt idx="2025">
                  <c:v>0.1576576952897509</c:v>
                </c:pt>
                <c:pt idx="2026">
                  <c:v>0.15616589416909527</c:v>
                </c:pt>
                <c:pt idx="2027">
                  <c:v>0.1556128435675331</c:v>
                </c:pt>
                <c:pt idx="2028">
                  <c:v>0.15475919017196366</c:v>
                </c:pt>
                <c:pt idx="2029">
                  <c:v>0.15554273312894001</c:v>
                </c:pt>
                <c:pt idx="2030">
                  <c:v>0.15433188511956991</c:v>
                </c:pt>
                <c:pt idx="2031">
                  <c:v>0.15461746405193508</c:v>
                </c:pt>
                <c:pt idx="2032">
                  <c:v>0.15573290292371411</c:v>
                </c:pt>
                <c:pt idx="2033">
                  <c:v>0.1547390937072485</c:v>
                </c:pt>
                <c:pt idx="2034">
                  <c:v>0.15663127691789455</c:v>
                </c:pt>
                <c:pt idx="2035">
                  <c:v>0.15801045945136061</c:v>
                </c:pt>
                <c:pt idx="2036">
                  <c:v>0.15666142024619065</c:v>
                </c:pt>
                <c:pt idx="2037">
                  <c:v>0.15288642388054702</c:v>
                </c:pt>
                <c:pt idx="2038">
                  <c:v>0.14935362268071564</c:v>
                </c:pt>
                <c:pt idx="2039">
                  <c:v>0.14340524366943558</c:v>
                </c:pt>
                <c:pt idx="2040">
                  <c:v>0.13986319687307139</c:v>
                </c:pt>
                <c:pt idx="2041">
                  <c:v>0.13639256602876562</c:v>
                </c:pt>
                <c:pt idx="2042">
                  <c:v>0.13343866635208204</c:v>
                </c:pt>
                <c:pt idx="2043">
                  <c:v>0.13099939713666936</c:v>
                </c:pt>
                <c:pt idx="2044">
                  <c:v>0.13208436401510221</c:v>
                </c:pt>
                <c:pt idx="2045">
                  <c:v>0.13528570881902896</c:v>
                </c:pt>
                <c:pt idx="2046">
                  <c:v>0.13868913001904268</c:v>
                </c:pt>
                <c:pt idx="2047">
                  <c:v>0.14204857245888275</c:v>
                </c:pt>
                <c:pt idx="2048">
                  <c:v>0.14672675923038486</c:v>
                </c:pt>
                <c:pt idx="2049">
                  <c:v>0.14623335369075618</c:v>
                </c:pt>
                <c:pt idx="2050">
                  <c:v>0.1467211933802956</c:v>
                </c:pt>
                <c:pt idx="2051">
                  <c:v>0.14451982236868402</c:v>
                </c:pt>
                <c:pt idx="2052">
                  <c:v>0.14429188198247736</c:v>
                </c:pt>
                <c:pt idx="2053">
                  <c:v>0.14472193799769639</c:v>
                </c:pt>
                <c:pt idx="2054">
                  <c:v>0.14606668691382957</c:v>
                </c:pt>
                <c:pt idx="2055">
                  <c:v>0.14600837957196242</c:v>
                </c:pt>
                <c:pt idx="2056">
                  <c:v>0.14221259631720318</c:v>
                </c:pt>
                <c:pt idx="2057">
                  <c:v>0.14123959447963791</c:v>
                </c:pt>
                <c:pt idx="2058">
                  <c:v>0.13969314298724117</c:v>
                </c:pt>
                <c:pt idx="2059">
                  <c:v>0.13845676157894304</c:v>
                </c:pt>
                <c:pt idx="2060">
                  <c:v>0.13793921646135548</c:v>
                </c:pt>
                <c:pt idx="2061">
                  <c:v>0.1354494500513361</c:v>
                </c:pt>
                <c:pt idx="2062">
                  <c:v>0.13489453897467044</c:v>
                </c:pt>
                <c:pt idx="2063">
                  <c:v>0.13835797783418663</c:v>
                </c:pt>
                <c:pt idx="2064">
                  <c:v>0.14267260076759333</c:v>
                </c:pt>
                <c:pt idx="2065">
                  <c:v>0.14277834936187145</c:v>
                </c:pt>
                <c:pt idx="2066">
                  <c:v>0.1444336433901387</c:v>
                </c:pt>
                <c:pt idx="2067">
                  <c:v>0.14557546694104367</c:v>
                </c:pt>
                <c:pt idx="2068">
                  <c:v>0.14537371870923629</c:v>
                </c:pt>
                <c:pt idx="2069">
                  <c:v>0.14404655620601423</c:v>
                </c:pt>
                <c:pt idx="2070">
                  <c:v>0.14085025388154779</c:v>
                </c:pt>
                <c:pt idx="2071">
                  <c:v>0.13237382560118574</c:v>
                </c:pt>
                <c:pt idx="2072">
                  <c:v>0.1303342187797179</c:v>
                </c:pt>
                <c:pt idx="2073">
                  <c:v>0.12978523842828271</c:v>
                </c:pt>
                <c:pt idx="2074">
                  <c:v>0.12792662456109158</c:v>
                </c:pt>
                <c:pt idx="2075">
                  <c:v>0.12604424883137882</c:v>
                </c:pt>
                <c:pt idx="2076">
                  <c:v>0.12572828572647834</c:v>
                </c:pt>
                <c:pt idx="2077">
                  <c:v>0.12564355979077063</c:v>
                </c:pt>
                <c:pt idx="2078">
                  <c:v>0.12578513508181932</c:v>
                </c:pt>
                <c:pt idx="2079">
                  <c:v>0.12495884751150529</c:v>
                </c:pt>
                <c:pt idx="2080">
                  <c:v>0.12384109413637731</c:v>
                </c:pt>
                <c:pt idx="2081">
                  <c:v>0.12256930338814903</c:v>
                </c:pt>
                <c:pt idx="2082">
                  <c:v>0.11987833555869987</c:v>
                </c:pt>
                <c:pt idx="2083">
                  <c:v>0.11877942818218888</c:v>
                </c:pt>
                <c:pt idx="2084">
                  <c:v>0.11967142808043647</c:v>
                </c:pt>
                <c:pt idx="2085">
                  <c:v>0.11859428375800367</c:v>
                </c:pt>
                <c:pt idx="2086">
                  <c:v>0.11824907903290717</c:v>
                </c:pt>
                <c:pt idx="2087">
                  <c:v>0.11831867524144664</c:v>
                </c:pt>
                <c:pt idx="2088">
                  <c:v>0.11866757653025956</c:v>
                </c:pt>
                <c:pt idx="2089">
                  <c:v>0.11741080080790116</c:v>
                </c:pt>
                <c:pt idx="2090">
                  <c:v>0.11481142470116786</c:v>
                </c:pt>
                <c:pt idx="2091">
                  <c:v>0.11429574488390801</c:v>
                </c:pt>
                <c:pt idx="2092">
                  <c:v>0.1126433919844517</c:v>
                </c:pt>
                <c:pt idx="2093">
                  <c:v>0.11421582970345336</c:v>
                </c:pt>
                <c:pt idx="2094">
                  <c:v>0.11657746484565464</c:v>
                </c:pt>
                <c:pt idx="2095">
                  <c:v>0.11692589247013745</c:v>
                </c:pt>
                <c:pt idx="2096">
                  <c:v>0.11740151846654788</c:v>
                </c:pt>
                <c:pt idx="2097">
                  <c:v>0.11697429010199689</c:v>
                </c:pt>
                <c:pt idx="2098">
                  <c:v>0.11532181903509331</c:v>
                </c:pt>
                <c:pt idx="2099">
                  <c:v>0.11444013938775813</c:v>
                </c:pt>
                <c:pt idx="2100">
                  <c:v>0.11445099329829773</c:v>
                </c:pt>
                <c:pt idx="2101">
                  <c:v>0.11711000095863104</c:v>
                </c:pt>
                <c:pt idx="2102">
                  <c:v>0.1204527563420259</c:v>
                </c:pt>
                <c:pt idx="2103">
                  <c:v>0.12191997936543612</c:v>
                </c:pt>
                <c:pt idx="2104">
                  <c:v>0.1221591861986203</c:v>
                </c:pt>
                <c:pt idx="2105">
                  <c:v>0.12345510794524596</c:v>
                </c:pt>
                <c:pt idx="2106">
                  <c:v>0.12477945377056268</c:v>
                </c:pt>
                <c:pt idx="2107">
                  <c:v>0.12484443673550477</c:v>
                </c:pt>
                <c:pt idx="2108">
                  <c:v>0.12597179489214938</c:v>
                </c:pt>
                <c:pt idx="2109">
                  <c:v>0.12344516087702943</c:v>
                </c:pt>
                <c:pt idx="2110">
                  <c:v>0.12067428232118556</c:v>
                </c:pt>
                <c:pt idx="2111">
                  <c:v>0.12104109704384762</c:v>
                </c:pt>
                <c:pt idx="2112">
                  <c:v>0.12199547142502853</c:v>
                </c:pt>
                <c:pt idx="2113">
                  <c:v>0.11970196823976739</c:v>
                </c:pt>
                <c:pt idx="2114">
                  <c:v>0.11524399066554376</c:v>
                </c:pt>
                <c:pt idx="2115">
                  <c:v>0.11013788128554056</c:v>
                </c:pt>
                <c:pt idx="2116">
                  <c:v>0.1063844153457041</c:v>
                </c:pt>
                <c:pt idx="2117">
                  <c:v>0.10528468621043005</c:v>
                </c:pt>
                <c:pt idx="2118">
                  <c:v>0.10766384452477627</c:v>
                </c:pt>
                <c:pt idx="2119">
                  <c:v>0.11011030183575353</c:v>
                </c:pt>
                <c:pt idx="2120">
                  <c:v>0.10984386112649855</c:v>
                </c:pt>
                <c:pt idx="2121">
                  <c:v>0.11058152339860132</c:v>
                </c:pt>
                <c:pt idx="2122">
                  <c:v>0.11159555273052948</c:v>
                </c:pt>
                <c:pt idx="2123">
                  <c:v>0.11288805806991799</c:v>
                </c:pt>
                <c:pt idx="2124">
                  <c:v>0.1136942723822512</c:v>
                </c:pt>
                <c:pt idx="2125">
                  <c:v>0.11470959444490503</c:v>
                </c:pt>
                <c:pt idx="2126">
                  <c:v>0.11701001831844128</c:v>
                </c:pt>
                <c:pt idx="2127">
                  <c:v>0.11652205352388906</c:v>
                </c:pt>
                <c:pt idx="2128">
                  <c:v>0.11508470434237915</c:v>
                </c:pt>
                <c:pt idx="2129">
                  <c:v>0.11277404703068211</c:v>
                </c:pt>
                <c:pt idx="2130">
                  <c:v>0.11066587520449564</c:v>
                </c:pt>
                <c:pt idx="2131">
                  <c:v>0.10828856233909499</c:v>
                </c:pt>
                <c:pt idx="2132">
                  <c:v>0.10725986880213161</c:v>
                </c:pt>
                <c:pt idx="2133">
                  <c:v>0.10711434381908083</c:v>
                </c:pt>
                <c:pt idx="2134">
                  <c:v>0.10941411389577706</c:v>
                </c:pt>
                <c:pt idx="2135">
                  <c:v>0.11349483906427291</c:v>
                </c:pt>
                <c:pt idx="2136">
                  <c:v>0.11333717805029325</c:v>
                </c:pt>
                <c:pt idx="2137">
                  <c:v>0.11559579761934421</c:v>
                </c:pt>
                <c:pt idx="2138">
                  <c:v>0.11872545126700666</c:v>
                </c:pt>
                <c:pt idx="2139">
                  <c:v>0.12118523680325022</c:v>
                </c:pt>
                <c:pt idx="2140">
                  <c:v>0.12396205690604291</c:v>
                </c:pt>
                <c:pt idx="2141">
                  <c:v>0.1258306432509109</c:v>
                </c:pt>
                <c:pt idx="2142">
                  <c:v>0.12660679049233242</c:v>
                </c:pt>
                <c:pt idx="2143">
                  <c:v>0.12538045620105212</c:v>
                </c:pt>
                <c:pt idx="2144">
                  <c:v>0.12266418411264589</c:v>
                </c:pt>
                <c:pt idx="2145">
                  <c:v>0.12059943386898869</c:v>
                </c:pt>
                <c:pt idx="2146">
                  <c:v>0.11750782655582026</c:v>
                </c:pt>
                <c:pt idx="2147">
                  <c:v>0.11489543212772049</c:v>
                </c:pt>
                <c:pt idx="2148">
                  <c:v>0.11450050696112826</c:v>
                </c:pt>
                <c:pt idx="2149">
                  <c:v>0.11605039366149744</c:v>
                </c:pt>
                <c:pt idx="2150">
                  <c:v>0.11642980898747025</c:v>
                </c:pt>
                <c:pt idx="2151">
                  <c:v>0.1170275990318069</c:v>
                </c:pt>
                <c:pt idx="2152">
                  <c:v>0.11687072255464467</c:v>
                </c:pt>
                <c:pt idx="2153">
                  <c:v>0.11689255637747398</c:v>
                </c:pt>
                <c:pt idx="2154">
                  <c:v>0.11562272012046092</c:v>
                </c:pt>
                <c:pt idx="2155">
                  <c:v>0.11209046120730812</c:v>
                </c:pt>
                <c:pt idx="2156">
                  <c:v>0.10809057761923394</c:v>
                </c:pt>
                <c:pt idx="2157">
                  <c:v>0.10555995894024246</c:v>
                </c:pt>
                <c:pt idx="2158">
                  <c:v>0.10328378977776888</c:v>
                </c:pt>
                <c:pt idx="2159">
                  <c:v>0.10036622882393127</c:v>
                </c:pt>
                <c:pt idx="2160">
                  <c:v>9.8111109556154624E-2</c:v>
                </c:pt>
                <c:pt idx="2161">
                  <c:v>9.7434968629257351E-2</c:v>
                </c:pt>
                <c:pt idx="2162">
                  <c:v>9.7092918715175003E-2</c:v>
                </c:pt>
                <c:pt idx="2163">
                  <c:v>9.6481619897642992E-2</c:v>
                </c:pt>
                <c:pt idx="2164">
                  <c:v>9.4363949444776149E-2</c:v>
                </c:pt>
                <c:pt idx="2165">
                  <c:v>9.0997750682680262E-2</c:v>
                </c:pt>
                <c:pt idx="2166">
                  <c:v>9.2900219993880706E-2</c:v>
                </c:pt>
                <c:pt idx="2167">
                  <c:v>9.5398797415279402E-2</c:v>
                </c:pt>
                <c:pt idx="2168">
                  <c:v>9.524396428578645E-2</c:v>
                </c:pt>
                <c:pt idx="2169">
                  <c:v>9.6006129288987233E-2</c:v>
                </c:pt>
                <c:pt idx="2170">
                  <c:v>9.690034733606108E-2</c:v>
                </c:pt>
                <c:pt idx="2171">
                  <c:v>9.7585230236132248E-2</c:v>
                </c:pt>
                <c:pt idx="2172">
                  <c:v>9.8374792571949587E-2</c:v>
                </c:pt>
                <c:pt idx="2173">
                  <c:v>9.8519749300798709E-2</c:v>
                </c:pt>
                <c:pt idx="2174">
                  <c:v>9.652897188080771E-2</c:v>
                </c:pt>
                <c:pt idx="2175">
                  <c:v>9.4426240447808507E-2</c:v>
                </c:pt>
                <c:pt idx="2176">
                  <c:v>9.1647657847166136E-2</c:v>
                </c:pt>
                <c:pt idx="2177">
                  <c:v>8.891821104012064E-2</c:v>
                </c:pt>
                <c:pt idx="2178">
                  <c:v>8.7063910267384317E-2</c:v>
                </c:pt>
                <c:pt idx="2179">
                  <c:v>8.6741014390016177E-2</c:v>
                </c:pt>
                <c:pt idx="2180">
                  <c:v>8.7779994946711681E-2</c:v>
                </c:pt>
                <c:pt idx="2181">
                  <c:v>8.811011102614151E-2</c:v>
                </c:pt>
                <c:pt idx="2182">
                  <c:v>8.6812862136464469E-2</c:v>
                </c:pt>
                <c:pt idx="2183">
                  <c:v>8.6526496817666249E-2</c:v>
                </c:pt>
                <c:pt idx="2184">
                  <c:v>8.6368562883236952E-2</c:v>
                </c:pt>
                <c:pt idx="2185">
                  <c:v>8.6924737592537396E-2</c:v>
                </c:pt>
                <c:pt idx="2186">
                  <c:v>8.6516928786883981E-2</c:v>
                </c:pt>
                <c:pt idx="2187">
                  <c:v>8.6492052770930264E-2</c:v>
                </c:pt>
                <c:pt idx="2188">
                  <c:v>8.9895819616492609E-2</c:v>
                </c:pt>
                <c:pt idx="2189">
                  <c:v>9.4615934711767866E-2</c:v>
                </c:pt>
                <c:pt idx="2190">
                  <c:v>9.846403194829377E-2</c:v>
                </c:pt>
                <c:pt idx="2191">
                  <c:v>0.10128591693436553</c:v>
                </c:pt>
                <c:pt idx="2192">
                  <c:v>9.9910669141691902E-2</c:v>
                </c:pt>
                <c:pt idx="2193">
                  <c:v>9.8955154037815796E-2</c:v>
                </c:pt>
                <c:pt idx="2194">
                  <c:v>9.9980426697983932E-2</c:v>
                </c:pt>
                <c:pt idx="2195">
                  <c:v>0.10010249335165017</c:v>
                </c:pt>
                <c:pt idx="2196">
                  <c:v>0.1002297261614756</c:v>
                </c:pt>
                <c:pt idx="2197">
                  <c:v>9.9135141679987729E-2</c:v>
                </c:pt>
                <c:pt idx="2198">
                  <c:v>9.841774424689867E-2</c:v>
                </c:pt>
                <c:pt idx="2199">
                  <c:v>9.8773720510312385E-2</c:v>
                </c:pt>
                <c:pt idx="2200">
                  <c:v>9.9816203906888223E-2</c:v>
                </c:pt>
                <c:pt idx="2201">
                  <c:v>9.7578032564000841E-2</c:v>
                </c:pt>
                <c:pt idx="2202">
                  <c:v>9.6611337656809404E-2</c:v>
                </c:pt>
                <c:pt idx="2203">
                  <c:v>9.6437210802969034E-2</c:v>
                </c:pt>
                <c:pt idx="2204">
                  <c:v>9.7473460818975566E-2</c:v>
                </c:pt>
                <c:pt idx="2205">
                  <c:v>9.8426082476471069E-2</c:v>
                </c:pt>
                <c:pt idx="2206">
                  <c:v>9.8284996386919801E-2</c:v>
                </c:pt>
                <c:pt idx="2207">
                  <c:v>9.9192998159415471E-2</c:v>
                </c:pt>
                <c:pt idx="2208">
                  <c:v>9.9718299677463512E-2</c:v>
                </c:pt>
                <c:pt idx="2209">
                  <c:v>0.10169535155703706</c:v>
                </c:pt>
                <c:pt idx="2210">
                  <c:v>0.10224434609345588</c:v>
                </c:pt>
                <c:pt idx="2211">
                  <c:v>0.102300947674937</c:v>
                </c:pt>
                <c:pt idx="2212">
                  <c:v>0.10254947131513015</c:v>
                </c:pt>
                <c:pt idx="2213">
                  <c:v>0.10160481213902739</c:v>
                </c:pt>
                <c:pt idx="2214">
                  <c:v>0.10082738680059908</c:v>
                </c:pt>
                <c:pt idx="2215">
                  <c:v>9.8073131516640544E-2</c:v>
                </c:pt>
                <c:pt idx="2216">
                  <c:v>9.7748930263642356E-2</c:v>
                </c:pt>
                <c:pt idx="2217">
                  <c:v>9.8887992292167118E-2</c:v>
                </c:pt>
                <c:pt idx="2218">
                  <c:v>9.9539384801873021E-2</c:v>
                </c:pt>
                <c:pt idx="2219">
                  <c:v>0.10022872254053677</c:v>
                </c:pt>
                <c:pt idx="2220">
                  <c:v>0.10071102660541033</c:v>
                </c:pt>
                <c:pt idx="2221">
                  <c:v>0.10098882252819764</c:v>
                </c:pt>
                <c:pt idx="2222">
                  <c:v>9.8882639891035962E-2</c:v>
                </c:pt>
                <c:pt idx="2223">
                  <c:v>9.7770936200904768E-2</c:v>
                </c:pt>
                <c:pt idx="2224">
                  <c:v>9.9074837821239936E-2</c:v>
                </c:pt>
                <c:pt idx="2225">
                  <c:v>9.9868015189494577E-2</c:v>
                </c:pt>
                <c:pt idx="2226">
                  <c:v>0.10006955934193765</c:v>
                </c:pt>
                <c:pt idx="2227">
                  <c:v>0.10092821011762861</c:v>
                </c:pt>
                <c:pt idx="2228">
                  <c:v>9.9624743705245863E-2</c:v>
                </c:pt>
                <c:pt idx="2229">
                  <c:v>9.7738609174596036E-2</c:v>
                </c:pt>
                <c:pt idx="2230">
                  <c:v>9.5140689439317153E-2</c:v>
                </c:pt>
                <c:pt idx="2231">
                  <c:v>9.2532881333226666E-2</c:v>
                </c:pt>
                <c:pt idx="2232">
                  <c:v>9.2585922361038492E-2</c:v>
                </c:pt>
                <c:pt idx="2233">
                  <c:v>9.1082942316221951E-2</c:v>
                </c:pt>
                <c:pt idx="2234">
                  <c:v>9.0429726620201392E-2</c:v>
                </c:pt>
                <c:pt idx="2235">
                  <c:v>8.8190875808184369E-2</c:v>
                </c:pt>
                <c:pt idx="2236">
                  <c:v>8.7219787977240948E-2</c:v>
                </c:pt>
                <c:pt idx="2237">
                  <c:v>8.7151787874240952E-2</c:v>
                </c:pt>
                <c:pt idx="2238">
                  <c:v>8.7355045807107568E-2</c:v>
                </c:pt>
                <c:pt idx="2239">
                  <c:v>8.7145307936726937E-2</c:v>
                </c:pt>
                <c:pt idx="2240">
                  <c:v>8.6424351419964435E-2</c:v>
                </c:pt>
                <c:pt idx="2241">
                  <c:v>8.5467445684606375E-2</c:v>
                </c:pt>
                <c:pt idx="2242">
                  <c:v>8.4562205975627525E-2</c:v>
                </c:pt>
                <c:pt idx="2243">
                  <c:v>8.3316287157235505E-2</c:v>
                </c:pt>
                <c:pt idx="2244">
                  <c:v>8.1796926381188129E-2</c:v>
                </c:pt>
                <c:pt idx="2245">
                  <c:v>7.8860472315109134E-2</c:v>
                </c:pt>
                <c:pt idx="2246">
                  <c:v>7.8219061172844356E-2</c:v>
                </c:pt>
                <c:pt idx="2247">
                  <c:v>7.8838017244867831E-2</c:v>
                </c:pt>
                <c:pt idx="2248">
                  <c:v>7.9267389456800175E-2</c:v>
                </c:pt>
                <c:pt idx="2249">
                  <c:v>8.1085049685922797E-2</c:v>
                </c:pt>
                <c:pt idx="2250">
                  <c:v>8.2476948940198719E-2</c:v>
                </c:pt>
                <c:pt idx="2251">
                  <c:v>8.2842247510958339E-2</c:v>
                </c:pt>
                <c:pt idx="2252">
                  <c:v>8.5300690866199E-2</c:v>
                </c:pt>
                <c:pt idx="2253">
                  <c:v>8.4244438848809944E-2</c:v>
                </c:pt>
                <c:pt idx="2254">
                  <c:v>8.1026361668980751E-2</c:v>
                </c:pt>
                <c:pt idx="2255">
                  <c:v>7.9877353748009167E-2</c:v>
                </c:pt>
                <c:pt idx="2256">
                  <c:v>8.0189684684977613E-2</c:v>
                </c:pt>
                <c:pt idx="2257">
                  <c:v>8.1521106184423708E-2</c:v>
                </c:pt>
                <c:pt idx="2258">
                  <c:v>8.3084165727947759E-2</c:v>
                </c:pt>
                <c:pt idx="2259">
                  <c:v>8.3947895247499016E-2</c:v>
                </c:pt>
                <c:pt idx="2260">
                  <c:v>8.3588074053704026E-2</c:v>
                </c:pt>
                <c:pt idx="2261">
                  <c:v>8.3163569868483764E-2</c:v>
                </c:pt>
                <c:pt idx="2262">
                  <c:v>8.3373569171690712E-2</c:v>
                </c:pt>
                <c:pt idx="2263">
                  <c:v>8.4294048984057526E-2</c:v>
                </c:pt>
                <c:pt idx="2264">
                  <c:v>8.5634623507079274E-2</c:v>
                </c:pt>
                <c:pt idx="2265">
                  <c:v>8.5080863026442494E-2</c:v>
                </c:pt>
                <c:pt idx="2266">
                  <c:v>8.5576914386935266E-2</c:v>
                </c:pt>
                <c:pt idx="2267">
                  <c:v>8.5745602613103253E-2</c:v>
                </c:pt>
                <c:pt idx="2268">
                  <c:v>8.5850628395914522E-2</c:v>
                </c:pt>
                <c:pt idx="2269">
                  <c:v>8.4663163817219278E-2</c:v>
                </c:pt>
                <c:pt idx="2270">
                  <c:v>8.2469322821933463E-2</c:v>
                </c:pt>
                <c:pt idx="2271">
                  <c:v>8.02768505792264E-2</c:v>
                </c:pt>
                <c:pt idx="2272">
                  <c:v>7.9911249970964077E-2</c:v>
                </c:pt>
                <c:pt idx="2273">
                  <c:v>7.8530074066558112E-2</c:v>
                </c:pt>
                <c:pt idx="2274">
                  <c:v>7.7582280963603895E-2</c:v>
                </c:pt>
                <c:pt idx="2275">
                  <c:v>7.6278528898920034E-2</c:v>
                </c:pt>
                <c:pt idx="2276">
                  <c:v>7.2953203716197124E-2</c:v>
                </c:pt>
                <c:pt idx="2277">
                  <c:v>7.0374512710640991E-2</c:v>
                </c:pt>
                <c:pt idx="2278">
                  <c:v>6.8780163858772808E-2</c:v>
                </c:pt>
                <c:pt idx="2279">
                  <c:v>6.8760845007550711E-2</c:v>
                </c:pt>
                <c:pt idx="2280">
                  <c:v>7.0742836847672505E-2</c:v>
                </c:pt>
                <c:pt idx="2281">
                  <c:v>7.2087261306002556E-2</c:v>
                </c:pt>
                <c:pt idx="2282">
                  <c:v>7.0529446765083839E-2</c:v>
                </c:pt>
                <c:pt idx="2283">
                  <c:v>6.8754489271517644E-2</c:v>
                </c:pt>
                <c:pt idx="2284">
                  <c:v>6.6925252126093848E-2</c:v>
                </c:pt>
                <c:pt idx="2285">
                  <c:v>6.5732915977658582E-2</c:v>
                </c:pt>
                <c:pt idx="2286">
                  <c:v>6.5813807598327057E-2</c:v>
                </c:pt>
                <c:pt idx="2287">
                  <c:v>6.4300929609713314E-2</c:v>
                </c:pt>
                <c:pt idx="2288">
                  <c:v>6.2077049406771764E-2</c:v>
                </c:pt>
                <c:pt idx="2289">
                  <c:v>6.1196658580801644E-2</c:v>
                </c:pt>
                <c:pt idx="2290">
                  <c:v>6.1537714670722991E-2</c:v>
                </c:pt>
                <c:pt idx="2291">
                  <c:v>6.1842695619980605E-2</c:v>
                </c:pt>
                <c:pt idx="2292">
                  <c:v>6.1056558885850411E-2</c:v>
                </c:pt>
                <c:pt idx="2293">
                  <c:v>5.9362866195065166E-2</c:v>
                </c:pt>
                <c:pt idx="2294">
                  <c:v>5.793099336559953E-2</c:v>
                </c:pt>
                <c:pt idx="2295">
                  <c:v>5.7538665076639559E-2</c:v>
                </c:pt>
                <c:pt idx="2296">
                  <c:v>5.8526892259857674E-2</c:v>
                </c:pt>
                <c:pt idx="2297">
                  <c:v>5.9670221584889736E-2</c:v>
                </c:pt>
                <c:pt idx="2298">
                  <c:v>6.0980065298841007E-2</c:v>
                </c:pt>
                <c:pt idx="2299">
                  <c:v>6.1122292027201333E-2</c:v>
                </c:pt>
                <c:pt idx="2300">
                  <c:v>5.9472880038397423E-2</c:v>
                </c:pt>
                <c:pt idx="2301">
                  <c:v>5.9095384467783701E-2</c:v>
                </c:pt>
                <c:pt idx="2302">
                  <c:v>6.0826891078105225E-2</c:v>
                </c:pt>
                <c:pt idx="2303">
                  <c:v>6.1347950268966681E-2</c:v>
                </c:pt>
                <c:pt idx="2304">
                  <c:v>6.1253830795974407E-2</c:v>
                </c:pt>
                <c:pt idx="2305">
                  <c:v>6.1434107901759634E-2</c:v>
                </c:pt>
                <c:pt idx="2306">
                  <c:v>6.0496744900765169E-2</c:v>
                </c:pt>
                <c:pt idx="2307">
                  <c:v>6.2177023492492829E-2</c:v>
                </c:pt>
                <c:pt idx="2308">
                  <c:v>6.4079297574143074E-2</c:v>
                </c:pt>
                <c:pt idx="2309">
                  <c:v>6.8345647969957915E-2</c:v>
                </c:pt>
                <c:pt idx="2310">
                  <c:v>6.9737879319246895E-2</c:v>
                </c:pt>
                <c:pt idx="2311">
                  <c:v>7.0301763762678271E-2</c:v>
                </c:pt>
                <c:pt idx="2312">
                  <c:v>7.0333095358567896E-2</c:v>
                </c:pt>
                <c:pt idx="2313">
                  <c:v>6.9074973732875952E-2</c:v>
                </c:pt>
                <c:pt idx="2314">
                  <c:v>6.8767396325250543E-2</c:v>
                </c:pt>
                <c:pt idx="2315">
                  <c:v>6.8936757485818997E-2</c:v>
                </c:pt>
                <c:pt idx="2316">
                  <c:v>7.0879622008822737E-2</c:v>
                </c:pt>
                <c:pt idx="2317">
                  <c:v>7.4082443155584918E-2</c:v>
                </c:pt>
                <c:pt idx="2318">
                  <c:v>7.5099415845425788E-2</c:v>
                </c:pt>
                <c:pt idx="2319">
                  <c:v>7.4955671829746134E-2</c:v>
                </c:pt>
                <c:pt idx="2320">
                  <c:v>7.3526870596091143E-2</c:v>
                </c:pt>
                <c:pt idx="2321">
                  <c:v>7.2559674087115722E-2</c:v>
                </c:pt>
                <c:pt idx="2322">
                  <c:v>7.1691710844137654E-2</c:v>
                </c:pt>
                <c:pt idx="2323">
                  <c:v>7.0484973475009094E-2</c:v>
                </c:pt>
                <c:pt idx="2324">
                  <c:v>6.9152929960279705E-2</c:v>
                </c:pt>
                <c:pt idx="2325">
                  <c:v>6.6858739624588825E-2</c:v>
                </c:pt>
                <c:pt idx="2326">
                  <c:v>6.4184292663896664E-2</c:v>
                </c:pt>
                <c:pt idx="2327">
                  <c:v>6.2286818979098067E-2</c:v>
                </c:pt>
                <c:pt idx="2328">
                  <c:v>6.3773217973529556E-2</c:v>
                </c:pt>
                <c:pt idx="2329">
                  <c:v>6.3317791484885394E-2</c:v>
                </c:pt>
                <c:pt idx="2330">
                  <c:v>6.2316901494249941E-2</c:v>
                </c:pt>
                <c:pt idx="2331">
                  <c:v>6.1347391980849451E-2</c:v>
                </c:pt>
                <c:pt idx="2332">
                  <c:v>6.119231338164742E-2</c:v>
                </c:pt>
                <c:pt idx="2333">
                  <c:v>6.1629641875326088E-2</c:v>
                </c:pt>
                <c:pt idx="2334">
                  <c:v>6.1390690771661406E-2</c:v>
                </c:pt>
                <c:pt idx="2335">
                  <c:v>6.1585769740934625E-2</c:v>
                </c:pt>
                <c:pt idx="2336">
                  <c:v>6.2728717556807687E-2</c:v>
                </c:pt>
                <c:pt idx="2337">
                  <c:v>6.5107357488768308E-2</c:v>
                </c:pt>
                <c:pt idx="2338">
                  <c:v>6.7377767888689613E-2</c:v>
                </c:pt>
                <c:pt idx="2339">
                  <c:v>6.9295277164715022E-2</c:v>
                </c:pt>
                <c:pt idx="2340">
                  <c:v>7.0076515836223569E-2</c:v>
                </c:pt>
                <c:pt idx="2341">
                  <c:v>7.1196104892292209E-2</c:v>
                </c:pt>
                <c:pt idx="2342">
                  <c:v>7.2424524972848139E-2</c:v>
                </c:pt>
                <c:pt idx="2343">
                  <c:v>7.2985697892644585E-2</c:v>
                </c:pt>
                <c:pt idx="2344">
                  <c:v>7.3142166323259844E-2</c:v>
                </c:pt>
                <c:pt idx="2345">
                  <c:v>7.1004494565392984E-2</c:v>
                </c:pt>
                <c:pt idx="2346">
                  <c:v>6.8067356235218299E-2</c:v>
                </c:pt>
                <c:pt idx="2347">
                  <c:v>6.5975068252587768E-2</c:v>
                </c:pt>
                <c:pt idx="2348">
                  <c:v>6.4917716547679055E-2</c:v>
                </c:pt>
                <c:pt idx="2349">
                  <c:v>6.4426740366403584E-2</c:v>
                </c:pt>
                <c:pt idx="2350">
                  <c:v>6.3613821447577351E-2</c:v>
                </c:pt>
                <c:pt idx="2351">
                  <c:v>6.2843406207153313E-2</c:v>
                </c:pt>
                <c:pt idx="2352">
                  <c:v>6.2904995634506994E-2</c:v>
                </c:pt>
                <c:pt idx="2353">
                  <c:v>6.4682938710182492E-2</c:v>
                </c:pt>
                <c:pt idx="2354">
                  <c:v>6.4504530019186282E-2</c:v>
                </c:pt>
                <c:pt idx="2355">
                  <c:v>6.4142921226137878E-2</c:v>
                </c:pt>
                <c:pt idx="2356">
                  <c:v>6.4195010953846707E-2</c:v>
                </c:pt>
                <c:pt idx="2357">
                  <c:v>6.556583792849402E-2</c:v>
                </c:pt>
                <c:pt idx="2358">
                  <c:v>6.614705712196628E-2</c:v>
                </c:pt>
                <c:pt idx="2359">
                  <c:v>6.5838570100448066E-2</c:v>
                </c:pt>
                <c:pt idx="2360">
                  <c:v>6.5461696052906471E-2</c:v>
                </c:pt>
                <c:pt idx="2361">
                  <c:v>6.4221439998192714E-2</c:v>
                </c:pt>
                <c:pt idx="2362">
                  <c:v>6.1360316909319694E-2</c:v>
                </c:pt>
                <c:pt idx="2363">
                  <c:v>5.7935589719079632E-2</c:v>
                </c:pt>
                <c:pt idx="2364">
                  <c:v>5.6948777888957372E-2</c:v>
                </c:pt>
                <c:pt idx="2365">
                  <c:v>5.6375746016567453E-2</c:v>
                </c:pt>
                <c:pt idx="2366">
                  <c:v>5.6912284864427558E-2</c:v>
                </c:pt>
                <c:pt idx="2367">
                  <c:v>5.6954175157509015E-2</c:v>
                </c:pt>
                <c:pt idx="2368">
                  <c:v>5.6072607124565257E-2</c:v>
                </c:pt>
                <c:pt idx="2369">
                  <c:v>5.4986811489363525E-2</c:v>
                </c:pt>
                <c:pt idx="2370">
                  <c:v>5.4014178861594868E-2</c:v>
                </c:pt>
                <c:pt idx="2371">
                  <c:v>5.402779982881762E-2</c:v>
                </c:pt>
                <c:pt idx="2372">
                  <c:v>5.5049022734534582E-2</c:v>
                </c:pt>
                <c:pt idx="2373">
                  <c:v>5.5935254468069281E-2</c:v>
                </c:pt>
                <c:pt idx="2374">
                  <c:v>5.6826755463132039E-2</c:v>
                </c:pt>
                <c:pt idx="2375">
                  <c:v>5.7597481813937382E-2</c:v>
                </c:pt>
                <c:pt idx="2376">
                  <c:v>5.8228246106735895E-2</c:v>
                </c:pt>
                <c:pt idx="2377">
                  <c:v>6.0163241676619898E-2</c:v>
                </c:pt>
                <c:pt idx="2378">
                  <c:v>6.2098759052240403E-2</c:v>
                </c:pt>
                <c:pt idx="2379">
                  <c:v>6.3088455808976041E-2</c:v>
                </c:pt>
                <c:pt idx="2380">
                  <c:v>6.425940178434103E-2</c:v>
                </c:pt>
                <c:pt idx="2381">
                  <c:v>6.3411180592740465E-2</c:v>
                </c:pt>
                <c:pt idx="2382">
                  <c:v>6.1514201673132415E-2</c:v>
                </c:pt>
                <c:pt idx="2383">
                  <c:v>6.0490670988269143E-2</c:v>
                </c:pt>
                <c:pt idx="2384">
                  <c:v>6.1062452393216692E-2</c:v>
                </c:pt>
                <c:pt idx="2385">
                  <c:v>6.144157208982369E-2</c:v>
                </c:pt>
                <c:pt idx="2386">
                  <c:v>6.1967439774851377E-2</c:v>
                </c:pt>
                <c:pt idx="2387">
                  <c:v>6.2983255118632064E-2</c:v>
                </c:pt>
                <c:pt idx="2388">
                  <c:v>6.3842295943255953E-2</c:v>
                </c:pt>
                <c:pt idx="2389">
                  <c:v>6.3846797205549546E-2</c:v>
                </c:pt>
                <c:pt idx="2390">
                  <c:v>6.5355839298736756E-2</c:v>
                </c:pt>
                <c:pt idx="2391">
                  <c:v>6.6016230106421908E-2</c:v>
                </c:pt>
                <c:pt idx="2392">
                  <c:v>6.6595252261942642E-2</c:v>
                </c:pt>
                <c:pt idx="2393">
                  <c:v>6.8087091795057189E-2</c:v>
                </c:pt>
                <c:pt idx="2394">
                  <c:v>6.9742051190544593E-2</c:v>
                </c:pt>
                <c:pt idx="2395">
                  <c:v>7.050997288541308E-2</c:v>
                </c:pt>
                <c:pt idx="2396">
                  <c:v>7.0204423290569265E-2</c:v>
                </c:pt>
                <c:pt idx="2397">
                  <c:v>7.2861318746820225E-2</c:v>
                </c:pt>
                <c:pt idx="2398">
                  <c:v>7.3321128417762574E-2</c:v>
                </c:pt>
                <c:pt idx="2399">
                  <c:v>7.4290081187624368E-2</c:v>
                </c:pt>
                <c:pt idx="2400">
                  <c:v>7.4934879708424287E-2</c:v>
                </c:pt>
                <c:pt idx="2401">
                  <c:v>7.5290770897476975E-2</c:v>
                </c:pt>
                <c:pt idx="2402">
                  <c:v>7.5631844014230926E-2</c:v>
                </c:pt>
                <c:pt idx="2403">
                  <c:v>7.6046902518028217E-2</c:v>
                </c:pt>
                <c:pt idx="2404">
                  <c:v>7.6622906832236728E-2</c:v>
                </c:pt>
                <c:pt idx="2405">
                  <c:v>7.6443398161353301E-2</c:v>
                </c:pt>
                <c:pt idx="2406">
                  <c:v>7.5740736705237996E-2</c:v>
                </c:pt>
                <c:pt idx="2407">
                  <c:v>7.4433685895666915E-2</c:v>
                </c:pt>
                <c:pt idx="2408">
                  <c:v>7.3525318310773066E-2</c:v>
                </c:pt>
                <c:pt idx="2409">
                  <c:v>7.2846602717874437E-2</c:v>
                </c:pt>
                <c:pt idx="2410">
                  <c:v>7.245416527117815E-2</c:v>
                </c:pt>
                <c:pt idx="2411">
                  <c:v>7.3382752203291948E-2</c:v>
                </c:pt>
                <c:pt idx="2412">
                  <c:v>7.2979449223667961E-2</c:v>
                </c:pt>
                <c:pt idx="2413">
                  <c:v>7.1687461730843532E-2</c:v>
                </c:pt>
                <c:pt idx="2414">
                  <c:v>6.9226431644767342E-2</c:v>
                </c:pt>
                <c:pt idx="2415">
                  <c:v>6.9755289195223946E-2</c:v>
                </c:pt>
                <c:pt idx="2416">
                  <c:v>6.835801310435527E-2</c:v>
                </c:pt>
                <c:pt idx="2417">
                  <c:v>6.8020712707934861E-2</c:v>
                </c:pt>
                <c:pt idx="2418">
                  <c:v>6.8463318521199856E-2</c:v>
                </c:pt>
                <c:pt idx="2419">
                  <c:v>6.9567469384639757E-2</c:v>
                </c:pt>
                <c:pt idx="2420">
                  <c:v>7.1130535506227097E-2</c:v>
                </c:pt>
                <c:pt idx="2421">
                  <c:v>7.1242663595383907E-2</c:v>
                </c:pt>
                <c:pt idx="2422">
                  <c:v>6.9446845797958984E-2</c:v>
                </c:pt>
                <c:pt idx="2423">
                  <c:v>6.8218682160672062E-2</c:v>
                </c:pt>
                <c:pt idx="2424">
                  <c:v>6.8249884787576737E-2</c:v>
                </c:pt>
                <c:pt idx="2425">
                  <c:v>6.7816645428501521E-2</c:v>
                </c:pt>
                <c:pt idx="2426">
                  <c:v>6.8542278921630381E-2</c:v>
                </c:pt>
                <c:pt idx="2427">
                  <c:v>6.8946998185893893E-2</c:v>
                </c:pt>
                <c:pt idx="2428">
                  <c:v>6.7232234137349189E-2</c:v>
                </c:pt>
                <c:pt idx="2429">
                  <c:v>6.6350897519892871E-2</c:v>
                </c:pt>
                <c:pt idx="2430">
                  <c:v>6.6889561445068996E-2</c:v>
                </c:pt>
                <c:pt idx="2431">
                  <c:v>6.7967532599161815E-2</c:v>
                </c:pt>
                <c:pt idx="2432">
                  <c:v>6.9736198253567944E-2</c:v>
                </c:pt>
                <c:pt idx="2433">
                  <c:v>7.0895964519682733E-2</c:v>
                </c:pt>
                <c:pt idx="2434">
                  <c:v>7.0655258653410102E-2</c:v>
                </c:pt>
                <c:pt idx="2435">
                  <c:v>7.0340422802727676E-2</c:v>
                </c:pt>
                <c:pt idx="2436">
                  <c:v>6.9625792036403247E-2</c:v>
                </c:pt>
                <c:pt idx="2437">
                  <c:v>6.7883828583580982E-2</c:v>
                </c:pt>
                <c:pt idx="2438">
                  <c:v>6.77585537523962E-2</c:v>
                </c:pt>
                <c:pt idx="2439">
                  <c:v>6.6598824682976593E-2</c:v>
                </c:pt>
                <c:pt idx="2440">
                  <c:v>6.6146938245715298E-2</c:v>
                </c:pt>
                <c:pt idx="2441">
                  <c:v>6.4743860823963356E-2</c:v>
                </c:pt>
                <c:pt idx="2442">
                  <c:v>6.4838405872279542E-2</c:v>
                </c:pt>
                <c:pt idx="2443">
                  <c:v>6.4870083541703843E-2</c:v>
                </c:pt>
                <c:pt idx="2444">
                  <c:v>6.5274539228543912E-2</c:v>
                </c:pt>
                <c:pt idx="2445">
                  <c:v>6.5019702199494406E-2</c:v>
                </c:pt>
                <c:pt idx="2446">
                  <c:v>6.4164600351257178E-2</c:v>
                </c:pt>
                <c:pt idx="2447">
                  <c:v>6.47907263409227E-2</c:v>
                </c:pt>
                <c:pt idx="2448">
                  <c:v>6.4769885706498206E-2</c:v>
                </c:pt>
                <c:pt idx="2449">
                  <c:v>6.4032673954078911E-2</c:v>
                </c:pt>
                <c:pt idx="2450">
                  <c:v>6.3946299079685021E-2</c:v>
                </c:pt>
                <c:pt idx="2451">
                  <c:v>6.4930552231557581E-2</c:v>
                </c:pt>
                <c:pt idx="2452">
                  <c:v>6.6836416168794835E-2</c:v>
                </c:pt>
                <c:pt idx="2453">
                  <c:v>6.8128510669190609E-2</c:v>
                </c:pt>
                <c:pt idx="2454">
                  <c:v>6.8768550961748443E-2</c:v>
                </c:pt>
                <c:pt idx="2455">
                  <c:v>6.8803991580836776E-2</c:v>
                </c:pt>
                <c:pt idx="2456">
                  <c:v>6.9463488980684301E-2</c:v>
                </c:pt>
                <c:pt idx="2457">
                  <c:v>6.9461551230868876E-2</c:v>
                </c:pt>
                <c:pt idx="2458">
                  <c:v>6.9454589942979872E-2</c:v>
                </c:pt>
                <c:pt idx="2459">
                  <c:v>6.8769587243433697E-2</c:v>
                </c:pt>
                <c:pt idx="2460">
                  <c:v>6.9628623439459927E-2</c:v>
                </c:pt>
                <c:pt idx="2461">
                  <c:v>7.0981334090942844E-2</c:v>
                </c:pt>
                <c:pt idx="2462">
                  <c:v>7.2800344894512425E-2</c:v>
                </c:pt>
                <c:pt idx="2463">
                  <c:v>7.4640779924645059E-2</c:v>
                </c:pt>
                <c:pt idx="2464">
                  <c:v>7.654359112437098E-2</c:v>
                </c:pt>
                <c:pt idx="2465">
                  <c:v>7.7755431787709037E-2</c:v>
                </c:pt>
                <c:pt idx="2466">
                  <c:v>7.7212020512522225E-2</c:v>
                </c:pt>
                <c:pt idx="2467">
                  <c:v>7.729116554280327E-2</c:v>
                </c:pt>
                <c:pt idx="2468">
                  <c:v>7.6487570044271064E-2</c:v>
                </c:pt>
                <c:pt idx="2469">
                  <c:v>7.6042543783675962E-2</c:v>
                </c:pt>
                <c:pt idx="2470">
                  <c:v>7.517322179556557E-2</c:v>
                </c:pt>
                <c:pt idx="2471">
                  <c:v>7.5390752730364261E-2</c:v>
                </c:pt>
                <c:pt idx="2472">
                  <c:v>7.3922254344080882E-2</c:v>
                </c:pt>
                <c:pt idx="2473">
                  <c:v>7.1134678727264186E-2</c:v>
                </c:pt>
                <c:pt idx="2474">
                  <c:v>6.8819978852472569E-2</c:v>
                </c:pt>
                <c:pt idx="2475">
                  <c:v>6.8036254649305253E-2</c:v>
                </c:pt>
                <c:pt idx="2476">
                  <c:v>6.7103418120410707E-2</c:v>
                </c:pt>
                <c:pt idx="2477">
                  <c:v>6.7273519273455915E-2</c:v>
                </c:pt>
                <c:pt idx="2478">
                  <c:v>6.7714108760684663E-2</c:v>
                </c:pt>
                <c:pt idx="2479">
                  <c:v>6.7753737476710679E-2</c:v>
                </c:pt>
                <c:pt idx="2480">
                  <c:v>6.5740379117942241E-2</c:v>
                </c:pt>
                <c:pt idx="2481">
                  <c:v>6.3504724826510817E-2</c:v>
                </c:pt>
                <c:pt idx="2482">
                  <c:v>6.1402343762442385E-2</c:v>
                </c:pt>
                <c:pt idx="2483">
                  <c:v>5.8589375265429192E-2</c:v>
                </c:pt>
                <c:pt idx="2484">
                  <c:v>5.7304448141663647E-2</c:v>
                </c:pt>
                <c:pt idx="2485">
                  <c:v>5.8124438942162349E-2</c:v>
                </c:pt>
                <c:pt idx="2486">
                  <c:v>5.9083106330983341E-2</c:v>
                </c:pt>
                <c:pt idx="2487">
                  <c:v>5.9012662307808675E-2</c:v>
                </c:pt>
                <c:pt idx="2488">
                  <c:v>6.0011341415445361E-2</c:v>
                </c:pt>
                <c:pt idx="2489">
                  <c:v>5.9520592644854042E-2</c:v>
                </c:pt>
                <c:pt idx="2490">
                  <c:v>5.8119939745046652E-2</c:v>
                </c:pt>
                <c:pt idx="2491">
                  <c:v>5.8102872256669776E-2</c:v>
                </c:pt>
                <c:pt idx="2492">
                  <c:v>5.8999979872726219E-2</c:v>
                </c:pt>
                <c:pt idx="2493">
                  <c:v>5.9280722008014326E-2</c:v>
                </c:pt>
                <c:pt idx="2494">
                  <c:v>5.8993497284551638E-2</c:v>
                </c:pt>
                <c:pt idx="2495">
                  <c:v>5.7974923451261394E-2</c:v>
                </c:pt>
                <c:pt idx="2496">
                  <c:v>5.642407463992536E-2</c:v>
                </c:pt>
                <c:pt idx="2497">
                  <c:v>5.5331719354161757E-2</c:v>
                </c:pt>
                <c:pt idx="2498">
                  <c:v>5.6302054502937959E-2</c:v>
                </c:pt>
                <c:pt idx="2499">
                  <c:v>5.763860330175153E-2</c:v>
                </c:pt>
                <c:pt idx="2500">
                  <c:v>5.7155312250841188E-2</c:v>
                </c:pt>
                <c:pt idx="2501">
                  <c:v>5.5420069429740364E-2</c:v>
                </c:pt>
                <c:pt idx="2502">
                  <c:v>5.5457101588754477E-2</c:v>
                </c:pt>
                <c:pt idx="2503">
                  <c:v>5.7307243330485709E-2</c:v>
                </c:pt>
                <c:pt idx="2504">
                  <c:v>5.9424488525126516E-2</c:v>
                </c:pt>
                <c:pt idx="2505">
                  <c:v>6.0114739785368389E-2</c:v>
                </c:pt>
                <c:pt idx="2506">
                  <c:v>6.0628144716875651E-2</c:v>
                </c:pt>
                <c:pt idx="2507">
                  <c:v>6.0934351382670011E-2</c:v>
                </c:pt>
                <c:pt idx="2508">
                  <c:v>6.1287597942061428E-2</c:v>
                </c:pt>
                <c:pt idx="2509">
                  <c:v>6.1287104686388622E-2</c:v>
                </c:pt>
                <c:pt idx="2510">
                  <c:v>6.1205376174448003E-2</c:v>
                </c:pt>
                <c:pt idx="2511">
                  <c:v>6.2554878282380155E-2</c:v>
                </c:pt>
                <c:pt idx="2512">
                  <c:v>6.3966846895448348E-2</c:v>
                </c:pt>
                <c:pt idx="2513">
                  <c:v>6.5146250865258257E-2</c:v>
                </c:pt>
                <c:pt idx="2514">
                  <c:v>6.4977348845362506E-2</c:v>
                </c:pt>
                <c:pt idx="2515">
                  <c:v>6.5063133244683977E-2</c:v>
                </c:pt>
                <c:pt idx="2516">
                  <c:v>6.5916208328075973E-2</c:v>
                </c:pt>
                <c:pt idx="2517">
                  <c:v>6.4888815164525548E-2</c:v>
                </c:pt>
                <c:pt idx="2518">
                  <c:v>6.5097620429842934E-2</c:v>
                </c:pt>
                <c:pt idx="2519">
                  <c:v>6.4819262739493733E-2</c:v>
                </c:pt>
                <c:pt idx="2520">
                  <c:v>6.4806256069345661E-2</c:v>
                </c:pt>
                <c:pt idx="2521">
                  <c:v>6.3622450573133038E-2</c:v>
                </c:pt>
                <c:pt idx="2522">
                  <c:v>6.2142754474485397E-2</c:v>
                </c:pt>
                <c:pt idx="2523">
                  <c:v>6.0244306260098184E-2</c:v>
                </c:pt>
                <c:pt idx="2524">
                  <c:v>5.8943262046007965E-2</c:v>
                </c:pt>
                <c:pt idx="2525">
                  <c:v>5.755989589377522E-2</c:v>
                </c:pt>
                <c:pt idx="2526">
                  <c:v>5.7308446623692964E-2</c:v>
                </c:pt>
                <c:pt idx="2527">
                  <c:v>5.8775352129946778E-2</c:v>
                </c:pt>
                <c:pt idx="2528">
                  <c:v>6.017396496309891E-2</c:v>
                </c:pt>
                <c:pt idx="2529">
                  <c:v>6.099556773093423E-2</c:v>
                </c:pt>
                <c:pt idx="2530">
                  <c:v>6.2517656437984362E-2</c:v>
                </c:pt>
                <c:pt idx="2531">
                  <c:v>6.453437092931083E-2</c:v>
                </c:pt>
                <c:pt idx="2532">
                  <c:v>6.6043307905398099E-2</c:v>
                </c:pt>
                <c:pt idx="2533">
                  <c:v>6.7711004882983289E-2</c:v>
                </c:pt>
                <c:pt idx="2534">
                  <c:v>6.9377080138625591E-2</c:v>
                </c:pt>
                <c:pt idx="2535">
                  <c:v>7.0320281968231743E-2</c:v>
                </c:pt>
                <c:pt idx="2536">
                  <c:v>6.8866726035811954E-2</c:v>
                </c:pt>
                <c:pt idx="2537">
                  <c:v>6.6601209897031971E-2</c:v>
                </c:pt>
                <c:pt idx="2538">
                  <c:v>6.5202409652257265E-2</c:v>
                </c:pt>
                <c:pt idx="2539">
                  <c:v>6.4016619113576367E-2</c:v>
                </c:pt>
                <c:pt idx="2540">
                  <c:v>6.2301600360219506E-2</c:v>
                </c:pt>
                <c:pt idx="2541">
                  <c:v>6.0963144989510616E-2</c:v>
                </c:pt>
                <c:pt idx="2542">
                  <c:v>6.0342661097811834E-2</c:v>
                </c:pt>
                <c:pt idx="2543">
                  <c:v>6.0033864819474994E-2</c:v>
                </c:pt>
                <c:pt idx="2544">
                  <c:v>5.8772878214009026E-2</c:v>
                </c:pt>
                <c:pt idx="2545">
                  <c:v>5.8472968201430178E-2</c:v>
                </c:pt>
                <c:pt idx="2546">
                  <c:v>5.755202588526627E-2</c:v>
                </c:pt>
                <c:pt idx="2547">
                  <c:v>5.7111195591925616E-2</c:v>
                </c:pt>
                <c:pt idx="2548">
                  <c:v>5.6481867386587239E-2</c:v>
                </c:pt>
                <c:pt idx="2549">
                  <c:v>5.7389472205639648E-2</c:v>
                </c:pt>
                <c:pt idx="2550">
                  <c:v>5.9184524690059852E-2</c:v>
                </c:pt>
                <c:pt idx="2551">
                  <c:v>6.0082790183305056E-2</c:v>
                </c:pt>
                <c:pt idx="2552">
                  <c:v>5.8802611306156452E-2</c:v>
                </c:pt>
                <c:pt idx="2553">
                  <c:v>5.8210327210019099E-2</c:v>
                </c:pt>
                <c:pt idx="2554">
                  <c:v>5.7193748136203718E-2</c:v>
                </c:pt>
                <c:pt idx="2555">
                  <c:v>5.6824571845034609E-2</c:v>
                </c:pt>
                <c:pt idx="2556">
                  <c:v>5.5178977780569224E-2</c:v>
                </c:pt>
                <c:pt idx="2557">
                  <c:v>5.4097955839510353E-2</c:v>
                </c:pt>
                <c:pt idx="2558">
                  <c:v>5.2167223274594096E-2</c:v>
                </c:pt>
                <c:pt idx="2559">
                  <c:v>5.1062590290860216E-2</c:v>
                </c:pt>
                <c:pt idx="2560">
                  <c:v>4.9067490101117328E-2</c:v>
                </c:pt>
                <c:pt idx="2561">
                  <c:v>4.7299110802251063E-2</c:v>
                </c:pt>
                <c:pt idx="2562">
                  <c:v>4.5406181056410998E-2</c:v>
                </c:pt>
                <c:pt idx="2563">
                  <c:v>4.316741690350788E-2</c:v>
                </c:pt>
                <c:pt idx="2564">
                  <c:v>4.182867122813809E-2</c:v>
                </c:pt>
                <c:pt idx="2565">
                  <c:v>4.1434558326958283E-2</c:v>
                </c:pt>
                <c:pt idx="2566">
                  <c:v>4.3168025479348157E-2</c:v>
                </c:pt>
                <c:pt idx="2567">
                  <c:v>4.3950159436402063E-2</c:v>
                </c:pt>
                <c:pt idx="2568">
                  <c:v>4.4362075824924907E-2</c:v>
                </c:pt>
                <c:pt idx="2569">
                  <c:v>4.4629456942108896E-2</c:v>
                </c:pt>
                <c:pt idx="2570">
                  <c:v>4.5187660580255105E-2</c:v>
                </c:pt>
                <c:pt idx="2571">
                  <c:v>4.5604722333576583E-2</c:v>
                </c:pt>
                <c:pt idx="2572">
                  <c:v>4.5926044804580478E-2</c:v>
                </c:pt>
                <c:pt idx="2573">
                  <c:v>4.6253074990655507E-2</c:v>
                </c:pt>
                <c:pt idx="2574">
                  <c:v>4.8105147270336733E-2</c:v>
                </c:pt>
                <c:pt idx="2575">
                  <c:v>4.9322712001951499E-2</c:v>
                </c:pt>
                <c:pt idx="2576">
                  <c:v>5.1119809498564553E-2</c:v>
                </c:pt>
                <c:pt idx="2577">
                  <c:v>5.3388397120078646E-2</c:v>
                </c:pt>
                <c:pt idx="2578">
                  <c:v>5.4770397411387339E-2</c:v>
                </c:pt>
                <c:pt idx="2579">
                  <c:v>5.3892691577141071E-2</c:v>
                </c:pt>
                <c:pt idx="2580">
                  <c:v>5.2709211857159918E-2</c:v>
                </c:pt>
                <c:pt idx="2581">
                  <c:v>5.2349770732490315E-2</c:v>
                </c:pt>
                <c:pt idx="2582">
                  <c:v>5.2620369666083515E-2</c:v>
                </c:pt>
                <c:pt idx="2583">
                  <c:v>5.4040850308597323E-2</c:v>
                </c:pt>
                <c:pt idx="2584">
                  <c:v>5.5193215659050672E-2</c:v>
                </c:pt>
                <c:pt idx="2585">
                  <c:v>5.4646730495302574E-2</c:v>
                </c:pt>
                <c:pt idx="2586">
                  <c:v>5.3607696259393323E-2</c:v>
                </c:pt>
                <c:pt idx="2587">
                  <c:v>5.3899578251351749E-2</c:v>
                </c:pt>
                <c:pt idx="2588">
                  <c:v>5.5653258802665639E-2</c:v>
                </c:pt>
                <c:pt idx="2589">
                  <c:v>5.6203936172872733E-2</c:v>
                </c:pt>
                <c:pt idx="2590">
                  <c:v>5.6736523697212028E-2</c:v>
                </c:pt>
                <c:pt idx="2591">
                  <c:v>5.6739626700814894E-2</c:v>
                </c:pt>
                <c:pt idx="2592">
                  <c:v>5.5754003617025295E-2</c:v>
                </c:pt>
                <c:pt idx="2593">
                  <c:v>5.4224259908627899E-2</c:v>
                </c:pt>
                <c:pt idx="2594">
                  <c:v>5.2303077199336613E-2</c:v>
                </c:pt>
                <c:pt idx="2595">
                  <c:v>5.1991942909828996E-2</c:v>
                </c:pt>
                <c:pt idx="2596">
                  <c:v>5.0527708022413062E-2</c:v>
                </c:pt>
                <c:pt idx="2597">
                  <c:v>4.9326186517108322E-2</c:v>
                </c:pt>
                <c:pt idx="2598">
                  <c:v>4.9323607785959803E-2</c:v>
                </c:pt>
                <c:pt idx="2599">
                  <c:v>4.8821298828874378E-2</c:v>
                </c:pt>
                <c:pt idx="2600">
                  <c:v>4.8873454688516657E-2</c:v>
                </c:pt>
                <c:pt idx="2601">
                  <c:v>4.9305992677951646E-2</c:v>
                </c:pt>
                <c:pt idx="2602">
                  <c:v>4.9027672870745997E-2</c:v>
                </c:pt>
                <c:pt idx="2603">
                  <c:v>4.7816985932053302E-2</c:v>
                </c:pt>
                <c:pt idx="2604">
                  <c:v>4.7218791037176182E-2</c:v>
                </c:pt>
                <c:pt idx="2605">
                  <c:v>4.6646359146719753E-2</c:v>
                </c:pt>
                <c:pt idx="2606">
                  <c:v>4.5592756632071567E-2</c:v>
                </c:pt>
                <c:pt idx="2607">
                  <c:v>4.6374631395798914E-2</c:v>
                </c:pt>
                <c:pt idx="2608">
                  <c:v>4.6591135614556786E-2</c:v>
                </c:pt>
                <c:pt idx="2609">
                  <c:v>4.6954593398693338E-2</c:v>
                </c:pt>
                <c:pt idx="2610">
                  <c:v>4.7595932063469376E-2</c:v>
                </c:pt>
                <c:pt idx="2611">
                  <c:v>4.8092181042825748E-2</c:v>
                </c:pt>
                <c:pt idx="2612">
                  <c:v>4.9880075721161342E-2</c:v>
                </c:pt>
                <c:pt idx="2613">
                  <c:v>5.152777007989344E-2</c:v>
                </c:pt>
                <c:pt idx="2614">
                  <c:v>5.2234700127629728E-2</c:v>
                </c:pt>
                <c:pt idx="2615">
                  <c:v>5.2185528420925525E-2</c:v>
                </c:pt>
                <c:pt idx="2616">
                  <c:v>5.1471536301039497E-2</c:v>
                </c:pt>
                <c:pt idx="2617">
                  <c:v>5.1203799025686135E-2</c:v>
                </c:pt>
                <c:pt idx="2618">
                  <c:v>5.1260209963018957E-2</c:v>
                </c:pt>
                <c:pt idx="2619">
                  <c:v>5.0780200667332971E-2</c:v>
                </c:pt>
                <c:pt idx="2620">
                  <c:v>5.0358757542545957E-2</c:v>
                </c:pt>
                <c:pt idx="2621">
                  <c:v>5.1058224500114303E-2</c:v>
                </c:pt>
                <c:pt idx="2622">
                  <c:v>5.138693822052541E-2</c:v>
                </c:pt>
                <c:pt idx="2623">
                  <c:v>5.2189177187386596E-2</c:v>
                </c:pt>
                <c:pt idx="2624">
                  <c:v>5.3921177338282965E-2</c:v>
                </c:pt>
                <c:pt idx="2625">
                  <c:v>5.3717164825360167E-2</c:v>
                </c:pt>
                <c:pt idx="2626">
                  <c:v>5.3443362538166402E-2</c:v>
                </c:pt>
                <c:pt idx="2627">
                  <c:v>5.3482624349636104E-2</c:v>
                </c:pt>
                <c:pt idx="2628">
                  <c:v>5.413043435448097E-2</c:v>
                </c:pt>
                <c:pt idx="2629">
                  <c:v>5.5338764477697054E-2</c:v>
                </c:pt>
                <c:pt idx="2630">
                  <c:v>5.8680671846677308E-2</c:v>
                </c:pt>
                <c:pt idx="2631">
                  <c:v>6.0720846060200152E-2</c:v>
                </c:pt>
                <c:pt idx="2632">
                  <c:v>6.1717711967645236E-2</c:v>
                </c:pt>
                <c:pt idx="2633">
                  <c:v>6.4929523222675797E-2</c:v>
                </c:pt>
                <c:pt idx="2634">
                  <c:v>6.6597511140240762E-2</c:v>
                </c:pt>
                <c:pt idx="2635">
                  <c:v>6.7914662782065122E-2</c:v>
                </c:pt>
                <c:pt idx="2636">
                  <c:v>6.8212815581968303E-2</c:v>
                </c:pt>
                <c:pt idx="2637">
                  <c:v>6.8287376433733504E-2</c:v>
                </c:pt>
                <c:pt idx="2638">
                  <c:v>6.7100130198963936E-2</c:v>
                </c:pt>
                <c:pt idx="2639">
                  <c:v>6.447576238987017E-2</c:v>
                </c:pt>
                <c:pt idx="2640">
                  <c:v>6.2891193891894806E-2</c:v>
                </c:pt>
                <c:pt idx="2641">
                  <c:v>6.0609151730852746E-2</c:v>
                </c:pt>
                <c:pt idx="2642">
                  <c:v>5.7714537936233809E-2</c:v>
                </c:pt>
                <c:pt idx="2643">
                  <c:v>5.8162015672657198E-2</c:v>
                </c:pt>
                <c:pt idx="2644">
                  <c:v>5.8873879632126501E-2</c:v>
                </c:pt>
                <c:pt idx="2645">
                  <c:v>5.7997257674158101E-2</c:v>
                </c:pt>
                <c:pt idx="2646">
                  <c:v>5.6789399967989651E-2</c:v>
                </c:pt>
                <c:pt idx="2647">
                  <c:v>5.7250121801601217E-2</c:v>
                </c:pt>
                <c:pt idx="2648">
                  <c:v>5.8554481898204551E-2</c:v>
                </c:pt>
                <c:pt idx="2649">
                  <c:v>6.0330823809365074E-2</c:v>
                </c:pt>
                <c:pt idx="2650">
                  <c:v>6.2814119968779406E-2</c:v>
                </c:pt>
                <c:pt idx="2651">
                  <c:v>6.5861652511425048E-2</c:v>
                </c:pt>
                <c:pt idx="2652">
                  <c:v>6.8205602248987959E-2</c:v>
                </c:pt>
                <c:pt idx="2653">
                  <c:v>6.9961042949743785E-2</c:v>
                </c:pt>
                <c:pt idx="2654">
                  <c:v>7.0351941583034427E-2</c:v>
                </c:pt>
                <c:pt idx="2655">
                  <c:v>7.1079766491675092E-2</c:v>
                </c:pt>
                <c:pt idx="2656">
                  <c:v>7.0544495423975728E-2</c:v>
                </c:pt>
                <c:pt idx="2657">
                  <c:v>7.0523910521250469E-2</c:v>
                </c:pt>
                <c:pt idx="2658">
                  <c:v>7.0008321152077141E-2</c:v>
                </c:pt>
                <c:pt idx="2659">
                  <c:v>7.1309053062623112E-2</c:v>
                </c:pt>
                <c:pt idx="2660">
                  <c:v>7.1858447382421281E-2</c:v>
                </c:pt>
                <c:pt idx="2661">
                  <c:v>7.2885687067656066E-2</c:v>
                </c:pt>
                <c:pt idx="2662">
                  <c:v>7.4008199608962821E-2</c:v>
                </c:pt>
                <c:pt idx="2663">
                  <c:v>7.5220516227471987E-2</c:v>
                </c:pt>
                <c:pt idx="2664">
                  <c:v>7.5986972022557608E-2</c:v>
                </c:pt>
                <c:pt idx="2665">
                  <c:v>7.636365132647685E-2</c:v>
                </c:pt>
                <c:pt idx="2666">
                  <c:v>7.6564366643620388E-2</c:v>
                </c:pt>
                <c:pt idx="2667">
                  <c:v>7.648888107155781E-2</c:v>
                </c:pt>
                <c:pt idx="2668">
                  <c:v>7.766476877624813E-2</c:v>
                </c:pt>
                <c:pt idx="2669">
                  <c:v>7.8200428065862804E-2</c:v>
                </c:pt>
                <c:pt idx="2670">
                  <c:v>7.7058421817191441E-2</c:v>
                </c:pt>
                <c:pt idx="2671">
                  <c:v>7.7620917014834048E-2</c:v>
                </c:pt>
                <c:pt idx="2672">
                  <c:v>7.950936497983048E-2</c:v>
                </c:pt>
                <c:pt idx="2673">
                  <c:v>8.1573332094716511E-2</c:v>
                </c:pt>
                <c:pt idx="2674">
                  <c:v>8.3517141318448854E-2</c:v>
                </c:pt>
                <c:pt idx="2675">
                  <c:v>8.5639139246748194E-2</c:v>
                </c:pt>
                <c:pt idx="2676">
                  <c:v>8.5530763214908892E-2</c:v>
                </c:pt>
                <c:pt idx="2677">
                  <c:v>8.5668804096636478E-2</c:v>
                </c:pt>
                <c:pt idx="2678">
                  <c:v>8.3481959246490323E-2</c:v>
                </c:pt>
                <c:pt idx="2679">
                  <c:v>8.0618935303894648E-2</c:v>
                </c:pt>
                <c:pt idx="2680">
                  <c:v>7.8047009696366951E-2</c:v>
                </c:pt>
                <c:pt idx="2681">
                  <c:v>7.7863712358389084E-2</c:v>
                </c:pt>
                <c:pt idx="2682">
                  <c:v>7.7392791299410943E-2</c:v>
                </c:pt>
                <c:pt idx="2683">
                  <c:v>7.7269618835284534E-2</c:v>
                </c:pt>
                <c:pt idx="2684">
                  <c:v>7.5745986923388214E-2</c:v>
                </c:pt>
                <c:pt idx="2685">
                  <c:v>7.3611658370193261E-2</c:v>
                </c:pt>
                <c:pt idx="2686">
                  <c:v>7.1629116439523827E-2</c:v>
                </c:pt>
                <c:pt idx="2687">
                  <c:v>7.0799962829245125E-2</c:v>
                </c:pt>
                <c:pt idx="2688">
                  <c:v>6.9497039124602047E-2</c:v>
                </c:pt>
                <c:pt idx="2689">
                  <c:v>6.6856643770032989E-2</c:v>
                </c:pt>
                <c:pt idx="2690">
                  <c:v>6.6153214584754233E-2</c:v>
                </c:pt>
                <c:pt idx="2691">
                  <c:v>6.6557652070214537E-2</c:v>
                </c:pt>
                <c:pt idx="2692">
                  <c:v>6.7018331711272444E-2</c:v>
                </c:pt>
                <c:pt idx="2693">
                  <c:v>6.7184784407924789E-2</c:v>
                </c:pt>
                <c:pt idx="2694">
                  <c:v>6.6380494885819791E-2</c:v>
                </c:pt>
                <c:pt idx="2695">
                  <c:v>6.5047357974254233E-2</c:v>
                </c:pt>
                <c:pt idx="2696">
                  <c:v>6.4830225098233704E-2</c:v>
                </c:pt>
                <c:pt idx="2697">
                  <c:v>6.5022615573066184E-2</c:v>
                </c:pt>
                <c:pt idx="2698">
                  <c:v>6.3794032133311987E-2</c:v>
                </c:pt>
                <c:pt idx="2699">
                  <c:v>6.3393139229400319E-2</c:v>
                </c:pt>
                <c:pt idx="2700">
                  <c:v>6.3123015204909233E-2</c:v>
                </c:pt>
                <c:pt idx="2701">
                  <c:v>6.3008918297225019E-2</c:v>
                </c:pt>
                <c:pt idx="2702">
                  <c:v>6.2434084879818851E-2</c:v>
                </c:pt>
                <c:pt idx="2703">
                  <c:v>6.255850959248109E-2</c:v>
                </c:pt>
                <c:pt idx="2704">
                  <c:v>6.1778415935522558E-2</c:v>
                </c:pt>
                <c:pt idx="2705">
                  <c:v>6.1083223234872926E-2</c:v>
                </c:pt>
                <c:pt idx="2706">
                  <c:v>6.0572029760947693E-2</c:v>
                </c:pt>
                <c:pt idx="2707">
                  <c:v>6.0409252779564944E-2</c:v>
                </c:pt>
                <c:pt idx="2708">
                  <c:v>6.0043642121463722E-2</c:v>
                </c:pt>
                <c:pt idx="2709">
                  <c:v>6.0987550630449375E-2</c:v>
                </c:pt>
                <c:pt idx="2710">
                  <c:v>6.2810558084680043E-2</c:v>
                </c:pt>
                <c:pt idx="2711">
                  <c:v>6.4197629996571914E-2</c:v>
                </c:pt>
                <c:pt idx="2712">
                  <c:v>6.5674524143502305E-2</c:v>
                </c:pt>
                <c:pt idx="2713">
                  <c:v>6.6449534275493549E-2</c:v>
                </c:pt>
                <c:pt idx="2714">
                  <c:v>6.6477894022466913E-2</c:v>
                </c:pt>
                <c:pt idx="2715">
                  <c:v>6.605978591881341E-2</c:v>
                </c:pt>
                <c:pt idx="2716">
                  <c:v>6.5294786532057239E-2</c:v>
                </c:pt>
                <c:pt idx="2717">
                  <c:v>6.6066048117222886E-2</c:v>
                </c:pt>
                <c:pt idx="2718">
                  <c:v>6.5357795594669102E-2</c:v>
                </c:pt>
                <c:pt idx="2719">
                  <c:v>6.4160532434019243E-2</c:v>
                </c:pt>
                <c:pt idx="2720">
                  <c:v>6.3321940215027198E-2</c:v>
                </c:pt>
                <c:pt idx="2721">
                  <c:v>6.3295221377501917E-2</c:v>
                </c:pt>
                <c:pt idx="2722">
                  <c:v>6.5301036088602091E-2</c:v>
                </c:pt>
                <c:pt idx="2723">
                  <c:v>6.7275562045872664E-2</c:v>
                </c:pt>
                <c:pt idx="2724">
                  <c:v>6.8063180397618536E-2</c:v>
                </c:pt>
                <c:pt idx="2725">
                  <c:v>6.7064644032409373E-2</c:v>
                </c:pt>
                <c:pt idx="2726">
                  <c:v>6.8035454645341539E-2</c:v>
                </c:pt>
                <c:pt idx="2727">
                  <c:v>6.7229115715825488E-2</c:v>
                </c:pt>
                <c:pt idx="2728">
                  <c:v>6.539794982061066E-2</c:v>
                </c:pt>
                <c:pt idx="2729">
                  <c:v>6.5226285240509399E-2</c:v>
                </c:pt>
                <c:pt idx="2730">
                  <c:v>6.5750089852250684E-2</c:v>
                </c:pt>
                <c:pt idx="2731">
                  <c:v>6.5470981485665075E-2</c:v>
                </c:pt>
                <c:pt idx="2732">
                  <c:v>6.5667759762336367E-2</c:v>
                </c:pt>
                <c:pt idx="2733">
                  <c:v>6.7477696146129792E-2</c:v>
                </c:pt>
                <c:pt idx="2734">
                  <c:v>6.947952738826739E-2</c:v>
                </c:pt>
                <c:pt idx="2735">
                  <c:v>6.9799759101501893E-2</c:v>
                </c:pt>
                <c:pt idx="2736">
                  <c:v>7.1724049191278741E-2</c:v>
                </c:pt>
                <c:pt idx="2737">
                  <c:v>7.2937430621243124E-2</c:v>
                </c:pt>
                <c:pt idx="2738">
                  <c:v>7.3200981853348834E-2</c:v>
                </c:pt>
                <c:pt idx="2739">
                  <c:v>7.1681119088942896E-2</c:v>
                </c:pt>
                <c:pt idx="2740">
                  <c:v>7.0475076368502615E-2</c:v>
                </c:pt>
                <c:pt idx="2741">
                  <c:v>6.8113036280314884E-2</c:v>
                </c:pt>
                <c:pt idx="2742">
                  <c:v>6.5247919670164842E-2</c:v>
                </c:pt>
                <c:pt idx="2743">
                  <c:v>6.3729383081435706E-2</c:v>
                </c:pt>
                <c:pt idx="2744">
                  <c:v>6.2602187261563053E-2</c:v>
                </c:pt>
                <c:pt idx="2745">
                  <c:v>6.2456552061282339E-2</c:v>
                </c:pt>
                <c:pt idx="2746">
                  <c:v>6.3668494074719667E-2</c:v>
                </c:pt>
                <c:pt idx="2747">
                  <c:v>6.5515450635045852E-2</c:v>
                </c:pt>
                <c:pt idx="2748">
                  <c:v>6.8658467258780317E-2</c:v>
                </c:pt>
                <c:pt idx="2749">
                  <c:v>7.231762318749653E-2</c:v>
                </c:pt>
                <c:pt idx="2750">
                  <c:v>7.5974128014064321E-2</c:v>
                </c:pt>
                <c:pt idx="2751">
                  <c:v>7.5931064050379235E-2</c:v>
                </c:pt>
                <c:pt idx="2752">
                  <c:v>7.6733749788083561E-2</c:v>
                </c:pt>
                <c:pt idx="2753">
                  <c:v>7.818327486099115E-2</c:v>
                </c:pt>
                <c:pt idx="2754">
                  <c:v>7.7438916969473887E-2</c:v>
                </c:pt>
                <c:pt idx="2755">
                  <c:v>7.7141519197299738E-2</c:v>
                </c:pt>
                <c:pt idx="2756">
                  <c:v>7.6132012878593905E-2</c:v>
                </c:pt>
                <c:pt idx="2757">
                  <c:v>7.7252030984588466E-2</c:v>
                </c:pt>
                <c:pt idx="2758">
                  <c:v>8.0314226686479681E-2</c:v>
                </c:pt>
                <c:pt idx="2759">
                  <c:v>8.1627042143805312E-2</c:v>
                </c:pt>
                <c:pt idx="2760">
                  <c:v>8.2646464038433162E-2</c:v>
                </c:pt>
                <c:pt idx="2761">
                  <c:v>8.2685644482017345E-2</c:v>
                </c:pt>
                <c:pt idx="2762">
                  <c:v>8.2440882894658674E-2</c:v>
                </c:pt>
                <c:pt idx="2763">
                  <c:v>8.2997326779779362E-2</c:v>
                </c:pt>
                <c:pt idx="2764">
                  <c:v>8.3453443629788793E-2</c:v>
                </c:pt>
                <c:pt idx="2765">
                  <c:v>8.3668193401553972E-2</c:v>
                </c:pt>
                <c:pt idx="2766">
                  <c:v>8.4046352964925811E-2</c:v>
                </c:pt>
                <c:pt idx="2767">
                  <c:v>8.3202242556360551E-2</c:v>
                </c:pt>
                <c:pt idx="2768">
                  <c:v>8.1073460215101159E-2</c:v>
                </c:pt>
                <c:pt idx="2769">
                  <c:v>8.0453383709301038E-2</c:v>
                </c:pt>
                <c:pt idx="2770">
                  <c:v>7.9130144201185054E-2</c:v>
                </c:pt>
                <c:pt idx="2771">
                  <c:v>7.8899428267065586E-2</c:v>
                </c:pt>
                <c:pt idx="2772">
                  <c:v>8.050829245582912E-2</c:v>
                </c:pt>
                <c:pt idx="2773">
                  <c:v>8.1801105883260797E-2</c:v>
                </c:pt>
                <c:pt idx="2774">
                  <c:v>8.2273028750465257E-2</c:v>
                </c:pt>
                <c:pt idx="2775">
                  <c:v>8.2525390334567184E-2</c:v>
                </c:pt>
                <c:pt idx="2776">
                  <c:v>8.1898313167520484E-2</c:v>
                </c:pt>
                <c:pt idx="2777">
                  <c:v>8.102906071831012E-2</c:v>
                </c:pt>
                <c:pt idx="2778">
                  <c:v>8.0608729248030975E-2</c:v>
                </c:pt>
                <c:pt idx="2779">
                  <c:v>8.0835961116820773E-2</c:v>
                </c:pt>
                <c:pt idx="2780">
                  <c:v>8.1274068679471373E-2</c:v>
                </c:pt>
                <c:pt idx="2781">
                  <c:v>8.1845146213001124E-2</c:v>
                </c:pt>
                <c:pt idx="2782">
                  <c:v>8.3409984502562595E-2</c:v>
                </c:pt>
                <c:pt idx="2783">
                  <c:v>8.5984207937210802E-2</c:v>
                </c:pt>
                <c:pt idx="2784">
                  <c:v>8.7631669461440673E-2</c:v>
                </c:pt>
                <c:pt idx="2785">
                  <c:v>8.7835172243346457E-2</c:v>
                </c:pt>
                <c:pt idx="2786">
                  <c:v>8.6829120231371959E-2</c:v>
                </c:pt>
                <c:pt idx="2787">
                  <c:v>8.4957624581105229E-2</c:v>
                </c:pt>
                <c:pt idx="2788">
                  <c:v>8.3208943676575511E-2</c:v>
                </c:pt>
                <c:pt idx="2789">
                  <c:v>8.3150081707219325E-2</c:v>
                </c:pt>
                <c:pt idx="2790">
                  <c:v>8.2301917955772852E-2</c:v>
                </c:pt>
                <c:pt idx="2791">
                  <c:v>8.1546939000744223E-2</c:v>
                </c:pt>
                <c:pt idx="2792">
                  <c:v>8.1529060332006881E-2</c:v>
                </c:pt>
                <c:pt idx="2793">
                  <c:v>8.2215409163639189E-2</c:v>
                </c:pt>
                <c:pt idx="2794">
                  <c:v>8.2575806782530348E-2</c:v>
                </c:pt>
                <c:pt idx="2795">
                  <c:v>8.2859566502059209E-2</c:v>
                </c:pt>
                <c:pt idx="2796">
                  <c:v>8.3058084860314324E-2</c:v>
                </c:pt>
                <c:pt idx="2797">
                  <c:v>8.2905710608056002E-2</c:v>
                </c:pt>
                <c:pt idx="2798">
                  <c:v>8.3077367831460275E-2</c:v>
                </c:pt>
                <c:pt idx="2799">
                  <c:v>8.3439351774371021E-2</c:v>
                </c:pt>
                <c:pt idx="2800">
                  <c:v>8.3160565165684194E-2</c:v>
                </c:pt>
                <c:pt idx="2801">
                  <c:v>8.1245897979485351E-2</c:v>
                </c:pt>
                <c:pt idx="2802">
                  <c:v>8.0940301744914678E-2</c:v>
                </c:pt>
                <c:pt idx="2803">
                  <c:v>8.0789679112448207E-2</c:v>
                </c:pt>
                <c:pt idx="2804">
                  <c:v>8.0706107515258349E-2</c:v>
                </c:pt>
                <c:pt idx="2805">
                  <c:v>7.9621306384507623E-2</c:v>
                </c:pt>
                <c:pt idx="2806">
                  <c:v>7.7986298763671455E-2</c:v>
                </c:pt>
                <c:pt idx="2807">
                  <c:v>7.6879908468526728E-2</c:v>
                </c:pt>
                <c:pt idx="2808">
                  <c:v>7.6698627997241017E-2</c:v>
                </c:pt>
                <c:pt idx="2809">
                  <c:v>7.4549342208946337E-2</c:v>
                </c:pt>
                <c:pt idx="2810">
                  <c:v>7.2928223848991738E-2</c:v>
                </c:pt>
                <c:pt idx="2811">
                  <c:v>7.1781712359747465E-2</c:v>
                </c:pt>
                <c:pt idx="2812">
                  <c:v>6.8631669303443069E-2</c:v>
                </c:pt>
                <c:pt idx="2813">
                  <c:v>6.6012409824637089E-2</c:v>
                </c:pt>
                <c:pt idx="2814">
                  <c:v>6.4602282961527993E-2</c:v>
                </c:pt>
                <c:pt idx="2815">
                  <c:v>6.456263663960779E-2</c:v>
                </c:pt>
                <c:pt idx="2816">
                  <c:v>6.5389048490340385E-2</c:v>
                </c:pt>
                <c:pt idx="2817">
                  <c:v>6.6332391320463924E-2</c:v>
                </c:pt>
                <c:pt idx="2818">
                  <c:v>6.8091155138551712E-2</c:v>
                </c:pt>
                <c:pt idx="2819">
                  <c:v>7.0085862916216921E-2</c:v>
                </c:pt>
                <c:pt idx="2820">
                  <c:v>7.2483378229216813E-2</c:v>
                </c:pt>
                <c:pt idx="2821">
                  <c:v>7.4188804471120792E-2</c:v>
                </c:pt>
                <c:pt idx="2822">
                  <c:v>7.5183958052943548E-2</c:v>
                </c:pt>
                <c:pt idx="2823">
                  <c:v>7.5298793624491447E-2</c:v>
                </c:pt>
                <c:pt idx="2824">
                  <c:v>7.479830176798398E-2</c:v>
                </c:pt>
                <c:pt idx="2825">
                  <c:v>7.6641647393953072E-2</c:v>
                </c:pt>
                <c:pt idx="2826">
                  <c:v>7.9300942156726811E-2</c:v>
                </c:pt>
                <c:pt idx="2827">
                  <c:v>8.0874392611765017E-2</c:v>
                </c:pt>
                <c:pt idx="2828">
                  <c:v>8.1957512226620691E-2</c:v>
                </c:pt>
                <c:pt idx="2829">
                  <c:v>8.2284873532151345E-2</c:v>
                </c:pt>
                <c:pt idx="2830">
                  <c:v>7.954632111394877E-2</c:v>
                </c:pt>
                <c:pt idx="2831">
                  <c:v>7.6818864905682946E-2</c:v>
                </c:pt>
                <c:pt idx="2832">
                  <c:v>7.5069324146450941E-2</c:v>
                </c:pt>
                <c:pt idx="2833">
                  <c:v>7.4742884513744084E-2</c:v>
                </c:pt>
                <c:pt idx="2834">
                  <c:v>7.5557757523261368E-2</c:v>
                </c:pt>
                <c:pt idx="2835">
                  <c:v>7.6912790411238496E-2</c:v>
                </c:pt>
                <c:pt idx="2836">
                  <c:v>7.5352888556688341E-2</c:v>
                </c:pt>
                <c:pt idx="2837">
                  <c:v>7.3829339912506009E-2</c:v>
                </c:pt>
                <c:pt idx="2838">
                  <c:v>7.3231368967413099E-2</c:v>
                </c:pt>
                <c:pt idx="2839">
                  <c:v>7.2130957499163151E-2</c:v>
                </c:pt>
                <c:pt idx="2840">
                  <c:v>7.0082056777197296E-2</c:v>
                </c:pt>
                <c:pt idx="2841">
                  <c:v>6.8995644026754135E-2</c:v>
                </c:pt>
                <c:pt idx="2842">
                  <c:v>6.8566083983330861E-2</c:v>
                </c:pt>
                <c:pt idx="2843">
                  <c:v>6.8559469395705688E-2</c:v>
                </c:pt>
                <c:pt idx="2844">
                  <c:v>6.8859131264510307E-2</c:v>
                </c:pt>
                <c:pt idx="2845">
                  <c:v>7.0313015578674296E-2</c:v>
                </c:pt>
                <c:pt idx="2846">
                  <c:v>7.2078340277481723E-2</c:v>
                </c:pt>
                <c:pt idx="2847">
                  <c:v>7.3551482315015945E-2</c:v>
                </c:pt>
                <c:pt idx="2848">
                  <c:v>7.4421453436214965E-2</c:v>
                </c:pt>
                <c:pt idx="2849">
                  <c:v>7.5461733396154321E-2</c:v>
                </c:pt>
                <c:pt idx="2850">
                  <c:v>7.5906631410079389E-2</c:v>
                </c:pt>
                <c:pt idx="2851">
                  <c:v>7.7129161892157974E-2</c:v>
                </c:pt>
                <c:pt idx="2852">
                  <c:v>7.6945993729847589E-2</c:v>
                </c:pt>
                <c:pt idx="2853">
                  <c:v>7.8905171391716683E-2</c:v>
                </c:pt>
                <c:pt idx="2854">
                  <c:v>7.7883854392933036E-2</c:v>
                </c:pt>
                <c:pt idx="2855">
                  <c:v>7.7474703978199999E-2</c:v>
                </c:pt>
                <c:pt idx="2856">
                  <c:v>7.7219276583084098E-2</c:v>
                </c:pt>
                <c:pt idx="2857">
                  <c:v>7.6495576865655585E-2</c:v>
                </c:pt>
                <c:pt idx="2858">
                  <c:v>7.7580988895607023E-2</c:v>
                </c:pt>
                <c:pt idx="2859">
                  <c:v>7.8005018984570546E-2</c:v>
                </c:pt>
                <c:pt idx="2860">
                  <c:v>8.1002046000543698E-2</c:v>
                </c:pt>
                <c:pt idx="2861">
                  <c:v>8.4068776233390916E-2</c:v>
                </c:pt>
                <c:pt idx="2862">
                  <c:v>8.6024492707865413E-2</c:v>
                </c:pt>
                <c:pt idx="2863">
                  <c:v>8.7275107828257842E-2</c:v>
                </c:pt>
                <c:pt idx="2864">
                  <c:v>8.8069107107266065E-2</c:v>
                </c:pt>
                <c:pt idx="2865">
                  <c:v>8.8719409337451025E-2</c:v>
                </c:pt>
                <c:pt idx="2866">
                  <c:v>8.8550797810113491E-2</c:v>
                </c:pt>
                <c:pt idx="2867">
                  <c:v>8.7934313331522171E-2</c:v>
                </c:pt>
                <c:pt idx="2868">
                  <c:v>8.7041872103007623E-2</c:v>
                </c:pt>
                <c:pt idx="2869">
                  <c:v>8.6661958479369069E-2</c:v>
                </c:pt>
                <c:pt idx="2870">
                  <c:v>8.5205697414405326E-2</c:v>
                </c:pt>
                <c:pt idx="2871">
                  <c:v>8.5798501633939983E-2</c:v>
                </c:pt>
                <c:pt idx="2872">
                  <c:v>8.7101196486738114E-2</c:v>
                </c:pt>
                <c:pt idx="2873">
                  <c:v>8.9026063008709883E-2</c:v>
                </c:pt>
                <c:pt idx="2874">
                  <c:v>8.9107108493757262E-2</c:v>
                </c:pt>
                <c:pt idx="2875">
                  <c:v>8.7530576544795999E-2</c:v>
                </c:pt>
                <c:pt idx="2876">
                  <c:v>8.6474440206077544E-2</c:v>
                </c:pt>
                <c:pt idx="2877">
                  <c:v>8.4456914041951561E-2</c:v>
                </c:pt>
                <c:pt idx="2878">
                  <c:v>8.3373584187808714E-2</c:v>
                </c:pt>
                <c:pt idx="2879">
                  <c:v>8.2618583840869952E-2</c:v>
                </c:pt>
                <c:pt idx="2880">
                  <c:v>8.0604527627337927E-2</c:v>
                </c:pt>
                <c:pt idx="2881">
                  <c:v>8.0311949162790691E-2</c:v>
                </c:pt>
                <c:pt idx="2882">
                  <c:v>8.0762352892236627E-2</c:v>
                </c:pt>
                <c:pt idx="2883">
                  <c:v>8.1086651552121913E-2</c:v>
                </c:pt>
                <c:pt idx="2884">
                  <c:v>8.1356516207691701E-2</c:v>
                </c:pt>
                <c:pt idx="2885">
                  <c:v>8.0729000510431956E-2</c:v>
                </c:pt>
                <c:pt idx="2886">
                  <c:v>7.9796317369347114E-2</c:v>
                </c:pt>
                <c:pt idx="2887">
                  <c:v>7.8607465224712722E-2</c:v>
                </c:pt>
                <c:pt idx="2888">
                  <c:v>7.5800109876374158E-2</c:v>
                </c:pt>
                <c:pt idx="2889">
                  <c:v>7.4686728750970904E-2</c:v>
                </c:pt>
                <c:pt idx="2890">
                  <c:v>7.3802082264881622E-2</c:v>
                </c:pt>
                <c:pt idx="2891">
                  <c:v>7.155347417573335E-2</c:v>
                </c:pt>
                <c:pt idx="2892">
                  <c:v>7.1102471031597461E-2</c:v>
                </c:pt>
                <c:pt idx="2893">
                  <c:v>7.1819283194193034E-2</c:v>
                </c:pt>
                <c:pt idx="2894">
                  <c:v>7.2578478378563543E-2</c:v>
                </c:pt>
                <c:pt idx="2895">
                  <c:v>7.363737599046849E-2</c:v>
                </c:pt>
                <c:pt idx="2896">
                  <c:v>7.2954199790958477E-2</c:v>
                </c:pt>
                <c:pt idx="2897">
                  <c:v>7.1979994213706877E-2</c:v>
                </c:pt>
                <c:pt idx="2898">
                  <c:v>7.1862793179462037E-2</c:v>
                </c:pt>
                <c:pt idx="2899">
                  <c:v>7.2803771579568341E-2</c:v>
                </c:pt>
                <c:pt idx="2900">
                  <c:v>7.4097543229579899E-2</c:v>
                </c:pt>
                <c:pt idx="2901">
                  <c:v>7.3439745439844051E-2</c:v>
                </c:pt>
                <c:pt idx="2902">
                  <c:v>7.2491886729239272E-2</c:v>
                </c:pt>
                <c:pt idx="2903">
                  <c:v>7.0623777974296573E-2</c:v>
                </c:pt>
                <c:pt idx="2904">
                  <c:v>6.9325383848601846E-2</c:v>
                </c:pt>
                <c:pt idx="2905">
                  <c:v>6.8479167277771036E-2</c:v>
                </c:pt>
                <c:pt idx="2906">
                  <c:v>6.8132537746107835E-2</c:v>
                </c:pt>
                <c:pt idx="2907">
                  <c:v>6.7272804106109571E-2</c:v>
                </c:pt>
                <c:pt idx="2908">
                  <c:v>6.7872700774349565E-2</c:v>
                </c:pt>
                <c:pt idx="2909">
                  <c:v>6.8235331782276434E-2</c:v>
                </c:pt>
                <c:pt idx="2910">
                  <c:v>6.9833302441769413E-2</c:v>
                </c:pt>
                <c:pt idx="2911">
                  <c:v>6.7794451944925255E-2</c:v>
                </c:pt>
                <c:pt idx="2912">
                  <c:v>6.7221941333071134E-2</c:v>
                </c:pt>
                <c:pt idx="2913">
                  <c:v>6.6723704954665994E-2</c:v>
                </c:pt>
                <c:pt idx="2914">
                  <c:v>6.7440338646422085E-2</c:v>
                </c:pt>
                <c:pt idx="2915">
                  <c:v>6.6667746363377661E-2</c:v>
                </c:pt>
                <c:pt idx="2916">
                  <c:v>6.6339123021003504E-2</c:v>
                </c:pt>
                <c:pt idx="2917">
                  <c:v>6.4837696100904604E-2</c:v>
                </c:pt>
                <c:pt idx="2918">
                  <c:v>6.5235335090030308E-2</c:v>
                </c:pt>
                <c:pt idx="2919">
                  <c:v>6.4207910612975261E-2</c:v>
                </c:pt>
                <c:pt idx="2920">
                  <c:v>6.3908191283906346E-2</c:v>
                </c:pt>
                <c:pt idx="2921">
                  <c:v>6.5191504784960552E-2</c:v>
                </c:pt>
                <c:pt idx="2922">
                  <c:v>6.7135340069094232E-2</c:v>
                </c:pt>
                <c:pt idx="2923">
                  <c:v>6.6814033051480551E-2</c:v>
                </c:pt>
                <c:pt idx="2924">
                  <c:v>6.7485859775562457E-2</c:v>
                </c:pt>
                <c:pt idx="2925">
                  <c:v>6.5459365884355372E-2</c:v>
                </c:pt>
                <c:pt idx="2926">
                  <c:v>6.4816174069262197E-2</c:v>
                </c:pt>
                <c:pt idx="2927">
                  <c:v>6.5350424490833559E-2</c:v>
                </c:pt>
                <c:pt idx="2928">
                  <c:v>6.622128943566058E-2</c:v>
                </c:pt>
                <c:pt idx="2929">
                  <c:v>6.6473444540517374E-2</c:v>
                </c:pt>
                <c:pt idx="2930">
                  <c:v>6.5518016654975711E-2</c:v>
                </c:pt>
                <c:pt idx="2931">
                  <c:v>6.6032982721451028E-2</c:v>
                </c:pt>
                <c:pt idx="2932">
                  <c:v>6.7626707547731091E-2</c:v>
                </c:pt>
                <c:pt idx="2933">
                  <c:v>6.8486681067266283E-2</c:v>
                </c:pt>
                <c:pt idx="2934">
                  <c:v>6.8621243983349636E-2</c:v>
                </c:pt>
                <c:pt idx="2935">
                  <c:v>6.7878723127310317E-2</c:v>
                </c:pt>
                <c:pt idx="2936">
                  <c:v>6.7067914182766031E-2</c:v>
                </c:pt>
                <c:pt idx="2937">
                  <c:v>6.5954795775697253E-2</c:v>
                </c:pt>
                <c:pt idx="2938">
                  <c:v>6.4796890904602819E-2</c:v>
                </c:pt>
                <c:pt idx="2939">
                  <c:v>6.5141976761861828E-2</c:v>
                </c:pt>
                <c:pt idx="2940">
                  <c:v>6.5147290134898339E-2</c:v>
                </c:pt>
                <c:pt idx="2941">
                  <c:v>6.3952702935457781E-2</c:v>
                </c:pt>
                <c:pt idx="2942">
                  <c:v>6.4890281571520977E-2</c:v>
                </c:pt>
                <c:pt idx="2943">
                  <c:v>6.5882544129875459E-2</c:v>
                </c:pt>
                <c:pt idx="2944">
                  <c:v>6.5253898546896172E-2</c:v>
                </c:pt>
                <c:pt idx="2945">
                  <c:v>6.6363118852581046E-2</c:v>
                </c:pt>
                <c:pt idx="2946">
                  <c:v>6.8768844550961786E-2</c:v>
                </c:pt>
                <c:pt idx="2947">
                  <c:v>6.7582344079892512E-2</c:v>
                </c:pt>
                <c:pt idx="2948">
                  <c:v>6.7296754879210011E-2</c:v>
                </c:pt>
                <c:pt idx="2949">
                  <c:v>6.7184634993111517E-2</c:v>
                </c:pt>
                <c:pt idx="2950">
                  <c:v>6.8596128385132391E-2</c:v>
                </c:pt>
                <c:pt idx="2951">
                  <c:v>6.8144309962604649E-2</c:v>
                </c:pt>
                <c:pt idx="2952">
                  <c:v>6.6625640973116934E-2</c:v>
                </c:pt>
                <c:pt idx="2953">
                  <c:v>6.5636780553037358E-2</c:v>
                </c:pt>
                <c:pt idx="2954">
                  <c:v>6.5671070266130574E-2</c:v>
                </c:pt>
                <c:pt idx="2955">
                  <c:v>6.3775180242334209E-2</c:v>
                </c:pt>
                <c:pt idx="2956">
                  <c:v>6.2536116078798318E-2</c:v>
                </c:pt>
                <c:pt idx="2957">
                  <c:v>6.3337957695404234E-2</c:v>
                </c:pt>
                <c:pt idx="2958">
                  <c:v>6.5558090525205087E-2</c:v>
                </c:pt>
                <c:pt idx="2959">
                  <c:v>6.6650551187001153E-2</c:v>
                </c:pt>
                <c:pt idx="2960">
                  <c:v>6.7856769013740173E-2</c:v>
                </c:pt>
                <c:pt idx="2961">
                  <c:v>7.0506113679064453E-2</c:v>
                </c:pt>
                <c:pt idx="2962">
                  <c:v>7.4475822475712508E-2</c:v>
                </c:pt>
                <c:pt idx="2963">
                  <c:v>7.5670924053810859E-2</c:v>
                </c:pt>
                <c:pt idx="2964">
                  <c:v>7.6738695281314023E-2</c:v>
                </c:pt>
                <c:pt idx="2965">
                  <c:v>7.6827475995909666E-2</c:v>
                </c:pt>
                <c:pt idx="2966">
                  <c:v>7.6633689083910508E-2</c:v>
                </c:pt>
                <c:pt idx="2967">
                  <c:v>7.6930195873675597E-2</c:v>
                </c:pt>
                <c:pt idx="2968">
                  <c:v>7.6897685596432758E-2</c:v>
                </c:pt>
                <c:pt idx="2969">
                  <c:v>7.738586555360101E-2</c:v>
                </c:pt>
                <c:pt idx="2970">
                  <c:v>7.7341852336394928E-2</c:v>
                </c:pt>
                <c:pt idx="2971">
                  <c:v>7.7696956904983419E-2</c:v>
                </c:pt>
                <c:pt idx="2972">
                  <c:v>7.7688025414507006E-2</c:v>
                </c:pt>
                <c:pt idx="2973">
                  <c:v>7.7217483022783542E-2</c:v>
                </c:pt>
                <c:pt idx="2974">
                  <c:v>7.7219271164660791E-2</c:v>
                </c:pt>
                <c:pt idx="2975">
                  <c:v>7.6324881012791126E-2</c:v>
                </c:pt>
                <c:pt idx="2976">
                  <c:v>7.3125534152915658E-2</c:v>
                </c:pt>
                <c:pt idx="2977">
                  <c:v>7.1020062335461612E-2</c:v>
                </c:pt>
                <c:pt idx="2978">
                  <c:v>7.0032128808740907E-2</c:v>
                </c:pt>
                <c:pt idx="2979">
                  <c:v>6.9550331993386033E-2</c:v>
                </c:pt>
                <c:pt idx="2980">
                  <c:v>7.0253670818131497E-2</c:v>
                </c:pt>
                <c:pt idx="2981">
                  <c:v>7.0175218298173275E-2</c:v>
                </c:pt>
                <c:pt idx="2982">
                  <c:v>6.8662553230782158E-2</c:v>
                </c:pt>
                <c:pt idx="2983">
                  <c:v>6.7461064002412294E-2</c:v>
                </c:pt>
                <c:pt idx="2984">
                  <c:v>6.5629253674647309E-2</c:v>
                </c:pt>
                <c:pt idx="2985">
                  <c:v>6.4282787675901731E-2</c:v>
                </c:pt>
                <c:pt idx="2986">
                  <c:v>6.4512231748296386E-2</c:v>
                </c:pt>
                <c:pt idx="2987">
                  <c:v>6.5032291893069569E-2</c:v>
                </c:pt>
                <c:pt idx="2988">
                  <c:v>6.4866348807392296E-2</c:v>
                </c:pt>
                <c:pt idx="2989">
                  <c:v>6.5451419527829818E-2</c:v>
                </c:pt>
                <c:pt idx="2990">
                  <c:v>6.6662761839013845E-2</c:v>
                </c:pt>
                <c:pt idx="2991">
                  <c:v>6.7201137769742736E-2</c:v>
                </c:pt>
                <c:pt idx="2992">
                  <c:v>6.8518981640343049E-2</c:v>
                </c:pt>
                <c:pt idx="2993">
                  <c:v>6.964192676789753E-2</c:v>
                </c:pt>
                <c:pt idx="2994">
                  <c:v>7.2355347138767276E-2</c:v>
                </c:pt>
                <c:pt idx="2995">
                  <c:v>7.42731918118235E-2</c:v>
                </c:pt>
                <c:pt idx="2996">
                  <c:v>7.5475553331807818E-2</c:v>
                </c:pt>
                <c:pt idx="2997">
                  <c:v>7.4682268430471002E-2</c:v>
                </c:pt>
                <c:pt idx="2998">
                  <c:v>7.4737761597871072E-2</c:v>
                </c:pt>
                <c:pt idx="2999">
                  <c:v>7.3984379648834253E-2</c:v>
                </c:pt>
                <c:pt idx="3000">
                  <c:v>7.3570866276112007E-2</c:v>
                </c:pt>
                <c:pt idx="3001">
                  <c:v>7.1937781769392348E-2</c:v>
                </c:pt>
                <c:pt idx="3002">
                  <c:v>7.1377808828046424E-2</c:v>
                </c:pt>
                <c:pt idx="3003">
                  <c:v>7.2504235673142722E-2</c:v>
                </c:pt>
                <c:pt idx="3004">
                  <c:v>7.3677569165347387E-2</c:v>
                </c:pt>
                <c:pt idx="3005">
                  <c:v>7.537393636017875E-2</c:v>
                </c:pt>
                <c:pt idx="3006">
                  <c:v>7.5344081771327176E-2</c:v>
                </c:pt>
                <c:pt idx="3007">
                  <c:v>7.2577357909940368E-2</c:v>
                </c:pt>
                <c:pt idx="3008">
                  <c:v>7.0317672379211577E-2</c:v>
                </c:pt>
                <c:pt idx="3009">
                  <c:v>6.9852629133777364E-2</c:v>
                </c:pt>
                <c:pt idx="3010">
                  <c:v>6.9870943391154738E-2</c:v>
                </c:pt>
                <c:pt idx="3011">
                  <c:v>6.9397167399066761E-2</c:v>
                </c:pt>
                <c:pt idx="3012">
                  <c:v>6.929305847547218E-2</c:v>
                </c:pt>
                <c:pt idx="3013">
                  <c:v>6.7479640016876827E-2</c:v>
                </c:pt>
                <c:pt idx="3014">
                  <c:v>6.4963213464732036E-2</c:v>
                </c:pt>
                <c:pt idx="3015">
                  <c:v>6.1309006291304188E-2</c:v>
                </c:pt>
                <c:pt idx="3016">
                  <c:v>6.0048034878800928E-2</c:v>
                </c:pt>
                <c:pt idx="3017">
                  <c:v>6.0739055764324319E-2</c:v>
                </c:pt>
                <c:pt idx="3018">
                  <c:v>6.2670903377335996E-2</c:v>
                </c:pt>
                <c:pt idx="3019">
                  <c:v>6.5784083494136086E-2</c:v>
                </c:pt>
                <c:pt idx="3020">
                  <c:v>6.7736597536767376E-2</c:v>
                </c:pt>
                <c:pt idx="3021">
                  <c:v>6.9234648215575345E-2</c:v>
                </c:pt>
                <c:pt idx="3022">
                  <c:v>7.0843316275062213E-2</c:v>
                </c:pt>
                <c:pt idx="3023">
                  <c:v>7.188205623449799E-2</c:v>
                </c:pt>
                <c:pt idx="3024">
                  <c:v>7.2899609640625918E-2</c:v>
                </c:pt>
                <c:pt idx="3025">
                  <c:v>7.2999967641981953E-2</c:v>
                </c:pt>
                <c:pt idx="3026">
                  <c:v>7.2145038359345257E-2</c:v>
                </c:pt>
                <c:pt idx="3027">
                  <c:v>6.9936576300436926E-2</c:v>
                </c:pt>
                <c:pt idx="3028">
                  <c:v>6.8216011221659212E-2</c:v>
                </c:pt>
                <c:pt idx="3029">
                  <c:v>6.9002410323273228E-2</c:v>
                </c:pt>
                <c:pt idx="3030">
                  <c:v>6.9674260085140896E-2</c:v>
                </c:pt>
                <c:pt idx="3031">
                  <c:v>7.2032455889239427E-2</c:v>
                </c:pt>
                <c:pt idx="3032">
                  <c:v>7.5186552552672967E-2</c:v>
                </c:pt>
                <c:pt idx="3033">
                  <c:v>7.5605689270490106E-2</c:v>
                </c:pt>
                <c:pt idx="3034">
                  <c:v>7.5642657970102709E-2</c:v>
                </c:pt>
                <c:pt idx="3035">
                  <c:v>7.388095299365055E-2</c:v>
                </c:pt>
                <c:pt idx="3036">
                  <c:v>7.1069998806725654E-2</c:v>
                </c:pt>
                <c:pt idx="3037">
                  <c:v>6.9204028658671257E-2</c:v>
                </c:pt>
                <c:pt idx="3038">
                  <c:v>6.7651281126438603E-2</c:v>
                </c:pt>
                <c:pt idx="3039">
                  <c:v>6.5002345520785987E-2</c:v>
                </c:pt>
                <c:pt idx="3040">
                  <c:v>6.3059502707877746E-2</c:v>
                </c:pt>
                <c:pt idx="3041">
                  <c:v>6.1240632812100175E-2</c:v>
                </c:pt>
                <c:pt idx="3042">
                  <c:v>6.0723632776308101E-2</c:v>
                </c:pt>
                <c:pt idx="3043">
                  <c:v>6.0367251091938044E-2</c:v>
                </c:pt>
                <c:pt idx="3044">
                  <c:v>6.0215872821971717E-2</c:v>
                </c:pt>
                <c:pt idx="3045">
                  <c:v>6.0068806858453186E-2</c:v>
                </c:pt>
                <c:pt idx="3046">
                  <c:v>6.0123133997395176E-2</c:v>
                </c:pt>
                <c:pt idx="3047">
                  <c:v>5.9104108598551551E-2</c:v>
                </c:pt>
                <c:pt idx="3048">
                  <c:v>5.7924364692471343E-2</c:v>
                </c:pt>
                <c:pt idx="3049">
                  <c:v>5.6252780286588581E-2</c:v>
                </c:pt>
                <c:pt idx="3050">
                  <c:v>5.6972615987580487E-2</c:v>
                </c:pt>
                <c:pt idx="3051">
                  <c:v>5.81025178816977E-2</c:v>
                </c:pt>
                <c:pt idx="3052">
                  <c:v>5.7663787108180341E-2</c:v>
                </c:pt>
                <c:pt idx="3053">
                  <c:v>5.6982236440699587E-2</c:v>
                </c:pt>
                <c:pt idx="3054">
                  <c:v>5.6436099943649565E-2</c:v>
                </c:pt>
                <c:pt idx="3055">
                  <c:v>5.7276922025213797E-2</c:v>
                </c:pt>
                <c:pt idx="3056">
                  <c:v>5.8515262715537017E-2</c:v>
                </c:pt>
                <c:pt idx="3057">
                  <c:v>6.1756555780874224E-2</c:v>
                </c:pt>
                <c:pt idx="3058">
                  <c:v>6.3408752341151592E-2</c:v>
                </c:pt>
                <c:pt idx="3059">
                  <c:v>6.4319372575133302E-2</c:v>
                </c:pt>
                <c:pt idx="3060">
                  <c:v>6.5696712803675769E-2</c:v>
                </c:pt>
                <c:pt idx="3061">
                  <c:v>6.6565838423239848E-2</c:v>
                </c:pt>
                <c:pt idx="3062">
                  <c:v>6.8156550227343446E-2</c:v>
                </c:pt>
                <c:pt idx="3063">
                  <c:v>6.8540404737946328E-2</c:v>
                </c:pt>
                <c:pt idx="3064">
                  <c:v>6.7729084855849359E-2</c:v>
                </c:pt>
                <c:pt idx="3065">
                  <c:v>6.5953599801616775E-2</c:v>
                </c:pt>
                <c:pt idx="3066">
                  <c:v>6.4334223974291851E-2</c:v>
                </c:pt>
                <c:pt idx="3067">
                  <c:v>6.4396280904926675E-2</c:v>
                </c:pt>
                <c:pt idx="3068">
                  <c:v>6.5668471464532696E-2</c:v>
                </c:pt>
                <c:pt idx="3069">
                  <c:v>6.5386660071813443E-2</c:v>
                </c:pt>
                <c:pt idx="3070">
                  <c:v>6.7201175168057639E-2</c:v>
                </c:pt>
                <c:pt idx="3071">
                  <c:v>6.8400073283162402E-2</c:v>
                </c:pt>
                <c:pt idx="3072">
                  <c:v>6.9509088265008165E-2</c:v>
                </c:pt>
                <c:pt idx="3073">
                  <c:v>6.8918165789884203E-2</c:v>
                </c:pt>
                <c:pt idx="3074">
                  <c:v>6.8822656815993574E-2</c:v>
                </c:pt>
                <c:pt idx="3075">
                  <c:v>6.8908904999148687E-2</c:v>
                </c:pt>
                <c:pt idx="3076">
                  <c:v>6.9502833868899661E-2</c:v>
                </c:pt>
                <c:pt idx="3077">
                  <c:v>6.9044846276316102E-2</c:v>
                </c:pt>
                <c:pt idx="3078">
                  <c:v>6.7863557456959975E-2</c:v>
                </c:pt>
                <c:pt idx="3079">
                  <c:v>6.7348339254961087E-2</c:v>
                </c:pt>
                <c:pt idx="3080">
                  <c:v>6.8481954356676311E-2</c:v>
                </c:pt>
                <c:pt idx="3081">
                  <c:v>6.9266176289445425E-2</c:v>
                </c:pt>
                <c:pt idx="3082">
                  <c:v>7.1089501981290631E-2</c:v>
                </c:pt>
                <c:pt idx="3083">
                  <c:v>7.2341989139348847E-2</c:v>
                </c:pt>
                <c:pt idx="3084">
                  <c:v>7.4423557696843889E-2</c:v>
                </c:pt>
                <c:pt idx="3085">
                  <c:v>7.4947543139643455E-2</c:v>
                </c:pt>
                <c:pt idx="3086">
                  <c:v>7.3215773628524689E-2</c:v>
                </c:pt>
                <c:pt idx="3087">
                  <c:v>7.3805755043731991E-2</c:v>
                </c:pt>
                <c:pt idx="3088">
                  <c:v>7.2557220385998641E-2</c:v>
                </c:pt>
                <c:pt idx="3089">
                  <c:v>7.0216953146080813E-2</c:v>
                </c:pt>
                <c:pt idx="3090">
                  <c:v>7.0098812838632507E-2</c:v>
                </c:pt>
                <c:pt idx="3091">
                  <c:v>7.0272307045143201E-2</c:v>
                </c:pt>
                <c:pt idx="3092">
                  <c:v>6.99066074655363E-2</c:v>
                </c:pt>
                <c:pt idx="3093">
                  <c:v>6.8517477329674059E-2</c:v>
                </c:pt>
                <c:pt idx="3094">
                  <c:v>6.7204048757155271E-2</c:v>
                </c:pt>
                <c:pt idx="3095">
                  <c:v>6.5684159421529012E-2</c:v>
                </c:pt>
                <c:pt idx="3096">
                  <c:v>6.4073594236935219E-2</c:v>
                </c:pt>
                <c:pt idx="3097">
                  <c:v>6.4002890413607336E-2</c:v>
                </c:pt>
                <c:pt idx="3098">
                  <c:v>6.5767882101788327E-2</c:v>
                </c:pt>
                <c:pt idx="3099">
                  <c:v>6.6601568459918839E-2</c:v>
                </c:pt>
                <c:pt idx="3100">
                  <c:v>6.6778588854541632E-2</c:v>
                </c:pt>
                <c:pt idx="3101">
                  <c:v>6.4637865817101042E-2</c:v>
                </c:pt>
                <c:pt idx="3102">
                  <c:v>6.3512265280987967E-2</c:v>
                </c:pt>
                <c:pt idx="3103">
                  <c:v>6.2821046675876652E-2</c:v>
                </c:pt>
                <c:pt idx="3104">
                  <c:v>6.18960920920184E-2</c:v>
                </c:pt>
                <c:pt idx="3105">
                  <c:v>6.0588173687784047E-2</c:v>
                </c:pt>
                <c:pt idx="3106">
                  <c:v>6.0351473500491498E-2</c:v>
                </c:pt>
                <c:pt idx="3107">
                  <c:v>6.1324466666929811E-2</c:v>
                </c:pt>
                <c:pt idx="3108">
                  <c:v>6.15927363135748E-2</c:v>
                </c:pt>
                <c:pt idx="3109">
                  <c:v>6.2790313048620414E-2</c:v>
                </c:pt>
                <c:pt idx="3110">
                  <c:v>6.2923917148312428E-2</c:v>
                </c:pt>
                <c:pt idx="3111">
                  <c:v>6.0916149937381932E-2</c:v>
                </c:pt>
                <c:pt idx="3112">
                  <c:v>5.9937444345259681E-2</c:v>
                </c:pt>
                <c:pt idx="3113">
                  <c:v>5.9739016315263016E-2</c:v>
                </c:pt>
                <c:pt idx="3114">
                  <c:v>5.9760686473220907E-2</c:v>
                </c:pt>
                <c:pt idx="3115">
                  <c:v>6.1112301212134491E-2</c:v>
                </c:pt>
                <c:pt idx="3116">
                  <c:v>6.2093007508831372E-2</c:v>
                </c:pt>
                <c:pt idx="3117">
                  <c:v>6.2276967273025854E-2</c:v>
                </c:pt>
                <c:pt idx="3118">
                  <c:v>6.1923982123558437E-2</c:v>
                </c:pt>
                <c:pt idx="3119">
                  <c:v>6.236649322563817E-2</c:v>
                </c:pt>
                <c:pt idx="3120">
                  <c:v>6.3055329335141186E-2</c:v>
                </c:pt>
                <c:pt idx="3121">
                  <c:v>6.4264616668032529E-2</c:v>
                </c:pt>
                <c:pt idx="3122">
                  <c:v>6.5720250791363732E-2</c:v>
                </c:pt>
                <c:pt idx="3123">
                  <c:v>6.7743004414973579E-2</c:v>
                </c:pt>
                <c:pt idx="3124">
                  <c:v>6.9832291174314789E-2</c:v>
                </c:pt>
                <c:pt idx="3125">
                  <c:v>7.0863960793068642E-2</c:v>
                </c:pt>
                <c:pt idx="3126">
                  <c:v>7.2667466273942216E-2</c:v>
                </c:pt>
                <c:pt idx="3127">
                  <c:v>7.335801304745726E-2</c:v>
                </c:pt>
                <c:pt idx="3128">
                  <c:v>7.253575330178294E-2</c:v>
                </c:pt>
                <c:pt idx="3129">
                  <c:v>6.9776941282479854E-2</c:v>
                </c:pt>
                <c:pt idx="3130">
                  <c:v>6.8602723368200683E-2</c:v>
                </c:pt>
                <c:pt idx="3131">
                  <c:v>6.9477290342905965E-2</c:v>
                </c:pt>
                <c:pt idx="3132">
                  <c:v>6.8986005429567496E-2</c:v>
                </c:pt>
                <c:pt idx="3133">
                  <c:v>6.9277182389972145E-2</c:v>
                </c:pt>
                <c:pt idx="3134">
                  <c:v>7.0225013302115835E-2</c:v>
                </c:pt>
                <c:pt idx="3135">
                  <c:v>6.9925225865740362E-2</c:v>
                </c:pt>
                <c:pt idx="3136">
                  <c:v>6.8592091958991186E-2</c:v>
                </c:pt>
                <c:pt idx="3137">
                  <c:v>7.1272312714251981E-2</c:v>
                </c:pt>
                <c:pt idx="3138">
                  <c:v>7.401501367866381E-2</c:v>
                </c:pt>
                <c:pt idx="3139">
                  <c:v>7.7589376550591671E-2</c:v>
                </c:pt>
                <c:pt idx="3140">
                  <c:v>7.9324228292729282E-2</c:v>
                </c:pt>
                <c:pt idx="3141">
                  <c:v>8.0558151719456544E-2</c:v>
                </c:pt>
                <c:pt idx="3142">
                  <c:v>8.1008928247750897E-2</c:v>
                </c:pt>
                <c:pt idx="3143">
                  <c:v>8.0820972786386849E-2</c:v>
                </c:pt>
                <c:pt idx="3144">
                  <c:v>8.2038728502190614E-2</c:v>
                </c:pt>
                <c:pt idx="3145">
                  <c:v>8.290540547759527E-2</c:v>
                </c:pt>
                <c:pt idx="3146">
                  <c:v>8.2760502035642752E-2</c:v>
                </c:pt>
                <c:pt idx="3147">
                  <c:v>8.2859659382666748E-2</c:v>
                </c:pt>
                <c:pt idx="3148">
                  <c:v>8.2504583726881131E-2</c:v>
                </c:pt>
                <c:pt idx="3149">
                  <c:v>8.4201853825314227E-2</c:v>
                </c:pt>
                <c:pt idx="3150">
                  <c:v>8.3862312113822821E-2</c:v>
                </c:pt>
                <c:pt idx="3151">
                  <c:v>8.5441368086060482E-2</c:v>
                </c:pt>
                <c:pt idx="3152">
                  <c:v>8.7353821575355706E-2</c:v>
                </c:pt>
                <c:pt idx="3153">
                  <c:v>8.8556794995435562E-2</c:v>
                </c:pt>
                <c:pt idx="3154">
                  <c:v>8.7244432094789257E-2</c:v>
                </c:pt>
                <c:pt idx="3155">
                  <c:v>8.4128234210182229E-2</c:v>
                </c:pt>
                <c:pt idx="3156">
                  <c:v>8.4149758047014397E-2</c:v>
                </c:pt>
                <c:pt idx="3157">
                  <c:v>8.6540169305008435E-2</c:v>
                </c:pt>
                <c:pt idx="3158">
                  <c:v>8.7000866884419575E-2</c:v>
                </c:pt>
                <c:pt idx="3159">
                  <c:v>8.6449989433318788E-2</c:v>
                </c:pt>
                <c:pt idx="3160">
                  <c:v>8.5052213561890258E-2</c:v>
                </c:pt>
                <c:pt idx="3161">
                  <c:v>8.5660692909433789E-2</c:v>
                </c:pt>
                <c:pt idx="3162">
                  <c:v>8.6305216134952831E-2</c:v>
                </c:pt>
                <c:pt idx="3163">
                  <c:v>8.7962833735424392E-2</c:v>
                </c:pt>
                <c:pt idx="3164">
                  <c:v>8.9949113800282518E-2</c:v>
                </c:pt>
                <c:pt idx="3165">
                  <c:v>9.111662419763418E-2</c:v>
                </c:pt>
                <c:pt idx="3166">
                  <c:v>9.1966367528095783E-2</c:v>
                </c:pt>
                <c:pt idx="3167">
                  <c:v>9.22999668993741E-2</c:v>
                </c:pt>
                <c:pt idx="3168">
                  <c:v>9.1226574554993473E-2</c:v>
                </c:pt>
                <c:pt idx="3169">
                  <c:v>9.0810443058421994E-2</c:v>
                </c:pt>
                <c:pt idx="3170">
                  <c:v>9.1608140962067375E-2</c:v>
                </c:pt>
                <c:pt idx="3171">
                  <c:v>9.202377308290316E-2</c:v>
                </c:pt>
                <c:pt idx="3172">
                  <c:v>9.0793156358831242E-2</c:v>
                </c:pt>
                <c:pt idx="3173">
                  <c:v>8.9287873468784543E-2</c:v>
                </c:pt>
                <c:pt idx="3174">
                  <c:v>8.6481486160047097E-2</c:v>
                </c:pt>
                <c:pt idx="3175">
                  <c:v>8.3385719040047324E-2</c:v>
                </c:pt>
                <c:pt idx="3176">
                  <c:v>8.3838795418686843E-2</c:v>
                </c:pt>
                <c:pt idx="3177">
                  <c:v>8.4954288763656211E-2</c:v>
                </c:pt>
                <c:pt idx="3178">
                  <c:v>8.5800109930558227E-2</c:v>
                </c:pt>
                <c:pt idx="3179">
                  <c:v>8.5675385442196203E-2</c:v>
                </c:pt>
                <c:pt idx="3180">
                  <c:v>8.4551637287113873E-2</c:v>
                </c:pt>
                <c:pt idx="3181">
                  <c:v>8.5656560408233828E-2</c:v>
                </c:pt>
                <c:pt idx="3182">
                  <c:v>8.5984576759330578E-2</c:v>
                </c:pt>
                <c:pt idx="3183">
                  <c:v>8.7996323518315697E-2</c:v>
                </c:pt>
                <c:pt idx="3184">
                  <c:v>9.1782902213118897E-2</c:v>
                </c:pt>
                <c:pt idx="3185">
                  <c:v>9.3508045526218081E-2</c:v>
                </c:pt>
                <c:pt idx="3186">
                  <c:v>9.0715813357836822E-2</c:v>
                </c:pt>
                <c:pt idx="3187">
                  <c:v>8.8414350785443546E-2</c:v>
                </c:pt>
                <c:pt idx="3188">
                  <c:v>8.8341519442882752E-2</c:v>
                </c:pt>
                <c:pt idx="3189">
                  <c:v>8.7565914197337447E-2</c:v>
                </c:pt>
                <c:pt idx="3190">
                  <c:v>8.6027160859884072E-2</c:v>
                </c:pt>
                <c:pt idx="3191">
                  <c:v>8.567906520485187E-2</c:v>
                </c:pt>
                <c:pt idx="3192">
                  <c:v>8.6932189568819387E-2</c:v>
                </c:pt>
                <c:pt idx="3193">
                  <c:v>8.7551061188804596E-2</c:v>
                </c:pt>
                <c:pt idx="3194">
                  <c:v>8.829914077327676E-2</c:v>
                </c:pt>
                <c:pt idx="3195">
                  <c:v>9.0831307385465104E-2</c:v>
                </c:pt>
                <c:pt idx="3196">
                  <c:v>8.9911932761731886E-2</c:v>
                </c:pt>
                <c:pt idx="3197">
                  <c:v>8.7872382060066187E-2</c:v>
                </c:pt>
                <c:pt idx="3198">
                  <c:v>8.6437583974749585E-2</c:v>
                </c:pt>
                <c:pt idx="3199">
                  <c:v>8.3976498830827931E-2</c:v>
                </c:pt>
                <c:pt idx="3200">
                  <c:v>8.3468760276749876E-2</c:v>
                </c:pt>
                <c:pt idx="3201">
                  <c:v>8.2623255526699108E-2</c:v>
                </c:pt>
                <c:pt idx="3202">
                  <c:v>8.2072026692570285E-2</c:v>
                </c:pt>
                <c:pt idx="3203">
                  <c:v>8.1347441633056267E-2</c:v>
                </c:pt>
                <c:pt idx="3204">
                  <c:v>8.0302319021304094E-2</c:v>
                </c:pt>
                <c:pt idx="3205">
                  <c:v>7.7825813392632837E-2</c:v>
                </c:pt>
                <c:pt idx="3206">
                  <c:v>7.7936358699264227E-2</c:v>
                </c:pt>
                <c:pt idx="3207">
                  <c:v>7.9855230446769676E-2</c:v>
                </c:pt>
                <c:pt idx="3208">
                  <c:v>8.2546273997460368E-2</c:v>
                </c:pt>
                <c:pt idx="3209">
                  <c:v>8.5631443715981387E-2</c:v>
                </c:pt>
                <c:pt idx="3210">
                  <c:v>8.6510997862051298E-2</c:v>
                </c:pt>
                <c:pt idx="3211">
                  <c:v>8.6060925281388131E-2</c:v>
                </c:pt>
                <c:pt idx="3212">
                  <c:v>8.5309618902241688E-2</c:v>
                </c:pt>
                <c:pt idx="3213">
                  <c:v>8.4039992667745256E-2</c:v>
                </c:pt>
                <c:pt idx="3214">
                  <c:v>8.4055595239488523E-2</c:v>
                </c:pt>
                <c:pt idx="3215">
                  <c:v>8.4021192417873217E-2</c:v>
                </c:pt>
                <c:pt idx="3216">
                  <c:v>8.3839287753900066E-2</c:v>
                </c:pt>
                <c:pt idx="3217">
                  <c:v>8.2845899522169683E-2</c:v>
                </c:pt>
                <c:pt idx="3218">
                  <c:v>8.221268386474459E-2</c:v>
                </c:pt>
                <c:pt idx="3219">
                  <c:v>8.3167166775659995E-2</c:v>
                </c:pt>
                <c:pt idx="3220">
                  <c:v>8.3839306378927128E-2</c:v>
                </c:pt>
                <c:pt idx="3221">
                  <c:v>8.4670511334505663E-2</c:v>
                </c:pt>
                <c:pt idx="3222">
                  <c:v>8.6038171311709516E-2</c:v>
                </c:pt>
                <c:pt idx="3223">
                  <c:v>8.6726312886236306E-2</c:v>
                </c:pt>
                <c:pt idx="3224">
                  <c:v>8.8810805556817057E-2</c:v>
                </c:pt>
                <c:pt idx="3225">
                  <c:v>9.005777847250343E-2</c:v>
                </c:pt>
                <c:pt idx="3226">
                  <c:v>9.0132557636604327E-2</c:v>
                </c:pt>
                <c:pt idx="3227">
                  <c:v>9.0396463689552217E-2</c:v>
                </c:pt>
                <c:pt idx="3228">
                  <c:v>9.3104029923700968E-2</c:v>
                </c:pt>
                <c:pt idx="3229">
                  <c:v>9.4068236159910487E-2</c:v>
                </c:pt>
                <c:pt idx="3230">
                  <c:v>9.3311760558501211E-2</c:v>
                </c:pt>
                <c:pt idx="3231">
                  <c:v>9.4115103270398626E-2</c:v>
                </c:pt>
                <c:pt idx="3232">
                  <c:v>9.2973164838799457E-2</c:v>
                </c:pt>
                <c:pt idx="3233">
                  <c:v>9.5166807399923253E-2</c:v>
                </c:pt>
                <c:pt idx="3234">
                  <c:v>9.7514524140443634E-2</c:v>
                </c:pt>
                <c:pt idx="3235">
                  <c:v>9.7972950445759488E-2</c:v>
                </c:pt>
                <c:pt idx="3236">
                  <c:v>9.8891527104827029E-2</c:v>
                </c:pt>
                <c:pt idx="3237">
                  <c:v>0.10002202956336155</c:v>
                </c:pt>
                <c:pt idx="3238">
                  <c:v>0.10031037128037341</c:v>
                </c:pt>
                <c:pt idx="3239">
                  <c:v>0.10373665637104168</c:v>
                </c:pt>
                <c:pt idx="3240">
                  <c:v>0.10625186145346199</c:v>
                </c:pt>
                <c:pt idx="3241">
                  <c:v>0.10789603915887537</c:v>
                </c:pt>
                <c:pt idx="3242">
                  <c:v>0.10669367497795038</c:v>
                </c:pt>
                <c:pt idx="3243">
                  <c:v>0.10440780099547552</c:v>
                </c:pt>
                <c:pt idx="3244">
                  <c:v>0.10083171679064525</c:v>
                </c:pt>
                <c:pt idx="3245">
                  <c:v>9.8352578561764881E-2</c:v>
                </c:pt>
                <c:pt idx="3246">
                  <c:v>9.4511122982306864E-2</c:v>
                </c:pt>
                <c:pt idx="3247">
                  <c:v>9.0670266301604532E-2</c:v>
                </c:pt>
                <c:pt idx="3248">
                  <c:v>8.9919290242358119E-2</c:v>
                </c:pt>
                <c:pt idx="3249">
                  <c:v>8.9894897874614979E-2</c:v>
                </c:pt>
                <c:pt idx="3250">
                  <c:v>8.7934451117752638E-2</c:v>
                </c:pt>
                <c:pt idx="3251">
                  <c:v>8.5310622423985807E-2</c:v>
                </c:pt>
                <c:pt idx="3252">
                  <c:v>8.4699330287936844E-2</c:v>
                </c:pt>
                <c:pt idx="3253">
                  <c:v>8.3929918649998339E-2</c:v>
                </c:pt>
                <c:pt idx="3254">
                  <c:v>8.3617823528841589E-2</c:v>
                </c:pt>
                <c:pt idx="3255">
                  <c:v>8.46763903147945E-2</c:v>
                </c:pt>
                <c:pt idx="3256">
                  <c:v>8.7750090844179951E-2</c:v>
                </c:pt>
                <c:pt idx="3257">
                  <c:v>9.1069375752430917E-2</c:v>
                </c:pt>
                <c:pt idx="3258">
                  <c:v>9.2293400783971302E-2</c:v>
                </c:pt>
                <c:pt idx="3259">
                  <c:v>9.312200698780361E-2</c:v>
                </c:pt>
                <c:pt idx="3260">
                  <c:v>9.4104268844199201E-2</c:v>
                </c:pt>
                <c:pt idx="3261">
                  <c:v>9.50533979270443E-2</c:v>
                </c:pt>
                <c:pt idx="3262">
                  <c:v>9.5182532537684522E-2</c:v>
                </c:pt>
                <c:pt idx="3263">
                  <c:v>9.6954758837958149E-2</c:v>
                </c:pt>
                <c:pt idx="3264">
                  <c:v>9.9410227030351753E-2</c:v>
                </c:pt>
                <c:pt idx="3265">
                  <c:v>0.10281517213574032</c:v>
                </c:pt>
                <c:pt idx="3266">
                  <c:v>0.1054989176768184</c:v>
                </c:pt>
                <c:pt idx="3267">
                  <c:v>0.10609357072621294</c:v>
                </c:pt>
                <c:pt idx="3268">
                  <c:v>0.10719415166765091</c:v>
                </c:pt>
                <c:pt idx="3269">
                  <c:v>0.10776997366110623</c:v>
                </c:pt>
                <c:pt idx="3270">
                  <c:v>0.11107230943960951</c:v>
                </c:pt>
                <c:pt idx="3271">
                  <c:v>0.10958518334006304</c:v>
                </c:pt>
                <c:pt idx="3272">
                  <c:v>0.11390797414573324</c:v>
                </c:pt>
                <c:pt idx="3273">
                  <c:v>0.11548119070416553</c:v>
                </c:pt>
                <c:pt idx="3274">
                  <c:v>0.11694907523591747</c:v>
                </c:pt>
                <c:pt idx="3275">
                  <c:v>0.11632959954531462</c:v>
                </c:pt>
                <c:pt idx="3276">
                  <c:v>0.11393448006396334</c:v>
                </c:pt>
                <c:pt idx="3277">
                  <c:v>0.11204159623221745</c:v>
                </c:pt>
                <c:pt idx="3278">
                  <c:v>0.11096703423724225</c:v>
                </c:pt>
                <c:pt idx="3279">
                  <c:v>0.11159492838393668</c:v>
                </c:pt>
                <c:pt idx="3280">
                  <c:v>0.11324787971649397</c:v>
                </c:pt>
                <c:pt idx="3281">
                  <c:v>0.11425847992463657</c:v>
                </c:pt>
                <c:pt idx="3282">
                  <c:v>0.11250996022029483</c:v>
                </c:pt>
                <c:pt idx="3283">
                  <c:v>0.11074531561963266</c:v>
                </c:pt>
                <c:pt idx="3284">
                  <c:v>0.1072548780766332</c:v>
                </c:pt>
                <c:pt idx="3285">
                  <c:v>0.10346393163016118</c:v>
                </c:pt>
                <c:pt idx="3286">
                  <c:v>0.10246870786718966</c:v>
                </c:pt>
                <c:pt idx="3287">
                  <c:v>0.10308440474441624</c:v>
                </c:pt>
                <c:pt idx="3288">
                  <c:v>0.10401868421032461</c:v>
                </c:pt>
                <c:pt idx="3289">
                  <c:v>0.10533308071806466</c:v>
                </c:pt>
                <c:pt idx="3290">
                  <c:v>0.10730094605666519</c:v>
                </c:pt>
                <c:pt idx="3291">
                  <c:v>0.10898280324084425</c:v>
                </c:pt>
                <c:pt idx="3292">
                  <c:v>0.1093293303076486</c:v>
                </c:pt>
                <c:pt idx="3293">
                  <c:v>0.11231112876438895</c:v>
                </c:pt>
                <c:pt idx="3294">
                  <c:v>0.11233660277316546</c:v>
                </c:pt>
                <c:pt idx="3295">
                  <c:v>0.10973558620374571</c:v>
                </c:pt>
                <c:pt idx="3296">
                  <c:v>0.10668902527156721</c:v>
                </c:pt>
                <c:pt idx="3297">
                  <c:v>0.10489421130275488</c:v>
                </c:pt>
                <c:pt idx="3298">
                  <c:v>0.10159133024000787</c:v>
                </c:pt>
                <c:pt idx="3299">
                  <c:v>9.8080018326653015E-2</c:v>
                </c:pt>
                <c:pt idx="3300">
                  <c:v>9.7211879415521035E-2</c:v>
                </c:pt>
                <c:pt idx="3301">
                  <c:v>9.8589960388152056E-2</c:v>
                </c:pt>
                <c:pt idx="3302">
                  <c:v>9.8091966352123749E-2</c:v>
                </c:pt>
                <c:pt idx="3303">
                  <c:v>9.8543836410010535E-2</c:v>
                </c:pt>
                <c:pt idx="3304">
                  <c:v>9.815228581645348E-2</c:v>
                </c:pt>
                <c:pt idx="3305">
                  <c:v>9.8322707308054688E-2</c:v>
                </c:pt>
                <c:pt idx="3306">
                  <c:v>9.6910597502915224E-2</c:v>
                </c:pt>
                <c:pt idx="3307">
                  <c:v>9.3082842117228407E-2</c:v>
                </c:pt>
                <c:pt idx="3308">
                  <c:v>8.9363944333180234E-2</c:v>
                </c:pt>
                <c:pt idx="3309">
                  <c:v>8.7136084377100909E-2</c:v>
                </c:pt>
                <c:pt idx="3310">
                  <c:v>8.768854653749851E-2</c:v>
                </c:pt>
                <c:pt idx="3311">
                  <c:v>8.7070130881924709E-2</c:v>
                </c:pt>
                <c:pt idx="3312">
                  <c:v>8.7076597664061423E-2</c:v>
                </c:pt>
                <c:pt idx="3313">
                  <c:v>8.353055193474529E-2</c:v>
                </c:pt>
                <c:pt idx="3314">
                  <c:v>8.1738120666892816E-2</c:v>
                </c:pt>
                <c:pt idx="3315">
                  <c:v>8.1091933205311398E-2</c:v>
                </c:pt>
                <c:pt idx="3316">
                  <c:v>8.1459743419725408E-2</c:v>
                </c:pt>
                <c:pt idx="3317">
                  <c:v>8.3818658392532677E-2</c:v>
                </c:pt>
                <c:pt idx="3318">
                  <c:v>8.5930935325543786E-2</c:v>
                </c:pt>
                <c:pt idx="3319">
                  <c:v>8.8514113767671126E-2</c:v>
                </c:pt>
                <c:pt idx="3320">
                  <c:v>9.0796991561297502E-2</c:v>
                </c:pt>
                <c:pt idx="3321">
                  <c:v>9.1083019052410771E-2</c:v>
                </c:pt>
                <c:pt idx="3322">
                  <c:v>9.1542128455557495E-2</c:v>
                </c:pt>
                <c:pt idx="3323">
                  <c:v>9.2821241152595976E-2</c:v>
                </c:pt>
                <c:pt idx="3324">
                  <c:v>9.3112979599287174E-2</c:v>
                </c:pt>
                <c:pt idx="3325">
                  <c:v>9.4020682344806261E-2</c:v>
                </c:pt>
                <c:pt idx="3326">
                  <c:v>9.4296744393311899E-2</c:v>
                </c:pt>
                <c:pt idx="3327">
                  <c:v>9.2545545123042958E-2</c:v>
                </c:pt>
                <c:pt idx="3328">
                  <c:v>9.4625236216328415E-2</c:v>
                </c:pt>
                <c:pt idx="3329">
                  <c:v>9.6171961175013684E-2</c:v>
                </c:pt>
                <c:pt idx="3330">
                  <c:v>9.9887626905773796E-2</c:v>
                </c:pt>
                <c:pt idx="3331">
                  <c:v>0.10166427995241907</c:v>
                </c:pt>
                <c:pt idx="3332">
                  <c:v>0.10330374926703503</c:v>
                </c:pt>
                <c:pt idx="3333">
                  <c:v>0.10409045847098737</c:v>
                </c:pt>
                <c:pt idx="3334">
                  <c:v>0.10517408185510324</c:v>
                </c:pt>
                <c:pt idx="3335">
                  <c:v>0.10592761258826874</c:v>
                </c:pt>
                <c:pt idx="3336">
                  <c:v>0.10613134315007375</c:v>
                </c:pt>
                <c:pt idx="3337">
                  <c:v>0.10639377691827417</c:v>
                </c:pt>
                <c:pt idx="3338">
                  <c:v>0.10272738282086469</c:v>
                </c:pt>
                <c:pt idx="3339">
                  <c:v>9.9882989053860574E-2</c:v>
                </c:pt>
                <c:pt idx="3340">
                  <c:v>0.10264565356913641</c:v>
                </c:pt>
                <c:pt idx="3341">
                  <c:v>0.10501103150756604</c:v>
                </c:pt>
                <c:pt idx="3342">
                  <c:v>0.10728817471037536</c:v>
                </c:pt>
                <c:pt idx="3343">
                  <c:v>0.1090357068768005</c:v>
                </c:pt>
                <c:pt idx="3344">
                  <c:v>0.10896661148693157</c:v>
                </c:pt>
                <c:pt idx="3345">
                  <c:v>0.10737179849194869</c:v>
                </c:pt>
                <c:pt idx="3346">
                  <c:v>0.10629638182302176</c:v>
                </c:pt>
                <c:pt idx="3347">
                  <c:v>0.10913539580111838</c:v>
                </c:pt>
                <c:pt idx="3348">
                  <c:v>0.11133985667141266</c:v>
                </c:pt>
                <c:pt idx="3349">
                  <c:v>0.11076924837751456</c:v>
                </c:pt>
                <c:pt idx="3350">
                  <c:v>0.10816632136043816</c:v>
                </c:pt>
                <c:pt idx="3351">
                  <c:v>0.10592771104198842</c:v>
                </c:pt>
                <c:pt idx="3352">
                  <c:v>0.10113148038472693</c:v>
                </c:pt>
                <c:pt idx="3353">
                  <c:v>9.8061656444337689E-2</c:v>
                </c:pt>
                <c:pt idx="3354">
                  <c:v>9.4965811270177072E-2</c:v>
                </c:pt>
                <c:pt idx="3355">
                  <c:v>9.4663571040033562E-2</c:v>
                </c:pt>
                <c:pt idx="3356">
                  <c:v>9.4706956248297211E-2</c:v>
                </c:pt>
                <c:pt idx="3357">
                  <c:v>9.4882084720690443E-2</c:v>
                </c:pt>
                <c:pt idx="3358">
                  <c:v>9.6880687545113781E-2</c:v>
                </c:pt>
                <c:pt idx="3359">
                  <c:v>0.10103802246994009</c:v>
                </c:pt>
                <c:pt idx="3360">
                  <c:v>0.10110168747772887</c:v>
                </c:pt>
                <c:pt idx="3361">
                  <c:v>9.9063108547772588E-2</c:v>
                </c:pt>
                <c:pt idx="3362">
                  <c:v>0.10018220652461782</c:v>
                </c:pt>
                <c:pt idx="3363">
                  <c:v>0.10071879384740685</c:v>
                </c:pt>
                <c:pt idx="3364">
                  <c:v>0.10340928775954539</c:v>
                </c:pt>
                <c:pt idx="3365">
                  <c:v>0.10408923356220495</c:v>
                </c:pt>
                <c:pt idx="3366">
                  <c:v>0.10495532713466164</c:v>
                </c:pt>
                <c:pt idx="3367">
                  <c:v>0.10233784306047236</c:v>
                </c:pt>
                <c:pt idx="3368">
                  <c:v>9.9342250115966618E-2</c:v>
                </c:pt>
                <c:pt idx="3369">
                  <c:v>0.10124538636976475</c:v>
                </c:pt>
                <c:pt idx="3370">
                  <c:v>0.10405143896404619</c:v>
                </c:pt>
                <c:pt idx="3371">
                  <c:v>0.10742782179998518</c:v>
                </c:pt>
                <c:pt idx="3372">
                  <c:v>0.10964385459422417</c:v>
                </c:pt>
                <c:pt idx="3373">
                  <c:v>0.10895977142279198</c:v>
                </c:pt>
                <c:pt idx="3374">
                  <c:v>0.10963622304089578</c:v>
                </c:pt>
                <c:pt idx="3375">
                  <c:v>0.11005780116171145</c:v>
                </c:pt>
                <c:pt idx="3376">
                  <c:v>0.10741129596668972</c:v>
                </c:pt>
                <c:pt idx="3377">
                  <c:v>0.10725484210067238</c:v>
                </c:pt>
                <c:pt idx="3378">
                  <c:v>0.10576621582753712</c:v>
                </c:pt>
                <c:pt idx="3379">
                  <c:v>0.10337093521772292</c:v>
                </c:pt>
                <c:pt idx="3380">
                  <c:v>0.10087252653526228</c:v>
                </c:pt>
                <c:pt idx="3381">
                  <c:v>0.10150084351657988</c:v>
                </c:pt>
                <c:pt idx="3382">
                  <c:v>0.10183284068671557</c:v>
                </c:pt>
                <c:pt idx="3383">
                  <c:v>9.89485317313928E-2</c:v>
                </c:pt>
                <c:pt idx="3384">
                  <c:v>0.10021921309325453</c:v>
                </c:pt>
                <c:pt idx="3385">
                  <c:v>9.9516390266488494E-2</c:v>
                </c:pt>
                <c:pt idx="3386">
                  <c:v>9.8312267233128858E-2</c:v>
                </c:pt>
                <c:pt idx="3387">
                  <c:v>9.4758427168399467E-2</c:v>
                </c:pt>
                <c:pt idx="3388">
                  <c:v>8.95174118972136E-2</c:v>
                </c:pt>
                <c:pt idx="3389">
                  <c:v>8.6005660694079347E-2</c:v>
                </c:pt>
                <c:pt idx="3390">
                  <c:v>8.5080725930659365E-2</c:v>
                </c:pt>
                <c:pt idx="3391">
                  <c:v>8.499541558718221E-2</c:v>
                </c:pt>
                <c:pt idx="3392">
                  <c:v>8.7890951832307967E-2</c:v>
                </c:pt>
                <c:pt idx="3393">
                  <c:v>9.1260646250709912E-2</c:v>
                </c:pt>
                <c:pt idx="3394">
                  <c:v>9.3427056554555452E-2</c:v>
                </c:pt>
                <c:pt idx="3395">
                  <c:v>9.498677156528651E-2</c:v>
                </c:pt>
                <c:pt idx="3396">
                  <c:v>9.664147896217623E-2</c:v>
                </c:pt>
                <c:pt idx="3397">
                  <c:v>9.8408200314374902E-2</c:v>
                </c:pt>
                <c:pt idx="3398">
                  <c:v>9.661011159314728E-2</c:v>
                </c:pt>
                <c:pt idx="3399">
                  <c:v>9.6616216931669122E-2</c:v>
                </c:pt>
                <c:pt idx="3400">
                  <c:v>9.6964974594258652E-2</c:v>
                </c:pt>
                <c:pt idx="3401">
                  <c:v>9.5375909760615732E-2</c:v>
                </c:pt>
                <c:pt idx="3402">
                  <c:v>9.5013453739599144E-2</c:v>
                </c:pt>
                <c:pt idx="3403">
                  <c:v>9.577020440342493E-2</c:v>
                </c:pt>
                <c:pt idx="3404">
                  <c:v>9.5522249232961168E-2</c:v>
                </c:pt>
                <c:pt idx="3405">
                  <c:v>9.7529267855829993E-2</c:v>
                </c:pt>
                <c:pt idx="3406">
                  <c:v>0.10230257767645827</c:v>
                </c:pt>
                <c:pt idx="3407">
                  <c:v>0.10538852767894864</c:v>
                </c:pt>
                <c:pt idx="3408">
                  <c:v>0.10509794809615096</c:v>
                </c:pt>
                <c:pt idx="3409">
                  <c:v>0.1034923882140575</c:v>
                </c:pt>
                <c:pt idx="3410">
                  <c:v>0.10058181470201169</c:v>
                </c:pt>
                <c:pt idx="3411">
                  <c:v>9.9095219715606989E-2</c:v>
                </c:pt>
                <c:pt idx="3412">
                  <c:v>9.4170912304465268E-2</c:v>
                </c:pt>
                <c:pt idx="3413">
                  <c:v>9.3259225011740846E-2</c:v>
                </c:pt>
                <c:pt idx="3414">
                  <c:v>9.1244758075452723E-2</c:v>
                </c:pt>
                <c:pt idx="3415">
                  <c:v>9.0992491664967964E-2</c:v>
                </c:pt>
                <c:pt idx="3416">
                  <c:v>9.1144770714965906E-2</c:v>
                </c:pt>
                <c:pt idx="3417">
                  <c:v>9.0739059637976849E-2</c:v>
                </c:pt>
                <c:pt idx="3418">
                  <c:v>9.2803895385309962E-2</c:v>
                </c:pt>
                <c:pt idx="3419">
                  <c:v>9.6344750547315325E-2</c:v>
                </c:pt>
                <c:pt idx="3420">
                  <c:v>9.8963677880393092E-2</c:v>
                </c:pt>
                <c:pt idx="3421">
                  <c:v>0.10193621007024589</c:v>
                </c:pt>
                <c:pt idx="3422">
                  <c:v>0.1042432423110518</c:v>
                </c:pt>
                <c:pt idx="3423">
                  <c:v>0.1026056883655742</c:v>
                </c:pt>
                <c:pt idx="3424">
                  <c:v>0.10221762159888813</c:v>
                </c:pt>
                <c:pt idx="3425">
                  <c:v>0.10376463069130316</c:v>
                </c:pt>
                <c:pt idx="3426">
                  <c:v>0.10441094009974315</c:v>
                </c:pt>
                <c:pt idx="3427">
                  <c:v>0.10457467254274781</c:v>
                </c:pt>
                <c:pt idx="3428">
                  <c:v>0.10203863277076289</c:v>
                </c:pt>
                <c:pt idx="3429">
                  <c:v>9.8440579509698853E-2</c:v>
                </c:pt>
                <c:pt idx="3430">
                  <c:v>9.6853141194733275E-2</c:v>
                </c:pt>
                <c:pt idx="3431">
                  <c:v>9.646775077064644E-2</c:v>
                </c:pt>
                <c:pt idx="3432">
                  <c:v>9.5563948460042611E-2</c:v>
                </c:pt>
                <c:pt idx="3433">
                  <c:v>9.8114660684135116E-2</c:v>
                </c:pt>
                <c:pt idx="3434">
                  <c:v>9.9962020727928202E-2</c:v>
                </c:pt>
                <c:pt idx="3435">
                  <c:v>9.8632551284613082E-2</c:v>
                </c:pt>
                <c:pt idx="3436">
                  <c:v>9.8764006685899047E-2</c:v>
                </c:pt>
                <c:pt idx="3437">
                  <c:v>9.9925965632354036E-2</c:v>
                </c:pt>
                <c:pt idx="3438">
                  <c:v>0.10254696557644477</c:v>
                </c:pt>
                <c:pt idx="3439">
                  <c:v>0.10744344485569722</c:v>
                </c:pt>
                <c:pt idx="3440">
                  <c:v>0.10815603517852901</c:v>
                </c:pt>
                <c:pt idx="3441">
                  <c:v>0.10518947681007472</c:v>
                </c:pt>
                <c:pt idx="3442">
                  <c:v>0.1028046298213406</c:v>
                </c:pt>
                <c:pt idx="3443">
                  <c:v>9.9427220207495517E-2</c:v>
                </c:pt>
                <c:pt idx="3444">
                  <c:v>9.6981755138655312E-2</c:v>
                </c:pt>
                <c:pt idx="3445">
                  <c:v>9.6020776560727467E-2</c:v>
                </c:pt>
                <c:pt idx="3446">
                  <c:v>9.549387362528132E-2</c:v>
                </c:pt>
                <c:pt idx="3447">
                  <c:v>9.5944294841830591E-2</c:v>
                </c:pt>
                <c:pt idx="3448">
                  <c:v>9.6844853437440648E-2</c:v>
                </c:pt>
                <c:pt idx="3449">
                  <c:v>9.7532039900571396E-2</c:v>
                </c:pt>
                <c:pt idx="3450">
                  <c:v>9.526311583973579E-2</c:v>
                </c:pt>
                <c:pt idx="3451">
                  <c:v>9.3535724764960623E-2</c:v>
                </c:pt>
                <c:pt idx="3452">
                  <c:v>9.339511072950249E-2</c:v>
                </c:pt>
                <c:pt idx="3453">
                  <c:v>9.1919641704741983E-2</c:v>
                </c:pt>
                <c:pt idx="3454">
                  <c:v>8.9371490969040804E-2</c:v>
                </c:pt>
                <c:pt idx="3455">
                  <c:v>8.5992429774100015E-2</c:v>
                </c:pt>
                <c:pt idx="3456">
                  <c:v>8.217439545040231E-2</c:v>
                </c:pt>
                <c:pt idx="3457">
                  <c:v>8.1268985480836331E-2</c:v>
                </c:pt>
                <c:pt idx="3458">
                  <c:v>8.1350258345548876E-2</c:v>
                </c:pt>
                <c:pt idx="3459">
                  <c:v>8.1945247160114351E-2</c:v>
                </c:pt>
                <c:pt idx="3460">
                  <c:v>8.0820728989060175E-2</c:v>
                </c:pt>
                <c:pt idx="3461">
                  <c:v>7.9739473723373519E-2</c:v>
                </c:pt>
                <c:pt idx="3462">
                  <c:v>8.0943674272067265E-2</c:v>
                </c:pt>
                <c:pt idx="3463">
                  <c:v>8.2178123255437413E-2</c:v>
                </c:pt>
                <c:pt idx="3464">
                  <c:v>8.2216209957799574E-2</c:v>
                </c:pt>
                <c:pt idx="3465">
                  <c:v>8.3952602587663946E-2</c:v>
                </c:pt>
                <c:pt idx="3466">
                  <c:v>8.5189455707428599E-2</c:v>
                </c:pt>
                <c:pt idx="3467">
                  <c:v>8.5771788429407331E-2</c:v>
                </c:pt>
                <c:pt idx="3468">
                  <c:v>8.6688848058125823E-2</c:v>
                </c:pt>
                <c:pt idx="3469">
                  <c:v>8.7764329973665123E-2</c:v>
                </c:pt>
                <c:pt idx="3470">
                  <c:v>8.5382479418874349E-2</c:v>
                </c:pt>
                <c:pt idx="3471">
                  <c:v>8.2273007309398835E-2</c:v>
                </c:pt>
                <c:pt idx="3472">
                  <c:v>8.0997957650141603E-2</c:v>
                </c:pt>
                <c:pt idx="3473">
                  <c:v>8.1594322473319519E-2</c:v>
                </c:pt>
                <c:pt idx="3474">
                  <c:v>8.3819982279495248E-2</c:v>
                </c:pt>
                <c:pt idx="3475">
                  <c:v>8.5833273694252518E-2</c:v>
                </c:pt>
                <c:pt idx="3476">
                  <c:v>8.4440964181976913E-2</c:v>
                </c:pt>
                <c:pt idx="3477">
                  <c:v>8.2515332676525666E-2</c:v>
                </c:pt>
                <c:pt idx="3478">
                  <c:v>7.9941962047785892E-2</c:v>
                </c:pt>
                <c:pt idx="3479">
                  <c:v>7.9046411981934447E-2</c:v>
                </c:pt>
                <c:pt idx="3480">
                  <c:v>7.8866062437517148E-2</c:v>
                </c:pt>
                <c:pt idx="3481">
                  <c:v>7.8593498008522542E-2</c:v>
                </c:pt>
                <c:pt idx="3482">
                  <c:v>7.9689440572254605E-2</c:v>
                </c:pt>
                <c:pt idx="3483">
                  <c:v>8.2128297627102512E-2</c:v>
                </c:pt>
                <c:pt idx="3484">
                  <c:v>8.3208424856699964E-2</c:v>
                </c:pt>
                <c:pt idx="3485">
                  <c:v>8.3175730106641046E-2</c:v>
                </c:pt>
                <c:pt idx="3486">
                  <c:v>8.3142393923583399E-2</c:v>
                </c:pt>
                <c:pt idx="3487">
                  <c:v>8.3280474617666703E-2</c:v>
                </c:pt>
                <c:pt idx="3488">
                  <c:v>8.2257558145628004E-2</c:v>
                </c:pt>
                <c:pt idx="3489">
                  <c:v>8.2329408555712136E-2</c:v>
                </c:pt>
                <c:pt idx="3490">
                  <c:v>8.30154805015587E-2</c:v>
                </c:pt>
                <c:pt idx="3491">
                  <c:v>8.2510965905180686E-2</c:v>
                </c:pt>
                <c:pt idx="3492">
                  <c:v>8.2597307861829034E-2</c:v>
                </c:pt>
                <c:pt idx="3493">
                  <c:v>8.2543428182318676E-2</c:v>
                </c:pt>
                <c:pt idx="3494">
                  <c:v>8.1796619508556184E-2</c:v>
                </c:pt>
                <c:pt idx="3495">
                  <c:v>8.1896353769697311E-2</c:v>
                </c:pt>
                <c:pt idx="3496">
                  <c:v>8.3307792939278952E-2</c:v>
                </c:pt>
                <c:pt idx="3497">
                  <c:v>8.5312862597954203E-2</c:v>
                </c:pt>
                <c:pt idx="3498">
                  <c:v>8.59410190360477E-2</c:v>
                </c:pt>
                <c:pt idx="3499">
                  <c:v>8.8121939785104297E-2</c:v>
                </c:pt>
                <c:pt idx="3500">
                  <c:v>9.0182697086202565E-2</c:v>
                </c:pt>
                <c:pt idx="3501">
                  <c:v>9.1518706480745712E-2</c:v>
                </c:pt>
                <c:pt idx="3502">
                  <c:v>9.0808542693957953E-2</c:v>
                </c:pt>
                <c:pt idx="3503">
                  <c:v>8.9649013838619118E-2</c:v>
                </c:pt>
                <c:pt idx="3504">
                  <c:v>8.7828394340832672E-2</c:v>
                </c:pt>
                <c:pt idx="3505">
                  <c:v>8.5082758831688018E-2</c:v>
                </c:pt>
                <c:pt idx="3506">
                  <c:v>8.2737879717137988E-2</c:v>
                </c:pt>
                <c:pt idx="3507">
                  <c:v>7.9426918637120619E-2</c:v>
                </c:pt>
                <c:pt idx="3508">
                  <c:v>7.6432103870605519E-2</c:v>
                </c:pt>
                <c:pt idx="3509">
                  <c:v>7.4861948725520031E-2</c:v>
                </c:pt>
                <c:pt idx="3510">
                  <c:v>7.3158003935794982E-2</c:v>
                </c:pt>
                <c:pt idx="3511">
                  <c:v>7.0058950922926383E-2</c:v>
                </c:pt>
                <c:pt idx="3512">
                  <c:v>6.7066208306265571E-2</c:v>
                </c:pt>
                <c:pt idx="3513">
                  <c:v>6.3919652544683722E-2</c:v>
                </c:pt>
                <c:pt idx="3514">
                  <c:v>6.0424279207458742E-2</c:v>
                </c:pt>
                <c:pt idx="3515">
                  <c:v>5.9728831157029982E-2</c:v>
                </c:pt>
                <c:pt idx="3516">
                  <c:v>6.0290085563979939E-2</c:v>
                </c:pt>
                <c:pt idx="3517">
                  <c:v>6.2644697213417422E-2</c:v>
                </c:pt>
                <c:pt idx="3518">
                  <c:v>6.5286250222123365E-2</c:v>
                </c:pt>
                <c:pt idx="3519">
                  <c:v>6.6126190658570561E-2</c:v>
                </c:pt>
                <c:pt idx="3520">
                  <c:v>6.5472962738642532E-2</c:v>
                </c:pt>
                <c:pt idx="3521">
                  <c:v>6.4622730209925316E-2</c:v>
                </c:pt>
                <c:pt idx="3522">
                  <c:v>6.3150659607240006E-2</c:v>
                </c:pt>
                <c:pt idx="3523">
                  <c:v>5.9322143265003797E-2</c:v>
                </c:pt>
                <c:pt idx="3524">
                  <c:v>5.5090136523705799E-2</c:v>
                </c:pt>
                <c:pt idx="3525">
                  <c:v>5.3210011627279293E-2</c:v>
                </c:pt>
                <c:pt idx="3526">
                  <c:v>5.0988162657197945E-2</c:v>
                </c:pt>
                <c:pt idx="3527">
                  <c:v>5.1805932513660731E-2</c:v>
                </c:pt>
                <c:pt idx="3528">
                  <c:v>5.4842794472317803E-2</c:v>
                </c:pt>
                <c:pt idx="3529">
                  <c:v>5.8238983117698533E-2</c:v>
                </c:pt>
                <c:pt idx="3530">
                  <c:v>5.8737554636564104E-2</c:v>
                </c:pt>
                <c:pt idx="3531">
                  <c:v>5.9159707735483923E-2</c:v>
                </c:pt>
                <c:pt idx="3532">
                  <c:v>5.9144673507616909E-2</c:v>
                </c:pt>
                <c:pt idx="3533">
                  <c:v>5.7586646012662911E-2</c:v>
                </c:pt>
                <c:pt idx="3534">
                  <c:v>5.3067084111558908E-2</c:v>
                </c:pt>
                <c:pt idx="3535">
                  <c:v>4.8633419393409982E-2</c:v>
                </c:pt>
                <c:pt idx="3536">
                  <c:v>4.5430737363047147E-2</c:v>
                </c:pt>
                <c:pt idx="3537">
                  <c:v>4.3869873420017871E-2</c:v>
                </c:pt>
                <c:pt idx="3538">
                  <c:v>4.486252748584587E-2</c:v>
                </c:pt>
                <c:pt idx="3539">
                  <c:v>4.5660027840819843E-2</c:v>
                </c:pt>
                <c:pt idx="3540">
                  <c:v>4.6817848669790572E-2</c:v>
                </c:pt>
                <c:pt idx="3541">
                  <c:v>4.8177711120114181E-2</c:v>
                </c:pt>
                <c:pt idx="3542">
                  <c:v>4.8366746605972399E-2</c:v>
                </c:pt>
                <c:pt idx="3543">
                  <c:v>5.2600330815751203E-2</c:v>
                </c:pt>
                <c:pt idx="3544">
                  <c:v>5.3661074784721478E-2</c:v>
                </c:pt>
              </c:numCache>
            </c:numRef>
          </c:yVal>
          <c:smooth val="1"/>
          <c:extLst>
            <c:ext xmlns:c16="http://schemas.microsoft.com/office/drawing/2014/chart" uri="{C3380CC4-5D6E-409C-BE32-E72D297353CC}">
              <c16:uniqueId val="{00000003-390C-4C8C-A03E-B5BB9A3B9090}"/>
            </c:ext>
          </c:extLst>
        </c:ser>
        <c:dLbls>
          <c:showLegendKey val="0"/>
          <c:showVal val="0"/>
          <c:showCatName val="0"/>
          <c:showSerName val="0"/>
          <c:showPercent val="0"/>
          <c:showBubbleSize val="0"/>
        </c:dLbls>
        <c:axId val="540021456"/>
        <c:axId val="540022536"/>
      </c:scatterChart>
      <c:valAx>
        <c:axId val="540021456"/>
        <c:scaling>
          <c:orientation val="minMax"/>
          <c:max val="12"/>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400" dirty="0">
                    <a:solidFill>
                      <a:schemeClr val="tx1"/>
                    </a:solidFill>
                  </a:rPr>
                  <a:t>Sample Length (mm)</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0022536"/>
        <c:crosses val="autoZero"/>
        <c:crossBetween val="midCat"/>
        <c:majorUnit val="1"/>
      </c:valAx>
      <c:valAx>
        <c:axId val="540022536"/>
        <c:scaling>
          <c:orientation val="minMax"/>
          <c:max val="1"/>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400" dirty="0">
                    <a:solidFill>
                      <a:schemeClr val="tx1"/>
                    </a:solidFill>
                  </a:rPr>
                  <a:t>Oil Saturation (fraction)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00214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Saturation!$Q$28</c:f>
              <c:strCache>
                <c:ptCount val="1"/>
                <c:pt idx="0">
                  <c:v>Incremental Recovery (% of OIIP) </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735-4F75-89E7-67349F9E80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Saturation!$O$29:$O$32</c:f>
              <c:numCache>
                <c:formatCode>General</c:formatCode>
                <c:ptCount val="4"/>
                <c:pt idx="0">
                  <c:v>0</c:v>
                </c:pt>
                <c:pt idx="1">
                  <c:v>1</c:v>
                </c:pt>
                <c:pt idx="2">
                  <c:v>2</c:v>
                </c:pt>
                <c:pt idx="3">
                  <c:v>3</c:v>
                </c:pt>
              </c:numCache>
            </c:numRef>
          </c:cat>
          <c:val>
            <c:numRef>
              <c:f>Saturation!$Q$29:$Q$32</c:f>
              <c:numCache>
                <c:formatCode>General</c:formatCode>
                <c:ptCount val="4"/>
                <c:pt idx="0">
                  <c:v>0</c:v>
                </c:pt>
                <c:pt idx="1">
                  <c:v>57</c:v>
                </c:pt>
                <c:pt idx="2">
                  <c:v>15</c:v>
                </c:pt>
                <c:pt idx="3">
                  <c:v>3</c:v>
                </c:pt>
              </c:numCache>
            </c:numRef>
          </c:val>
          <c:extLst>
            <c:ext xmlns:c16="http://schemas.microsoft.com/office/drawing/2014/chart" uri="{C3380CC4-5D6E-409C-BE32-E72D297353CC}">
              <c16:uniqueId val="{00000001-2735-4F75-89E7-67349F9E80EE}"/>
            </c:ext>
          </c:extLst>
        </c:ser>
        <c:dLbls>
          <c:showLegendKey val="0"/>
          <c:showVal val="0"/>
          <c:showCatName val="0"/>
          <c:showSerName val="0"/>
          <c:showPercent val="0"/>
          <c:showBubbleSize val="0"/>
        </c:dLbls>
        <c:gapWidth val="150"/>
        <c:axId val="1190448272"/>
        <c:axId val="720213112"/>
      </c:barChart>
      <c:scatterChart>
        <c:scatterStyle val="smoothMarker"/>
        <c:varyColors val="0"/>
        <c:ser>
          <c:idx val="0"/>
          <c:order val="0"/>
          <c:tx>
            <c:strRef>
              <c:f>Saturation!$P$28</c:f>
              <c:strCache>
                <c:ptCount val="1"/>
                <c:pt idx="0">
                  <c:v>Cumulative Oil Recovery (% of OIIP)</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2735-4F75-89E7-67349F9E80EE}"/>
                </c:ext>
              </c:extLst>
            </c:dLbl>
            <c:dLbl>
              <c:idx val="1"/>
              <c:delete val="1"/>
              <c:extLst>
                <c:ext xmlns:c15="http://schemas.microsoft.com/office/drawing/2012/chart" uri="{CE6537A1-D6FC-4f65-9D91-7224C49458BB}"/>
                <c:ext xmlns:c16="http://schemas.microsoft.com/office/drawing/2014/chart" uri="{C3380CC4-5D6E-409C-BE32-E72D297353CC}">
                  <c16:uniqueId val="{00000003-2735-4F75-89E7-67349F9E80EE}"/>
                </c:ext>
              </c:extLst>
            </c:dLbl>
            <c:dLbl>
              <c:idx val="2"/>
              <c:layout>
                <c:manualLayout>
                  <c:x val="-3.437691835481891E-2"/>
                  <c:y val="-5.4763272817042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35-4F75-89E7-67349F9E80EE}"/>
                </c:ext>
              </c:extLst>
            </c:dLbl>
            <c:dLbl>
              <c:idx val="3"/>
              <c:layout>
                <c:manualLayout>
                  <c:x val="-2.2099447513812154E-2"/>
                  <c:y val="-5.47632728170421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35-4F75-89E7-67349F9E80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Saturation!$O$29:$O$32</c:f>
              <c:numCache>
                <c:formatCode>General</c:formatCode>
                <c:ptCount val="4"/>
                <c:pt idx="0">
                  <c:v>0</c:v>
                </c:pt>
                <c:pt idx="1">
                  <c:v>1</c:v>
                </c:pt>
                <c:pt idx="2">
                  <c:v>2</c:v>
                </c:pt>
                <c:pt idx="3">
                  <c:v>3</c:v>
                </c:pt>
              </c:numCache>
            </c:numRef>
          </c:xVal>
          <c:yVal>
            <c:numRef>
              <c:f>Saturation!$P$29:$P$32</c:f>
              <c:numCache>
                <c:formatCode>General</c:formatCode>
                <c:ptCount val="4"/>
                <c:pt idx="0">
                  <c:v>0</c:v>
                </c:pt>
                <c:pt idx="1">
                  <c:v>57</c:v>
                </c:pt>
                <c:pt idx="2">
                  <c:v>72</c:v>
                </c:pt>
                <c:pt idx="3">
                  <c:v>75</c:v>
                </c:pt>
              </c:numCache>
            </c:numRef>
          </c:yVal>
          <c:smooth val="1"/>
          <c:extLst>
            <c:ext xmlns:c16="http://schemas.microsoft.com/office/drawing/2014/chart" uri="{C3380CC4-5D6E-409C-BE32-E72D297353CC}">
              <c16:uniqueId val="{00000006-2735-4F75-89E7-67349F9E80EE}"/>
            </c:ext>
          </c:extLst>
        </c:ser>
        <c:dLbls>
          <c:showLegendKey val="0"/>
          <c:showVal val="0"/>
          <c:showCatName val="0"/>
          <c:showSerName val="0"/>
          <c:showPercent val="0"/>
          <c:showBubbleSize val="0"/>
        </c:dLbls>
        <c:axId val="678542880"/>
        <c:axId val="678542520"/>
      </c:scatterChart>
      <c:valAx>
        <c:axId val="678542880"/>
        <c:scaling>
          <c:orientation val="minMax"/>
          <c:max val="3"/>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PVs of Surfactant</a:t>
                </a:r>
                <a:r>
                  <a:rPr lang="en-GB" baseline="0"/>
                  <a:t> Injected</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542520"/>
        <c:crosses val="autoZero"/>
        <c:crossBetween val="midCat"/>
        <c:majorUnit val="1"/>
      </c:valAx>
      <c:valAx>
        <c:axId val="678542520"/>
        <c:scaling>
          <c:orientation val="minMax"/>
          <c:max val="100"/>
        </c:scaling>
        <c:delete val="0"/>
        <c:axPos val="l"/>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542880"/>
        <c:crosses val="autoZero"/>
        <c:crossBetween val="midCat"/>
      </c:valAx>
      <c:valAx>
        <c:axId val="720213112"/>
        <c:scaling>
          <c:orientation val="minMax"/>
          <c:max val="100"/>
        </c:scaling>
        <c:delete val="1"/>
        <c:axPos val="r"/>
        <c:numFmt formatCode="General" sourceLinked="1"/>
        <c:majorTickMark val="out"/>
        <c:minorTickMark val="none"/>
        <c:tickLblPos val="nextTo"/>
        <c:crossAx val="1190448272"/>
        <c:crosses val="max"/>
        <c:crossBetween val="between"/>
      </c:valAx>
      <c:catAx>
        <c:axId val="1190448272"/>
        <c:scaling>
          <c:orientation val="minMax"/>
        </c:scaling>
        <c:delete val="1"/>
        <c:axPos val="b"/>
        <c:numFmt formatCode="General" sourceLinked="1"/>
        <c:majorTickMark val="out"/>
        <c:minorTickMark val="none"/>
        <c:tickLblPos val="nextTo"/>
        <c:crossAx val="7202131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'Decane pore'!$B$1</c:f>
              <c:strCache>
                <c:ptCount val="1"/>
                <c:pt idx="0">
                  <c:v> Pores size distribution </c:v>
                </c:pt>
              </c:strCache>
            </c:strRef>
          </c:tx>
          <c:spPr>
            <a:ln w="19050" cap="rnd">
              <a:solidFill>
                <a:schemeClr val="accent1"/>
              </a:solidFill>
              <a:round/>
            </a:ln>
            <a:effectLst/>
          </c:spPr>
          <c:marker>
            <c:symbol val="none"/>
          </c:marker>
          <c:xVal>
            <c:numRef>
              <c:f>'Decane pore'!$A$2:$A$42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pore'!$B$2:$B$42</c:f>
              <c:numCache>
                <c:formatCode>0</c:formatCode>
                <c:ptCount val="41"/>
                <c:pt idx="0">
                  <c:v>0</c:v>
                </c:pt>
                <c:pt idx="1">
                  <c:v>1.73110436658901E-3</c:v>
                </c:pt>
                <c:pt idx="2">
                  <c:v>1.06916804143199E-2</c:v>
                </c:pt>
                <c:pt idx="3">
                  <c:v>3.3109745054551602E-2</c:v>
                </c:pt>
                <c:pt idx="4">
                  <c:v>5.0691755407955501E-2</c:v>
                </c:pt>
                <c:pt idx="5">
                  <c:v>6.0831654726305098E-2</c:v>
                </c:pt>
                <c:pt idx="6">
                  <c:v>7.6297493404164196E-2</c:v>
                </c:pt>
                <c:pt idx="7">
                  <c:v>7.4124535085243595E-2</c:v>
                </c:pt>
                <c:pt idx="8">
                  <c:v>7.2899852938889301E-2</c:v>
                </c:pt>
                <c:pt idx="9">
                  <c:v>6.2636453891207006E-2</c:v>
                </c:pt>
                <c:pt idx="10">
                  <c:v>6.3770281070622895E-2</c:v>
                </c:pt>
                <c:pt idx="11">
                  <c:v>6.1753837802841403E-2</c:v>
                </c:pt>
                <c:pt idx="12">
                  <c:v>5.9564440272349299E-2</c:v>
                </c:pt>
                <c:pt idx="13">
                  <c:v>4.6961506022063601E-2</c:v>
                </c:pt>
                <c:pt idx="14">
                  <c:v>4.7516562341441998E-2</c:v>
                </c:pt>
                <c:pt idx="15">
                  <c:v>4.1656586721424797E-2</c:v>
                </c:pt>
                <c:pt idx="16">
                  <c:v>2.36842072071358E-2</c:v>
                </c:pt>
                <c:pt idx="17">
                  <c:v>3.10068154158884E-2</c:v>
                </c:pt>
                <c:pt idx="18">
                  <c:v>1.8003367169305701E-2</c:v>
                </c:pt>
                <c:pt idx="19">
                  <c:v>2.1637381882552702E-2</c:v>
                </c:pt>
                <c:pt idx="20">
                  <c:v>1.1851425082375701E-2</c:v>
                </c:pt>
                <c:pt idx="21">
                  <c:v>1.93300434359783E-2</c:v>
                </c:pt>
                <c:pt idx="22">
                  <c:v>1.02818275866025E-2</c:v>
                </c:pt>
                <c:pt idx="23">
                  <c:v>9.4979461993576503E-3</c:v>
                </c:pt>
                <c:pt idx="24">
                  <c:v>9.62308330334357E-3</c:v>
                </c:pt>
                <c:pt idx="25">
                  <c:v>1.21079800266024E-2</c:v>
                </c:pt>
                <c:pt idx="26">
                  <c:v>2.8400872501080899E-3</c:v>
                </c:pt>
                <c:pt idx="27">
                  <c:v>1.42687699988113E-2</c:v>
                </c:pt>
                <c:pt idx="28">
                  <c:v>7.8168418099327508E-3</c:v>
                </c:pt>
                <c:pt idx="29">
                  <c:v>0</c:v>
                </c:pt>
                <c:pt idx="30">
                  <c:v>5.9583565459504599E-3</c:v>
                </c:pt>
                <c:pt idx="31">
                  <c:v>4.4977710539745802E-3</c:v>
                </c:pt>
                <c:pt idx="32">
                  <c:v>0</c:v>
                </c:pt>
                <c:pt idx="33">
                  <c:v>4.6034077194459398E-3</c:v>
                </c:pt>
                <c:pt idx="34">
                  <c:v>0</c:v>
                </c:pt>
                <c:pt idx="35">
                  <c:v>0</c:v>
                </c:pt>
                <c:pt idx="36">
                  <c:v>0</c:v>
                </c:pt>
                <c:pt idx="37">
                  <c:v>1.80170741122118E-2</c:v>
                </c:pt>
                <c:pt idx="38">
                  <c:v>0</c:v>
                </c:pt>
                <c:pt idx="39">
                  <c:v>1.0736124680451899E-2</c:v>
                </c:pt>
                <c:pt idx="40">
                  <c:v>0</c:v>
                </c:pt>
              </c:numCache>
            </c:numRef>
          </c:yVal>
          <c:smooth val="1"/>
          <c:extLst>
            <c:ext xmlns:c16="http://schemas.microsoft.com/office/drawing/2014/chart" uri="{C3380CC4-5D6E-409C-BE32-E72D297353CC}">
              <c16:uniqueId val="{00000000-AF2C-482D-BE3E-DD6D711C7758}"/>
            </c:ext>
          </c:extLst>
        </c:ser>
        <c:ser>
          <c:idx val="1"/>
          <c:order val="1"/>
          <c:tx>
            <c:strRef>
              <c:f>'Decane pore'!$D$1</c:f>
              <c:strCache>
                <c:ptCount val="1"/>
                <c:pt idx="0">
                  <c:v>BSF</c:v>
                </c:pt>
              </c:strCache>
            </c:strRef>
          </c:tx>
          <c:spPr>
            <a:ln w="19050" cap="rnd">
              <a:solidFill>
                <a:schemeClr val="accent2"/>
              </a:solidFill>
              <a:round/>
            </a:ln>
            <a:effectLst/>
          </c:spPr>
          <c:marker>
            <c:symbol val="none"/>
          </c:marker>
          <c:xVal>
            <c:numRef>
              <c:f>'Decane pore'!$C$2:$C$42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pore'!$D$2:$D$42</c:f>
              <c:numCache>
                <c:formatCode>0</c:formatCode>
                <c:ptCount val="41"/>
                <c:pt idx="0">
                  <c:v>0</c:v>
                </c:pt>
                <c:pt idx="1">
                  <c:v>7.0289428067841998E-4</c:v>
                </c:pt>
                <c:pt idx="2">
                  <c:v>8.6873864567118698E-3</c:v>
                </c:pt>
                <c:pt idx="3">
                  <c:v>3.0828673327670201E-2</c:v>
                </c:pt>
                <c:pt idx="4">
                  <c:v>4.6790013493969398E-2</c:v>
                </c:pt>
                <c:pt idx="5">
                  <c:v>5.6590556327603701E-2</c:v>
                </c:pt>
                <c:pt idx="6">
                  <c:v>7.0730580057809106E-2</c:v>
                </c:pt>
                <c:pt idx="7">
                  <c:v>6.8819715328152203E-2</c:v>
                </c:pt>
                <c:pt idx="8">
                  <c:v>6.8225442206734599E-2</c:v>
                </c:pt>
                <c:pt idx="9">
                  <c:v>5.9103749021213001E-2</c:v>
                </c:pt>
                <c:pt idx="10">
                  <c:v>6.0184552994163198E-2</c:v>
                </c:pt>
                <c:pt idx="11">
                  <c:v>6.0051517043693499E-2</c:v>
                </c:pt>
                <c:pt idx="12">
                  <c:v>5.5893024880578297E-2</c:v>
                </c:pt>
                <c:pt idx="13">
                  <c:v>4.4164593408737199E-2</c:v>
                </c:pt>
                <c:pt idx="14">
                  <c:v>4.3965078319109903E-2</c:v>
                </c:pt>
                <c:pt idx="15">
                  <c:v>3.9088167749418701E-2</c:v>
                </c:pt>
                <c:pt idx="16">
                  <c:v>2.36842072071358E-2</c:v>
                </c:pt>
                <c:pt idx="17">
                  <c:v>3.0185725442544602E-2</c:v>
                </c:pt>
                <c:pt idx="18">
                  <c:v>1.8003367169305701E-2</c:v>
                </c:pt>
                <c:pt idx="19">
                  <c:v>2.1637381882552702E-2</c:v>
                </c:pt>
                <c:pt idx="20">
                  <c:v>1.1851425082375701E-2</c:v>
                </c:pt>
                <c:pt idx="21">
                  <c:v>1.8791425597384899E-2</c:v>
                </c:pt>
                <c:pt idx="22">
                  <c:v>1.02818275866025E-2</c:v>
                </c:pt>
                <c:pt idx="23">
                  <c:v>9.4979461993576503E-3</c:v>
                </c:pt>
                <c:pt idx="24">
                  <c:v>9.62308330334357E-3</c:v>
                </c:pt>
                <c:pt idx="25">
                  <c:v>1.21079800266024E-2</c:v>
                </c:pt>
                <c:pt idx="26">
                  <c:v>2.8400872501080899E-3</c:v>
                </c:pt>
                <c:pt idx="27">
                  <c:v>1.42687699988113E-2</c:v>
                </c:pt>
                <c:pt idx="28">
                  <c:v>7.8168418099327508E-3</c:v>
                </c:pt>
                <c:pt idx="29">
                  <c:v>0</c:v>
                </c:pt>
                <c:pt idx="30">
                  <c:v>5.9583565459504599E-3</c:v>
                </c:pt>
                <c:pt idx="31">
                  <c:v>4.4977710539745802E-3</c:v>
                </c:pt>
                <c:pt idx="32">
                  <c:v>0</c:v>
                </c:pt>
                <c:pt idx="33">
                  <c:v>4.6034077194459398E-3</c:v>
                </c:pt>
                <c:pt idx="34">
                  <c:v>0</c:v>
                </c:pt>
                <c:pt idx="35">
                  <c:v>0</c:v>
                </c:pt>
                <c:pt idx="36">
                  <c:v>0</c:v>
                </c:pt>
                <c:pt idx="37">
                  <c:v>1.80170741122118E-2</c:v>
                </c:pt>
                <c:pt idx="38">
                  <c:v>0</c:v>
                </c:pt>
                <c:pt idx="39">
                  <c:v>1.0736124680451899E-2</c:v>
                </c:pt>
                <c:pt idx="40">
                  <c:v>0</c:v>
                </c:pt>
              </c:numCache>
            </c:numRef>
          </c:yVal>
          <c:smooth val="1"/>
          <c:extLst>
            <c:ext xmlns:c16="http://schemas.microsoft.com/office/drawing/2014/chart" uri="{C3380CC4-5D6E-409C-BE32-E72D297353CC}">
              <c16:uniqueId val="{00000001-AF2C-482D-BE3E-DD6D711C7758}"/>
            </c:ext>
          </c:extLst>
        </c:ser>
        <c:ser>
          <c:idx val="2"/>
          <c:order val="2"/>
          <c:tx>
            <c:strRef>
              <c:f>'Decane pore'!$F$1</c:f>
              <c:strCache>
                <c:ptCount val="1"/>
                <c:pt idx="0">
                  <c:v>1PV S</c:v>
                </c:pt>
              </c:strCache>
            </c:strRef>
          </c:tx>
          <c:spPr>
            <a:ln w="19050" cap="rnd">
              <a:solidFill>
                <a:schemeClr val="accent3"/>
              </a:solidFill>
              <a:round/>
            </a:ln>
            <a:effectLst/>
          </c:spPr>
          <c:marker>
            <c:symbol val="none"/>
          </c:marker>
          <c:xVal>
            <c:numRef>
              <c:f>'Decane pore'!$E$2:$E$42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pore'!$F$2:$F$42</c:f>
              <c:numCache>
                <c:formatCode>0</c:formatCode>
                <c:ptCount val="41"/>
                <c:pt idx="0">
                  <c:v>0</c:v>
                </c:pt>
                <c:pt idx="1">
                  <c:v>1.5981075026027501E-3</c:v>
                </c:pt>
                <c:pt idx="2">
                  <c:v>9.0454444180612503E-3</c:v>
                </c:pt>
                <c:pt idx="3">
                  <c:v>2.5618511339355301E-2</c:v>
                </c:pt>
                <c:pt idx="4">
                  <c:v>3.1863689363918202E-2</c:v>
                </c:pt>
                <c:pt idx="5">
                  <c:v>3.2897691353053697E-2</c:v>
                </c:pt>
                <c:pt idx="6">
                  <c:v>3.0768122889746501E-2</c:v>
                </c:pt>
                <c:pt idx="7">
                  <c:v>2.11754018448586E-2</c:v>
                </c:pt>
                <c:pt idx="8">
                  <c:v>1.5988134404453101E-2</c:v>
                </c:pt>
                <c:pt idx="9">
                  <c:v>8.7207918202336695E-3</c:v>
                </c:pt>
                <c:pt idx="10">
                  <c:v>8.9460478093513502E-3</c:v>
                </c:pt>
                <c:pt idx="11">
                  <c:v>6.3532134874427701E-3</c:v>
                </c:pt>
                <c:pt idx="12">
                  <c:v>6.5593975025862198E-3</c:v>
                </c:pt>
                <c:pt idx="13">
                  <c:v>1.8842460065605E-3</c:v>
                </c:pt>
                <c:pt idx="14">
                  <c:v>5.6817937140817201E-3</c:v>
                </c:pt>
                <c:pt idx="15">
                  <c:v>1.3268481506166099E-3</c:v>
                </c:pt>
                <c:pt idx="16">
                  <c:v>2.3284787548558199E-3</c:v>
                </c:pt>
                <c:pt idx="17">
                  <c:v>1.74705629602317E-3</c:v>
                </c:pt>
                <c:pt idx="18">
                  <c:v>9.8651689751371808E-4</c:v>
                </c:pt>
                <c:pt idx="19">
                  <c:v>0</c:v>
                </c:pt>
                <c:pt idx="20">
                  <c:v>0</c:v>
                </c:pt>
                <c:pt idx="21">
                  <c:v>0</c:v>
                </c:pt>
                <c:pt idx="22">
                  <c:v>1.271914340394E-3</c:v>
                </c:pt>
                <c:pt idx="23">
                  <c:v>0</c:v>
                </c:pt>
                <c:pt idx="24">
                  <c:v>0</c:v>
                </c:pt>
                <c:pt idx="25">
                  <c:v>1.47179933470859E-3</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2-AF2C-482D-BE3E-DD6D711C7758}"/>
            </c:ext>
          </c:extLst>
        </c:ser>
        <c:ser>
          <c:idx val="3"/>
          <c:order val="3"/>
          <c:tx>
            <c:strRef>
              <c:f>'Decane pore'!$H$1</c:f>
              <c:strCache>
                <c:ptCount val="1"/>
                <c:pt idx="0">
                  <c:v>2PV S</c:v>
                </c:pt>
              </c:strCache>
            </c:strRef>
          </c:tx>
          <c:spPr>
            <a:ln w="19050" cap="rnd">
              <a:solidFill>
                <a:schemeClr val="accent4"/>
              </a:solidFill>
              <a:round/>
            </a:ln>
            <a:effectLst/>
          </c:spPr>
          <c:marker>
            <c:symbol val="none"/>
          </c:marker>
          <c:xVal>
            <c:numRef>
              <c:f>'Decane pore'!$G$2:$G$42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pore'!$H$2:$H$42</c:f>
              <c:numCache>
                <c:formatCode>0</c:formatCode>
                <c:ptCount val="41"/>
                <c:pt idx="0">
                  <c:v>0</c:v>
                </c:pt>
                <c:pt idx="1">
                  <c:v>1.3267119909718701E-3</c:v>
                </c:pt>
                <c:pt idx="2">
                  <c:v>6.2079309707627796E-3</c:v>
                </c:pt>
                <c:pt idx="3">
                  <c:v>1.8495671192382102E-2</c:v>
                </c:pt>
                <c:pt idx="4">
                  <c:v>2.2331343793714899E-2</c:v>
                </c:pt>
                <c:pt idx="5">
                  <c:v>2.1525601354136399E-2</c:v>
                </c:pt>
                <c:pt idx="6">
                  <c:v>1.7840379274572601E-2</c:v>
                </c:pt>
                <c:pt idx="7">
                  <c:v>1.19452829252004E-2</c:v>
                </c:pt>
                <c:pt idx="8">
                  <c:v>8.7462013379198192E-3</c:v>
                </c:pt>
                <c:pt idx="9">
                  <c:v>3.9922656020269804E-3</c:v>
                </c:pt>
                <c:pt idx="10">
                  <c:v>5.3152138439087901E-3</c:v>
                </c:pt>
                <c:pt idx="11">
                  <c:v>3.57974122073557E-3</c:v>
                </c:pt>
                <c:pt idx="12">
                  <c:v>4.1855984325952804E-3</c:v>
                </c:pt>
                <c:pt idx="13">
                  <c:v>8.1693642207228303E-4</c:v>
                </c:pt>
                <c:pt idx="14">
                  <c:v>3.7430621378137302E-3</c:v>
                </c:pt>
                <c:pt idx="15">
                  <c:v>8.1445920531752396E-4</c:v>
                </c:pt>
                <c:pt idx="16">
                  <c:v>1.4434449715419501E-3</c:v>
                </c:pt>
                <c:pt idx="17">
                  <c:v>1.74705629602317E-3</c:v>
                </c:pt>
                <c:pt idx="18">
                  <c:v>9.8651689751371808E-4</c:v>
                </c:pt>
                <c:pt idx="19">
                  <c:v>0</c:v>
                </c:pt>
                <c:pt idx="20">
                  <c:v>0</c:v>
                </c:pt>
                <c:pt idx="21">
                  <c:v>0</c:v>
                </c:pt>
                <c:pt idx="22">
                  <c:v>1.271914340394E-3</c:v>
                </c:pt>
                <c:pt idx="23">
                  <c:v>0</c:v>
                </c:pt>
                <c:pt idx="24">
                  <c:v>0</c:v>
                </c:pt>
                <c:pt idx="25">
                  <c:v>1.47179933470859E-3</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3-AF2C-482D-BE3E-DD6D711C7758}"/>
            </c:ext>
          </c:extLst>
        </c:ser>
        <c:ser>
          <c:idx val="4"/>
          <c:order val="4"/>
          <c:tx>
            <c:strRef>
              <c:f>'Decane pore'!$J$1</c:f>
              <c:strCache>
                <c:ptCount val="1"/>
                <c:pt idx="0">
                  <c:v>3PV S</c:v>
                </c:pt>
              </c:strCache>
            </c:strRef>
          </c:tx>
          <c:spPr>
            <a:ln w="19050" cap="rnd">
              <a:solidFill>
                <a:schemeClr val="accent5"/>
              </a:solidFill>
              <a:round/>
            </a:ln>
            <a:effectLst/>
          </c:spPr>
          <c:marker>
            <c:symbol val="none"/>
          </c:marker>
          <c:xVal>
            <c:numRef>
              <c:f>'Decane pore'!$I$2:$I$42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pore'!$J$2:$J$42</c:f>
              <c:numCache>
                <c:formatCode>0</c:formatCode>
                <c:ptCount val="41"/>
                <c:pt idx="0">
                  <c:v>0</c:v>
                </c:pt>
                <c:pt idx="1">
                  <c:v>4.39923207400618E-4</c:v>
                </c:pt>
                <c:pt idx="2">
                  <c:v>5.5245961947228599E-3</c:v>
                </c:pt>
                <c:pt idx="3">
                  <c:v>1.9439071356750801E-2</c:v>
                </c:pt>
                <c:pt idx="4">
                  <c:v>2.3195940421727099E-2</c:v>
                </c:pt>
                <c:pt idx="5">
                  <c:v>2.19830169745482E-2</c:v>
                </c:pt>
                <c:pt idx="6">
                  <c:v>1.8211931959770101E-2</c:v>
                </c:pt>
                <c:pt idx="7">
                  <c:v>1.1992319328141E-2</c:v>
                </c:pt>
                <c:pt idx="8">
                  <c:v>8.8456759826412504E-3</c:v>
                </c:pt>
                <c:pt idx="9">
                  <c:v>3.9922656020269804E-3</c:v>
                </c:pt>
                <c:pt idx="10">
                  <c:v>5.3152138439087901E-3</c:v>
                </c:pt>
                <c:pt idx="11">
                  <c:v>3.57974122073557E-3</c:v>
                </c:pt>
                <c:pt idx="12">
                  <c:v>4.1855984325952804E-3</c:v>
                </c:pt>
                <c:pt idx="13">
                  <c:v>8.1693642207228303E-4</c:v>
                </c:pt>
                <c:pt idx="14">
                  <c:v>4.06400972908595E-3</c:v>
                </c:pt>
                <c:pt idx="15">
                  <c:v>8.1445920531752396E-4</c:v>
                </c:pt>
                <c:pt idx="16">
                  <c:v>1.4434449715419501E-3</c:v>
                </c:pt>
                <c:pt idx="17">
                  <c:v>1.74705629602317E-3</c:v>
                </c:pt>
                <c:pt idx="18">
                  <c:v>9.8651689751371808E-4</c:v>
                </c:pt>
                <c:pt idx="19">
                  <c:v>0</c:v>
                </c:pt>
                <c:pt idx="20">
                  <c:v>0</c:v>
                </c:pt>
                <c:pt idx="21">
                  <c:v>0</c:v>
                </c:pt>
                <c:pt idx="22">
                  <c:v>1.271914340394E-3</c:v>
                </c:pt>
                <c:pt idx="23">
                  <c:v>0</c:v>
                </c:pt>
                <c:pt idx="24">
                  <c:v>0</c:v>
                </c:pt>
                <c:pt idx="25">
                  <c:v>1.47179933470859E-3</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4-AF2C-482D-BE3E-DD6D711C7758}"/>
            </c:ext>
          </c:extLst>
        </c:ser>
        <c:dLbls>
          <c:showLegendKey val="0"/>
          <c:showVal val="0"/>
          <c:showCatName val="0"/>
          <c:showSerName val="0"/>
          <c:showPercent val="0"/>
          <c:showBubbleSize val="0"/>
        </c:dLbls>
        <c:axId val="648878888"/>
        <c:axId val="648877576"/>
      </c:scatterChart>
      <c:valAx>
        <c:axId val="6488788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Pore</a:t>
                </a:r>
                <a:r>
                  <a:rPr lang="en-GB" baseline="0"/>
                  <a:t> Radius (µm)</a:t>
                </a:r>
                <a:endParaRPr lang="en-GB"/>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877576"/>
        <c:crosses val="autoZero"/>
        <c:crossBetween val="midCat"/>
      </c:valAx>
      <c:valAx>
        <c:axId val="648877576"/>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Probability Decsity</a:t>
                </a:r>
                <a:r>
                  <a:rPr lang="en-GB" baseline="0"/>
                  <a:t> Function</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8788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'Decane Throt'!$B$1</c:f>
              <c:strCache>
                <c:ptCount val="1"/>
                <c:pt idx="0">
                  <c:v> Throats size distribution</c:v>
                </c:pt>
              </c:strCache>
            </c:strRef>
          </c:tx>
          <c:spPr>
            <a:ln w="19050" cap="rnd">
              <a:solidFill>
                <a:schemeClr val="accent1"/>
              </a:solidFill>
              <a:round/>
            </a:ln>
            <a:effectLst/>
          </c:spPr>
          <c:marker>
            <c:symbol val="none"/>
          </c:marker>
          <c:xVal>
            <c:numRef>
              <c:f>'Decane Throt'!$A$2:$A$43</c:f>
              <c:numCache>
                <c:formatCode>0</c:formatCode>
                <c:ptCount val="42"/>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Throt'!$B$2:$B$43</c:f>
              <c:numCache>
                <c:formatCode>0</c:formatCode>
                <c:ptCount val="42"/>
                <c:pt idx="0">
                  <c:v>0</c:v>
                </c:pt>
                <c:pt idx="1">
                  <c:v>2.2359240968293399E-3</c:v>
                </c:pt>
                <c:pt idx="2">
                  <c:v>1.21471940144084E-2</c:v>
                </c:pt>
                <c:pt idx="3">
                  <c:v>5.4301989848771597E-2</c:v>
                </c:pt>
                <c:pt idx="4">
                  <c:v>8.2317624090919E-2</c:v>
                </c:pt>
                <c:pt idx="5">
                  <c:v>0.112349623990181</c:v>
                </c:pt>
                <c:pt idx="6">
                  <c:v>9.44113971443135E-2</c:v>
                </c:pt>
                <c:pt idx="7">
                  <c:v>0.102944526569647</c:v>
                </c:pt>
                <c:pt idx="8">
                  <c:v>8.5830736193901094E-2</c:v>
                </c:pt>
                <c:pt idx="9">
                  <c:v>6.5267112468008398E-2</c:v>
                </c:pt>
                <c:pt idx="10">
                  <c:v>6.4213108034661501E-2</c:v>
                </c:pt>
                <c:pt idx="11">
                  <c:v>4.2498835681125703E-2</c:v>
                </c:pt>
                <c:pt idx="12">
                  <c:v>3.9614090748660798E-2</c:v>
                </c:pt>
                <c:pt idx="13">
                  <c:v>3.7272155429842801E-2</c:v>
                </c:pt>
                <c:pt idx="14">
                  <c:v>2.93278127374705E-2</c:v>
                </c:pt>
                <c:pt idx="15">
                  <c:v>2.6379112517728599E-2</c:v>
                </c:pt>
                <c:pt idx="16">
                  <c:v>2.46676197860448E-2</c:v>
                </c:pt>
                <c:pt idx="17">
                  <c:v>1.7270015853183902E-2</c:v>
                </c:pt>
                <c:pt idx="18">
                  <c:v>1.47390725128095E-2</c:v>
                </c:pt>
                <c:pt idx="19">
                  <c:v>9.6615155489451106E-3</c:v>
                </c:pt>
                <c:pt idx="20">
                  <c:v>1.7193875394505401E-2</c:v>
                </c:pt>
                <c:pt idx="21">
                  <c:v>7.5464090967767598E-3</c:v>
                </c:pt>
                <c:pt idx="22">
                  <c:v>5.7787397809023798E-3</c:v>
                </c:pt>
                <c:pt idx="23">
                  <c:v>1.92672500162529E-3</c:v>
                </c:pt>
                <c:pt idx="24">
                  <c:v>1.0382433619892301E-2</c:v>
                </c:pt>
                <c:pt idx="25">
                  <c:v>3.7232664660208602E-3</c:v>
                </c:pt>
                <c:pt idx="26">
                  <c:v>2.8178957582341599E-3</c:v>
                </c:pt>
                <c:pt idx="27">
                  <c:v>5.7719421078474302E-3</c:v>
                </c:pt>
                <c:pt idx="28">
                  <c:v>3.9514180479665196E-3</c:v>
                </c:pt>
                <c:pt idx="29">
                  <c:v>6.8930573932354201E-3</c:v>
                </c:pt>
                <c:pt idx="30">
                  <c:v>3.8112828976177601E-3</c:v>
                </c:pt>
                <c:pt idx="31">
                  <c:v>1.9849993841571799E-3</c:v>
                </c:pt>
                <c:pt idx="32">
                  <c:v>0</c:v>
                </c:pt>
                <c:pt idx="33">
                  <c:v>4.20451375902757E-3</c:v>
                </c:pt>
                <c:pt idx="34">
                  <c:v>0</c:v>
                </c:pt>
                <c:pt idx="35">
                  <c:v>0</c:v>
                </c:pt>
                <c:pt idx="36">
                  <c:v>5.5277402940288097E-3</c:v>
                </c:pt>
                <c:pt idx="37">
                  <c:v>0</c:v>
                </c:pt>
                <c:pt idx="38">
                  <c:v>0</c:v>
                </c:pt>
                <c:pt idx="39">
                  <c:v>1.0362337307072199E-3</c:v>
                </c:pt>
                <c:pt idx="40">
                  <c:v>0</c:v>
                </c:pt>
              </c:numCache>
            </c:numRef>
          </c:yVal>
          <c:smooth val="1"/>
          <c:extLst>
            <c:ext xmlns:c16="http://schemas.microsoft.com/office/drawing/2014/chart" uri="{C3380CC4-5D6E-409C-BE32-E72D297353CC}">
              <c16:uniqueId val="{00000000-2127-4BBF-BF9D-421065DD9C91}"/>
            </c:ext>
          </c:extLst>
        </c:ser>
        <c:ser>
          <c:idx val="1"/>
          <c:order val="1"/>
          <c:tx>
            <c:strRef>
              <c:f>'Decane Throt'!$D$1</c:f>
              <c:strCache>
                <c:ptCount val="1"/>
                <c:pt idx="0">
                  <c:v>BSF</c:v>
                </c:pt>
              </c:strCache>
            </c:strRef>
          </c:tx>
          <c:spPr>
            <a:ln w="19050" cap="rnd">
              <a:solidFill>
                <a:schemeClr val="accent2"/>
              </a:solidFill>
              <a:round/>
            </a:ln>
            <a:effectLst/>
          </c:spPr>
          <c:marker>
            <c:symbol val="none"/>
          </c:marker>
          <c:xVal>
            <c:numRef>
              <c:f>'Decane Throt'!$C$2:$C$42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Throt'!$D$2:$D$42</c:f>
              <c:numCache>
                <c:formatCode>0</c:formatCode>
                <c:ptCount val="41"/>
                <c:pt idx="0">
                  <c:v>0</c:v>
                </c:pt>
                <c:pt idx="1">
                  <c:v>5.8149965177394295E-4</c:v>
                </c:pt>
                <c:pt idx="2">
                  <c:v>9.5387354950047104E-3</c:v>
                </c:pt>
                <c:pt idx="3">
                  <c:v>5.0732869161944902E-2</c:v>
                </c:pt>
                <c:pt idx="4">
                  <c:v>7.7177185403340301E-2</c:v>
                </c:pt>
                <c:pt idx="5">
                  <c:v>0.104278857022024</c:v>
                </c:pt>
                <c:pt idx="6">
                  <c:v>8.6383722270497301E-2</c:v>
                </c:pt>
                <c:pt idx="7">
                  <c:v>9.3657546708501405E-2</c:v>
                </c:pt>
                <c:pt idx="8">
                  <c:v>7.9263438675397396E-2</c:v>
                </c:pt>
                <c:pt idx="9">
                  <c:v>5.9402528024641299E-2</c:v>
                </c:pt>
                <c:pt idx="10">
                  <c:v>6.0813863714679901E-2</c:v>
                </c:pt>
                <c:pt idx="11">
                  <c:v>3.9708132102614598E-2</c:v>
                </c:pt>
                <c:pt idx="12">
                  <c:v>3.7460574450673301E-2</c:v>
                </c:pt>
                <c:pt idx="13">
                  <c:v>3.5782376553943597E-2</c:v>
                </c:pt>
                <c:pt idx="14">
                  <c:v>2.8857952570391799E-2</c:v>
                </c:pt>
                <c:pt idx="15">
                  <c:v>2.54114633720391E-2</c:v>
                </c:pt>
                <c:pt idx="16">
                  <c:v>2.42373583986638E-2</c:v>
                </c:pt>
                <c:pt idx="17">
                  <c:v>1.7270015853183902E-2</c:v>
                </c:pt>
                <c:pt idx="18">
                  <c:v>1.47390725128095E-2</c:v>
                </c:pt>
                <c:pt idx="19">
                  <c:v>9.6615155489451106E-3</c:v>
                </c:pt>
                <c:pt idx="20">
                  <c:v>1.5843948176837801E-2</c:v>
                </c:pt>
                <c:pt idx="21">
                  <c:v>7.5464090967767598E-3</c:v>
                </c:pt>
                <c:pt idx="22">
                  <c:v>5.7787397809023798E-3</c:v>
                </c:pt>
                <c:pt idx="23">
                  <c:v>1.92672500162529E-3</c:v>
                </c:pt>
                <c:pt idx="24">
                  <c:v>1.0382433619892301E-2</c:v>
                </c:pt>
                <c:pt idx="25">
                  <c:v>3.7232664660208602E-3</c:v>
                </c:pt>
                <c:pt idx="26">
                  <c:v>2.8178957582341599E-3</c:v>
                </c:pt>
                <c:pt idx="27">
                  <c:v>5.7719421078474302E-3</c:v>
                </c:pt>
                <c:pt idx="28">
                  <c:v>3.2530482150378202E-3</c:v>
                </c:pt>
                <c:pt idx="29">
                  <c:v>6.8930573932354201E-3</c:v>
                </c:pt>
                <c:pt idx="30">
                  <c:v>3.8112828976177601E-3</c:v>
                </c:pt>
                <c:pt idx="31">
                  <c:v>1.9849993841571799E-3</c:v>
                </c:pt>
                <c:pt idx="32">
                  <c:v>0</c:v>
                </c:pt>
                <c:pt idx="33">
                  <c:v>4.20451375902757E-3</c:v>
                </c:pt>
                <c:pt idx="34">
                  <c:v>0</c:v>
                </c:pt>
                <c:pt idx="35">
                  <c:v>0</c:v>
                </c:pt>
                <c:pt idx="36">
                  <c:v>5.5277402940288097E-3</c:v>
                </c:pt>
                <c:pt idx="37">
                  <c:v>0</c:v>
                </c:pt>
                <c:pt idx="38">
                  <c:v>0</c:v>
                </c:pt>
                <c:pt idx="39">
                  <c:v>1.0362337307072199E-3</c:v>
                </c:pt>
                <c:pt idx="40">
                  <c:v>0</c:v>
                </c:pt>
              </c:numCache>
            </c:numRef>
          </c:yVal>
          <c:smooth val="1"/>
          <c:extLst>
            <c:ext xmlns:c16="http://schemas.microsoft.com/office/drawing/2014/chart" uri="{C3380CC4-5D6E-409C-BE32-E72D297353CC}">
              <c16:uniqueId val="{00000001-2127-4BBF-BF9D-421065DD9C91}"/>
            </c:ext>
          </c:extLst>
        </c:ser>
        <c:ser>
          <c:idx val="2"/>
          <c:order val="2"/>
          <c:tx>
            <c:strRef>
              <c:f>'Decane Throt'!$F$1</c:f>
              <c:strCache>
                <c:ptCount val="1"/>
                <c:pt idx="0">
                  <c:v>1PV S</c:v>
                </c:pt>
              </c:strCache>
            </c:strRef>
          </c:tx>
          <c:spPr>
            <a:ln w="19050" cap="rnd">
              <a:solidFill>
                <a:schemeClr val="accent3"/>
              </a:solidFill>
              <a:round/>
            </a:ln>
            <a:effectLst/>
          </c:spPr>
          <c:marker>
            <c:symbol val="none"/>
          </c:marker>
          <c:xVal>
            <c:numRef>
              <c:f>'Decane Throt'!$E$2:$E$42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Throt'!$F$2:$F$42</c:f>
              <c:numCache>
                <c:formatCode>0</c:formatCode>
                <c:ptCount val="41"/>
                <c:pt idx="0">
                  <c:v>0</c:v>
                </c:pt>
                <c:pt idx="1">
                  <c:v>2.06485813005804E-3</c:v>
                </c:pt>
                <c:pt idx="2">
                  <c:v>1.00005513095458E-2</c:v>
                </c:pt>
                <c:pt idx="3">
                  <c:v>4.24507196902566E-2</c:v>
                </c:pt>
                <c:pt idx="4">
                  <c:v>5.9895822128288499E-2</c:v>
                </c:pt>
                <c:pt idx="5">
                  <c:v>5.9519549080640097E-2</c:v>
                </c:pt>
                <c:pt idx="6">
                  <c:v>3.1573311671245802E-2</c:v>
                </c:pt>
                <c:pt idx="7">
                  <c:v>2.0693448205336602E-2</c:v>
                </c:pt>
                <c:pt idx="8">
                  <c:v>1.10559710871873E-2</c:v>
                </c:pt>
                <c:pt idx="9">
                  <c:v>6.5675430215217899E-3</c:v>
                </c:pt>
                <c:pt idx="10">
                  <c:v>3.7039679459431401E-3</c:v>
                </c:pt>
                <c:pt idx="11">
                  <c:v>1.5213521425114099E-3</c:v>
                </c:pt>
                <c:pt idx="12">
                  <c:v>1.17689753680939E-3</c:v>
                </c:pt>
                <c:pt idx="13">
                  <c:v>1.07405783964236E-3</c:v>
                </c:pt>
                <c:pt idx="14">
                  <c:v>1.6366360965911199E-4</c:v>
                </c:pt>
                <c:pt idx="15">
                  <c:v>1.0763049731970301E-3</c:v>
                </c:pt>
                <c:pt idx="16">
                  <c:v>9.2939103963994205E-4</c:v>
                </c:pt>
                <c:pt idx="17">
                  <c:v>5.7683540479137104E-4</c:v>
                </c:pt>
                <c:pt idx="18">
                  <c:v>6.50500029906753E-4</c:v>
                </c:pt>
                <c:pt idx="19">
                  <c:v>0</c:v>
                </c:pt>
                <c:pt idx="20">
                  <c:v>2.66390090501524E-4</c:v>
                </c:pt>
                <c:pt idx="21">
                  <c:v>0</c:v>
                </c:pt>
                <c:pt idx="22">
                  <c:v>0</c:v>
                </c:pt>
                <c:pt idx="23">
                  <c:v>0</c:v>
                </c:pt>
                <c:pt idx="24">
                  <c:v>0</c:v>
                </c:pt>
                <c:pt idx="25">
                  <c:v>0</c:v>
                </c:pt>
                <c:pt idx="26">
                  <c:v>0</c:v>
                </c:pt>
                <c:pt idx="27">
                  <c:v>0</c:v>
                </c:pt>
                <c:pt idx="28">
                  <c:v>0</c:v>
                </c:pt>
                <c:pt idx="29">
                  <c:v>2.3308893726922599E-3</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2-2127-4BBF-BF9D-421065DD9C91}"/>
            </c:ext>
          </c:extLst>
        </c:ser>
        <c:ser>
          <c:idx val="3"/>
          <c:order val="3"/>
          <c:tx>
            <c:strRef>
              <c:f>'Decane Throt'!$H$1</c:f>
              <c:strCache>
                <c:ptCount val="1"/>
                <c:pt idx="0">
                  <c:v>2PV S</c:v>
                </c:pt>
              </c:strCache>
            </c:strRef>
          </c:tx>
          <c:spPr>
            <a:ln w="19050" cap="rnd">
              <a:solidFill>
                <a:schemeClr val="accent4"/>
              </a:solidFill>
              <a:round/>
            </a:ln>
            <a:effectLst/>
          </c:spPr>
          <c:marker>
            <c:symbol val="none"/>
          </c:marker>
          <c:xVal>
            <c:numRef>
              <c:f>'Decane Throt'!$G$2:$G$42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Throt'!$H$2:$H$42</c:f>
              <c:numCache>
                <c:formatCode>0</c:formatCode>
                <c:ptCount val="41"/>
                <c:pt idx="0">
                  <c:v>0</c:v>
                </c:pt>
                <c:pt idx="1">
                  <c:v>1.8557229595953901E-3</c:v>
                </c:pt>
                <c:pt idx="2">
                  <c:v>6.4604168393410898E-3</c:v>
                </c:pt>
                <c:pt idx="3">
                  <c:v>2.48369873711182E-2</c:v>
                </c:pt>
                <c:pt idx="4">
                  <c:v>3.0282904954594399E-2</c:v>
                </c:pt>
                <c:pt idx="5">
                  <c:v>2.4536286206646801E-2</c:v>
                </c:pt>
                <c:pt idx="6">
                  <c:v>9.4139908486356207E-3</c:v>
                </c:pt>
                <c:pt idx="7">
                  <c:v>5.6411733637470301E-3</c:v>
                </c:pt>
                <c:pt idx="8">
                  <c:v>2.8046773858753202E-3</c:v>
                </c:pt>
                <c:pt idx="9">
                  <c:v>2.1525531396572998E-3</c:v>
                </c:pt>
                <c:pt idx="10">
                  <c:v>1.2743743588624801E-3</c:v>
                </c:pt>
                <c:pt idx="11">
                  <c:v>9.6810232870717799E-4</c:v>
                </c:pt>
                <c:pt idx="12">
                  <c:v>3.2536331070777403E-5</c:v>
                </c:pt>
                <c:pt idx="13">
                  <c:v>6.3103114016496297E-4</c:v>
                </c:pt>
                <c:pt idx="14">
                  <c:v>1.13131262537269E-4</c:v>
                </c:pt>
                <c:pt idx="15">
                  <c:v>1.0763049731970301E-3</c:v>
                </c:pt>
                <c:pt idx="16">
                  <c:v>2.32626266002989E-4</c:v>
                </c:pt>
                <c:pt idx="17">
                  <c:v>5.7683540479137104E-4</c:v>
                </c:pt>
                <c:pt idx="18">
                  <c:v>4.7282484763200701E-4</c:v>
                </c:pt>
                <c:pt idx="19">
                  <c:v>0</c:v>
                </c:pt>
                <c:pt idx="20">
                  <c:v>2.66390090501524E-4</c:v>
                </c:pt>
                <c:pt idx="21">
                  <c:v>0</c:v>
                </c:pt>
                <c:pt idx="22">
                  <c:v>0</c:v>
                </c:pt>
                <c:pt idx="23">
                  <c:v>0</c:v>
                </c:pt>
                <c:pt idx="24">
                  <c:v>0</c:v>
                </c:pt>
                <c:pt idx="25">
                  <c:v>0</c:v>
                </c:pt>
                <c:pt idx="26">
                  <c:v>0</c:v>
                </c:pt>
                <c:pt idx="27">
                  <c:v>0</c:v>
                </c:pt>
                <c:pt idx="28">
                  <c:v>0</c:v>
                </c:pt>
                <c:pt idx="29">
                  <c:v>2.3308893726922599E-3</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3-2127-4BBF-BF9D-421065DD9C91}"/>
            </c:ext>
          </c:extLst>
        </c:ser>
        <c:ser>
          <c:idx val="4"/>
          <c:order val="4"/>
          <c:tx>
            <c:strRef>
              <c:f>'Decane Throt'!$J$1</c:f>
              <c:strCache>
                <c:ptCount val="1"/>
                <c:pt idx="0">
                  <c:v>3PV S</c:v>
                </c:pt>
              </c:strCache>
            </c:strRef>
          </c:tx>
          <c:spPr>
            <a:ln w="19050" cap="rnd">
              <a:solidFill>
                <a:schemeClr val="accent5"/>
              </a:solidFill>
              <a:round/>
            </a:ln>
            <a:effectLst/>
          </c:spPr>
          <c:marker>
            <c:symbol val="none"/>
          </c:marker>
          <c:xVal>
            <c:numRef>
              <c:f>'Decane Throt'!$I$2:$I$42</c:f>
              <c:numCache>
                <c:formatCode>0</c:formatCode>
                <c:ptCount val="41"/>
                <c:pt idx="0">
                  <c:v>0</c:v>
                </c:pt>
                <c:pt idx="1">
                  <c:v>2.3212482179487099</c:v>
                </c:pt>
                <c:pt idx="2">
                  <c:v>4.0804986538461501</c:v>
                </c:pt>
                <c:pt idx="3">
                  <c:v>5.83974908974358</c:v>
                </c:pt>
                <c:pt idx="4">
                  <c:v>7.5989995256410197</c:v>
                </c:pt>
                <c:pt idx="5">
                  <c:v>9.3582499615384602</c:v>
                </c:pt>
                <c:pt idx="6">
                  <c:v>11.1175003974358</c:v>
                </c:pt>
                <c:pt idx="7">
                  <c:v>12.876750833333301</c:v>
                </c:pt>
                <c:pt idx="8">
                  <c:v>14.6360012692307</c:v>
                </c:pt>
                <c:pt idx="9">
                  <c:v>16.395251705128199</c:v>
                </c:pt>
                <c:pt idx="10">
                  <c:v>18.154502141025599</c:v>
                </c:pt>
                <c:pt idx="11">
                  <c:v>19.913752576922999</c:v>
                </c:pt>
                <c:pt idx="12">
                  <c:v>21.673003012820502</c:v>
                </c:pt>
                <c:pt idx="13">
                  <c:v>23.432253448717901</c:v>
                </c:pt>
                <c:pt idx="14">
                  <c:v>25.191503884615301</c:v>
                </c:pt>
                <c:pt idx="15">
                  <c:v>26.9507543205128</c:v>
                </c:pt>
                <c:pt idx="16">
                  <c:v>28.7100047564102</c:v>
                </c:pt>
                <c:pt idx="17">
                  <c:v>30.4692551923076</c:v>
                </c:pt>
                <c:pt idx="18">
                  <c:v>32.228505628205099</c:v>
                </c:pt>
                <c:pt idx="19">
                  <c:v>33.987756064102498</c:v>
                </c:pt>
                <c:pt idx="20">
                  <c:v>35.747006499999898</c:v>
                </c:pt>
                <c:pt idx="21">
                  <c:v>37.506256935897397</c:v>
                </c:pt>
                <c:pt idx="22">
                  <c:v>39.265507371794797</c:v>
                </c:pt>
                <c:pt idx="23">
                  <c:v>41.024757807692303</c:v>
                </c:pt>
                <c:pt idx="24">
                  <c:v>42.784008243589703</c:v>
                </c:pt>
                <c:pt idx="25">
                  <c:v>44.543258679487103</c:v>
                </c:pt>
                <c:pt idx="26">
                  <c:v>46.302509115384602</c:v>
                </c:pt>
                <c:pt idx="27">
                  <c:v>48.061759551282002</c:v>
                </c:pt>
                <c:pt idx="28">
                  <c:v>49.821009987179401</c:v>
                </c:pt>
                <c:pt idx="29">
                  <c:v>51.580260423076901</c:v>
                </c:pt>
                <c:pt idx="30">
                  <c:v>53.3395108589743</c:v>
                </c:pt>
                <c:pt idx="31">
                  <c:v>55.0987612948717</c:v>
                </c:pt>
                <c:pt idx="32">
                  <c:v>56.858011730769199</c:v>
                </c:pt>
                <c:pt idx="33">
                  <c:v>58.617262166666599</c:v>
                </c:pt>
                <c:pt idx="34">
                  <c:v>60.376512602564098</c:v>
                </c:pt>
                <c:pt idx="35">
                  <c:v>62.135763038461498</c:v>
                </c:pt>
                <c:pt idx="36">
                  <c:v>63.895013474358898</c:v>
                </c:pt>
                <c:pt idx="37">
                  <c:v>65.654263910256404</c:v>
                </c:pt>
                <c:pt idx="38">
                  <c:v>67.413514346153804</c:v>
                </c:pt>
                <c:pt idx="39">
                  <c:v>69.172764782051203</c:v>
                </c:pt>
                <c:pt idx="40">
                  <c:v>70.932015217948702</c:v>
                </c:pt>
              </c:numCache>
            </c:numRef>
          </c:xVal>
          <c:yVal>
            <c:numRef>
              <c:f>'Decane Throt'!$J$2:$J$42</c:f>
              <c:numCache>
                <c:formatCode>0</c:formatCode>
                <c:ptCount val="41"/>
                <c:pt idx="0">
                  <c:v>0</c:v>
                </c:pt>
                <c:pt idx="1">
                  <c:v>2.3292843299363501E-4</c:v>
                </c:pt>
                <c:pt idx="2">
                  <c:v>4.2437350839184401E-3</c:v>
                </c:pt>
                <c:pt idx="3">
                  <c:v>2.6132605690089E-2</c:v>
                </c:pt>
                <c:pt idx="4">
                  <c:v>3.2982665339289598E-2</c:v>
                </c:pt>
                <c:pt idx="5">
                  <c:v>2.7334467627722001E-2</c:v>
                </c:pt>
                <c:pt idx="6">
                  <c:v>1.00118624639263E-2</c:v>
                </c:pt>
                <c:pt idx="7">
                  <c:v>5.9137382822689998E-3</c:v>
                </c:pt>
                <c:pt idx="8">
                  <c:v>2.8046773858753202E-3</c:v>
                </c:pt>
                <c:pt idx="9">
                  <c:v>2.1525531396572998E-3</c:v>
                </c:pt>
                <c:pt idx="10">
                  <c:v>1.2743743588624801E-3</c:v>
                </c:pt>
                <c:pt idx="11">
                  <c:v>9.6810232870717799E-4</c:v>
                </c:pt>
                <c:pt idx="12">
                  <c:v>3.2536331070777403E-5</c:v>
                </c:pt>
                <c:pt idx="13">
                  <c:v>6.3103114016496297E-4</c:v>
                </c:pt>
                <c:pt idx="14">
                  <c:v>1.13131262537269E-4</c:v>
                </c:pt>
                <c:pt idx="15">
                  <c:v>1.0763049731970301E-3</c:v>
                </c:pt>
                <c:pt idx="16">
                  <c:v>2.32626266002989E-4</c:v>
                </c:pt>
                <c:pt idx="17">
                  <c:v>5.7683540479137104E-4</c:v>
                </c:pt>
                <c:pt idx="18">
                  <c:v>4.7282484763200701E-4</c:v>
                </c:pt>
                <c:pt idx="19">
                  <c:v>0</c:v>
                </c:pt>
                <c:pt idx="20">
                  <c:v>2.66390090501524E-4</c:v>
                </c:pt>
                <c:pt idx="21">
                  <c:v>0</c:v>
                </c:pt>
                <c:pt idx="22">
                  <c:v>0</c:v>
                </c:pt>
                <c:pt idx="23">
                  <c:v>0</c:v>
                </c:pt>
                <c:pt idx="24">
                  <c:v>0</c:v>
                </c:pt>
                <c:pt idx="25">
                  <c:v>0</c:v>
                </c:pt>
                <c:pt idx="26">
                  <c:v>0</c:v>
                </c:pt>
                <c:pt idx="27">
                  <c:v>0</c:v>
                </c:pt>
                <c:pt idx="28">
                  <c:v>0</c:v>
                </c:pt>
                <c:pt idx="29">
                  <c:v>2.3308893726922599E-3</c:v>
                </c:pt>
                <c:pt idx="30">
                  <c:v>0</c:v>
                </c:pt>
                <c:pt idx="31">
                  <c:v>0</c:v>
                </c:pt>
                <c:pt idx="32">
                  <c:v>0</c:v>
                </c:pt>
                <c:pt idx="33">
                  <c:v>0</c:v>
                </c:pt>
                <c:pt idx="34">
                  <c:v>0</c:v>
                </c:pt>
                <c:pt idx="35">
                  <c:v>0</c:v>
                </c:pt>
                <c:pt idx="36">
                  <c:v>0</c:v>
                </c:pt>
                <c:pt idx="37">
                  <c:v>0</c:v>
                </c:pt>
                <c:pt idx="38">
                  <c:v>0</c:v>
                </c:pt>
                <c:pt idx="39">
                  <c:v>0</c:v>
                </c:pt>
                <c:pt idx="40">
                  <c:v>0</c:v>
                </c:pt>
              </c:numCache>
            </c:numRef>
          </c:yVal>
          <c:smooth val="1"/>
          <c:extLst>
            <c:ext xmlns:c16="http://schemas.microsoft.com/office/drawing/2014/chart" uri="{C3380CC4-5D6E-409C-BE32-E72D297353CC}">
              <c16:uniqueId val="{00000004-2127-4BBF-BF9D-421065DD9C91}"/>
            </c:ext>
          </c:extLst>
        </c:ser>
        <c:dLbls>
          <c:showLegendKey val="0"/>
          <c:showVal val="0"/>
          <c:showCatName val="0"/>
          <c:showSerName val="0"/>
          <c:showPercent val="0"/>
          <c:showBubbleSize val="0"/>
        </c:dLbls>
        <c:axId val="714717536"/>
        <c:axId val="714713928"/>
      </c:scatterChart>
      <c:valAx>
        <c:axId val="714717536"/>
        <c:scaling>
          <c:orientation val="minMax"/>
          <c:max val="8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lang="en-GB" sz="1000" b="0" i="0" u="none" strike="noStrike" kern="1200" baseline="0">
                    <a:solidFill>
                      <a:sysClr val="windowText" lastClr="000000">
                        <a:lumMod val="65000"/>
                        <a:lumOff val="35000"/>
                      </a:sysClr>
                    </a:solidFill>
                    <a:latin typeface="+mn-lt"/>
                    <a:ea typeface="+mn-ea"/>
                    <a:cs typeface="+mn-cs"/>
                  </a:defRPr>
                </a:pPr>
                <a:r>
                  <a:rPr lang="en-GB" sz="1000" b="0" i="0" u="none" strike="noStrike" kern="1200" baseline="0">
                    <a:solidFill>
                      <a:sysClr val="windowText" lastClr="000000">
                        <a:lumMod val="65000"/>
                        <a:lumOff val="35000"/>
                      </a:sysClr>
                    </a:solidFill>
                    <a:latin typeface="+mn-lt"/>
                    <a:ea typeface="+mn-ea"/>
                    <a:cs typeface="+mn-cs"/>
                  </a:rPr>
                  <a:t>Throat Radius (µm)</a:t>
                </a:r>
              </a:p>
            </c:rich>
          </c:tx>
          <c:overlay val="0"/>
          <c:spPr>
            <a:noFill/>
            <a:ln>
              <a:noFill/>
            </a:ln>
            <a:effectLst/>
          </c:spPr>
          <c:txPr>
            <a:bodyPr rot="0" spcFirstLastPara="1" vertOverflow="ellipsis" vert="horz" wrap="square" anchor="ctr" anchorCtr="1"/>
            <a:lstStyle/>
            <a:p>
              <a:pPr>
                <a:defRPr lang="en-GB"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713928"/>
        <c:crosses val="autoZero"/>
        <c:crossBetween val="midCat"/>
      </c:valAx>
      <c:valAx>
        <c:axId val="714713928"/>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lang="en-GB" sz="1000" b="0" i="0" u="none" strike="noStrike" kern="1200" baseline="0">
                    <a:solidFill>
                      <a:sysClr val="windowText" lastClr="000000">
                        <a:lumMod val="65000"/>
                        <a:lumOff val="35000"/>
                      </a:sysClr>
                    </a:solidFill>
                    <a:latin typeface="+mn-lt"/>
                    <a:ea typeface="+mn-ea"/>
                    <a:cs typeface="+mn-cs"/>
                  </a:defRPr>
                </a:pPr>
                <a:r>
                  <a:rPr lang="en-GB" sz="1000" b="0" i="0" u="none" strike="noStrike" kern="1200" baseline="0">
                    <a:solidFill>
                      <a:sysClr val="windowText" lastClr="000000">
                        <a:lumMod val="65000"/>
                        <a:lumOff val="35000"/>
                      </a:sysClr>
                    </a:solidFill>
                    <a:latin typeface="+mn-lt"/>
                    <a:ea typeface="+mn-ea"/>
                    <a:cs typeface="+mn-cs"/>
                  </a:rPr>
                  <a:t>Probability Decsity Function</a:t>
                </a:r>
              </a:p>
            </c:rich>
          </c:tx>
          <c:overlay val="0"/>
          <c:spPr>
            <a:noFill/>
            <a:ln>
              <a:noFill/>
            </a:ln>
            <a:effectLst/>
          </c:spPr>
          <c:txPr>
            <a:bodyPr rot="-5400000" spcFirstLastPara="1" vertOverflow="ellipsis" vert="horz" wrap="square" anchor="ctr" anchorCtr="1"/>
            <a:lstStyle/>
            <a:p>
              <a:pPr>
                <a:defRPr lang="en-GB" sz="1000" b="0" i="0" u="none" strike="noStrike" kern="1200" baseline="0">
                  <a:solidFill>
                    <a:sysClr val="windowText" lastClr="000000">
                      <a:lumMod val="65000"/>
                      <a:lumOff val="35000"/>
                    </a:sys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471753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pore (Mapping)'!$H$2</c:f>
              <c:strCache>
                <c:ptCount val="1"/>
                <c:pt idx="0">
                  <c:v>Brine</c:v>
                </c:pt>
              </c:strCache>
            </c:strRef>
          </c:tx>
          <c:spPr>
            <a:solidFill>
              <a:srgbClr val="00B0F0"/>
            </a:solidFill>
            <a:ln>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(Mapping)'!$H$4:$H$43</c:f>
              <c:numCache>
                <c:formatCode>General</c:formatCode>
                <c:ptCount val="40"/>
                <c:pt idx="0">
                  <c:v>0.59396192728494368</c:v>
                </c:pt>
                <c:pt idx="1">
                  <c:v>0.18746295062500928</c:v>
                </c:pt>
                <c:pt idx="2">
                  <c:v>6.8894270346180786E-2</c:v>
                </c:pt>
                <c:pt idx="3">
                  <c:v>7.6969950686966548E-2</c:v>
                </c:pt>
                <c:pt idx="4">
                  <c:v>6.9718609789311548E-2</c:v>
                </c:pt>
                <c:pt idx="5">
                  <c:v>7.2963253417329899E-2</c:v>
                </c:pt>
                <c:pt idx="6">
                  <c:v>7.1566314054999802E-2</c:v>
                </c:pt>
                <c:pt idx="7">
                  <c:v>6.4120989874604795E-2</c:v>
                </c:pt>
                <c:pt idx="8">
                  <c:v>5.6400141619286859E-2</c:v>
                </c:pt>
                <c:pt idx="9">
                  <c:v>5.62288265985319E-2</c:v>
                </c:pt>
                <c:pt idx="10">
                  <c:v>2.7566234257097144E-2</c:v>
                </c:pt>
                <c:pt idx="11">
                  <c:v>6.163770489547149E-2</c:v>
                </c:pt>
                <c:pt idx="12">
                  <c:v>5.9557557886076862E-2</c:v>
                </c:pt>
                <c:pt idx="13">
                  <c:v>7.4742023566688798E-2</c:v>
                </c:pt>
                <c:pt idx="14">
                  <c:v>6.1656971301614294E-2</c:v>
                </c:pt>
                <c:pt idx="15">
                  <c:v>0</c:v>
                </c:pt>
                <c:pt idx="16">
                  <c:v>2.6480951440213341E-2</c:v>
                </c:pt>
                <c:pt idx="17">
                  <c:v>0</c:v>
                </c:pt>
                <c:pt idx="18">
                  <c:v>0</c:v>
                </c:pt>
                <c:pt idx="19">
                  <c:v>0</c:v>
                </c:pt>
                <c:pt idx="20">
                  <c:v>2.7864284960213315E-2</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0-ABD2-48E9-8EAE-23FE5CA4CA15}"/>
            </c:ext>
          </c:extLst>
        </c:ser>
        <c:ser>
          <c:idx val="1"/>
          <c:order val="1"/>
          <c:tx>
            <c:strRef>
              <c:f>'Decane pore (Mapping)'!$I$2</c:f>
              <c:strCache>
                <c:ptCount val="1"/>
                <c:pt idx="0">
                  <c:v>oil</c:v>
                </c:pt>
              </c:strCache>
            </c:strRef>
          </c:tx>
          <c:spPr>
            <a:solidFill>
              <a:srgbClr val="00B050"/>
            </a:solidFill>
            <a:ln>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(Mapping)'!$I$4:$I$43</c:f>
              <c:numCache>
                <c:formatCode>General</c:formatCode>
                <c:ptCount val="40"/>
                <c:pt idx="0">
                  <c:v>0.40603807271505632</c:v>
                </c:pt>
                <c:pt idx="1">
                  <c:v>0.81253704937499072</c:v>
                </c:pt>
                <c:pt idx="2">
                  <c:v>0.93110572965381921</c:v>
                </c:pt>
                <c:pt idx="3">
                  <c:v>0.92303004931303345</c:v>
                </c:pt>
                <c:pt idx="4">
                  <c:v>0.93028139021068845</c:v>
                </c:pt>
                <c:pt idx="5">
                  <c:v>0.9270367465826701</c:v>
                </c:pt>
                <c:pt idx="6">
                  <c:v>0.9284336859450002</c:v>
                </c:pt>
                <c:pt idx="7">
                  <c:v>0.93587901012539521</c:v>
                </c:pt>
                <c:pt idx="8">
                  <c:v>0.94359985838071314</c:v>
                </c:pt>
                <c:pt idx="9">
                  <c:v>0.9437711734014681</c:v>
                </c:pt>
                <c:pt idx="10">
                  <c:v>0.97243376574290286</c:v>
                </c:pt>
                <c:pt idx="11">
                  <c:v>0.93836229510452851</c:v>
                </c:pt>
                <c:pt idx="12">
                  <c:v>0.94044244211392314</c:v>
                </c:pt>
                <c:pt idx="13">
                  <c:v>0.9252579764333112</c:v>
                </c:pt>
                <c:pt idx="14">
                  <c:v>0.93834302869838571</c:v>
                </c:pt>
                <c:pt idx="15">
                  <c:v>1</c:v>
                </c:pt>
                <c:pt idx="16">
                  <c:v>0.97351904855978666</c:v>
                </c:pt>
                <c:pt idx="17">
                  <c:v>1</c:v>
                </c:pt>
                <c:pt idx="18">
                  <c:v>1</c:v>
                </c:pt>
                <c:pt idx="19">
                  <c:v>1</c:v>
                </c:pt>
                <c:pt idx="20">
                  <c:v>0.97213571503978669</c:v>
                </c:pt>
                <c:pt idx="21">
                  <c:v>1</c:v>
                </c:pt>
                <c:pt idx="22">
                  <c:v>1</c:v>
                </c:pt>
                <c:pt idx="23">
                  <c:v>1</c:v>
                </c:pt>
                <c:pt idx="24">
                  <c:v>1</c:v>
                </c:pt>
                <c:pt idx="25">
                  <c:v>1</c:v>
                </c:pt>
                <c:pt idx="26">
                  <c:v>1</c:v>
                </c:pt>
                <c:pt idx="27">
                  <c:v>1</c:v>
                </c:pt>
                <c:pt idx="28">
                  <c:v>0</c:v>
                </c:pt>
                <c:pt idx="29">
                  <c:v>1</c:v>
                </c:pt>
                <c:pt idx="30">
                  <c:v>1</c:v>
                </c:pt>
                <c:pt idx="31">
                  <c:v>0</c:v>
                </c:pt>
                <c:pt idx="32">
                  <c:v>1</c:v>
                </c:pt>
                <c:pt idx="33">
                  <c:v>0</c:v>
                </c:pt>
                <c:pt idx="34">
                  <c:v>0</c:v>
                </c:pt>
                <c:pt idx="35">
                  <c:v>0</c:v>
                </c:pt>
                <c:pt idx="36">
                  <c:v>1</c:v>
                </c:pt>
                <c:pt idx="37">
                  <c:v>0</c:v>
                </c:pt>
                <c:pt idx="38">
                  <c:v>1</c:v>
                </c:pt>
                <c:pt idx="39">
                  <c:v>0</c:v>
                </c:pt>
              </c:numCache>
              <c:extLst/>
            </c:numRef>
          </c:val>
          <c:extLst>
            <c:ext xmlns:c16="http://schemas.microsoft.com/office/drawing/2014/chart" uri="{C3380CC4-5D6E-409C-BE32-E72D297353CC}">
              <c16:uniqueId val="{00000001-ABD2-48E9-8EAE-23FE5CA4CA15}"/>
            </c:ext>
          </c:extLst>
        </c:ser>
        <c:dLbls>
          <c:showLegendKey val="0"/>
          <c:showVal val="0"/>
          <c:showCatName val="0"/>
          <c:showSerName val="0"/>
          <c:showPercent val="0"/>
          <c:showBubbleSize val="0"/>
        </c:dLbls>
        <c:axId val="1202707344"/>
        <c:axId val="1202700864"/>
      </c:areaChart>
      <c:catAx>
        <c:axId val="1202707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Pore Radius (µm)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0864"/>
        <c:crosses val="autoZero"/>
        <c:auto val="1"/>
        <c:lblAlgn val="ctr"/>
        <c:lblOffset val="100"/>
        <c:noMultiLvlLbl val="0"/>
      </c:catAx>
      <c:valAx>
        <c:axId val="12027008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Volume Fracton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73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pore (Mapping)'!$J$2</c:f>
              <c:strCache>
                <c:ptCount val="1"/>
                <c:pt idx="0">
                  <c:v>Surfactant</c:v>
                </c:pt>
              </c:strCache>
            </c:strRef>
          </c:tx>
          <c:spPr>
            <a:solidFill>
              <a:srgbClr val="00B0F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(Mapping)'!$J$4:$J$43</c:f>
              <c:numCache>
                <c:formatCode>General</c:formatCode>
                <c:ptCount val="40"/>
                <c:pt idx="0">
                  <c:v>7.6827756057434415E-2</c:v>
                </c:pt>
                <c:pt idx="1">
                  <c:v>0.15397355069215912</c:v>
                </c:pt>
                <c:pt idx="2">
                  <c:v>0.22625464807577789</c:v>
                </c:pt>
                <c:pt idx="3">
                  <c:v>0.3714226483678339</c:v>
                </c:pt>
                <c:pt idx="4">
                  <c:v>0.45920110999663588</c:v>
                </c:pt>
                <c:pt idx="5">
                  <c:v>0.59673481372761294</c:v>
                </c:pt>
                <c:pt idx="6">
                  <c:v>0.71432668251467912</c:v>
                </c:pt>
                <c:pt idx="7">
                  <c:v>0.78068358494693157</c:v>
                </c:pt>
                <c:pt idx="8">
                  <c:v>0.86077130363444943</c:v>
                </c:pt>
                <c:pt idx="9">
                  <c:v>0.85971446794402584</c:v>
                </c:pt>
                <c:pt idx="10">
                  <c:v>0.89712034565808885</c:v>
                </c:pt>
                <c:pt idx="11">
                  <c:v>0.88987729134036386</c:v>
                </c:pt>
                <c:pt idx="12">
                  <c:v>0.95987679769734735</c:v>
                </c:pt>
                <c:pt idx="13">
                  <c:v>0.8804249837508491</c:v>
                </c:pt>
                <c:pt idx="14">
                  <c:v>0.96814793877641003</c:v>
                </c:pt>
                <c:pt idx="15">
                  <c:v>0.90168643879478161</c:v>
                </c:pt>
                <c:pt idx="16">
                  <c:v>0.94365573269649772</c:v>
                </c:pt>
                <c:pt idx="17">
                  <c:v>0.94520375615092433</c:v>
                </c:pt>
                <c:pt idx="18">
                  <c:v>1</c:v>
                </c:pt>
                <c:pt idx="19">
                  <c:v>1</c:v>
                </c:pt>
                <c:pt idx="20">
                  <c:v>1</c:v>
                </c:pt>
                <c:pt idx="21">
                  <c:v>0.87629491647464119</c:v>
                </c:pt>
                <c:pt idx="22">
                  <c:v>1</c:v>
                </c:pt>
                <c:pt idx="23">
                  <c:v>1</c:v>
                </c:pt>
                <c:pt idx="24">
                  <c:v>0.87844385839133321</c:v>
                </c:pt>
                <c:pt idx="25">
                  <c:v>1</c:v>
                </c:pt>
                <c:pt idx="26">
                  <c:v>1</c:v>
                </c:pt>
                <c:pt idx="27">
                  <c:v>1</c:v>
                </c:pt>
                <c:pt idx="28">
                  <c:v>0</c:v>
                </c:pt>
                <c:pt idx="29">
                  <c:v>1</c:v>
                </c:pt>
                <c:pt idx="30">
                  <c:v>1</c:v>
                </c:pt>
                <c:pt idx="31">
                  <c:v>0</c:v>
                </c:pt>
                <c:pt idx="32">
                  <c:v>1</c:v>
                </c:pt>
                <c:pt idx="33">
                  <c:v>0</c:v>
                </c:pt>
                <c:pt idx="34">
                  <c:v>0</c:v>
                </c:pt>
                <c:pt idx="35">
                  <c:v>0</c:v>
                </c:pt>
                <c:pt idx="36">
                  <c:v>1</c:v>
                </c:pt>
                <c:pt idx="37">
                  <c:v>0</c:v>
                </c:pt>
                <c:pt idx="38">
                  <c:v>1</c:v>
                </c:pt>
                <c:pt idx="39">
                  <c:v>0</c:v>
                </c:pt>
              </c:numCache>
              <c:extLst/>
            </c:numRef>
          </c:val>
          <c:extLst>
            <c:ext xmlns:c16="http://schemas.microsoft.com/office/drawing/2014/chart" uri="{C3380CC4-5D6E-409C-BE32-E72D297353CC}">
              <c16:uniqueId val="{00000000-3ED6-4D19-8756-8F1C3BED6D57}"/>
            </c:ext>
          </c:extLst>
        </c:ser>
        <c:ser>
          <c:idx val="1"/>
          <c:order val="1"/>
          <c:tx>
            <c:strRef>
              <c:f>'Decane pore (Mapping)'!$K$2</c:f>
              <c:strCache>
                <c:ptCount val="1"/>
                <c:pt idx="0">
                  <c:v>oil</c:v>
                </c:pt>
              </c:strCache>
            </c:strRef>
          </c:tx>
          <c:spPr>
            <a:solidFill>
              <a:srgbClr val="00B05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(Mapping)'!$K$4:$K$43</c:f>
              <c:numCache>
                <c:formatCode>General</c:formatCode>
                <c:ptCount val="40"/>
                <c:pt idx="0">
                  <c:v>0.92317224394256558</c:v>
                </c:pt>
                <c:pt idx="1">
                  <c:v>0.84602644930784088</c:v>
                </c:pt>
                <c:pt idx="2">
                  <c:v>0.77374535192422211</c:v>
                </c:pt>
                <c:pt idx="3">
                  <c:v>0.6285773516321661</c:v>
                </c:pt>
                <c:pt idx="4">
                  <c:v>0.54079889000336412</c:v>
                </c:pt>
                <c:pt idx="5">
                  <c:v>0.40326518627238711</c:v>
                </c:pt>
                <c:pt idx="6">
                  <c:v>0.28567331748532088</c:v>
                </c:pt>
                <c:pt idx="7">
                  <c:v>0.21931641505306848</c:v>
                </c:pt>
                <c:pt idx="8">
                  <c:v>0.13922869636555057</c:v>
                </c:pt>
                <c:pt idx="9">
                  <c:v>0.14028553205597416</c:v>
                </c:pt>
                <c:pt idx="10">
                  <c:v>0.10287965434191115</c:v>
                </c:pt>
                <c:pt idx="11">
                  <c:v>0.11012270865963614</c:v>
                </c:pt>
                <c:pt idx="12">
                  <c:v>4.0123202302652677E-2</c:v>
                </c:pt>
                <c:pt idx="13">
                  <c:v>0.11957501624915093</c:v>
                </c:pt>
                <c:pt idx="14">
                  <c:v>3.1852061223590022E-2</c:v>
                </c:pt>
                <c:pt idx="15">
                  <c:v>9.8313561205218392E-2</c:v>
                </c:pt>
                <c:pt idx="16">
                  <c:v>5.6344267303502241E-2</c:v>
                </c:pt>
                <c:pt idx="17">
                  <c:v>5.4796243849075651E-2</c:v>
                </c:pt>
                <c:pt idx="18">
                  <c:v>0</c:v>
                </c:pt>
                <c:pt idx="19">
                  <c:v>0</c:v>
                </c:pt>
                <c:pt idx="20">
                  <c:v>0</c:v>
                </c:pt>
                <c:pt idx="21">
                  <c:v>0.12370508352535875</c:v>
                </c:pt>
                <c:pt idx="22">
                  <c:v>0</c:v>
                </c:pt>
                <c:pt idx="23">
                  <c:v>0</c:v>
                </c:pt>
                <c:pt idx="24">
                  <c:v>0.12155614160866676</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3ED6-4D19-8756-8F1C3BED6D57}"/>
            </c:ext>
          </c:extLst>
        </c:ser>
        <c:dLbls>
          <c:showLegendKey val="0"/>
          <c:showVal val="0"/>
          <c:showCatName val="0"/>
          <c:showSerName val="0"/>
          <c:showPercent val="0"/>
          <c:showBubbleSize val="0"/>
        </c:dLbls>
        <c:axId val="1202707344"/>
        <c:axId val="1202700864"/>
      </c:areaChart>
      <c:catAx>
        <c:axId val="1202707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Pore Radius (µm)</a:t>
                </a:r>
                <a:endParaRPr lang="en-GB" sz="10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0864"/>
        <c:crosses val="autoZero"/>
        <c:auto val="1"/>
        <c:lblAlgn val="ctr"/>
        <c:lblOffset val="100"/>
        <c:noMultiLvlLbl val="0"/>
      </c:catAx>
      <c:valAx>
        <c:axId val="12027008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73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pore (Mapping)'!$L$2</c:f>
              <c:strCache>
                <c:ptCount val="1"/>
                <c:pt idx="0">
                  <c:v>Surfactant</c:v>
                </c:pt>
              </c:strCache>
            </c:strRef>
          </c:tx>
          <c:spPr>
            <a:solidFill>
              <a:srgbClr val="00B0F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(Mapping)'!$L$4:$L$43</c:f>
              <c:numCache>
                <c:formatCode>General</c:formatCode>
                <c:ptCount val="40"/>
                <c:pt idx="0">
                  <c:v>0.23360369450974228</c:v>
                </c:pt>
                <c:pt idx="1">
                  <c:v>0.41936807590617953</c:v>
                </c:pt>
                <c:pt idx="2">
                  <c:v>0.44138285686257506</c:v>
                </c:pt>
                <c:pt idx="3">
                  <c:v>0.55946793292129227</c:v>
                </c:pt>
                <c:pt idx="4">
                  <c:v>0.64614473416866958</c:v>
                </c:pt>
                <c:pt idx="5">
                  <c:v>0.76617345500371448</c:v>
                </c:pt>
                <c:pt idx="6">
                  <c:v>0.83884846074969288</c:v>
                </c:pt>
                <c:pt idx="7">
                  <c:v>0.88002443097859728</c:v>
                </c:pt>
                <c:pt idx="8">
                  <c:v>0.93626290516124799</c:v>
                </c:pt>
                <c:pt idx="9">
                  <c:v>0.9166506128768287</c:v>
                </c:pt>
                <c:pt idx="10">
                  <c:v>0.94203208499908231</c:v>
                </c:pt>
                <c:pt idx="11">
                  <c:v>0.92972991245351633</c:v>
                </c:pt>
                <c:pt idx="12">
                  <c:v>0.98260412641603812</c:v>
                </c:pt>
                <c:pt idx="13">
                  <c:v>0.92122615876718872</c:v>
                </c:pt>
                <c:pt idx="14">
                  <c:v>0.98044824913850581</c:v>
                </c:pt>
                <c:pt idx="15">
                  <c:v>0.93905453710491704</c:v>
                </c:pt>
                <c:pt idx="16">
                  <c:v>0.94365573269649772</c:v>
                </c:pt>
                <c:pt idx="17">
                  <c:v>0.94520375615092433</c:v>
                </c:pt>
                <c:pt idx="18">
                  <c:v>1</c:v>
                </c:pt>
                <c:pt idx="19">
                  <c:v>1</c:v>
                </c:pt>
                <c:pt idx="20">
                  <c:v>1</c:v>
                </c:pt>
                <c:pt idx="21">
                  <c:v>0.87629491647464119</c:v>
                </c:pt>
                <c:pt idx="22">
                  <c:v>1</c:v>
                </c:pt>
                <c:pt idx="23">
                  <c:v>1</c:v>
                </c:pt>
                <c:pt idx="24">
                  <c:v>0.87844385839133321</c:v>
                </c:pt>
                <c:pt idx="25">
                  <c:v>1</c:v>
                </c:pt>
                <c:pt idx="26">
                  <c:v>1</c:v>
                </c:pt>
                <c:pt idx="27">
                  <c:v>1</c:v>
                </c:pt>
                <c:pt idx="28">
                  <c:v>0</c:v>
                </c:pt>
                <c:pt idx="29">
                  <c:v>1</c:v>
                </c:pt>
                <c:pt idx="30">
                  <c:v>1</c:v>
                </c:pt>
                <c:pt idx="31">
                  <c:v>0</c:v>
                </c:pt>
                <c:pt idx="32">
                  <c:v>1</c:v>
                </c:pt>
                <c:pt idx="33">
                  <c:v>0</c:v>
                </c:pt>
                <c:pt idx="34">
                  <c:v>0</c:v>
                </c:pt>
                <c:pt idx="35">
                  <c:v>0</c:v>
                </c:pt>
                <c:pt idx="36">
                  <c:v>1</c:v>
                </c:pt>
                <c:pt idx="37">
                  <c:v>0</c:v>
                </c:pt>
                <c:pt idx="38">
                  <c:v>1</c:v>
                </c:pt>
                <c:pt idx="39">
                  <c:v>0</c:v>
                </c:pt>
              </c:numCache>
              <c:extLst/>
            </c:numRef>
          </c:val>
          <c:extLst>
            <c:ext xmlns:c16="http://schemas.microsoft.com/office/drawing/2014/chart" uri="{C3380CC4-5D6E-409C-BE32-E72D297353CC}">
              <c16:uniqueId val="{00000000-68C7-40C3-A5C2-51EFF0A3046A}"/>
            </c:ext>
          </c:extLst>
        </c:ser>
        <c:ser>
          <c:idx val="1"/>
          <c:order val="1"/>
          <c:tx>
            <c:strRef>
              <c:f>'Decane pore (Mapping)'!$M$2</c:f>
              <c:strCache>
                <c:ptCount val="1"/>
                <c:pt idx="0">
                  <c:v>oil</c:v>
                </c:pt>
              </c:strCache>
            </c:strRef>
          </c:tx>
          <c:spPr>
            <a:solidFill>
              <a:srgbClr val="00B05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(Mapping)'!$M$4:$M$43</c:f>
              <c:numCache>
                <c:formatCode>General</c:formatCode>
                <c:ptCount val="40"/>
                <c:pt idx="0">
                  <c:v>0.76639630549025772</c:v>
                </c:pt>
                <c:pt idx="1">
                  <c:v>0.58063192409382047</c:v>
                </c:pt>
                <c:pt idx="2">
                  <c:v>0.55861714313742494</c:v>
                </c:pt>
                <c:pt idx="3">
                  <c:v>0.44053206707870773</c:v>
                </c:pt>
                <c:pt idx="4">
                  <c:v>0.35385526583133042</c:v>
                </c:pt>
                <c:pt idx="5">
                  <c:v>0.23382654499628558</c:v>
                </c:pt>
                <c:pt idx="6">
                  <c:v>0.16115153925030712</c:v>
                </c:pt>
                <c:pt idx="7">
                  <c:v>0.11997556902140269</c:v>
                </c:pt>
                <c:pt idx="8">
                  <c:v>6.3737094838752048E-2</c:v>
                </c:pt>
                <c:pt idx="9">
                  <c:v>8.334938712317129E-2</c:v>
                </c:pt>
                <c:pt idx="10">
                  <c:v>5.7967915000917719E-2</c:v>
                </c:pt>
                <c:pt idx="11">
                  <c:v>7.0270087546483631E-2</c:v>
                </c:pt>
                <c:pt idx="12">
                  <c:v>1.7395873583961882E-2</c:v>
                </c:pt>
                <c:pt idx="13">
                  <c:v>7.8773841232811254E-2</c:v>
                </c:pt>
                <c:pt idx="14">
                  <c:v>1.9551750861494171E-2</c:v>
                </c:pt>
                <c:pt idx="15">
                  <c:v>6.0945462895082909E-2</c:v>
                </c:pt>
                <c:pt idx="16">
                  <c:v>5.6344267303502241E-2</c:v>
                </c:pt>
                <c:pt idx="17">
                  <c:v>5.4796243849075651E-2</c:v>
                </c:pt>
                <c:pt idx="18">
                  <c:v>0</c:v>
                </c:pt>
                <c:pt idx="19">
                  <c:v>0</c:v>
                </c:pt>
                <c:pt idx="20">
                  <c:v>0</c:v>
                </c:pt>
                <c:pt idx="21">
                  <c:v>0.12370508352535875</c:v>
                </c:pt>
                <c:pt idx="22">
                  <c:v>0</c:v>
                </c:pt>
                <c:pt idx="23">
                  <c:v>0</c:v>
                </c:pt>
                <c:pt idx="24">
                  <c:v>0.12155614160866676</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68C7-40C3-A5C2-51EFF0A3046A}"/>
            </c:ext>
          </c:extLst>
        </c:ser>
        <c:dLbls>
          <c:showLegendKey val="0"/>
          <c:showVal val="0"/>
          <c:showCatName val="0"/>
          <c:showSerName val="0"/>
          <c:showPercent val="0"/>
          <c:showBubbleSize val="0"/>
        </c:dLbls>
        <c:axId val="1202707344"/>
        <c:axId val="1202700864"/>
      </c:areaChart>
      <c:catAx>
        <c:axId val="1202707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Pore Radius (µm)</a:t>
                </a:r>
                <a:endParaRPr lang="en-GB" sz="400">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0864"/>
        <c:crosses val="autoZero"/>
        <c:auto val="1"/>
        <c:lblAlgn val="ctr"/>
        <c:lblOffset val="100"/>
        <c:noMultiLvlLbl val="0"/>
      </c:catAx>
      <c:valAx>
        <c:axId val="12027008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73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'Decane pore (Mapping)'!$N$2</c:f>
              <c:strCache>
                <c:ptCount val="1"/>
                <c:pt idx="0">
                  <c:v>Surfactant</c:v>
                </c:pt>
              </c:strCache>
            </c:strRef>
          </c:tx>
          <c:spPr>
            <a:solidFill>
              <a:srgbClr val="00B0F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(Mapping)'!$N$4:$N$43</c:f>
              <c:numCache>
                <c:formatCode>General</c:formatCode>
                <c:ptCount val="40"/>
                <c:pt idx="0">
                  <c:v>0.74587135478870736</c:v>
                </c:pt>
                <c:pt idx="1">
                  <c:v>0.48328083326139326</c:v>
                </c:pt>
                <c:pt idx="2">
                  <c:v>0.41288973005612106</c:v>
                </c:pt>
                <c:pt idx="3">
                  <c:v>0.54241197143299646</c:v>
                </c:pt>
                <c:pt idx="4">
                  <c:v>0.6386253657991946</c:v>
                </c:pt>
                <c:pt idx="5">
                  <c:v>0.76130366612048983</c:v>
                </c:pt>
                <c:pt idx="6">
                  <c:v>0.8382139015867045</c:v>
                </c:pt>
                <c:pt idx="7">
                  <c:v>0.87865989263302868</c:v>
                </c:pt>
                <c:pt idx="8">
                  <c:v>0.93626290516124799</c:v>
                </c:pt>
                <c:pt idx="9">
                  <c:v>0.9166506128768287</c:v>
                </c:pt>
                <c:pt idx="10">
                  <c:v>0.94203208499908231</c:v>
                </c:pt>
                <c:pt idx="11">
                  <c:v>0.92972991245351633</c:v>
                </c:pt>
                <c:pt idx="12">
                  <c:v>0.98260412641603812</c:v>
                </c:pt>
                <c:pt idx="13">
                  <c:v>0.91447172251470965</c:v>
                </c:pt>
                <c:pt idx="14">
                  <c:v>0.98044824913850581</c:v>
                </c:pt>
                <c:pt idx="15">
                  <c:v>0.93905453710491704</c:v>
                </c:pt>
                <c:pt idx="16">
                  <c:v>0.94365573269649772</c:v>
                </c:pt>
                <c:pt idx="17">
                  <c:v>0.94520375615092433</c:v>
                </c:pt>
                <c:pt idx="18">
                  <c:v>1</c:v>
                </c:pt>
                <c:pt idx="19">
                  <c:v>1</c:v>
                </c:pt>
                <c:pt idx="20">
                  <c:v>1</c:v>
                </c:pt>
                <c:pt idx="21">
                  <c:v>0.87629491647464119</c:v>
                </c:pt>
                <c:pt idx="22">
                  <c:v>1</c:v>
                </c:pt>
                <c:pt idx="23">
                  <c:v>1</c:v>
                </c:pt>
                <c:pt idx="24">
                  <c:v>0.87844385839133321</c:v>
                </c:pt>
                <c:pt idx="25">
                  <c:v>1</c:v>
                </c:pt>
                <c:pt idx="26">
                  <c:v>1</c:v>
                </c:pt>
                <c:pt idx="27">
                  <c:v>1</c:v>
                </c:pt>
                <c:pt idx="28">
                  <c:v>0</c:v>
                </c:pt>
                <c:pt idx="29">
                  <c:v>1</c:v>
                </c:pt>
                <c:pt idx="30">
                  <c:v>1</c:v>
                </c:pt>
                <c:pt idx="31">
                  <c:v>0</c:v>
                </c:pt>
                <c:pt idx="32">
                  <c:v>1</c:v>
                </c:pt>
                <c:pt idx="33">
                  <c:v>0</c:v>
                </c:pt>
                <c:pt idx="34">
                  <c:v>0</c:v>
                </c:pt>
                <c:pt idx="35">
                  <c:v>0</c:v>
                </c:pt>
                <c:pt idx="36">
                  <c:v>1</c:v>
                </c:pt>
                <c:pt idx="37">
                  <c:v>0</c:v>
                </c:pt>
                <c:pt idx="38">
                  <c:v>1</c:v>
                </c:pt>
                <c:pt idx="39">
                  <c:v>0</c:v>
                </c:pt>
              </c:numCache>
              <c:extLst/>
            </c:numRef>
          </c:val>
          <c:extLst>
            <c:ext xmlns:c16="http://schemas.microsoft.com/office/drawing/2014/chart" uri="{C3380CC4-5D6E-409C-BE32-E72D297353CC}">
              <c16:uniqueId val="{00000000-FA2C-4E99-A10B-2CD46F5C4545}"/>
            </c:ext>
          </c:extLst>
        </c:ser>
        <c:ser>
          <c:idx val="1"/>
          <c:order val="1"/>
          <c:tx>
            <c:strRef>
              <c:f>'Decane pore (Mapping)'!$O$2</c:f>
              <c:strCache>
                <c:ptCount val="1"/>
                <c:pt idx="0">
                  <c:v>oil</c:v>
                </c:pt>
              </c:strCache>
            </c:strRef>
          </c:tx>
          <c:spPr>
            <a:solidFill>
              <a:srgbClr val="00B050"/>
            </a:solidFill>
            <a:ln w="25400">
              <a:noFill/>
            </a:ln>
            <a:effectLst/>
          </c:spPr>
          <c:cat>
            <c:numRef>
              <c:f>'Decane pore (Mapping)'!$G$4:$G$43</c:f>
              <c:numCache>
                <c:formatCode>0</c:formatCode>
                <c:ptCount val="40"/>
                <c:pt idx="0">
                  <c:v>2.3212482179487099</c:v>
                </c:pt>
                <c:pt idx="1">
                  <c:v>4.0804986538461501</c:v>
                </c:pt>
                <c:pt idx="2">
                  <c:v>5.83974908974358</c:v>
                </c:pt>
                <c:pt idx="3">
                  <c:v>7.5989995256410197</c:v>
                </c:pt>
                <c:pt idx="4">
                  <c:v>9.3582499615384602</c:v>
                </c:pt>
                <c:pt idx="5">
                  <c:v>11.1175003974358</c:v>
                </c:pt>
                <c:pt idx="6">
                  <c:v>12.876750833333301</c:v>
                </c:pt>
                <c:pt idx="7">
                  <c:v>14.6360012692307</c:v>
                </c:pt>
                <c:pt idx="8">
                  <c:v>16.395251705128199</c:v>
                </c:pt>
                <c:pt idx="9">
                  <c:v>18.154502141025599</c:v>
                </c:pt>
                <c:pt idx="10">
                  <c:v>19.913752576922999</c:v>
                </c:pt>
                <c:pt idx="11">
                  <c:v>21.673003012820502</c:v>
                </c:pt>
                <c:pt idx="12">
                  <c:v>23.432253448717901</c:v>
                </c:pt>
                <c:pt idx="13">
                  <c:v>25.191503884615301</c:v>
                </c:pt>
                <c:pt idx="14">
                  <c:v>26.9507543205128</c:v>
                </c:pt>
                <c:pt idx="15">
                  <c:v>28.7100047564102</c:v>
                </c:pt>
                <c:pt idx="16">
                  <c:v>30.4692551923076</c:v>
                </c:pt>
                <c:pt idx="17">
                  <c:v>32.228505628205099</c:v>
                </c:pt>
                <c:pt idx="18">
                  <c:v>33.987756064102498</c:v>
                </c:pt>
                <c:pt idx="19">
                  <c:v>35.747006499999898</c:v>
                </c:pt>
                <c:pt idx="20">
                  <c:v>37.506256935897397</c:v>
                </c:pt>
                <c:pt idx="21">
                  <c:v>39.265507371794797</c:v>
                </c:pt>
                <c:pt idx="22">
                  <c:v>41.024757807692303</c:v>
                </c:pt>
                <c:pt idx="23">
                  <c:v>42.784008243589703</c:v>
                </c:pt>
                <c:pt idx="24">
                  <c:v>44.543258679487103</c:v>
                </c:pt>
                <c:pt idx="25">
                  <c:v>46.302509115384602</c:v>
                </c:pt>
                <c:pt idx="26">
                  <c:v>48.061759551282002</c:v>
                </c:pt>
                <c:pt idx="27">
                  <c:v>49.821009987179401</c:v>
                </c:pt>
                <c:pt idx="28">
                  <c:v>51.580260423076901</c:v>
                </c:pt>
                <c:pt idx="29">
                  <c:v>53.3395108589743</c:v>
                </c:pt>
                <c:pt idx="30">
                  <c:v>55.0987612948717</c:v>
                </c:pt>
                <c:pt idx="31">
                  <c:v>56.858011730769199</c:v>
                </c:pt>
                <c:pt idx="32">
                  <c:v>58.617262166666599</c:v>
                </c:pt>
                <c:pt idx="33">
                  <c:v>60.376512602564098</c:v>
                </c:pt>
                <c:pt idx="34">
                  <c:v>62.135763038461498</c:v>
                </c:pt>
                <c:pt idx="35">
                  <c:v>63.895013474358898</c:v>
                </c:pt>
                <c:pt idx="36">
                  <c:v>65.654263910256404</c:v>
                </c:pt>
                <c:pt idx="37">
                  <c:v>67.413514346153804</c:v>
                </c:pt>
                <c:pt idx="38">
                  <c:v>69.172764782051203</c:v>
                </c:pt>
                <c:pt idx="39">
                  <c:v>70.932015217948702</c:v>
                </c:pt>
              </c:numCache>
              <c:extLst/>
            </c:numRef>
          </c:cat>
          <c:val>
            <c:numRef>
              <c:f>'Decane pore (Mapping)'!$O$4:$O$43</c:f>
              <c:numCache>
                <c:formatCode>General</c:formatCode>
                <c:ptCount val="40"/>
                <c:pt idx="0">
                  <c:v>0.25412864521129264</c:v>
                </c:pt>
                <c:pt idx="1">
                  <c:v>0.51671916673860674</c:v>
                </c:pt>
                <c:pt idx="2">
                  <c:v>0.58711026994387894</c:v>
                </c:pt>
                <c:pt idx="3">
                  <c:v>0.45758802856700359</c:v>
                </c:pt>
                <c:pt idx="4">
                  <c:v>0.3613746342008054</c:v>
                </c:pt>
                <c:pt idx="5">
                  <c:v>0.23869633387951014</c:v>
                </c:pt>
                <c:pt idx="6">
                  <c:v>0.16178609841329555</c:v>
                </c:pt>
                <c:pt idx="7">
                  <c:v>0.12134010736697136</c:v>
                </c:pt>
                <c:pt idx="8">
                  <c:v>6.3737094838752048E-2</c:v>
                </c:pt>
                <c:pt idx="9">
                  <c:v>8.334938712317129E-2</c:v>
                </c:pt>
                <c:pt idx="10">
                  <c:v>5.7967915000917719E-2</c:v>
                </c:pt>
                <c:pt idx="11">
                  <c:v>7.0270087546483631E-2</c:v>
                </c:pt>
                <c:pt idx="12">
                  <c:v>1.7395873583961882E-2</c:v>
                </c:pt>
                <c:pt idx="13">
                  <c:v>8.5528277485290377E-2</c:v>
                </c:pt>
                <c:pt idx="14">
                  <c:v>1.9551750861494171E-2</c:v>
                </c:pt>
                <c:pt idx="15">
                  <c:v>6.0945462895082909E-2</c:v>
                </c:pt>
                <c:pt idx="16">
                  <c:v>5.6344267303502241E-2</c:v>
                </c:pt>
                <c:pt idx="17">
                  <c:v>5.4796243849075651E-2</c:v>
                </c:pt>
                <c:pt idx="18">
                  <c:v>0</c:v>
                </c:pt>
                <c:pt idx="19">
                  <c:v>0</c:v>
                </c:pt>
                <c:pt idx="20">
                  <c:v>0</c:v>
                </c:pt>
                <c:pt idx="21">
                  <c:v>0.12370508352535875</c:v>
                </c:pt>
                <c:pt idx="22">
                  <c:v>0</c:v>
                </c:pt>
                <c:pt idx="23">
                  <c:v>0</c:v>
                </c:pt>
                <c:pt idx="24">
                  <c:v>0.12155614160866676</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numCache>
              <c:extLst/>
            </c:numRef>
          </c:val>
          <c:extLst>
            <c:ext xmlns:c16="http://schemas.microsoft.com/office/drawing/2014/chart" uri="{C3380CC4-5D6E-409C-BE32-E72D297353CC}">
              <c16:uniqueId val="{00000001-FA2C-4E99-A10B-2CD46F5C4545}"/>
            </c:ext>
          </c:extLst>
        </c:ser>
        <c:dLbls>
          <c:showLegendKey val="0"/>
          <c:showVal val="0"/>
          <c:showCatName val="0"/>
          <c:showSerName val="0"/>
          <c:showPercent val="0"/>
          <c:showBubbleSize val="0"/>
        </c:dLbls>
        <c:axId val="1202707344"/>
        <c:axId val="1202700864"/>
      </c:areaChart>
      <c:catAx>
        <c:axId val="1202707344"/>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GB" sz="1000" b="0" i="0" baseline="0">
                    <a:effectLst/>
                  </a:rPr>
                  <a:t>Pore Radius (µm)</a:t>
                </a:r>
                <a:endParaRPr lang="en-GB" sz="3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0864"/>
        <c:crosses val="autoZero"/>
        <c:auto val="1"/>
        <c:lblAlgn val="ctr"/>
        <c:lblOffset val="100"/>
        <c:noMultiLvlLbl val="0"/>
      </c:catAx>
      <c:valAx>
        <c:axId val="12027008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Volume Fracton</a:t>
                </a:r>
                <a:endParaRPr lang="en-GB"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27073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ECD70-D2F7-43D3-AB1F-69C7DBAD9A3D}"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en-US"/>
        </a:p>
      </dgm:t>
    </dgm:pt>
    <dgm:pt modelId="{0156AEFB-DAEE-4BA6-8ABE-4B32CAF6BBDB}">
      <dgm:prSet/>
      <dgm:spPr/>
      <dgm:t>
        <a:bodyPr/>
        <a:lstStyle/>
        <a:p>
          <a:r>
            <a:rPr lang="en-GB" dirty="0"/>
            <a:t> Sample Preparation</a:t>
          </a:r>
          <a:endParaRPr lang="en-US" dirty="0"/>
        </a:p>
      </dgm:t>
    </dgm:pt>
    <dgm:pt modelId="{5888AD6F-35BD-43CA-BFD9-3EDB01357C4B}" type="parTrans" cxnId="{3394D5AE-BB7A-4B70-9711-AD512AE94574}">
      <dgm:prSet/>
      <dgm:spPr/>
      <dgm:t>
        <a:bodyPr/>
        <a:lstStyle/>
        <a:p>
          <a:endParaRPr lang="en-US"/>
        </a:p>
      </dgm:t>
    </dgm:pt>
    <dgm:pt modelId="{4BD1E1C8-FEB6-4D19-B057-8D04BAB0BE56}" type="sibTrans" cxnId="{3394D5AE-BB7A-4B70-9711-AD512AE94574}">
      <dgm:prSet/>
      <dgm:spPr/>
      <dgm:t>
        <a:bodyPr/>
        <a:lstStyle/>
        <a:p>
          <a:endParaRPr lang="en-US"/>
        </a:p>
      </dgm:t>
    </dgm:pt>
    <dgm:pt modelId="{54932E7C-9C67-4406-984F-82739DE045A0}">
      <dgm:prSet/>
      <dgm:spPr/>
      <dgm:t>
        <a:bodyPr/>
        <a:lstStyle/>
        <a:p>
          <a:r>
            <a:rPr lang="en-GB" dirty="0"/>
            <a:t>Clean vacuum and dry the rock sample.</a:t>
          </a:r>
          <a:endParaRPr lang="en-US" dirty="0"/>
        </a:p>
      </dgm:t>
    </dgm:pt>
    <dgm:pt modelId="{F5D355B7-49AA-45A5-94F7-ACB7A2689B8D}" type="parTrans" cxnId="{023AA3F5-0344-40AA-8FEA-ACBEB560F8C0}">
      <dgm:prSet/>
      <dgm:spPr/>
      <dgm:t>
        <a:bodyPr/>
        <a:lstStyle/>
        <a:p>
          <a:endParaRPr lang="en-US"/>
        </a:p>
      </dgm:t>
    </dgm:pt>
    <dgm:pt modelId="{18A2E205-31DF-45B4-A2A4-E3F68BC4E698}" type="sibTrans" cxnId="{023AA3F5-0344-40AA-8FEA-ACBEB560F8C0}">
      <dgm:prSet/>
      <dgm:spPr/>
      <dgm:t>
        <a:bodyPr/>
        <a:lstStyle/>
        <a:p>
          <a:endParaRPr lang="en-US"/>
        </a:p>
      </dgm:t>
    </dgm:pt>
    <dgm:pt modelId="{10F95304-BFDA-46A1-9659-AC8722715E0F}">
      <dgm:prSet/>
      <dgm:spPr/>
      <dgm:t>
        <a:bodyPr/>
        <a:lstStyle/>
        <a:p>
          <a:r>
            <a:rPr lang="en-GB" dirty="0"/>
            <a:t>Drainage</a:t>
          </a:r>
          <a:endParaRPr lang="en-US" dirty="0"/>
        </a:p>
      </dgm:t>
    </dgm:pt>
    <dgm:pt modelId="{EF2F33A5-32EF-4899-8DA5-DC4DB28BA1A7}" type="parTrans" cxnId="{9310F865-2148-43DE-881D-D7F5BD5771FB}">
      <dgm:prSet/>
      <dgm:spPr/>
      <dgm:t>
        <a:bodyPr/>
        <a:lstStyle/>
        <a:p>
          <a:endParaRPr lang="en-US"/>
        </a:p>
      </dgm:t>
    </dgm:pt>
    <dgm:pt modelId="{49030CCD-527C-4B62-A873-5B0F846C368E}" type="sibTrans" cxnId="{9310F865-2148-43DE-881D-D7F5BD5771FB}">
      <dgm:prSet/>
      <dgm:spPr/>
      <dgm:t>
        <a:bodyPr/>
        <a:lstStyle/>
        <a:p>
          <a:endParaRPr lang="en-US"/>
        </a:p>
      </dgm:t>
    </dgm:pt>
    <dgm:pt modelId="{DDCED1D1-6BF2-47DA-AFF8-12E813B6D216}">
      <dgm:prSet custT="1"/>
      <dgm:spPr/>
      <dgm:t>
        <a:bodyPr/>
        <a:lstStyle/>
        <a:p>
          <a:r>
            <a:rPr lang="en-GB" sz="2200" dirty="0"/>
            <a:t>Inject crude oil to reach </a:t>
          </a:r>
          <a:r>
            <a:rPr lang="en-GB" sz="2200" i="1" dirty="0" err="1"/>
            <a:t>S</a:t>
          </a:r>
          <a:r>
            <a:rPr lang="en-GB" sz="1400" i="1" dirty="0" err="1"/>
            <a:t>wi</a:t>
          </a:r>
          <a:r>
            <a:rPr lang="en-GB" sz="2200" i="1" dirty="0"/>
            <a:t>.</a:t>
          </a:r>
          <a:endParaRPr lang="en-US" sz="2200" i="1" dirty="0"/>
        </a:p>
      </dgm:t>
    </dgm:pt>
    <dgm:pt modelId="{09ABCB6D-0653-430F-8451-BA4A55C1054C}" type="parTrans" cxnId="{813ED58D-A7BB-4E45-A028-38D28747D7C8}">
      <dgm:prSet/>
      <dgm:spPr/>
      <dgm:t>
        <a:bodyPr/>
        <a:lstStyle/>
        <a:p>
          <a:endParaRPr lang="en-US"/>
        </a:p>
      </dgm:t>
    </dgm:pt>
    <dgm:pt modelId="{4890DB79-10AE-43C2-8031-B89E38D986DA}" type="sibTrans" cxnId="{813ED58D-A7BB-4E45-A028-38D28747D7C8}">
      <dgm:prSet/>
      <dgm:spPr/>
      <dgm:t>
        <a:bodyPr/>
        <a:lstStyle/>
        <a:p>
          <a:endParaRPr lang="en-US"/>
        </a:p>
      </dgm:t>
    </dgm:pt>
    <dgm:pt modelId="{4B7FE760-3DBA-4467-BE1B-6C253955BDBE}">
      <dgm:prSet/>
      <dgm:spPr/>
      <dgm:t>
        <a:bodyPr/>
        <a:lstStyle/>
        <a:p>
          <a:endParaRPr lang="en-US" sz="2200" dirty="0"/>
        </a:p>
      </dgm:t>
    </dgm:pt>
    <dgm:pt modelId="{3E1A5A27-12FC-4CBD-B489-1A7F0F043787}" type="parTrans" cxnId="{1274B7C3-BBB7-4336-9755-0BD58A673A92}">
      <dgm:prSet/>
      <dgm:spPr/>
      <dgm:t>
        <a:bodyPr/>
        <a:lstStyle/>
        <a:p>
          <a:endParaRPr lang="en-US"/>
        </a:p>
      </dgm:t>
    </dgm:pt>
    <dgm:pt modelId="{0D90CEEB-3A66-4163-B523-4FBCC3E7B97C}" type="sibTrans" cxnId="{1274B7C3-BBB7-4336-9755-0BD58A673A92}">
      <dgm:prSet/>
      <dgm:spPr/>
      <dgm:t>
        <a:bodyPr/>
        <a:lstStyle/>
        <a:p>
          <a:endParaRPr lang="en-US"/>
        </a:p>
      </dgm:t>
    </dgm:pt>
    <dgm:pt modelId="{A2C0A975-3255-4ED9-B5C9-0FB394674C71}">
      <dgm:prSet/>
      <dgm:spPr/>
      <dgm:t>
        <a:bodyPr/>
        <a:lstStyle/>
        <a:p>
          <a:r>
            <a:rPr lang="en-US" dirty="0"/>
            <a:t>Wettability alteration</a:t>
          </a:r>
        </a:p>
      </dgm:t>
    </dgm:pt>
    <dgm:pt modelId="{89EEBB49-D98E-43A3-B0D2-B80356031F7B}" type="parTrans" cxnId="{F77059E8-2062-43E1-A4ED-78EAD82651BA}">
      <dgm:prSet/>
      <dgm:spPr/>
      <dgm:t>
        <a:bodyPr/>
        <a:lstStyle/>
        <a:p>
          <a:endParaRPr lang="en-US"/>
        </a:p>
      </dgm:t>
    </dgm:pt>
    <dgm:pt modelId="{6D9C3860-43F4-4837-9253-553B9F1C103E}" type="sibTrans" cxnId="{F77059E8-2062-43E1-A4ED-78EAD82651BA}">
      <dgm:prSet/>
      <dgm:spPr/>
      <dgm:t>
        <a:bodyPr/>
        <a:lstStyle/>
        <a:p>
          <a:endParaRPr lang="en-US"/>
        </a:p>
      </dgm:t>
    </dgm:pt>
    <dgm:pt modelId="{D5848A0E-4C8E-4DC4-8025-14BE53C3CB51}">
      <dgm:prSet/>
      <dgm:spPr/>
      <dgm:t>
        <a:bodyPr/>
        <a:lstStyle/>
        <a:p>
          <a:r>
            <a:rPr lang="en-GB" dirty="0"/>
            <a:t>Continuously inject crude oil at a low rate and high temperature of 80 </a:t>
          </a:r>
          <a:r>
            <a:rPr lang="en-GB" b="0" i="0" dirty="0"/>
            <a:t>°C.</a:t>
          </a:r>
          <a:endParaRPr lang="en-US" dirty="0"/>
        </a:p>
      </dgm:t>
    </dgm:pt>
    <dgm:pt modelId="{D474B245-922E-4BBF-9404-7C77FC5D6B08}" type="parTrans" cxnId="{7C08D743-1151-416D-9126-9BD4FA8CB079}">
      <dgm:prSet/>
      <dgm:spPr/>
      <dgm:t>
        <a:bodyPr/>
        <a:lstStyle/>
        <a:p>
          <a:endParaRPr lang="en-US"/>
        </a:p>
      </dgm:t>
    </dgm:pt>
    <dgm:pt modelId="{3BBA8915-8976-489B-A01A-D999310E679B}" type="sibTrans" cxnId="{7C08D743-1151-416D-9126-9BD4FA8CB079}">
      <dgm:prSet/>
      <dgm:spPr/>
      <dgm:t>
        <a:bodyPr/>
        <a:lstStyle/>
        <a:p>
          <a:endParaRPr lang="en-US"/>
        </a:p>
      </dgm:t>
    </dgm:pt>
    <dgm:pt modelId="{00370042-7E0A-4830-A093-5DA10A4D508E}">
      <dgm:prSet/>
      <dgm:spPr/>
      <dgm:t>
        <a:bodyPr/>
        <a:lstStyle/>
        <a:p>
          <a:r>
            <a:rPr lang="en-GB" dirty="0"/>
            <a:t>Secondary Surfactant flooding</a:t>
          </a:r>
          <a:endParaRPr lang="en-US" dirty="0"/>
        </a:p>
      </dgm:t>
    </dgm:pt>
    <dgm:pt modelId="{36011B30-705D-4EDB-9D56-89C4270443C0}" type="parTrans" cxnId="{5435FF82-5008-4E5C-8B65-CD48BE82FE5C}">
      <dgm:prSet/>
      <dgm:spPr/>
      <dgm:t>
        <a:bodyPr/>
        <a:lstStyle/>
        <a:p>
          <a:endParaRPr lang="en-US"/>
        </a:p>
      </dgm:t>
    </dgm:pt>
    <dgm:pt modelId="{9B7D1B59-F904-49A3-A191-CF509DE68258}" type="sibTrans" cxnId="{5435FF82-5008-4E5C-8B65-CD48BE82FE5C}">
      <dgm:prSet/>
      <dgm:spPr/>
      <dgm:t>
        <a:bodyPr/>
        <a:lstStyle/>
        <a:p>
          <a:endParaRPr lang="en-US"/>
        </a:p>
      </dgm:t>
    </dgm:pt>
    <dgm:pt modelId="{BC664C71-7069-47DB-9DE2-3DA352D120CD}">
      <dgm:prSet/>
      <dgm:spPr/>
      <dgm:t>
        <a:bodyPr/>
        <a:lstStyle/>
        <a:p>
          <a:r>
            <a:rPr lang="en-GB" dirty="0"/>
            <a:t>Flood the sample with</a:t>
          </a:r>
          <a:r>
            <a:rPr lang="en-US" dirty="0"/>
            <a:t> 3 PVs of surfactant as a </a:t>
          </a:r>
          <a:r>
            <a:rPr lang="en-GB" dirty="0"/>
            <a:t>secondary recovery mode.</a:t>
          </a:r>
          <a:endParaRPr lang="en-US" dirty="0"/>
        </a:p>
      </dgm:t>
    </dgm:pt>
    <dgm:pt modelId="{BD80BA2C-C718-41AD-8C5F-EF8B86AFB4F6}" type="parTrans" cxnId="{277004FD-F2A3-46B7-A0AF-FBEC5D34E97C}">
      <dgm:prSet/>
      <dgm:spPr/>
      <dgm:t>
        <a:bodyPr/>
        <a:lstStyle/>
        <a:p>
          <a:endParaRPr lang="en-US"/>
        </a:p>
      </dgm:t>
    </dgm:pt>
    <dgm:pt modelId="{FF9EA366-D959-47D3-BB56-1F4465077FEF}" type="sibTrans" cxnId="{277004FD-F2A3-46B7-A0AF-FBEC5D34E97C}">
      <dgm:prSet/>
      <dgm:spPr/>
      <dgm:t>
        <a:bodyPr/>
        <a:lstStyle/>
        <a:p>
          <a:endParaRPr lang="en-US"/>
        </a:p>
      </dgm:t>
    </dgm:pt>
    <dgm:pt modelId="{751BFA4F-D20D-4F92-A9C8-EDD7A074BD6D}">
      <dgm:prSet/>
      <dgm:spPr/>
      <dgm:t>
        <a:bodyPr/>
        <a:lstStyle/>
        <a:p>
          <a:r>
            <a:rPr lang="en-GB" dirty="0"/>
            <a:t>Dry scan imaging.</a:t>
          </a:r>
          <a:endParaRPr lang="en-US" dirty="0"/>
        </a:p>
      </dgm:t>
    </dgm:pt>
    <dgm:pt modelId="{E7C479AE-FDE4-48F5-AADE-15A595AFA4E0}" type="parTrans" cxnId="{256BEBB5-EA03-4297-841D-B172F3CD4B62}">
      <dgm:prSet/>
      <dgm:spPr/>
      <dgm:t>
        <a:bodyPr/>
        <a:lstStyle/>
        <a:p>
          <a:endParaRPr lang="en-GB"/>
        </a:p>
      </dgm:t>
    </dgm:pt>
    <dgm:pt modelId="{A22005C8-3DF5-4DF1-9F25-17A4F5340A11}" type="sibTrans" cxnId="{256BEBB5-EA03-4297-841D-B172F3CD4B62}">
      <dgm:prSet/>
      <dgm:spPr/>
      <dgm:t>
        <a:bodyPr/>
        <a:lstStyle/>
        <a:p>
          <a:endParaRPr lang="en-GB"/>
        </a:p>
      </dgm:t>
    </dgm:pt>
    <dgm:pt modelId="{C72D76D2-E856-4AE1-B821-74315C3E4220}">
      <dgm:prSet/>
      <dgm:spPr/>
      <dgm:t>
        <a:bodyPr/>
        <a:lstStyle/>
        <a:p>
          <a:r>
            <a:rPr lang="en-GB" dirty="0"/>
            <a:t>Saturate the sample with formation brine. </a:t>
          </a:r>
          <a:endParaRPr lang="en-US" dirty="0"/>
        </a:p>
      </dgm:t>
    </dgm:pt>
    <dgm:pt modelId="{8C7C42C6-6769-407A-B7FF-ACAEE69008E7}" type="parTrans" cxnId="{369322DE-B88F-4E85-BB7C-E8F1E90C9ED3}">
      <dgm:prSet/>
      <dgm:spPr/>
      <dgm:t>
        <a:bodyPr/>
        <a:lstStyle/>
        <a:p>
          <a:endParaRPr lang="en-GB"/>
        </a:p>
      </dgm:t>
    </dgm:pt>
    <dgm:pt modelId="{0A3A3845-6466-42C6-9A9C-98F3CB48E691}" type="sibTrans" cxnId="{369322DE-B88F-4E85-BB7C-E8F1E90C9ED3}">
      <dgm:prSet/>
      <dgm:spPr/>
      <dgm:t>
        <a:bodyPr/>
        <a:lstStyle/>
        <a:p>
          <a:endParaRPr lang="en-GB"/>
        </a:p>
      </dgm:t>
    </dgm:pt>
    <dgm:pt modelId="{BD518491-7887-4082-B2D2-46AE2F4D6D7E}">
      <dgm:prSet/>
      <dgm:spPr/>
      <dgm:t>
        <a:bodyPr/>
        <a:lstStyle/>
        <a:p>
          <a:r>
            <a:rPr lang="en-GB" dirty="0"/>
            <a:t>Reverse the flow direction half-way through. </a:t>
          </a:r>
          <a:endParaRPr lang="en-US" dirty="0"/>
        </a:p>
      </dgm:t>
    </dgm:pt>
    <dgm:pt modelId="{59A02A65-6E11-4769-83AD-AD1A2C3F694D}" type="parTrans" cxnId="{608926D5-58E4-4B70-A985-1C1B716C610E}">
      <dgm:prSet/>
      <dgm:spPr/>
      <dgm:t>
        <a:bodyPr/>
        <a:lstStyle/>
        <a:p>
          <a:endParaRPr lang="en-GB"/>
        </a:p>
      </dgm:t>
    </dgm:pt>
    <dgm:pt modelId="{7D9621B1-C504-4809-89BA-70164E1C1DDF}" type="sibTrans" cxnId="{608926D5-58E4-4B70-A985-1C1B716C610E}">
      <dgm:prSet/>
      <dgm:spPr/>
      <dgm:t>
        <a:bodyPr/>
        <a:lstStyle/>
        <a:p>
          <a:endParaRPr lang="en-GB"/>
        </a:p>
      </dgm:t>
    </dgm:pt>
    <dgm:pt modelId="{9F481012-2F0F-4400-B4CC-7EC4A0101388}" type="pres">
      <dgm:prSet presAssocID="{971ECD70-D2F7-43D3-AB1F-69C7DBAD9A3D}" presName="Name0" presStyleCnt="0">
        <dgm:presLayoutVars>
          <dgm:dir/>
          <dgm:animLvl val="lvl"/>
          <dgm:resizeHandles val="exact"/>
        </dgm:presLayoutVars>
      </dgm:prSet>
      <dgm:spPr/>
    </dgm:pt>
    <dgm:pt modelId="{07F11710-EBE3-4A82-A02D-4A950711F2BB}" type="pres">
      <dgm:prSet presAssocID="{0156AEFB-DAEE-4BA6-8ABE-4B32CAF6BBDB}" presName="composite" presStyleCnt="0"/>
      <dgm:spPr/>
    </dgm:pt>
    <dgm:pt modelId="{E6A0DFE0-7831-4256-B7CB-22F7D7ABE58C}" type="pres">
      <dgm:prSet presAssocID="{0156AEFB-DAEE-4BA6-8ABE-4B32CAF6BBDB}" presName="parTx" presStyleLbl="node1" presStyleIdx="0" presStyleCnt="4" custLinFactNeighborX="-203">
        <dgm:presLayoutVars>
          <dgm:chMax val="0"/>
          <dgm:chPref val="0"/>
          <dgm:bulletEnabled val="1"/>
        </dgm:presLayoutVars>
      </dgm:prSet>
      <dgm:spPr/>
    </dgm:pt>
    <dgm:pt modelId="{FB0992FA-14F8-4B3E-AC26-DD805E6808B5}" type="pres">
      <dgm:prSet presAssocID="{0156AEFB-DAEE-4BA6-8ABE-4B32CAF6BBDB}" presName="desTx" presStyleLbl="revTx" presStyleIdx="0" presStyleCnt="4">
        <dgm:presLayoutVars>
          <dgm:bulletEnabled val="1"/>
        </dgm:presLayoutVars>
      </dgm:prSet>
      <dgm:spPr/>
    </dgm:pt>
    <dgm:pt modelId="{4114DE5E-8977-4A94-AC23-3B373B19AF23}" type="pres">
      <dgm:prSet presAssocID="{4BD1E1C8-FEB6-4D19-B057-8D04BAB0BE56}" presName="space" presStyleCnt="0"/>
      <dgm:spPr/>
    </dgm:pt>
    <dgm:pt modelId="{510FEB18-AD92-4B5B-BB03-7956074493ED}" type="pres">
      <dgm:prSet presAssocID="{10F95304-BFDA-46A1-9659-AC8722715E0F}" presName="composite" presStyleCnt="0"/>
      <dgm:spPr/>
    </dgm:pt>
    <dgm:pt modelId="{CAD0E5A2-03CB-4A90-B7BD-16162317152A}" type="pres">
      <dgm:prSet presAssocID="{10F95304-BFDA-46A1-9659-AC8722715E0F}" presName="parTx" presStyleLbl="node1" presStyleIdx="1" presStyleCnt="4">
        <dgm:presLayoutVars>
          <dgm:chMax val="0"/>
          <dgm:chPref val="0"/>
          <dgm:bulletEnabled val="1"/>
        </dgm:presLayoutVars>
      </dgm:prSet>
      <dgm:spPr/>
    </dgm:pt>
    <dgm:pt modelId="{3656D83D-DE36-494A-9A93-D47151F8AFF8}" type="pres">
      <dgm:prSet presAssocID="{10F95304-BFDA-46A1-9659-AC8722715E0F}" presName="desTx" presStyleLbl="revTx" presStyleIdx="1" presStyleCnt="4">
        <dgm:presLayoutVars>
          <dgm:bulletEnabled val="1"/>
        </dgm:presLayoutVars>
      </dgm:prSet>
      <dgm:spPr/>
    </dgm:pt>
    <dgm:pt modelId="{91B314E5-C883-4198-86DE-D926DCBBA03F}" type="pres">
      <dgm:prSet presAssocID="{49030CCD-527C-4B62-A873-5B0F846C368E}" presName="space" presStyleCnt="0"/>
      <dgm:spPr/>
    </dgm:pt>
    <dgm:pt modelId="{D1DE7EAD-36E5-4AB1-87E4-AD63A45F0D83}" type="pres">
      <dgm:prSet presAssocID="{A2C0A975-3255-4ED9-B5C9-0FB394674C71}" presName="composite" presStyleCnt="0"/>
      <dgm:spPr/>
    </dgm:pt>
    <dgm:pt modelId="{ACCBCA0B-92C2-423B-9D4D-A13D89BD6B83}" type="pres">
      <dgm:prSet presAssocID="{A2C0A975-3255-4ED9-B5C9-0FB394674C71}" presName="parTx" presStyleLbl="node1" presStyleIdx="2" presStyleCnt="4">
        <dgm:presLayoutVars>
          <dgm:chMax val="0"/>
          <dgm:chPref val="0"/>
          <dgm:bulletEnabled val="1"/>
        </dgm:presLayoutVars>
      </dgm:prSet>
      <dgm:spPr/>
    </dgm:pt>
    <dgm:pt modelId="{F123E5E3-AAAC-4C85-B35B-6D3467CE09BC}" type="pres">
      <dgm:prSet presAssocID="{A2C0A975-3255-4ED9-B5C9-0FB394674C71}" presName="desTx" presStyleLbl="revTx" presStyleIdx="2" presStyleCnt="4">
        <dgm:presLayoutVars>
          <dgm:bulletEnabled val="1"/>
        </dgm:presLayoutVars>
      </dgm:prSet>
      <dgm:spPr/>
    </dgm:pt>
    <dgm:pt modelId="{9427EE7E-4EF4-43F7-A66B-8E1086139381}" type="pres">
      <dgm:prSet presAssocID="{6D9C3860-43F4-4837-9253-553B9F1C103E}" presName="space" presStyleCnt="0"/>
      <dgm:spPr/>
    </dgm:pt>
    <dgm:pt modelId="{404807CF-F08B-4245-B2AE-16C36CCE762E}" type="pres">
      <dgm:prSet presAssocID="{00370042-7E0A-4830-A093-5DA10A4D508E}" presName="composite" presStyleCnt="0"/>
      <dgm:spPr/>
    </dgm:pt>
    <dgm:pt modelId="{659C4D62-324E-4C98-B91D-3C08B5C235AE}" type="pres">
      <dgm:prSet presAssocID="{00370042-7E0A-4830-A093-5DA10A4D508E}" presName="parTx" presStyleLbl="node1" presStyleIdx="3" presStyleCnt="4">
        <dgm:presLayoutVars>
          <dgm:chMax val="0"/>
          <dgm:chPref val="0"/>
          <dgm:bulletEnabled val="1"/>
        </dgm:presLayoutVars>
      </dgm:prSet>
      <dgm:spPr/>
    </dgm:pt>
    <dgm:pt modelId="{A0CD651D-4D52-4610-AEB9-C05CEE298622}" type="pres">
      <dgm:prSet presAssocID="{00370042-7E0A-4830-A093-5DA10A4D508E}" presName="desTx" presStyleLbl="revTx" presStyleIdx="3" presStyleCnt="4">
        <dgm:presLayoutVars>
          <dgm:bulletEnabled val="1"/>
        </dgm:presLayoutVars>
      </dgm:prSet>
      <dgm:spPr/>
    </dgm:pt>
  </dgm:ptLst>
  <dgm:cxnLst>
    <dgm:cxn modelId="{48726D01-602E-47F0-88EA-0170500D6579}" type="presOf" srcId="{BD518491-7887-4082-B2D2-46AE2F4D6D7E}" destId="{F123E5E3-AAAC-4C85-B35B-6D3467CE09BC}" srcOrd="0" destOrd="1" presId="urn:microsoft.com/office/officeart/2005/8/layout/chevron1"/>
    <dgm:cxn modelId="{2FA17C3A-C320-470C-9E54-01683B91CCEB}" type="presOf" srcId="{D5848A0E-4C8E-4DC4-8025-14BE53C3CB51}" destId="{F123E5E3-AAAC-4C85-B35B-6D3467CE09BC}" srcOrd="0" destOrd="0" presId="urn:microsoft.com/office/officeart/2005/8/layout/chevron1"/>
    <dgm:cxn modelId="{741E0540-F073-4FF3-977F-A9041C24BF23}" type="presOf" srcId="{10F95304-BFDA-46A1-9659-AC8722715E0F}" destId="{CAD0E5A2-03CB-4A90-B7BD-16162317152A}" srcOrd="0" destOrd="0" presId="urn:microsoft.com/office/officeart/2005/8/layout/chevron1"/>
    <dgm:cxn modelId="{77FA185D-F6B4-44E1-90ED-FC41511FFCE8}" type="presOf" srcId="{4B7FE760-3DBA-4467-BE1B-6C253955BDBE}" destId="{3656D83D-DE36-494A-9A93-D47151F8AFF8}" srcOrd="0" destOrd="1" presId="urn:microsoft.com/office/officeart/2005/8/layout/chevron1"/>
    <dgm:cxn modelId="{EA137441-B87E-49F8-BB6E-E944B101D1AE}" type="presOf" srcId="{54932E7C-9C67-4406-984F-82739DE045A0}" destId="{FB0992FA-14F8-4B3E-AC26-DD805E6808B5}" srcOrd="0" destOrd="0" presId="urn:microsoft.com/office/officeart/2005/8/layout/chevron1"/>
    <dgm:cxn modelId="{7C08D743-1151-416D-9126-9BD4FA8CB079}" srcId="{A2C0A975-3255-4ED9-B5C9-0FB394674C71}" destId="{D5848A0E-4C8E-4DC4-8025-14BE53C3CB51}" srcOrd="0" destOrd="0" parTransId="{D474B245-922E-4BBF-9404-7C77FC5D6B08}" sibTransId="{3BBA8915-8976-489B-A01A-D999310E679B}"/>
    <dgm:cxn modelId="{E63F3564-09C0-437C-8F5E-5EF1C8415ED4}" type="presOf" srcId="{DDCED1D1-6BF2-47DA-AFF8-12E813B6D216}" destId="{3656D83D-DE36-494A-9A93-D47151F8AFF8}" srcOrd="0" destOrd="0" presId="urn:microsoft.com/office/officeart/2005/8/layout/chevron1"/>
    <dgm:cxn modelId="{9310F865-2148-43DE-881D-D7F5BD5771FB}" srcId="{971ECD70-D2F7-43D3-AB1F-69C7DBAD9A3D}" destId="{10F95304-BFDA-46A1-9659-AC8722715E0F}" srcOrd="1" destOrd="0" parTransId="{EF2F33A5-32EF-4899-8DA5-DC4DB28BA1A7}" sibTransId="{49030CCD-527C-4B62-A873-5B0F846C368E}"/>
    <dgm:cxn modelId="{5435FF82-5008-4E5C-8B65-CD48BE82FE5C}" srcId="{971ECD70-D2F7-43D3-AB1F-69C7DBAD9A3D}" destId="{00370042-7E0A-4830-A093-5DA10A4D508E}" srcOrd="3" destOrd="0" parTransId="{36011B30-705D-4EDB-9D56-89C4270443C0}" sibTransId="{9B7D1B59-F904-49A3-A191-CF509DE68258}"/>
    <dgm:cxn modelId="{36F04E8A-4C75-40F0-BD02-472A84B70305}" type="presOf" srcId="{751BFA4F-D20D-4F92-A9C8-EDD7A074BD6D}" destId="{FB0992FA-14F8-4B3E-AC26-DD805E6808B5}" srcOrd="0" destOrd="1" presId="urn:microsoft.com/office/officeart/2005/8/layout/chevron1"/>
    <dgm:cxn modelId="{813ED58D-A7BB-4E45-A028-38D28747D7C8}" srcId="{10F95304-BFDA-46A1-9659-AC8722715E0F}" destId="{DDCED1D1-6BF2-47DA-AFF8-12E813B6D216}" srcOrd="0" destOrd="0" parTransId="{09ABCB6D-0653-430F-8451-BA4A55C1054C}" sibTransId="{4890DB79-10AE-43C2-8031-B89E38D986DA}"/>
    <dgm:cxn modelId="{3394D5AE-BB7A-4B70-9711-AD512AE94574}" srcId="{971ECD70-D2F7-43D3-AB1F-69C7DBAD9A3D}" destId="{0156AEFB-DAEE-4BA6-8ABE-4B32CAF6BBDB}" srcOrd="0" destOrd="0" parTransId="{5888AD6F-35BD-43CA-BFD9-3EDB01357C4B}" sibTransId="{4BD1E1C8-FEB6-4D19-B057-8D04BAB0BE56}"/>
    <dgm:cxn modelId="{256BEBB5-EA03-4297-841D-B172F3CD4B62}" srcId="{0156AEFB-DAEE-4BA6-8ABE-4B32CAF6BBDB}" destId="{751BFA4F-D20D-4F92-A9C8-EDD7A074BD6D}" srcOrd="1" destOrd="0" parTransId="{E7C479AE-FDE4-48F5-AADE-15A595AFA4E0}" sibTransId="{A22005C8-3DF5-4DF1-9F25-17A4F5340A11}"/>
    <dgm:cxn modelId="{1274B7C3-BBB7-4336-9755-0BD58A673A92}" srcId="{10F95304-BFDA-46A1-9659-AC8722715E0F}" destId="{4B7FE760-3DBA-4467-BE1B-6C253955BDBE}" srcOrd="1" destOrd="0" parTransId="{3E1A5A27-12FC-4CBD-B489-1A7F0F043787}" sibTransId="{0D90CEEB-3A66-4163-B523-4FBCC3E7B97C}"/>
    <dgm:cxn modelId="{608926D5-58E4-4B70-A985-1C1B716C610E}" srcId="{A2C0A975-3255-4ED9-B5C9-0FB394674C71}" destId="{BD518491-7887-4082-B2D2-46AE2F4D6D7E}" srcOrd="1" destOrd="0" parTransId="{59A02A65-6E11-4769-83AD-AD1A2C3F694D}" sibTransId="{7D9621B1-C504-4809-89BA-70164E1C1DDF}"/>
    <dgm:cxn modelId="{724659D7-A71B-48DA-9E9F-98E13BD70A18}" type="presOf" srcId="{971ECD70-D2F7-43D3-AB1F-69C7DBAD9A3D}" destId="{9F481012-2F0F-4400-B4CC-7EC4A0101388}" srcOrd="0" destOrd="0" presId="urn:microsoft.com/office/officeart/2005/8/layout/chevron1"/>
    <dgm:cxn modelId="{369322DE-B88F-4E85-BB7C-E8F1E90C9ED3}" srcId="{0156AEFB-DAEE-4BA6-8ABE-4B32CAF6BBDB}" destId="{C72D76D2-E856-4AE1-B821-74315C3E4220}" srcOrd="2" destOrd="0" parTransId="{8C7C42C6-6769-407A-B7FF-ACAEE69008E7}" sibTransId="{0A3A3845-6466-42C6-9A9C-98F3CB48E691}"/>
    <dgm:cxn modelId="{193003E4-AD4A-486C-91AD-E3443D477777}" type="presOf" srcId="{BC664C71-7069-47DB-9DE2-3DA352D120CD}" destId="{A0CD651D-4D52-4610-AEB9-C05CEE298622}" srcOrd="0" destOrd="0" presId="urn:microsoft.com/office/officeart/2005/8/layout/chevron1"/>
    <dgm:cxn modelId="{B7D063E7-8647-4C8E-8696-52D875387488}" type="presOf" srcId="{00370042-7E0A-4830-A093-5DA10A4D508E}" destId="{659C4D62-324E-4C98-B91D-3C08B5C235AE}" srcOrd="0" destOrd="0" presId="urn:microsoft.com/office/officeart/2005/8/layout/chevron1"/>
    <dgm:cxn modelId="{F77059E8-2062-43E1-A4ED-78EAD82651BA}" srcId="{971ECD70-D2F7-43D3-AB1F-69C7DBAD9A3D}" destId="{A2C0A975-3255-4ED9-B5C9-0FB394674C71}" srcOrd="2" destOrd="0" parTransId="{89EEBB49-D98E-43A3-B0D2-B80356031F7B}" sibTransId="{6D9C3860-43F4-4837-9253-553B9F1C103E}"/>
    <dgm:cxn modelId="{250542F3-74A2-498C-9FF0-B66E809B95BA}" type="presOf" srcId="{0156AEFB-DAEE-4BA6-8ABE-4B32CAF6BBDB}" destId="{E6A0DFE0-7831-4256-B7CB-22F7D7ABE58C}" srcOrd="0" destOrd="0" presId="urn:microsoft.com/office/officeart/2005/8/layout/chevron1"/>
    <dgm:cxn modelId="{023AA3F5-0344-40AA-8FEA-ACBEB560F8C0}" srcId="{0156AEFB-DAEE-4BA6-8ABE-4B32CAF6BBDB}" destId="{54932E7C-9C67-4406-984F-82739DE045A0}" srcOrd="0" destOrd="0" parTransId="{F5D355B7-49AA-45A5-94F7-ACB7A2689B8D}" sibTransId="{18A2E205-31DF-45B4-A2A4-E3F68BC4E698}"/>
    <dgm:cxn modelId="{AE3FC5F9-8A3C-4733-A3D7-C383872462B3}" type="presOf" srcId="{C72D76D2-E856-4AE1-B821-74315C3E4220}" destId="{FB0992FA-14F8-4B3E-AC26-DD805E6808B5}" srcOrd="0" destOrd="2" presId="urn:microsoft.com/office/officeart/2005/8/layout/chevron1"/>
    <dgm:cxn modelId="{277004FD-F2A3-46B7-A0AF-FBEC5D34E97C}" srcId="{00370042-7E0A-4830-A093-5DA10A4D508E}" destId="{BC664C71-7069-47DB-9DE2-3DA352D120CD}" srcOrd="0" destOrd="0" parTransId="{BD80BA2C-C718-41AD-8C5F-EF8B86AFB4F6}" sibTransId="{FF9EA366-D959-47D3-BB56-1F4465077FEF}"/>
    <dgm:cxn modelId="{5BE4D7FE-AD2C-451F-B946-2525AD9E48EA}" type="presOf" srcId="{A2C0A975-3255-4ED9-B5C9-0FB394674C71}" destId="{ACCBCA0B-92C2-423B-9D4D-A13D89BD6B83}" srcOrd="0" destOrd="0" presId="urn:microsoft.com/office/officeart/2005/8/layout/chevron1"/>
    <dgm:cxn modelId="{31D5BC38-C11D-443B-BD1C-ACA6BB89C05A}" type="presParOf" srcId="{9F481012-2F0F-4400-B4CC-7EC4A0101388}" destId="{07F11710-EBE3-4A82-A02D-4A950711F2BB}" srcOrd="0" destOrd="0" presId="urn:microsoft.com/office/officeart/2005/8/layout/chevron1"/>
    <dgm:cxn modelId="{A9D886EF-3BD1-4AD8-B9DD-5ACEEE7C7A6C}" type="presParOf" srcId="{07F11710-EBE3-4A82-A02D-4A950711F2BB}" destId="{E6A0DFE0-7831-4256-B7CB-22F7D7ABE58C}" srcOrd="0" destOrd="0" presId="urn:microsoft.com/office/officeart/2005/8/layout/chevron1"/>
    <dgm:cxn modelId="{723898C3-2F14-4163-AC2A-449D4343E8B6}" type="presParOf" srcId="{07F11710-EBE3-4A82-A02D-4A950711F2BB}" destId="{FB0992FA-14F8-4B3E-AC26-DD805E6808B5}" srcOrd="1" destOrd="0" presId="urn:microsoft.com/office/officeart/2005/8/layout/chevron1"/>
    <dgm:cxn modelId="{5992DC2F-EA1D-4C55-A53A-039FD2DCA29B}" type="presParOf" srcId="{9F481012-2F0F-4400-B4CC-7EC4A0101388}" destId="{4114DE5E-8977-4A94-AC23-3B373B19AF23}" srcOrd="1" destOrd="0" presId="urn:microsoft.com/office/officeart/2005/8/layout/chevron1"/>
    <dgm:cxn modelId="{B0E007AF-3EF3-4CF5-B7B8-04C3DF458E8D}" type="presParOf" srcId="{9F481012-2F0F-4400-B4CC-7EC4A0101388}" destId="{510FEB18-AD92-4B5B-BB03-7956074493ED}" srcOrd="2" destOrd="0" presId="urn:microsoft.com/office/officeart/2005/8/layout/chevron1"/>
    <dgm:cxn modelId="{199CBB7E-8B6C-433F-8F20-D798B3EDBCD5}" type="presParOf" srcId="{510FEB18-AD92-4B5B-BB03-7956074493ED}" destId="{CAD0E5A2-03CB-4A90-B7BD-16162317152A}" srcOrd="0" destOrd="0" presId="urn:microsoft.com/office/officeart/2005/8/layout/chevron1"/>
    <dgm:cxn modelId="{9067E8A9-89DC-4C10-8CFA-498935BF6E50}" type="presParOf" srcId="{510FEB18-AD92-4B5B-BB03-7956074493ED}" destId="{3656D83D-DE36-494A-9A93-D47151F8AFF8}" srcOrd="1" destOrd="0" presId="urn:microsoft.com/office/officeart/2005/8/layout/chevron1"/>
    <dgm:cxn modelId="{D5597FC2-1113-4497-9474-4181B645558A}" type="presParOf" srcId="{9F481012-2F0F-4400-B4CC-7EC4A0101388}" destId="{91B314E5-C883-4198-86DE-D926DCBBA03F}" srcOrd="3" destOrd="0" presId="urn:microsoft.com/office/officeart/2005/8/layout/chevron1"/>
    <dgm:cxn modelId="{9D20BCB6-D0F1-4F78-874D-0110EDB87A5B}" type="presParOf" srcId="{9F481012-2F0F-4400-B4CC-7EC4A0101388}" destId="{D1DE7EAD-36E5-4AB1-87E4-AD63A45F0D83}" srcOrd="4" destOrd="0" presId="urn:microsoft.com/office/officeart/2005/8/layout/chevron1"/>
    <dgm:cxn modelId="{5122CBF9-7201-417B-B0E0-BF78C3A10A02}" type="presParOf" srcId="{D1DE7EAD-36E5-4AB1-87E4-AD63A45F0D83}" destId="{ACCBCA0B-92C2-423B-9D4D-A13D89BD6B83}" srcOrd="0" destOrd="0" presId="urn:microsoft.com/office/officeart/2005/8/layout/chevron1"/>
    <dgm:cxn modelId="{A6B96B1C-C6B0-4333-8FEB-18B2070BBFDD}" type="presParOf" srcId="{D1DE7EAD-36E5-4AB1-87E4-AD63A45F0D83}" destId="{F123E5E3-AAAC-4C85-B35B-6D3467CE09BC}" srcOrd="1" destOrd="0" presId="urn:microsoft.com/office/officeart/2005/8/layout/chevron1"/>
    <dgm:cxn modelId="{3A15D690-B218-4D2E-9601-F569CCA0C9F5}" type="presParOf" srcId="{9F481012-2F0F-4400-B4CC-7EC4A0101388}" destId="{9427EE7E-4EF4-43F7-A66B-8E1086139381}" srcOrd="5" destOrd="0" presId="urn:microsoft.com/office/officeart/2005/8/layout/chevron1"/>
    <dgm:cxn modelId="{CB58DBC7-8BC7-4AC1-AEF8-9C7F61831E26}" type="presParOf" srcId="{9F481012-2F0F-4400-B4CC-7EC4A0101388}" destId="{404807CF-F08B-4245-B2AE-16C36CCE762E}" srcOrd="6" destOrd="0" presId="urn:microsoft.com/office/officeart/2005/8/layout/chevron1"/>
    <dgm:cxn modelId="{14408353-9DC3-47E5-A7B1-862335E99785}" type="presParOf" srcId="{404807CF-F08B-4245-B2AE-16C36CCE762E}" destId="{659C4D62-324E-4C98-B91D-3C08B5C235AE}" srcOrd="0" destOrd="0" presId="urn:microsoft.com/office/officeart/2005/8/layout/chevron1"/>
    <dgm:cxn modelId="{7E968496-7A08-4F79-8359-FE3E8092AD36}" type="presParOf" srcId="{404807CF-F08B-4245-B2AE-16C36CCE762E}" destId="{A0CD651D-4D52-4610-AEB9-C05CEE298622}"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F66149-BCB9-4501-9533-C7544C8EBD02}"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5C9DA57F-1713-48DF-8F32-DD572FC96D3E}">
      <dgm:prSet/>
      <dgm:spPr/>
      <dgm:t>
        <a:bodyPr/>
        <a:lstStyle/>
        <a:p>
          <a:r>
            <a:rPr lang="en-GB"/>
            <a:t>Before injection</a:t>
          </a:r>
          <a:endParaRPr lang="en-US"/>
        </a:p>
      </dgm:t>
    </dgm:pt>
    <dgm:pt modelId="{7AE9666B-1E76-4239-8E2C-0309A871836B}" type="parTrans" cxnId="{CCD732EC-1695-413B-A0CE-3F7453BB45AC}">
      <dgm:prSet/>
      <dgm:spPr/>
      <dgm:t>
        <a:bodyPr/>
        <a:lstStyle/>
        <a:p>
          <a:endParaRPr lang="en-US"/>
        </a:p>
      </dgm:t>
    </dgm:pt>
    <dgm:pt modelId="{D00342E7-59FA-4DC5-8678-65E3A9522D3D}" type="sibTrans" cxnId="{CCD732EC-1695-413B-A0CE-3F7453BB45AC}">
      <dgm:prSet phldrT="01" phldr="0"/>
      <dgm:spPr/>
      <dgm:t>
        <a:bodyPr/>
        <a:lstStyle/>
        <a:p>
          <a:r>
            <a:rPr lang="en-US"/>
            <a:t>01</a:t>
          </a:r>
        </a:p>
      </dgm:t>
    </dgm:pt>
    <dgm:pt modelId="{639C6DF4-E161-4EE9-A221-872E13BFF7DC}">
      <dgm:prSet/>
      <dgm:spPr/>
      <dgm:t>
        <a:bodyPr/>
        <a:lstStyle/>
        <a:p>
          <a:r>
            <a:rPr lang="en-GB" dirty="0"/>
            <a:t>Micro-CT images (Reference images) </a:t>
          </a:r>
          <a:endParaRPr lang="en-US" dirty="0"/>
        </a:p>
      </dgm:t>
    </dgm:pt>
    <dgm:pt modelId="{34DECAB9-B568-4A3E-BCC2-85F3AE6CD36B}" type="parTrans" cxnId="{54E8015C-49FC-4918-8F95-BDFBC6DC0564}">
      <dgm:prSet/>
      <dgm:spPr/>
      <dgm:t>
        <a:bodyPr/>
        <a:lstStyle/>
        <a:p>
          <a:endParaRPr lang="en-US"/>
        </a:p>
      </dgm:t>
    </dgm:pt>
    <dgm:pt modelId="{91ED4ACF-8D03-4224-ACC6-27CF9752E0AA}" type="sibTrans" cxnId="{54E8015C-49FC-4918-8F95-BDFBC6DC0564}">
      <dgm:prSet/>
      <dgm:spPr/>
      <dgm:t>
        <a:bodyPr/>
        <a:lstStyle/>
        <a:p>
          <a:endParaRPr lang="en-US"/>
        </a:p>
      </dgm:t>
    </dgm:pt>
    <dgm:pt modelId="{CD62B920-A904-475D-9958-1EAA4BB59C5E}">
      <dgm:prSet/>
      <dgm:spPr/>
      <dgm:t>
        <a:bodyPr/>
        <a:lstStyle/>
        <a:p>
          <a:r>
            <a:rPr lang="en-GB" dirty="0"/>
            <a:t>Wettability alteration then </a:t>
          </a:r>
          <a:r>
            <a:rPr lang="en-GB" dirty="0" err="1"/>
            <a:t>Decane</a:t>
          </a:r>
          <a:r>
            <a:rPr lang="en-GB" dirty="0"/>
            <a:t> Injection</a:t>
          </a:r>
          <a:endParaRPr lang="en-US" dirty="0"/>
        </a:p>
      </dgm:t>
    </dgm:pt>
    <dgm:pt modelId="{107EF2C6-719C-4E8A-AA0B-C393F814B524}" type="parTrans" cxnId="{BF17EF21-2CE6-4F0C-8307-F74F31FF7AA2}">
      <dgm:prSet/>
      <dgm:spPr/>
      <dgm:t>
        <a:bodyPr/>
        <a:lstStyle/>
        <a:p>
          <a:endParaRPr lang="en-US"/>
        </a:p>
      </dgm:t>
    </dgm:pt>
    <dgm:pt modelId="{A3E8D48E-E0AE-418E-806E-E7D7DECB4A1C}" type="sibTrans" cxnId="{BF17EF21-2CE6-4F0C-8307-F74F31FF7AA2}">
      <dgm:prSet phldrT="02" phldr="0"/>
      <dgm:spPr/>
      <dgm:t>
        <a:bodyPr/>
        <a:lstStyle/>
        <a:p>
          <a:r>
            <a:rPr lang="en-US" dirty="0"/>
            <a:t>02</a:t>
          </a:r>
        </a:p>
      </dgm:t>
    </dgm:pt>
    <dgm:pt modelId="{F7F40A2E-C751-45A4-B5A3-6177BE2B83D0}">
      <dgm:prSet/>
      <dgm:spPr/>
      <dgm:t>
        <a:bodyPr/>
        <a:lstStyle/>
        <a:p>
          <a:r>
            <a:rPr lang="en-GB"/>
            <a:t>Micro-CT images </a:t>
          </a:r>
          <a:endParaRPr lang="en-US"/>
        </a:p>
      </dgm:t>
    </dgm:pt>
    <dgm:pt modelId="{B32CDB4F-EEFE-4FC4-89C4-F052E97A9415}" type="parTrans" cxnId="{3E8E5831-54F2-4E64-A8EB-39327238101A}">
      <dgm:prSet/>
      <dgm:spPr/>
      <dgm:t>
        <a:bodyPr/>
        <a:lstStyle/>
        <a:p>
          <a:endParaRPr lang="en-US"/>
        </a:p>
      </dgm:t>
    </dgm:pt>
    <dgm:pt modelId="{E63F356A-1992-4C7F-9688-5ECC245A125C}" type="sibTrans" cxnId="{3E8E5831-54F2-4E64-A8EB-39327238101A}">
      <dgm:prSet/>
      <dgm:spPr/>
      <dgm:t>
        <a:bodyPr/>
        <a:lstStyle/>
        <a:p>
          <a:endParaRPr lang="en-US"/>
        </a:p>
      </dgm:t>
    </dgm:pt>
    <dgm:pt modelId="{FCED08A9-1697-49DC-A09A-13FCE083C264}">
      <dgm:prSet/>
      <dgm:spPr/>
      <dgm:t>
        <a:bodyPr/>
        <a:lstStyle/>
        <a:p>
          <a:r>
            <a:rPr lang="en-GB" dirty="0"/>
            <a:t>Surfactant flooding </a:t>
          </a:r>
          <a:endParaRPr lang="en-US" dirty="0"/>
        </a:p>
        <a:p>
          <a:r>
            <a:rPr lang="en-GB" dirty="0"/>
            <a:t>At constant rate of 0.01ml/min</a:t>
          </a:r>
          <a:endParaRPr lang="en-US" dirty="0"/>
        </a:p>
        <a:p>
          <a:r>
            <a:rPr lang="en-GB" dirty="0"/>
            <a:t>Micro-CT images acquired after 1PV, 2PV and 3 PV.</a:t>
          </a:r>
          <a:endParaRPr lang="en-US" dirty="0"/>
        </a:p>
      </dgm:t>
    </dgm:pt>
    <dgm:pt modelId="{E71FA330-B5A0-4C01-9C4C-5C4A3A0E22F1}" type="parTrans" cxnId="{E9A07D45-B22F-40A7-95CB-DBE361DC82FC}">
      <dgm:prSet/>
      <dgm:spPr/>
      <dgm:t>
        <a:bodyPr/>
        <a:lstStyle/>
        <a:p>
          <a:endParaRPr lang="en-US"/>
        </a:p>
      </dgm:t>
    </dgm:pt>
    <dgm:pt modelId="{6A369180-A36F-4F23-A3E0-B3EF1EDCF4C0}" type="sibTrans" cxnId="{E9A07D45-B22F-40A7-95CB-DBE361DC82FC}">
      <dgm:prSet phldrT="03" phldr="0"/>
      <dgm:spPr/>
      <dgm:t>
        <a:bodyPr/>
        <a:lstStyle/>
        <a:p>
          <a:r>
            <a:rPr lang="en-US"/>
            <a:t>03</a:t>
          </a:r>
        </a:p>
      </dgm:t>
    </dgm:pt>
    <dgm:pt modelId="{5D296196-51C3-44C5-89AB-AFAD1488B8A8}" type="pres">
      <dgm:prSet presAssocID="{67F66149-BCB9-4501-9533-C7544C8EBD02}" presName="Name0" presStyleCnt="0">
        <dgm:presLayoutVars>
          <dgm:animLvl val="lvl"/>
          <dgm:resizeHandles val="exact"/>
        </dgm:presLayoutVars>
      </dgm:prSet>
      <dgm:spPr/>
    </dgm:pt>
    <dgm:pt modelId="{511D2116-7BAB-4B41-9D35-8870E9EFC09A}" type="pres">
      <dgm:prSet presAssocID="{5C9DA57F-1713-48DF-8F32-DD572FC96D3E}" presName="compositeNode" presStyleCnt="0">
        <dgm:presLayoutVars>
          <dgm:bulletEnabled val="1"/>
        </dgm:presLayoutVars>
      </dgm:prSet>
      <dgm:spPr/>
    </dgm:pt>
    <dgm:pt modelId="{7EB71D16-4C92-4AE4-AC86-E6C17BD50942}" type="pres">
      <dgm:prSet presAssocID="{5C9DA57F-1713-48DF-8F32-DD572FC96D3E}" presName="bgRect" presStyleLbl="alignNode1" presStyleIdx="0" presStyleCnt="3" custLinFactNeighborX="-8" custLinFactNeighborY="16288"/>
      <dgm:spPr/>
    </dgm:pt>
    <dgm:pt modelId="{1B0A2C58-AF8E-4CE2-A9C6-4F905DAAF0A7}" type="pres">
      <dgm:prSet presAssocID="{D00342E7-59FA-4DC5-8678-65E3A9522D3D}" presName="sibTransNodeRect" presStyleLbl="alignNode1" presStyleIdx="0" presStyleCnt="3" custLinFactNeighborX="8" custLinFactNeighborY="40861">
        <dgm:presLayoutVars>
          <dgm:chMax val="0"/>
          <dgm:bulletEnabled val="1"/>
        </dgm:presLayoutVars>
      </dgm:prSet>
      <dgm:spPr/>
    </dgm:pt>
    <dgm:pt modelId="{736FA31B-EE2E-4739-8614-2EEF1F9A8E2C}" type="pres">
      <dgm:prSet presAssocID="{5C9DA57F-1713-48DF-8F32-DD572FC96D3E}" presName="nodeRect" presStyleLbl="alignNode1" presStyleIdx="0" presStyleCnt="3">
        <dgm:presLayoutVars>
          <dgm:bulletEnabled val="1"/>
        </dgm:presLayoutVars>
      </dgm:prSet>
      <dgm:spPr/>
    </dgm:pt>
    <dgm:pt modelId="{797C1F4F-7458-41C5-9C4D-E328142D8D26}" type="pres">
      <dgm:prSet presAssocID="{D00342E7-59FA-4DC5-8678-65E3A9522D3D}" presName="sibTrans" presStyleCnt="0"/>
      <dgm:spPr/>
    </dgm:pt>
    <dgm:pt modelId="{FD655B74-35B5-4202-83BF-13192BD25D54}" type="pres">
      <dgm:prSet presAssocID="{CD62B920-A904-475D-9958-1EAA4BB59C5E}" presName="compositeNode" presStyleCnt="0">
        <dgm:presLayoutVars>
          <dgm:bulletEnabled val="1"/>
        </dgm:presLayoutVars>
      </dgm:prSet>
      <dgm:spPr/>
    </dgm:pt>
    <dgm:pt modelId="{A4B1560E-C7B0-4503-900F-386832AA2B49}" type="pres">
      <dgm:prSet presAssocID="{CD62B920-A904-475D-9958-1EAA4BB59C5E}" presName="bgRect" presStyleLbl="alignNode1" presStyleIdx="1" presStyleCnt="3" custLinFactNeighborX="8" custLinFactNeighborY="16345"/>
      <dgm:spPr/>
    </dgm:pt>
    <dgm:pt modelId="{73C59498-95D6-4467-B3A1-2794ED41F203}" type="pres">
      <dgm:prSet presAssocID="{A3E8D48E-E0AE-418E-806E-E7D7DECB4A1C}" presName="sibTransNodeRect" presStyleLbl="alignNode1" presStyleIdx="1" presStyleCnt="3" custLinFactNeighborX="8" custLinFactNeighborY="40861">
        <dgm:presLayoutVars>
          <dgm:chMax val="0"/>
          <dgm:bulletEnabled val="1"/>
        </dgm:presLayoutVars>
      </dgm:prSet>
      <dgm:spPr/>
    </dgm:pt>
    <dgm:pt modelId="{BD195236-1A89-436B-920A-57CEDA4E53F2}" type="pres">
      <dgm:prSet presAssocID="{CD62B920-A904-475D-9958-1EAA4BB59C5E}" presName="nodeRect" presStyleLbl="alignNode1" presStyleIdx="1" presStyleCnt="3">
        <dgm:presLayoutVars>
          <dgm:bulletEnabled val="1"/>
        </dgm:presLayoutVars>
      </dgm:prSet>
      <dgm:spPr/>
    </dgm:pt>
    <dgm:pt modelId="{3992F378-E7F0-46FD-BA85-1DD08F7F0845}" type="pres">
      <dgm:prSet presAssocID="{A3E8D48E-E0AE-418E-806E-E7D7DECB4A1C}" presName="sibTrans" presStyleCnt="0"/>
      <dgm:spPr/>
    </dgm:pt>
    <dgm:pt modelId="{34510C74-0C67-4B90-832A-0A8A846D7F46}" type="pres">
      <dgm:prSet presAssocID="{FCED08A9-1697-49DC-A09A-13FCE083C264}" presName="compositeNode" presStyleCnt="0">
        <dgm:presLayoutVars>
          <dgm:bulletEnabled val="1"/>
        </dgm:presLayoutVars>
      </dgm:prSet>
      <dgm:spPr/>
    </dgm:pt>
    <dgm:pt modelId="{993520B7-5405-4DF0-A7C8-FB2E53C8CA08}" type="pres">
      <dgm:prSet presAssocID="{FCED08A9-1697-49DC-A09A-13FCE083C264}" presName="bgRect" presStyleLbl="alignNode1" presStyleIdx="2" presStyleCnt="3" custLinFactNeighborX="8" custLinFactNeighborY="16345"/>
      <dgm:spPr/>
    </dgm:pt>
    <dgm:pt modelId="{5F44A8CC-845F-4B7F-A4AC-BAF0061837CF}" type="pres">
      <dgm:prSet presAssocID="{6A369180-A36F-4F23-A3E0-B3EF1EDCF4C0}" presName="sibTransNodeRect" presStyleLbl="alignNode1" presStyleIdx="2" presStyleCnt="3" custLinFactNeighborX="8" custLinFactNeighborY="40861">
        <dgm:presLayoutVars>
          <dgm:chMax val="0"/>
          <dgm:bulletEnabled val="1"/>
        </dgm:presLayoutVars>
      </dgm:prSet>
      <dgm:spPr/>
    </dgm:pt>
    <dgm:pt modelId="{320EE33D-5B32-4F9B-B8D1-BF5B5A07568D}" type="pres">
      <dgm:prSet presAssocID="{FCED08A9-1697-49DC-A09A-13FCE083C264}" presName="nodeRect" presStyleLbl="alignNode1" presStyleIdx="2" presStyleCnt="3">
        <dgm:presLayoutVars>
          <dgm:bulletEnabled val="1"/>
        </dgm:presLayoutVars>
      </dgm:prSet>
      <dgm:spPr/>
    </dgm:pt>
  </dgm:ptLst>
  <dgm:cxnLst>
    <dgm:cxn modelId="{D6BB7100-E16F-433C-8E00-87438728FA72}" type="presOf" srcId="{D00342E7-59FA-4DC5-8678-65E3A9522D3D}" destId="{1B0A2C58-AF8E-4CE2-A9C6-4F905DAAF0A7}" srcOrd="0" destOrd="0" presId="urn:microsoft.com/office/officeart/2016/7/layout/LinearBlockProcessNumbered"/>
    <dgm:cxn modelId="{651FE514-F3DA-4243-9976-05C1A51CFF19}" type="presOf" srcId="{A3E8D48E-E0AE-418E-806E-E7D7DECB4A1C}" destId="{73C59498-95D6-4467-B3A1-2794ED41F203}" srcOrd="0" destOrd="0" presId="urn:microsoft.com/office/officeart/2016/7/layout/LinearBlockProcessNumbered"/>
    <dgm:cxn modelId="{BF17EF21-2CE6-4F0C-8307-F74F31FF7AA2}" srcId="{67F66149-BCB9-4501-9533-C7544C8EBD02}" destId="{CD62B920-A904-475D-9958-1EAA4BB59C5E}" srcOrd="1" destOrd="0" parTransId="{107EF2C6-719C-4E8A-AA0B-C393F814B524}" sibTransId="{A3E8D48E-E0AE-418E-806E-E7D7DECB4A1C}"/>
    <dgm:cxn modelId="{0544DD23-5D9F-484E-9D4C-4D7760DC5D49}" type="presOf" srcId="{639C6DF4-E161-4EE9-A221-872E13BFF7DC}" destId="{736FA31B-EE2E-4739-8614-2EEF1F9A8E2C}" srcOrd="0" destOrd="1" presId="urn:microsoft.com/office/officeart/2016/7/layout/LinearBlockProcessNumbered"/>
    <dgm:cxn modelId="{3E8E5831-54F2-4E64-A8EB-39327238101A}" srcId="{CD62B920-A904-475D-9958-1EAA4BB59C5E}" destId="{F7F40A2E-C751-45A4-B5A3-6177BE2B83D0}" srcOrd="0" destOrd="0" parTransId="{B32CDB4F-EEFE-4FC4-89C4-F052E97A9415}" sibTransId="{E63F356A-1992-4C7F-9688-5ECC245A125C}"/>
    <dgm:cxn modelId="{9E6CBE31-2E9F-45BE-9E52-9D1CFC3D0D00}" type="presOf" srcId="{6A369180-A36F-4F23-A3E0-B3EF1EDCF4C0}" destId="{5F44A8CC-845F-4B7F-A4AC-BAF0061837CF}" srcOrd="0" destOrd="0" presId="urn:microsoft.com/office/officeart/2016/7/layout/LinearBlockProcessNumbered"/>
    <dgm:cxn modelId="{54E8015C-49FC-4918-8F95-BDFBC6DC0564}" srcId="{5C9DA57F-1713-48DF-8F32-DD572FC96D3E}" destId="{639C6DF4-E161-4EE9-A221-872E13BFF7DC}" srcOrd="0" destOrd="0" parTransId="{34DECAB9-B568-4A3E-BCC2-85F3AE6CD36B}" sibTransId="{91ED4ACF-8D03-4224-ACC6-27CF9752E0AA}"/>
    <dgm:cxn modelId="{A9783D63-B864-4E8A-9BFF-BD6D97BA565E}" type="presOf" srcId="{FCED08A9-1697-49DC-A09A-13FCE083C264}" destId="{320EE33D-5B32-4F9B-B8D1-BF5B5A07568D}" srcOrd="1" destOrd="0" presId="urn:microsoft.com/office/officeart/2016/7/layout/LinearBlockProcessNumbered"/>
    <dgm:cxn modelId="{E9A07D45-B22F-40A7-95CB-DBE361DC82FC}" srcId="{67F66149-BCB9-4501-9533-C7544C8EBD02}" destId="{FCED08A9-1697-49DC-A09A-13FCE083C264}" srcOrd="2" destOrd="0" parTransId="{E71FA330-B5A0-4C01-9C4C-5C4A3A0E22F1}" sibTransId="{6A369180-A36F-4F23-A3E0-B3EF1EDCF4C0}"/>
    <dgm:cxn modelId="{C232529A-C91A-435A-A29F-F07766351F78}" type="presOf" srcId="{F7F40A2E-C751-45A4-B5A3-6177BE2B83D0}" destId="{BD195236-1A89-436B-920A-57CEDA4E53F2}" srcOrd="0" destOrd="1" presId="urn:microsoft.com/office/officeart/2016/7/layout/LinearBlockProcessNumbered"/>
    <dgm:cxn modelId="{93D0089B-9849-4A7A-A810-18A46BBDBF04}" type="presOf" srcId="{FCED08A9-1697-49DC-A09A-13FCE083C264}" destId="{993520B7-5405-4DF0-A7C8-FB2E53C8CA08}" srcOrd="0" destOrd="0" presId="urn:microsoft.com/office/officeart/2016/7/layout/LinearBlockProcessNumbered"/>
    <dgm:cxn modelId="{DFCA75B8-0C81-4D9F-A460-3AA2D4E5FBD6}" type="presOf" srcId="{5C9DA57F-1713-48DF-8F32-DD572FC96D3E}" destId="{736FA31B-EE2E-4739-8614-2EEF1F9A8E2C}" srcOrd="1" destOrd="0" presId="urn:microsoft.com/office/officeart/2016/7/layout/LinearBlockProcessNumbered"/>
    <dgm:cxn modelId="{F0B38FB9-A722-433B-820A-B1C2C8AA14F1}" type="presOf" srcId="{CD62B920-A904-475D-9958-1EAA4BB59C5E}" destId="{BD195236-1A89-436B-920A-57CEDA4E53F2}" srcOrd="1" destOrd="0" presId="urn:microsoft.com/office/officeart/2016/7/layout/LinearBlockProcessNumbered"/>
    <dgm:cxn modelId="{25599BC2-E627-49BA-B04D-406B8532F7FC}" type="presOf" srcId="{5C9DA57F-1713-48DF-8F32-DD572FC96D3E}" destId="{7EB71D16-4C92-4AE4-AC86-E6C17BD50942}" srcOrd="0" destOrd="0" presId="urn:microsoft.com/office/officeart/2016/7/layout/LinearBlockProcessNumbered"/>
    <dgm:cxn modelId="{498ECCE8-AB9D-46CB-A83A-5E45D5FE90C9}" type="presOf" srcId="{67F66149-BCB9-4501-9533-C7544C8EBD02}" destId="{5D296196-51C3-44C5-89AB-AFAD1488B8A8}" srcOrd="0" destOrd="0" presId="urn:microsoft.com/office/officeart/2016/7/layout/LinearBlockProcessNumbered"/>
    <dgm:cxn modelId="{CCD732EC-1695-413B-A0CE-3F7453BB45AC}" srcId="{67F66149-BCB9-4501-9533-C7544C8EBD02}" destId="{5C9DA57F-1713-48DF-8F32-DD572FC96D3E}" srcOrd="0" destOrd="0" parTransId="{7AE9666B-1E76-4239-8E2C-0309A871836B}" sibTransId="{D00342E7-59FA-4DC5-8678-65E3A9522D3D}"/>
    <dgm:cxn modelId="{4999E6FC-5CCA-45A8-8E48-D565A1AF0675}" type="presOf" srcId="{CD62B920-A904-475D-9958-1EAA4BB59C5E}" destId="{A4B1560E-C7B0-4503-900F-386832AA2B49}" srcOrd="0" destOrd="0" presId="urn:microsoft.com/office/officeart/2016/7/layout/LinearBlockProcessNumbered"/>
    <dgm:cxn modelId="{7C393910-FAF5-4C29-8C4C-08DD08B45F73}" type="presParOf" srcId="{5D296196-51C3-44C5-89AB-AFAD1488B8A8}" destId="{511D2116-7BAB-4B41-9D35-8870E9EFC09A}" srcOrd="0" destOrd="0" presId="urn:microsoft.com/office/officeart/2016/7/layout/LinearBlockProcessNumbered"/>
    <dgm:cxn modelId="{B7AE6AE3-D306-492B-B283-CF7B18A812A9}" type="presParOf" srcId="{511D2116-7BAB-4B41-9D35-8870E9EFC09A}" destId="{7EB71D16-4C92-4AE4-AC86-E6C17BD50942}" srcOrd="0" destOrd="0" presId="urn:microsoft.com/office/officeart/2016/7/layout/LinearBlockProcessNumbered"/>
    <dgm:cxn modelId="{B1FF37FE-90B8-4DBD-98B2-694D50C74686}" type="presParOf" srcId="{511D2116-7BAB-4B41-9D35-8870E9EFC09A}" destId="{1B0A2C58-AF8E-4CE2-A9C6-4F905DAAF0A7}" srcOrd="1" destOrd="0" presId="urn:microsoft.com/office/officeart/2016/7/layout/LinearBlockProcessNumbered"/>
    <dgm:cxn modelId="{50A4AC45-4DFF-4D17-A14F-F18E87A89915}" type="presParOf" srcId="{511D2116-7BAB-4B41-9D35-8870E9EFC09A}" destId="{736FA31B-EE2E-4739-8614-2EEF1F9A8E2C}" srcOrd="2" destOrd="0" presId="urn:microsoft.com/office/officeart/2016/7/layout/LinearBlockProcessNumbered"/>
    <dgm:cxn modelId="{9698B276-552C-4EF4-819E-4FCDECA3DFB6}" type="presParOf" srcId="{5D296196-51C3-44C5-89AB-AFAD1488B8A8}" destId="{797C1F4F-7458-41C5-9C4D-E328142D8D26}" srcOrd="1" destOrd="0" presId="urn:microsoft.com/office/officeart/2016/7/layout/LinearBlockProcessNumbered"/>
    <dgm:cxn modelId="{DA74F444-36BB-42E5-9894-CEC91B3C558D}" type="presParOf" srcId="{5D296196-51C3-44C5-89AB-AFAD1488B8A8}" destId="{FD655B74-35B5-4202-83BF-13192BD25D54}" srcOrd="2" destOrd="0" presId="urn:microsoft.com/office/officeart/2016/7/layout/LinearBlockProcessNumbered"/>
    <dgm:cxn modelId="{96DD39D7-2F36-48E5-A22B-62E91D733CC8}" type="presParOf" srcId="{FD655B74-35B5-4202-83BF-13192BD25D54}" destId="{A4B1560E-C7B0-4503-900F-386832AA2B49}" srcOrd="0" destOrd="0" presId="urn:microsoft.com/office/officeart/2016/7/layout/LinearBlockProcessNumbered"/>
    <dgm:cxn modelId="{D1ADAD81-D308-4DBA-9BDB-1C97C723F102}" type="presParOf" srcId="{FD655B74-35B5-4202-83BF-13192BD25D54}" destId="{73C59498-95D6-4467-B3A1-2794ED41F203}" srcOrd="1" destOrd="0" presId="urn:microsoft.com/office/officeart/2016/7/layout/LinearBlockProcessNumbered"/>
    <dgm:cxn modelId="{F5BEC55F-9C58-4F0B-B780-98C09A9A8F45}" type="presParOf" srcId="{FD655B74-35B5-4202-83BF-13192BD25D54}" destId="{BD195236-1A89-436B-920A-57CEDA4E53F2}" srcOrd="2" destOrd="0" presId="urn:microsoft.com/office/officeart/2016/7/layout/LinearBlockProcessNumbered"/>
    <dgm:cxn modelId="{C3A8B42E-0380-466F-B5C6-FEFDBB6326E4}" type="presParOf" srcId="{5D296196-51C3-44C5-89AB-AFAD1488B8A8}" destId="{3992F378-E7F0-46FD-BA85-1DD08F7F0845}" srcOrd="3" destOrd="0" presId="urn:microsoft.com/office/officeart/2016/7/layout/LinearBlockProcessNumbered"/>
    <dgm:cxn modelId="{A203B96A-FE86-4291-9CB9-D14DE2CC26F7}" type="presParOf" srcId="{5D296196-51C3-44C5-89AB-AFAD1488B8A8}" destId="{34510C74-0C67-4B90-832A-0A8A846D7F46}" srcOrd="4" destOrd="0" presId="urn:microsoft.com/office/officeart/2016/7/layout/LinearBlockProcessNumbered"/>
    <dgm:cxn modelId="{7F349935-C0FD-4F3A-A4B2-A548721F1476}" type="presParOf" srcId="{34510C74-0C67-4B90-832A-0A8A846D7F46}" destId="{993520B7-5405-4DF0-A7C8-FB2E53C8CA08}" srcOrd="0" destOrd="0" presId="urn:microsoft.com/office/officeart/2016/7/layout/LinearBlockProcessNumbered"/>
    <dgm:cxn modelId="{1ACB41F1-3051-4087-B801-A3F7DE9F37E2}" type="presParOf" srcId="{34510C74-0C67-4B90-832A-0A8A846D7F46}" destId="{5F44A8CC-845F-4B7F-A4AC-BAF0061837CF}" srcOrd="1" destOrd="0" presId="urn:microsoft.com/office/officeart/2016/7/layout/LinearBlockProcessNumbered"/>
    <dgm:cxn modelId="{8AA2CCA5-A1AC-487B-AE5E-F8B3FB2FB9ED}" type="presParOf" srcId="{34510C74-0C67-4B90-832A-0A8A846D7F46}" destId="{320EE33D-5B32-4F9B-B8D1-BF5B5A07568D}"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03037A-DCA5-455F-9022-53042590113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59A57CBA-F33D-4F55-BC30-A46A5A41358F}">
      <dgm:prSet/>
      <dgm:spPr/>
      <dgm:t>
        <a:bodyPr/>
        <a:lstStyle/>
        <a:p>
          <a:pPr>
            <a:lnSpc>
              <a:spcPct val="100000"/>
            </a:lnSpc>
          </a:pPr>
          <a:r>
            <a:rPr lang="en-GB" dirty="0"/>
            <a:t>Processing </a:t>
          </a:r>
          <a:endParaRPr lang="en-US" dirty="0"/>
        </a:p>
      </dgm:t>
    </dgm:pt>
    <dgm:pt modelId="{4E1A327D-1B61-4FC4-A2CA-73ED3A283785}" type="parTrans" cxnId="{7F85325D-95BD-440F-A964-336AB9E37DF6}">
      <dgm:prSet/>
      <dgm:spPr/>
      <dgm:t>
        <a:bodyPr/>
        <a:lstStyle/>
        <a:p>
          <a:endParaRPr lang="en-US"/>
        </a:p>
      </dgm:t>
    </dgm:pt>
    <dgm:pt modelId="{22AF1402-1945-4FD0-8CDD-827AE72764EA}" type="sibTrans" cxnId="{7F85325D-95BD-440F-A964-336AB9E37DF6}">
      <dgm:prSet/>
      <dgm:spPr/>
      <dgm:t>
        <a:bodyPr/>
        <a:lstStyle/>
        <a:p>
          <a:endParaRPr lang="en-US"/>
        </a:p>
      </dgm:t>
    </dgm:pt>
    <dgm:pt modelId="{CC815925-F641-490C-9BB8-A4892DB7BC55}">
      <dgm:prSet/>
      <dgm:spPr/>
      <dgm:t>
        <a:bodyPr/>
        <a:lstStyle/>
        <a:p>
          <a:pPr>
            <a:lnSpc>
              <a:spcPct val="100000"/>
            </a:lnSpc>
          </a:pPr>
          <a:r>
            <a:rPr lang="en-GB" dirty="0"/>
            <a:t>Grey-scale normalization</a:t>
          </a:r>
          <a:endParaRPr lang="en-US" dirty="0"/>
        </a:p>
      </dgm:t>
    </dgm:pt>
    <dgm:pt modelId="{61763C02-C012-4222-AF3D-BD544E241191}" type="parTrans" cxnId="{0DF3979D-B593-4FC9-BBD5-F9EF8A7D1639}">
      <dgm:prSet/>
      <dgm:spPr/>
      <dgm:t>
        <a:bodyPr/>
        <a:lstStyle/>
        <a:p>
          <a:endParaRPr lang="en-US"/>
        </a:p>
      </dgm:t>
    </dgm:pt>
    <dgm:pt modelId="{313D5DF4-ED1E-4BBD-B22E-54A11D1A895A}" type="sibTrans" cxnId="{0DF3979D-B593-4FC9-BBD5-F9EF8A7D1639}">
      <dgm:prSet/>
      <dgm:spPr/>
      <dgm:t>
        <a:bodyPr/>
        <a:lstStyle/>
        <a:p>
          <a:endParaRPr lang="en-US"/>
        </a:p>
      </dgm:t>
    </dgm:pt>
    <dgm:pt modelId="{FE1ACF11-F7BB-4E39-AB6E-F61584258B7C}">
      <dgm:prSet/>
      <dgm:spPr/>
      <dgm:t>
        <a:bodyPr/>
        <a:lstStyle/>
        <a:p>
          <a:pPr>
            <a:lnSpc>
              <a:spcPct val="100000"/>
            </a:lnSpc>
          </a:pPr>
          <a:r>
            <a:rPr lang="en-GB" dirty="0"/>
            <a:t>Registration</a:t>
          </a:r>
          <a:endParaRPr lang="en-US" dirty="0"/>
        </a:p>
      </dgm:t>
    </dgm:pt>
    <dgm:pt modelId="{986AE686-8D33-4E89-937B-90E62C546199}" type="parTrans" cxnId="{A366F5B4-9454-4B55-8D46-53D19955E293}">
      <dgm:prSet/>
      <dgm:spPr/>
      <dgm:t>
        <a:bodyPr/>
        <a:lstStyle/>
        <a:p>
          <a:endParaRPr lang="en-US"/>
        </a:p>
      </dgm:t>
    </dgm:pt>
    <dgm:pt modelId="{3890117C-F2F1-4358-AACE-D05A0328A4DA}" type="sibTrans" cxnId="{A366F5B4-9454-4B55-8D46-53D19955E293}">
      <dgm:prSet/>
      <dgm:spPr/>
      <dgm:t>
        <a:bodyPr/>
        <a:lstStyle/>
        <a:p>
          <a:endParaRPr lang="en-US"/>
        </a:p>
      </dgm:t>
    </dgm:pt>
    <dgm:pt modelId="{0A777650-F97C-4658-86D7-5379B8D75092}">
      <dgm:prSet/>
      <dgm:spPr/>
      <dgm:t>
        <a:bodyPr/>
        <a:lstStyle/>
        <a:p>
          <a:pPr>
            <a:lnSpc>
              <a:spcPct val="100000"/>
            </a:lnSpc>
          </a:pPr>
          <a:r>
            <a:rPr lang="en-GB"/>
            <a:t>Filtration </a:t>
          </a:r>
          <a:endParaRPr lang="en-US"/>
        </a:p>
      </dgm:t>
    </dgm:pt>
    <dgm:pt modelId="{BFC65A15-31F8-471F-8113-6002B7815AC1}" type="parTrans" cxnId="{65B4C4B2-39B0-4B9A-8673-551E506E9937}">
      <dgm:prSet/>
      <dgm:spPr/>
      <dgm:t>
        <a:bodyPr/>
        <a:lstStyle/>
        <a:p>
          <a:endParaRPr lang="en-US"/>
        </a:p>
      </dgm:t>
    </dgm:pt>
    <dgm:pt modelId="{49A8D015-EA4C-4220-842E-6F15BC3977FA}" type="sibTrans" cxnId="{65B4C4B2-39B0-4B9A-8673-551E506E9937}">
      <dgm:prSet/>
      <dgm:spPr/>
      <dgm:t>
        <a:bodyPr/>
        <a:lstStyle/>
        <a:p>
          <a:endParaRPr lang="en-US"/>
        </a:p>
      </dgm:t>
    </dgm:pt>
    <dgm:pt modelId="{9B4A8AA9-F1AD-448E-8745-4E778CF089D8}">
      <dgm:prSet/>
      <dgm:spPr/>
      <dgm:t>
        <a:bodyPr/>
        <a:lstStyle/>
        <a:p>
          <a:pPr>
            <a:lnSpc>
              <a:spcPct val="100000"/>
            </a:lnSpc>
          </a:pPr>
          <a:r>
            <a:rPr lang="en-GB"/>
            <a:t>Segmentation  </a:t>
          </a:r>
          <a:endParaRPr lang="en-US"/>
        </a:p>
      </dgm:t>
    </dgm:pt>
    <dgm:pt modelId="{49E0328B-A7C9-4A89-B5A8-8602CDE0490B}" type="parTrans" cxnId="{87FE202D-3E1C-4F63-9B36-888D1D8DB7B3}">
      <dgm:prSet/>
      <dgm:spPr/>
      <dgm:t>
        <a:bodyPr/>
        <a:lstStyle/>
        <a:p>
          <a:endParaRPr lang="en-US"/>
        </a:p>
      </dgm:t>
    </dgm:pt>
    <dgm:pt modelId="{149B890F-4884-4400-A2E6-FAF85C815585}" type="sibTrans" cxnId="{87FE202D-3E1C-4F63-9B36-888D1D8DB7B3}">
      <dgm:prSet/>
      <dgm:spPr/>
      <dgm:t>
        <a:bodyPr/>
        <a:lstStyle/>
        <a:p>
          <a:endParaRPr lang="en-US"/>
        </a:p>
      </dgm:t>
    </dgm:pt>
    <dgm:pt modelId="{E6928B3D-C8C4-42BD-859E-EAC55D144AB6}">
      <dgm:prSet/>
      <dgm:spPr/>
      <dgm:t>
        <a:bodyPr/>
        <a:lstStyle/>
        <a:p>
          <a:pPr>
            <a:lnSpc>
              <a:spcPct val="100000"/>
            </a:lnSpc>
          </a:pPr>
          <a:r>
            <a:rPr lang="en-GB"/>
            <a:t>Analysis</a:t>
          </a:r>
          <a:endParaRPr lang="en-US"/>
        </a:p>
      </dgm:t>
    </dgm:pt>
    <dgm:pt modelId="{3421DA89-11CC-4C8D-B0BE-202C05F7D1A1}" type="parTrans" cxnId="{28EBACA0-C521-4AE5-AEC2-73B2FF48DC5B}">
      <dgm:prSet/>
      <dgm:spPr/>
      <dgm:t>
        <a:bodyPr/>
        <a:lstStyle/>
        <a:p>
          <a:endParaRPr lang="en-US"/>
        </a:p>
      </dgm:t>
    </dgm:pt>
    <dgm:pt modelId="{498523BD-B87F-49D0-AE7A-718A4644228B}" type="sibTrans" cxnId="{28EBACA0-C521-4AE5-AEC2-73B2FF48DC5B}">
      <dgm:prSet/>
      <dgm:spPr/>
      <dgm:t>
        <a:bodyPr/>
        <a:lstStyle/>
        <a:p>
          <a:endParaRPr lang="en-US"/>
        </a:p>
      </dgm:t>
    </dgm:pt>
    <dgm:pt modelId="{F48522CE-54AB-420B-905A-0AB171330F0D}">
      <dgm:prSet/>
      <dgm:spPr/>
      <dgm:t>
        <a:bodyPr/>
        <a:lstStyle/>
        <a:p>
          <a:pPr>
            <a:lnSpc>
              <a:spcPct val="100000"/>
            </a:lnSpc>
          </a:pPr>
          <a:r>
            <a:rPr lang="en-GB" dirty="0"/>
            <a:t>Fluid saturation</a:t>
          </a:r>
          <a:endParaRPr lang="en-US" dirty="0"/>
        </a:p>
      </dgm:t>
    </dgm:pt>
    <dgm:pt modelId="{8616A709-FB38-4B34-AB64-FE4C5D131ED5}" type="parTrans" cxnId="{910FCBED-C5F7-4C6D-8050-D606F98568FA}">
      <dgm:prSet/>
      <dgm:spPr/>
      <dgm:t>
        <a:bodyPr/>
        <a:lstStyle/>
        <a:p>
          <a:endParaRPr lang="en-US"/>
        </a:p>
      </dgm:t>
    </dgm:pt>
    <dgm:pt modelId="{E0BBD2A2-0AB5-452A-B620-354CF7CEC8FE}" type="sibTrans" cxnId="{910FCBED-C5F7-4C6D-8050-D606F98568FA}">
      <dgm:prSet/>
      <dgm:spPr/>
      <dgm:t>
        <a:bodyPr/>
        <a:lstStyle/>
        <a:p>
          <a:endParaRPr lang="en-US"/>
        </a:p>
      </dgm:t>
    </dgm:pt>
    <dgm:pt modelId="{552A04AF-7007-41F8-8EFD-DAB67372DBBF}">
      <dgm:prSet/>
      <dgm:spPr/>
      <dgm:t>
        <a:bodyPr/>
        <a:lstStyle/>
        <a:p>
          <a:pPr>
            <a:lnSpc>
              <a:spcPct val="100000"/>
            </a:lnSpc>
          </a:pPr>
          <a:r>
            <a:rPr lang="en-GB" dirty="0"/>
            <a:t>Recovery calculation</a:t>
          </a:r>
          <a:endParaRPr lang="en-US" dirty="0"/>
        </a:p>
      </dgm:t>
    </dgm:pt>
    <dgm:pt modelId="{9DE9F8FA-FDA3-4506-BD69-AF788722B5B9}" type="parTrans" cxnId="{1BE09471-1959-4FB4-8EE6-00AC1C63BF53}">
      <dgm:prSet/>
      <dgm:spPr/>
      <dgm:t>
        <a:bodyPr/>
        <a:lstStyle/>
        <a:p>
          <a:endParaRPr lang="en-US"/>
        </a:p>
      </dgm:t>
    </dgm:pt>
    <dgm:pt modelId="{E5DDADFA-1386-4103-994C-543682C52439}" type="sibTrans" cxnId="{1BE09471-1959-4FB4-8EE6-00AC1C63BF53}">
      <dgm:prSet/>
      <dgm:spPr/>
      <dgm:t>
        <a:bodyPr/>
        <a:lstStyle/>
        <a:p>
          <a:endParaRPr lang="en-US"/>
        </a:p>
      </dgm:t>
    </dgm:pt>
    <dgm:pt modelId="{2F325F85-BA1F-4ADC-87BA-1EFB9D3CAC1D}">
      <dgm:prSet/>
      <dgm:spPr/>
      <dgm:t>
        <a:bodyPr/>
        <a:lstStyle/>
        <a:p>
          <a:pPr>
            <a:lnSpc>
              <a:spcPct val="100000"/>
            </a:lnSpc>
          </a:pPr>
          <a:r>
            <a:rPr lang="en-GB" dirty="0"/>
            <a:t>Pore occupancy mapping</a:t>
          </a:r>
          <a:endParaRPr lang="en-US" dirty="0"/>
        </a:p>
      </dgm:t>
    </dgm:pt>
    <dgm:pt modelId="{476DD3D5-13E9-4CCA-AC47-4CE5773160A9}" type="parTrans" cxnId="{D974695F-3E99-4BAD-9F33-156381B1F173}">
      <dgm:prSet/>
      <dgm:spPr/>
      <dgm:t>
        <a:bodyPr/>
        <a:lstStyle/>
        <a:p>
          <a:endParaRPr lang="en-US"/>
        </a:p>
      </dgm:t>
    </dgm:pt>
    <dgm:pt modelId="{D848773D-2BA3-483B-BC22-C7F7E26DFCB3}" type="sibTrans" cxnId="{D974695F-3E99-4BAD-9F33-156381B1F173}">
      <dgm:prSet/>
      <dgm:spPr/>
      <dgm:t>
        <a:bodyPr/>
        <a:lstStyle/>
        <a:p>
          <a:endParaRPr lang="en-US"/>
        </a:p>
      </dgm:t>
    </dgm:pt>
    <dgm:pt modelId="{CD1411C1-129A-4347-8FAB-965C02988DB5}">
      <dgm:prSet/>
      <dgm:spPr/>
      <dgm:t>
        <a:bodyPr/>
        <a:lstStyle/>
        <a:p>
          <a:pPr>
            <a:lnSpc>
              <a:spcPct val="100000"/>
            </a:lnSpc>
          </a:pPr>
          <a:r>
            <a:rPr lang="en-GB" dirty="0"/>
            <a:t>Contact angle and curvature</a:t>
          </a:r>
          <a:endParaRPr lang="en-US" dirty="0"/>
        </a:p>
      </dgm:t>
    </dgm:pt>
    <dgm:pt modelId="{16208690-81AA-44A8-94DA-119B931CFBAD}" type="parTrans" cxnId="{B450DA17-4134-48F7-8B0D-17D89058716F}">
      <dgm:prSet/>
      <dgm:spPr/>
      <dgm:t>
        <a:bodyPr/>
        <a:lstStyle/>
        <a:p>
          <a:endParaRPr lang="en-US"/>
        </a:p>
      </dgm:t>
    </dgm:pt>
    <dgm:pt modelId="{D89988B5-0796-42AB-80C8-5CA3B7F2694F}" type="sibTrans" cxnId="{B450DA17-4134-48F7-8B0D-17D89058716F}">
      <dgm:prSet/>
      <dgm:spPr/>
      <dgm:t>
        <a:bodyPr/>
        <a:lstStyle/>
        <a:p>
          <a:endParaRPr lang="en-US"/>
        </a:p>
      </dgm:t>
    </dgm:pt>
    <dgm:pt modelId="{14641120-2E5F-41CF-96EE-D70CBEF9314B}" type="pres">
      <dgm:prSet presAssocID="{F903037A-DCA5-455F-9022-530425901139}" presName="linear" presStyleCnt="0">
        <dgm:presLayoutVars>
          <dgm:dir/>
          <dgm:animLvl val="lvl"/>
          <dgm:resizeHandles val="exact"/>
        </dgm:presLayoutVars>
      </dgm:prSet>
      <dgm:spPr/>
    </dgm:pt>
    <dgm:pt modelId="{AE7638F1-3D34-4985-8155-6AB7594C96DF}" type="pres">
      <dgm:prSet presAssocID="{59A57CBA-F33D-4F55-BC30-A46A5A41358F}" presName="parentLin" presStyleCnt="0"/>
      <dgm:spPr/>
    </dgm:pt>
    <dgm:pt modelId="{9F56A139-546C-453A-89F0-BE315E41FA84}" type="pres">
      <dgm:prSet presAssocID="{59A57CBA-F33D-4F55-BC30-A46A5A41358F}" presName="parentLeftMargin" presStyleLbl="node1" presStyleIdx="0" presStyleCnt="2"/>
      <dgm:spPr/>
    </dgm:pt>
    <dgm:pt modelId="{78690F99-F43D-4999-862B-9115E12CF2AE}" type="pres">
      <dgm:prSet presAssocID="{59A57CBA-F33D-4F55-BC30-A46A5A41358F}" presName="parentText" presStyleLbl="node1" presStyleIdx="0" presStyleCnt="2">
        <dgm:presLayoutVars>
          <dgm:chMax val="0"/>
          <dgm:bulletEnabled val="1"/>
        </dgm:presLayoutVars>
      </dgm:prSet>
      <dgm:spPr/>
    </dgm:pt>
    <dgm:pt modelId="{D7F6FD11-58BD-4C63-8F8B-807EF94CB7F2}" type="pres">
      <dgm:prSet presAssocID="{59A57CBA-F33D-4F55-BC30-A46A5A41358F}" presName="negativeSpace" presStyleCnt="0"/>
      <dgm:spPr/>
    </dgm:pt>
    <dgm:pt modelId="{D99929D8-2B5E-4459-81D2-F7BB322E74C8}" type="pres">
      <dgm:prSet presAssocID="{59A57CBA-F33D-4F55-BC30-A46A5A41358F}" presName="childText" presStyleLbl="conFgAcc1" presStyleIdx="0" presStyleCnt="2">
        <dgm:presLayoutVars>
          <dgm:bulletEnabled val="1"/>
        </dgm:presLayoutVars>
      </dgm:prSet>
      <dgm:spPr/>
    </dgm:pt>
    <dgm:pt modelId="{B88BAE61-AE47-45BF-82E8-362DB50F119E}" type="pres">
      <dgm:prSet presAssocID="{22AF1402-1945-4FD0-8CDD-827AE72764EA}" presName="spaceBetweenRectangles" presStyleCnt="0"/>
      <dgm:spPr/>
    </dgm:pt>
    <dgm:pt modelId="{C2E25E8A-3E4B-4E52-99D0-B41957CD4737}" type="pres">
      <dgm:prSet presAssocID="{E6928B3D-C8C4-42BD-859E-EAC55D144AB6}" presName="parentLin" presStyleCnt="0"/>
      <dgm:spPr/>
    </dgm:pt>
    <dgm:pt modelId="{9619697C-F62F-4BD7-9A6E-B95AA3F1DCF4}" type="pres">
      <dgm:prSet presAssocID="{E6928B3D-C8C4-42BD-859E-EAC55D144AB6}" presName="parentLeftMargin" presStyleLbl="node1" presStyleIdx="0" presStyleCnt="2"/>
      <dgm:spPr/>
    </dgm:pt>
    <dgm:pt modelId="{76B7CEEB-F8CD-46EE-9567-AF8938F0314B}" type="pres">
      <dgm:prSet presAssocID="{E6928B3D-C8C4-42BD-859E-EAC55D144AB6}" presName="parentText" presStyleLbl="node1" presStyleIdx="1" presStyleCnt="2">
        <dgm:presLayoutVars>
          <dgm:chMax val="0"/>
          <dgm:bulletEnabled val="1"/>
        </dgm:presLayoutVars>
      </dgm:prSet>
      <dgm:spPr/>
    </dgm:pt>
    <dgm:pt modelId="{3EB963E9-3D19-4F54-BAA9-FE46A393EA75}" type="pres">
      <dgm:prSet presAssocID="{E6928B3D-C8C4-42BD-859E-EAC55D144AB6}" presName="negativeSpace" presStyleCnt="0"/>
      <dgm:spPr/>
    </dgm:pt>
    <dgm:pt modelId="{6643D663-5B6C-4EC2-8675-1ECD6F593579}" type="pres">
      <dgm:prSet presAssocID="{E6928B3D-C8C4-42BD-859E-EAC55D144AB6}" presName="childText" presStyleLbl="conFgAcc1" presStyleIdx="1" presStyleCnt="2">
        <dgm:presLayoutVars>
          <dgm:bulletEnabled val="1"/>
        </dgm:presLayoutVars>
      </dgm:prSet>
      <dgm:spPr/>
    </dgm:pt>
  </dgm:ptLst>
  <dgm:cxnLst>
    <dgm:cxn modelId="{A8D29012-9BCA-45F7-9B87-0FE3CFD021FF}" type="presOf" srcId="{CC815925-F641-490C-9BB8-A4892DB7BC55}" destId="{D99929D8-2B5E-4459-81D2-F7BB322E74C8}" srcOrd="0" destOrd="0" presId="urn:microsoft.com/office/officeart/2005/8/layout/list1"/>
    <dgm:cxn modelId="{B450DA17-4134-48F7-8B0D-17D89058716F}" srcId="{E6928B3D-C8C4-42BD-859E-EAC55D144AB6}" destId="{CD1411C1-129A-4347-8FAB-965C02988DB5}" srcOrd="3" destOrd="0" parTransId="{16208690-81AA-44A8-94DA-119B931CFBAD}" sibTransId="{D89988B5-0796-42AB-80C8-5CA3B7F2694F}"/>
    <dgm:cxn modelId="{34B44A2A-8759-4C92-8386-CC7203F5FEE4}" type="presOf" srcId="{59A57CBA-F33D-4F55-BC30-A46A5A41358F}" destId="{9F56A139-546C-453A-89F0-BE315E41FA84}" srcOrd="0" destOrd="0" presId="urn:microsoft.com/office/officeart/2005/8/layout/list1"/>
    <dgm:cxn modelId="{87FE202D-3E1C-4F63-9B36-888D1D8DB7B3}" srcId="{59A57CBA-F33D-4F55-BC30-A46A5A41358F}" destId="{9B4A8AA9-F1AD-448E-8745-4E778CF089D8}" srcOrd="3" destOrd="0" parTransId="{49E0328B-A7C9-4A89-B5A8-8602CDE0490B}" sibTransId="{149B890F-4884-4400-A2E6-FAF85C815585}"/>
    <dgm:cxn modelId="{7F85325D-95BD-440F-A964-336AB9E37DF6}" srcId="{F903037A-DCA5-455F-9022-530425901139}" destId="{59A57CBA-F33D-4F55-BC30-A46A5A41358F}" srcOrd="0" destOrd="0" parTransId="{4E1A327D-1B61-4FC4-A2CA-73ED3A283785}" sibTransId="{22AF1402-1945-4FD0-8CDD-827AE72764EA}"/>
    <dgm:cxn modelId="{D974695F-3E99-4BAD-9F33-156381B1F173}" srcId="{E6928B3D-C8C4-42BD-859E-EAC55D144AB6}" destId="{2F325F85-BA1F-4ADC-87BA-1EFB9D3CAC1D}" srcOrd="2" destOrd="0" parTransId="{476DD3D5-13E9-4CCA-AC47-4CE5773160A9}" sibTransId="{D848773D-2BA3-483B-BC22-C7F7E26DFCB3}"/>
    <dgm:cxn modelId="{46B54642-A8E5-4948-B9B4-FED35659DDBD}" type="presOf" srcId="{2F325F85-BA1F-4ADC-87BA-1EFB9D3CAC1D}" destId="{6643D663-5B6C-4EC2-8675-1ECD6F593579}" srcOrd="0" destOrd="2" presId="urn:microsoft.com/office/officeart/2005/8/layout/list1"/>
    <dgm:cxn modelId="{7C709944-677F-4444-9BEE-999DA242AE2E}" type="presOf" srcId="{59A57CBA-F33D-4F55-BC30-A46A5A41358F}" destId="{78690F99-F43D-4999-862B-9115E12CF2AE}" srcOrd="1" destOrd="0" presId="urn:microsoft.com/office/officeart/2005/8/layout/list1"/>
    <dgm:cxn modelId="{41960D48-DBE6-4673-AB04-2B1B9474D1B1}" type="presOf" srcId="{0A777650-F97C-4658-86D7-5379B8D75092}" destId="{D99929D8-2B5E-4459-81D2-F7BB322E74C8}" srcOrd="0" destOrd="2" presId="urn:microsoft.com/office/officeart/2005/8/layout/list1"/>
    <dgm:cxn modelId="{38798F70-F70F-428C-AD11-AD0B141607CB}" type="presOf" srcId="{CD1411C1-129A-4347-8FAB-965C02988DB5}" destId="{6643D663-5B6C-4EC2-8675-1ECD6F593579}" srcOrd="0" destOrd="3" presId="urn:microsoft.com/office/officeart/2005/8/layout/list1"/>
    <dgm:cxn modelId="{1BE09471-1959-4FB4-8EE6-00AC1C63BF53}" srcId="{E6928B3D-C8C4-42BD-859E-EAC55D144AB6}" destId="{552A04AF-7007-41F8-8EFD-DAB67372DBBF}" srcOrd="1" destOrd="0" parTransId="{9DE9F8FA-FDA3-4506-BD69-AF788722B5B9}" sibTransId="{E5DDADFA-1386-4103-994C-543682C52439}"/>
    <dgm:cxn modelId="{C76FA580-1A97-42C1-AA39-8DD0670E0231}" type="presOf" srcId="{F48522CE-54AB-420B-905A-0AB171330F0D}" destId="{6643D663-5B6C-4EC2-8675-1ECD6F593579}" srcOrd="0" destOrd="0" presId="urn:microsoft.com/office/officeart/2005/8/layout/list1"/>
    <dgm:cxn modelId="{AF17818C-A3F6-428D-B1F7-6BC0E6ACC857}" type="presOf" srcId="{9B4A8AA9-F1AD-448E-8745-4E778CF089D8}" destId="{D99929D8-2B5E-4459-81D2-F7BB322E74C8}" srcOrd="0" destOrd="3" presId="urn:microsoft.com/office/officeart/2005/8/layout/list1"/>
    <dgm:cxn modelId="{2667B296-2401-4752-8755-25AD38F68071}" type="presOf" srcId="{F903037A-DCA5-455F-9022-530425901139}" destId="{14641120-2E5F-41CF-96EE-D70CBEF9314B}" srcOrd="0" destOrd="0" presId="urn:microsoft.com/office/officeart/2005/8/layout/list1"/>
    <dgm:cxn modelId="{F0E06F97-EE0D-47B7-B719-5403CB83DF78}" type="presOf" srcId="{E6928B3D-C8C4-42BD-859E-EAC55D144AB6}" destId="{9619697C-F62F-4BD7-9A6E-B95AA3F1DCF4}" srcOrd="0" destOrd="0" presId="urn:microsoft.com/office/officeart/2005/8/layout/list1"/>
    <dgm:cxn modelId="{0DF3979D-B593-4FC9-BBD5-F9EF8A7D1639}" srcId="{59A57CBA-F33D-4F55-BC30-A46A5A41358F}" destId="{CC815925-F641-490C-9BB8-A4892DB7BC55}" srcOrd="0" destOrd="0" parTransId="{61763C02-C012-4222-AF3D-BD544E241191}" sibTransId="{313D5DF4-ED1E-4BBD-B22E-54A11D1A895A}"/>
    <dgm:cxn modelId="{28EBACA0-C521-4AE5-AEC2-73B2FF48DC5B}" srcId="{F903037A-DCA5-455F-9022-530425901139}" destId="{E6928B3D-C8C4-42BD-859E-EAC55D144AB6}" srcOrd="1" destOrd="0" parTransId="{3421DA89-11CC-4C8D-B0BE-202C05F7D1A1}" sibTransId="{498523BD-B87F-49D0-AE7A-718A4644228B}"/>
    <dgm:cxn modelId="{65B4C4B2-39B0-4B9A-8673-551E506E9937}" srcId="{59A57CBA-F33D-4F55-BC30-A46A5A41358F}" destId="{0A777650-F97C-4658-86D7-5379B8D75092}" srcOrd="2" destOrd="0" parTransId="{BFC65A15-31F8-471F-8113-6002B7815AC1}" sibTransId="{49A8D015-EA4C-4220-842E-6F15BC3977FA}"/>
    <dgm:cxn modelId="{A366F5B4-9454-4B55-8D46-53D19955E293}" srcId="{59A57CBA-F33D-4F55-BC30-A46A5A41358F}" destId="{FE1ACF11-F7BB-4E39-AB6E-F61584258B7C}" srcOrd="1" destOrd="0" parTransId="{986AE686-8D33-4E89-937B-90E62C546199}" sibTransId="{3890117C-F2F1-4358-AACE-D05A0328A4DA}"/>
    <dgm:cxn modelId="{46699FBF-A31F-4123-A7D0-38B30ADC434C}" type="presOf" srcId="{FE1ACF11-F7BB-4E39-AB6E-F61584258B7C}" destId="{D99929D8-2B5E-4459-81D2-F7BB322E74C8}" srcOrd="0" destOrd="1" presId="urn:microsoft.com/office/officeart/2005/8/layout/list1"/>
    <dgm:cxn modelId="{51EEABCD-9F3B-40B7-979E-05446016C0A4}" type="presOf" srcId="{552A04AF-7007-41F8-8EFD-DAB67372DBBF}" destId="{6643D663-5B6C-4EC2-8675-1ECD6F593579}" srcOrd="0" destOrd="1" presId="urn:microsoft.com/office/officeart/2005/8/layout/list1"/>
    <dgm:cxn modelId="{3087FBE6-C7DD-4B08-A899-D58E90B6E20D}" type="presOf" srcId="{E6928B3D-C8C4-42BD-859E-EAC55D144AB6}" destId="{76B7CEEB-F8CD-46EE-9567-AF8938F0314B}" srcOrd="1" destOrd="0" presId="urn:microsoft.com/office/officeart/2005/8/layout/list1"/>
    <dgm:cxn modelId="{910FCBED-C5F7-4C6D-8050-D606F98568FA}" srcId="{E6928B3D-C8C4-42BD-859E-EAC55D144AB6}" destId="{F48522CE-54AB-420B-905A-0AB171330F0D}" srcOrd="0" destOrd="0" parTransId="{8616A709-FB38-4B34-AB64-FE4C5D131ED5}" sibTransId="{E0BBD2A2-0AB5-452A-B620-354CF7CEC8FE}"/>
    <dgm:cxn modelId="{0E607FF3-3748-4CF3-8CAD-0F7ED4218991}" type="presParOf" srcId="{14641120-2E5F-41CF-96EE-D70CBEF9314B}" destId="{AE7638F1-3D34-4985-8155-6AB7594C96DF}" srcOrd="0" destOrd="0" presId="urn:microsoft.com/office/officeart/2005/8/layout/list1"/>
    <dgm:cxn modelId="{8877F987-E370-4135-8E1A-EFB2E7D75817}" type="presParOf" srcId="{AE7638F1-3D34-4985-8155-6AB7594C96DF}" destId="{9F56A139-546C-453A-89F0-BE315E41FA84}" srcOrd="0" destOrd="0" presId="urn:microsoft.com/office/officeart/2005/8/layout/list1"/>
    <dgm:cxn modelId="{C109E190-5804-4875-97F8-026A297F67C5}" type="presParOf" srcId="{AE7638F1-3D34-4985-8155-6AB7594C96DF}" destId="{78690F99-F43D-4999-862B-9115E12CF2AE}" srcOrd="1" destOrd="0" presId="urn:microsoft.com/office/officeart/2005/8/layout/list1"/>
    <dgm:cxn modelId="{4479CD5F-E087-4DF1-9AE1-9E41CC649519}" type="presParOf" srcId="{14641120-2E5F-41CF-96EE-D70CBEF9314B}" destId="{D7F6FD11-58BD-4C63-8F8B-807EF94CB7F2}" srcOrd="1" destOrd="0" presId="urn:microsoft.com/office/officeart/2005/8/layout/list1"/>
    <dgm:cxn modelId="{FBA9B747-D48C-4CFA-B914-6D02AE19E89C}" type="presParOf" srcId="{14641120-2E5F-41CF-96EE-D70CBEF9314B}" destId="{D99929D8-2B5E-4459-81D2-F7BB322E74C8}" srcOrd="2" destOrd="0" presId="urn:microsoft.com/office/officeart/2005/8/layout/list1"/>
    <dgm:cxn modelId="{F5B9F6E8-4DA7-4A85-AF6F-8709B6BD6530}" type="presParOf" srcId="{14641120-2E5F-41CF-96EE-D70CBEF9314B}" destId="{B88BAE61-AE47-45BF-82E8-362DB50F119E}" srcOrd="3" destOrd="0" presId="urn:microsoft.com/office/officeart/2005/8/layout/list1"/>
    <dgm:cxn modelId="{5DCC29F8-2FED-4709-ABC6-92BA1941E4A6}" type="presParOf" srcId="{14641120-2E5F-41CF-96EE-D70CBEF9314B}" destId="{C2E25E8A-3E4B-4E52-99D0-B41957CD4737}" srcOrd="4" destOrd="0" presId="urn:microsoft.com/office/officeart/2005/8/layout/list1"/>
    <dgm:cxn modelId="{84606C08-C7D6-4B2C-8BB5-C1ED00DCB7A7}" type="presParOf" srcId="{C2E25E8A-3E4B-4E52-99D0-B41957CD4737}" destId="{9619697C-F62F-4BD7-9A6E-B95AA3F1DCF4}" srcOrd="0" destOrd="0" presId="urn:microsoft.com/office/officeart/2005/8/layout/list1"/>
    <dgm:cxn modelId="{B93ED34A-B107-41DF-B192-95AA0477623B}" type="presParOf" srcId="{C2E25E8A-3E4B-4E52-99D0-B41957CD4737}" destId="{76B7CEEB-F8CD-46EE-9567-AF8938F0314B}" srcOrd="1" destOrd="0" presId="urn:microsoft.com/office/officeart/2005/8/layout/list1"/>
    <dgm:cxn modelId="{67072718-59A9-47D9-ABB4-A244D1871624}" type="presParOf" srcId="{14641120-2E5F-41CF-96EE-D70CBEF9314B}" destId="{3EB963E9-3D19-4F54-BAA9-FE46A393EA75}" srcOrd="5" destOrd="0" presId="urn:microsoft.com/office/officeart/2005/8/layout/list1"/>
    <dgm:cxn modelId="{D2445828-A041-45D7-9328-281078A28C2B}" type="presParOf" srcId="{14641120-2E5F-41CF-96EE-D70CBEF9314B}" destId="{6643D663-5B6C-4EC2-8675-1ECD6F59357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0DFE0-7831-4256-B7CB-22F7D7ABE58C}">
      <dsp:nvSpPr>
        <dsp:cNvPr id="0" name=""/>
        <dsp:cNvSpPr/>
      </dsp:nvSpPr>
      <dsp:spPr>
        <a:xfrm>
          <a:off x="0" y="76712"/>
          <a:ext cx="2788071" cy="1115228"/>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 Sample Preparation</a:t>
          </a:r>
          <a:endParaRPr lang="en-US" sz="2300" kern="1200" dirty="0"/>
        </a:p>
      </dsp:txBody>
      <dsp:txXfrm>
        <a:off x="557614" y="76712"/>
        <a:ext cx="1672843" cy="1115228"/>
      </dsp:txXfrm>
    </dsp:sp>
    <dsp:sp modelId="{FB0992FA-14F8-4B3E-AC26-DD805E6808B5}">
      <dsp:nvSpPr>
        <dsp:cNvPr id="0" name=""/>
        <dsp:cNvSpPr/>
      </dsp:nvSpPr>
      <dsp:spPr>
        <a:xfrm>
          <a:off x="5656" y="1331344"/>
          <a:ext cx="2230457" cy="29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GB" sz="2300" kern="1200" dirty="0"/>
            <a:t>Clean vacuum and dry the rock sample.</a:t>
          </a:r>
          <a:endParaRPr lang="en-US" sz="2300" kern="1200" dirty="0"/>
        </a:p>
        <a:p>
          <a:pPr marL="228600" lvl="1" indent="-228600" algn="l" defTabSz="1022350">
            <a:lnSpc>
              <a:spcPct val="90000"/>
            </a:lnSpc>
            <a:spcBef>
              <a:spcPct val="0"/>
            </a:spcBef>
            <a:spcAft>
              <a:spcPct val="15000"/>
            </a:spcAft>
            <a:buChar char="•"/>
          </a:pPr>
          <a:r>
            <a:rPr lang="en-GB" sz="2300" kern="1200" dirty="0"/>
            <a:t>Dry scan imaging.</a:t>
          </a:r>
          <a:endParaRPr lang="en-US" sz="2300" kern="1200" dirty="0"/>
        </a:p>
        <a:p>
          <a:pPr marL="228600" lvl="1" indent="-228600" algn="l" defTabSz="1022350">
            <a:lnSpc>
              <a:spcPct val="90000"/>
            </a:lnSpc>
            <a:spcBef>
              <a:spcPct val="0"/>
            </a:spcBef>
            <a:spcAft>
              <a:spcPct val="15000"/>
            </a:spcAft>
            <a:buChar char="•"/>
          </a:pPr>
          <a:r>
            <a:rPr lang="en-GB" sz="2300" kern="1200" dirty="0"/>
            <a:t>Saturate the sample with formation brine. </a:t>
          </a:r>
          <a:endParaRPr lang="en-US" sz="2300" kern="1200" dirty="0"/>
        </a:p>
      </dsp:txBody>
      <dsp:txXfrm>
        <a:off x="5656" y="1331344"/>
        <a:ext cx="2230457" cy="2943281"/>
      </dsp:txXfrm>
    </dsp:sp>
    <dsp:sp modelId="{CAD0E5A2-03CB-4A90-B7BD-16162317152A}">
      <dsp:nvSpPr>
        <dsp:cNvPr id="0" name=""/>
        <dsp:cNvSpPr/>
      </dsp:nvSpPr>
      <dsp:spPr>
        <a:xfrm>
          <a:off x="2577728" y="76712"/>
          <a:ext cx="2788071" cy="1115228"/>
        </a:xfrm>
        <a:prstGeom prst="chevron">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Drainage</a:t>
          </a:r>
          <a:endParaRPr lang="en-US" sz="2300" kern="1200" dirty="0"/>
        </a:p>
      </dsp:txBody>
      <dsp:txXfrm>
        <a:off x="3135342" y="76712"/>
        <a:ext cx="1672843" cy="1115228"/>
      </dsp:txXfrm>
    </dsp:sp>
    <dsp:sp modelId="{3656D83D-DE36-494A-9A93-D47151F8AFF8}">
      <dsp:nvSpPr>
        <dsp:cNvPr id="0" name=""/>
        <dsp:cNvSpPr/>
      </dsp:nvSpPr>
      <dsp:spPr>
        <a:xfrm>
          <a:off x="2577728" y="1331344"/>
          <a:ext cx="2230457" cy="29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GB" sz="2200" kern="1200" dirty="0"/>
            <a:t>Inject crude oil to reach </a:t>
          </a:r>
          <a:r>
            <a:rPr lang="en-GB" sz="2200" i="1" kern="1200" dirty="0" err="1"/>
            <a:t>S</a:t>
          </a:r>
          <a:r>
            <a:rPr lang="en-GB" sz="1400" i="1" kern="1200" dirty="0" err="1"/>
            <a:t>wi</a:t>
          </a:r>
          <a:r>
            <a:rPr lang="en-GB" sz="2200" i="1" kern="1200" dirty="0"/>
            <a:t>.</a:t>
          </a:r>
          <a:endParaRPr lang="en-US" sz="2200" i="1" kern="1200" dirty="0"/>
        </a:p>
        <a:p>
          <a:pPr marL="228600" lvl="1" indent="-228600" algn="l" defTabSz="977900">
            <a:lnSpc>
              <a:spcPct val="90000"/>
            </a:lnSpc>
            <a:spcBef>
              <a:spcPct val="0"/>
            </a:spcBef>
            <a:spcAft>
              <a:spcPct val="15000"/>
            </a:spcAft>
            <a:buChar char="•"/>
          </a:pPr>
          <a:endParaRPr lang="en-US" sz="2200" kern="1200" dirty="0"/>
        </a:p>
      </dsp:txBody>
      <dsp:txXfrm>
        <a:off x="2577728" y="1331344"/>
        <a:ext cx="2230457" cy="2943281"/>
      </dsp:txXfrm>
    </dsp:sp>
    <dsp:sp modelId="{ACCBCA0B-92C2-423B-9D4D-A13D89BD6B83}">
      <dsp:nvSpPr>
        <dsp:cNvPr id="0" name=""/>
        <dsp:cNvSpPr/>
      </dsp:nvSpPr>
      <dsp:spPr>
        <a:xfrm>
          <a:off x="5149800" y="76712"/>
          <a:ext cx="2788071" cy="1115228"/>
        </a:xfrm>
        <a:prstGeom prst="chevron">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Wettability alteration</a:t>
          </a:r>
        </a:p>
      </dsp:txBody>
      <dsp:txXfrm>
        <a:off x="5707414" y="76712"/>
        <a:ext cx="1672843" cy="1115228"/>
      </dsp:txXfrm>
    </dsp:sp>
    <dsp:sp modelId="{F123E5E3-AAAC-4C85-B35B-6D3467CE09BC}">
      <dsp:nvSpPr>
        <dsp:cNvPr id="0" name=""/>
        <dsp:cNvSpPr/>
      </dsp:nvSpPr>
      <dsp:spPr>
        <a:xfrm>
          <a:off x="5149800" y="1331344"/>
          <a:ext cx="2230457" cy="29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GB" sz="2300" kern="1200" dirty="0"/>
            <a:t>Continuously inject crude oil at a low rate and high temperature of 80 </a:t>
          </a:r>
          <a:r>
            <a:rPr lang="en-GB" sz="2300" b="0" i="0" kern="1200" dirty="0"/>
            <a:t>°C.</a:t>
          </a:r>
          <a:endParaRPr lang="en-US" sz="2300" kern="1200" dirty="0"/>
        </a:p>
        <a:p>
          <a:pPr marL="228600" lvl="1" indent="-228600" algn="l" defTabSz="1022350">
            <a:lnSpc>
              <a:spcPct val="90000"/>
            </a:lnSpc>
            <a:spcBef>
              <a:spcPct val="0"/>
            </a:spcBef>
            <a:spcAft>
              <a:spcPct val="15000"/>
            </a:spcAft>
            <a:buChar char="•"/>
          </a:pPr>
          <a:r>
            <a:rPr lang="en-GB" sz="2300" kern="1200" dirty="0"/>
            <a:t>Reverse the flow direction half-way through. </a:t>
          </a:r>
          <a:endParaRPr lang="en-US" sz="2300" kern="1200" dirty="0"/>
        </a:p>
      </dsp:txBody>
      <dsp:txXfrm>
        <a:off x="5149800" y="1331344"/>
        <a:ext cx="2230457" cy="2943281"/>
      </dsp:txXfrm>
    </dsp:sp>
    <dsp:sp modelId="{659C4D62-324E-4C98-B91D-3C08B5C235AE}">
      <dsp:nvSpPr>
        <dsp:cNvPr id="0" name=""/>
        <dsp:cNvSpPr/>
      </dsp:nvSpPr>
      <dsp:spPr>
        <a:xfrm>
          <a:off x="7721871" y="76712"/>
          <a:ext cx="2788071" cy="1115228"/>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GB" sz="2300" kern="1200" dirty="0"/>
            <a:t>Secondary Surfactant flooding</a:t>
          </a:r>
          <a:endParaRPr lang="en-US" sz="2300" kern="1200" dirty="0"/>
        </a:p>
      </dsp:txBody>
      <dsp:txXfrm>
        <a:off x="8279485" y="76712"/>
        <a:ext cx="1672843" cy="1115228"/>
      </dsp:txXfrm>
    </dsp:sp>
    <dsp:sp modelId="{A0CD651D-4D52-4610-AEB9-C05CEE298622}">
      <dsp:nvSpPr>
        <dsp:cNvPr id="0" name=""/>
        <dsp:cNvSpPr/>
      </dsp:nvSpPr>
      <dsp:spPr>
        <a:xfrm>
          <a:off x="7721871" y="1331344"/>
          <a:ext cx="2230457" cy="29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22350">
            <a:lnSpc>
              <a:spcPct val="90000"/>
            </a:lnSpc>
            <a:spcBef>
              <a:spcPct val="0"/>
            </a:spcBef>
            <a:spcAft>
              <a:spcPct val="15000"/>
            </a:spcAft>
            <a:buChar char="•"/>
          </a:pPr>
          <a:r>
            <a:rPr lang="en-GB" sz="2300" kern="1200" dirty="0"/>
            <a:t>Flood the sample with</a:t>
          </a:r>
          <a:r>
            <a:rPr lang="en-US" sz="2300" kern="1200" dirty="0"/>
            <a:t> 3 PVs of surfactant as a </a:t>
          </a:r>
          <a:r>
            <a:rPr lang="en-GB" sz="2300" kern="1200" dirty="0"/>
            <a:t>secondary recovery mode.</a:t>
          </a:r>
          <a:endParaRPr lang="en-US" sz="2300" kern="1200" dirty="0"/>
        </a:p>
      </dsp:txBody>
      <dsp:txXfrm>
        <a:off x="7721871" y="1331344"/>
        <a:ext cx="2230457" cy="2943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71D16-4C92-4AE4-AC86-E6C17BD50942}">
      <dsp:nvSpPr>
        <dsp:cNvPr id="0" name=""/>
        <dsp:cNvSpPr/>
      </dsp:nvSpPr>
      <dsp:spPr>
        <a:xfrm>
          <a:off x="555" y="415742"/>
          <a:ext cx="3327201" cy="399264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GB" sz="2100" kern="1200"/>
            <a:t>Before injection</a:t>
          </a:r>
          <a:endParaRPr lang="en-US" sz="2100" kern="1200"/>
        </a:p>
        <a:p>
          <a:pPr marL="171450" lvl="1" indent="-171450" algn="l" defTabSz="711200">
            <a:lnSpc>
              <a:spcPct val="90000"/>
            </a:lnSpc>
            <a:spcBef>
              <a:spcPct val="0"/>
            </a:spcBef>
            <a:spcAft>
              <a:spcPct val="15000"/>
            </a:spcAft>
            <a:buChar char="•"/>
          </a:pPr>
          <a:r>
            <a:rPr lang="en-GB" sz="1600" kern="1200" dirty="0"/>
            <a:t>Micro-CT images (Reference images) </a:t>
          </a:r>
          <a:endParaRPr lang="en-US" sz="1600" kern="1200" dirty="0"/>
        </a:p>
      </dsp:txBody>
      <dsp:txXfrm>
        <a:off x="555" y="2012798"/>
        <a:ext cx="3327201" cy="2395585"/>
      </dsp:txXfrm>
    </dsp:sp>
    <dsp:sp modelId="{1B0A2C58-AF8E-4CE2-A9C6-4F905DAAF0A7}">
      <dsp:nvSpPr>
        <dsp:cNvPr id="0" name=""/>
        <dsp:cNvSpPr/>
      </dsp:nvSpPr>
      <dsp:spPr>
        <a:xfrm>
          <a:off x="1087" y="860444"/>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1087" y="860444"/>
        <a:ext cx="3327201" cy="1597056"/>
      </dsp:txXfrm>
    </dsp:sp>
    <dsp:sp modelId="{A4B1560E-C7B0-4503-900F-386832AA2B49}">
      <dsp:nvSpPr>
        <dsp:cNvPr id="0" name=""/>
        <dsp:cNvSpPr/>
      </dsp:nvSpPr>
      <dsp:spPr>
        <a:xfrm>
          <a:off x="3594465" y="415742"/>
          <a:ext cx="3327201" cy="399264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GB" sz="2100" kern="1200" dirty="0"/>
            <a:t>Wettability alteration then </a:t>
          </a:r>
          <a:r>
            <a:rPr lang="en-GB" sz="2100" kern="1200" dirty="0" err="1"/>
            <a:t>Decane</a:t>
          </a:r>
          <a:r>
            <a:rPr lang="en-GB" sz="2100" kern="1200" dirty="0"/>
            <a:t> Injection</a:t>
          </a:r>
          <a:endParaRPr lang="en-US" sz="2100" kern="1200" dirty="0"/>
        </a:p>
        <a:p>
          <a:pPr marL="171450" lvl="1" indent="-171450" algn="l" defTabSz="711200">
            <a:lnSpc>
              <a:spcPct val="90000"/>
            </a:lnSpc>
            <a:spcBef>
              <a:spcPct val="0"/>
            </a:spcBef>
            <a:spcAft>
              <a:spcPct val="15000"/>
            </a:spcAft>
            <a:buChar char="•"/>
          </a:pPr>
          <a:r>
            <a:rPr lang="en-GB" sz="1600" kern="1200"/>
            <a:t>Micro-CT images </a:t>
          </a:r>
          <a:endParaRPr lang="en-US" sz="1600" kern="1200"/>
        </a:p>
      </dsp:txBody>
      <dsp:txXfrm>
        <a:off x="3594465" y="2012798"/>
        <a:ext cx="3327201" cy="2395585"/>
      </dsp:txXfrm>
    </dsp:sp>
    <dsp:sp modelId="{73C59498-95D6-4467-B3A1-2794ED41F203}">
      <dsp:nvSpPr>
        <dsp:cNvPr id="0" name=""/>
        <dsp:cNvSpPr/>
      </dsp:nvSpPr>
      <dsp:spPr>
        <a:xfrm>
          <a:off x="3594465" y="860444"/>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dirty="0"/>
            <a:t>02</a:t>
          </a:r>
        </a:p>
      </dsp:txBody>
      <dsp:txXfrm>
        <a:off x="3594465" y="860444"/>
        <a:ext cx="3327201" cy="1597056"/>
      </dsp:txXfrm>
    </dsp:sp>
    <dsp:sp modelId="{993520B7-5405-4DF0-A7C8-FB2E53C8CA08}">
      <dsp:nvSpPr>
        <dsp:cNvPr id="0" name=""/>
        <dsp:cNvSpPr/>
      </dsp:nvSpPr>
      <dsp:spPr>
        <a:xfrm>
          <a:off x="7187843" y="415742"/>
          <a:ext cx="3327201" cy="399264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933450">
            <a:lnSpc>
              <a:spcPct val="90000"/>
            </a:lnSpc>
            <a:spcBef>
              <a:spcPct val="0"/>
            </a:spcBef>
            <a:spcAft>
              <a:spcPct val="35000"/>
            </a:spcAft>
            <a:buNone/>
          </a:pPr>
          <a:r>
            <a:rPr lang="en-GB" sz="2100" kern="1200" dirty="0"/>
            <a:t>Surfactant flooding </a:t>
          </a:r>
          <a:endParaRPr lang="en-US" sz="2100" kern="1200" dirty="0"/>
        </a:p>
        <a:p>
          <a:pPr marL="0" lvl="0" indent="0" algn="l" defTabSz="933450">
            <a:lnSpc>
              <a:spcPct val="90000"/>
            </a:lnSpc>
            <a:spcBef>
              <a:spcPct val="0"/>
            </a:spcBef>
            <a:spcAft>
              <a:spcPct val="35000"/>
            </a:spcAft>
            <a:buNone/>
          </a:pPr>
          <a:r>
            <a:rPr lang="en-GB" sz="2100" kern="1200" dirty="0"/>
            <a:t>At constant rate of 0.01ml/min</a:t>
          </a:r>
          <a:endParaRPr lang="en-US" sz="2100" kern="1200" dirty="0"/>
        </a:p>
        <a:p>
          <a:pPr marL="0" lvl="0" indent="0" algn="l" defTabSz="933450">
            <a:lnSpc>
              <a:spcPct val="90000"/>
            </a:lnSpc>
            <a:spcBef>
              <a:spcPct val="0"/>
            </a:spcBef>
            <a:spcAft>
              <a:spcPct val="35000"/>
            </a:spcAft>
            <a:buNone/>
          </a:pPr>
          <a:r>
            <a:rPr lang="en-GB" sz="2100" kern="1200" dirty="0"/>
            <a:t>Micro-CT images acquired after 1PV, 2PV and 3 PV.</a:t>
          </a:r>
          <a:endParaRPr lang="en-US" sz="2100" kern="1200" dirty="0"/>
        </a:p>
      </dsp:txBody>
      <dsp:txXfrm>
        <a:off x="7187843" y="2012798"/>
        <a:ext cx="3327201" cy="2395585"/>
      </dsp:txXfrm>
    </dsp:sp>
    <dsp:sp modelId="{5F44A8CC-845F-4B7F-A4AC-BAF0061837CF}">
      <dsp:nvSpPr>
        <dsp:cNvPr id="0" name=""/>
        <dsp:cNvSpPr/>
      </dsp:nvSpPr>
      <dsp:spPr>
        <a:xfrm>
          <a:off x="7187843" y="860444"/>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843" y="860444"/>
        <a:ext cx="3327201" cy="15970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29D8-2B5E-4459-81D2-F7BB322E74C8}">
      <dsp:nvSpPr>
        <dsp:cNvPr id="0" name=""/>
        <dsp:cNvSpPr/>
      </dsp:nvSpPr>
      <dsp:spPr>
        <a:xfrm>
          <a:off x="0" y="444293"/>
          <a:ext cx="6263640" cy="22459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100000"/>
            </a:lnSpc>
            <a:spcBef>
              <a:spcPct val="0"/>
            </a:spcBef>
            <a:spcAft>
              <a:spcPct val="15000"/>
            </a:spcAft>
            <a:buChar char="•"/>
          </a:pPr>
          <a:r>
            <a:rPr lang="en-GB" sz="2300" kern="1200" dirty="0"/>
            <a:t>Grey-scale normalization</a:t>
          </a:r>
          <a:endParaRPr lang="en-US" sz="2300" kern="1200" dirty="0"/>
        </a:p>
        <a:p>
          <a:pPr marL="228600" lvl="1" indent="-228600" algn="l" defTabSz="1022350">
            <a:lnSpc>
              <a:spcPct val="100000"/>
            </a:lnSpc>
            <a:spcBef>
              <a:spcPct val="0"/>
            </a:spcBef>
            <a:spcAft>
              <a:spcPct val="15000"/>
            </a:spcAft>
            <a:buChar char="•"/>
          </a:pPr>
          <a:r>
            <a:rPr lang="en-GB" sz="2300" kern="1200" dirty="0"/>
            <a:t>Registration</a:t>
          </a:r>
          <a:endParaRPr lang="en-US" sz="2300" kern="1200" dirty="0"/>
        </a:p>
        <a:p>
          <a:pPr marL="228600" lvl="1" indent="-228600" algn="l" defTabSz="1022350">
            <a:lnSpc>
              <a:spcPct val="100000"/>
            </a:lnSpc>
            <a:spcBef>
              <a:spcPct val="0"/>
            </a:spcBef>
            <a:spcAft>
              <a:spcPct val="15000"/>
            </a:spcAft>
            <a:buChar char="•"/>
          </a:pPr>
          <a:r>
            <a:rPr lang="en-GB" sz="2300" kern="1200"/>
            <a:t>Filtration </a:t>
          </a:r>
          <a:endParaRPr lang="en-US" sz="2300" kern="1200"/>
        </a:p>
        <a:p>
          <a:pPr marL="228600" lvl="1" indent="-228600" algn="l" defTabSz="1022350">
            <a:lnSpc>
              <a:spcPct val="100000"/>
            </a:lnSpc>
            <a:spcBef>
              <a:spcPct val="0"/>
            </a:spcBef>
            <a:spcAft>
              <a:spcPct val="15000"/>
            </a:spcAft>
            <a:buChar char="•"/>
          </a:pPr>
          <a:r>
            <a:rPr lang="en-GB" sz="2300" kern="1200"/>
            <a:t>Segmentation  </a:t>
          </a:r>
          <a:endParaRPr lang="en-US" sz="2300" kern="1200"/>
        </a:p>
      </dsp:txBody>
      <dsp:txXfrm>
        <a:off x="0" y="444293"/>
        <a:ext cx="6263640" cy="2245950"/>
      </dsp:txXfrm>
    </dsp:sp>
    <dsp:sp modelId="{78690F99-F43D-4999-862B-9115E12CF2AE}">
      <dsp:nvSpPr>
        <dsp:cNvPr id="0" name=""/>
        <dsp:cNvSpPr/>
      </dsp:nvSpPr>
      <dsp:spPr>
        <a:xfrm>
          <a:off x="313182" y="104813"/>
          <a:ext cx="4384548"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100000"/>
            </a:lnSpc>
            <a:spcBef>
              <a:spcPct val="0"/>
            </a:spcBef>
            <a:spcAft>
              <a:spcPct val="35000"/>
            </a:spcAft>
            <a:buNone/>
          </a:pPr>
          <a:r>
            <a:rPr lang="en-GB" sz="2300" kern="1200" dirty="0"/>
            <a:t>Processing </a:t>
          </a:r>
          <a:endParaRPr lang="en-US" sz="2300" kern="1200" dirty="0"/>
        </a:p>
      </dsp:txBody>
      <dsp:txXfrm>
        <a:off x="346326" y="137957"/>
        <a:ext cx="4318260" cy="612672"/>
      </dsp:txXfrm>
    </dsp:sp>
    <dsp:sp modelId="{6643D663-5B6C-4EC2-8675-1ECD6F593579}">
      <dsp:nvSpPr>
        <dsp:cNvPr id="0" name=""/>
        <dsp:cNvSpPr/>
      </dsp:nvSpPr>
      <dsp:spPr>
        <a:xfrm>
          <a:off x="0" y="3153923"/>
          <a:ext cx="6263640" cy="22459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100000"/>
            </a:lnSpc>
            <a:spcBef>
              <a:spcPct val="0"/>
            </a:spcBef>
            <a:spcAft>
              <a:spcPct val="15000"/>
            </a:spcAft>
            <a:buChar char="•"/>
          </a:pPr>
          <a:r>
            <a:rPr lang="en-GB" sz="2300" kern="1200" dirty="0"/>
            <a:t>Fluid saturation</a:t>
          </a:r>
          <a:endParaRPr lang="en-US" sz="2300" kern="1200" dirty="0"/>
        </a:p>
        <a:p>
          <a:pPr marL="228600" lvl="1" indent="-228600" algn="l" defTabSz="1022350">
            <a:lnSpc>
              <a:spcPct val="100000"/>
            </a:lnSpc>
            <a:spcBef>
              <a:spcPct val="0"/>
            </a:spcBef>
            <a:spcAft>
              <a:spcPct val="15000"/>
            </a:spcAft>
            <a:buChar char="•"/>
          </a:pPr>
          <a:r>
            <a:rPr lang="en-GB" sz="2300" kern="1200" dirty="0"/>
            <a:t>Recovery calculation</a:t>
          </a:r>
          <a:endParaRPr lang="en-US" sz="2300" kern="1200" dirty="0"/>
        </a:p>
        <a:p>
          <a:pPr marL="228600" lvl="1" indent="-228600" algn="l" defTabSz="1022350">
            <a:lnSpc>
              <a:spcPct val="100000"/>
            </a:lnSpc>
            <a:spcBef>
              <a:spcPct val="0"/>
            </a:spcBef>
            <a:spcAft>
              <a:spcPct val="15000"/>
            </a:spcAft>
            <a:buChar char="•"/>
          </a:pPr>
          <a:r>
            <a:rPr lang="en-GB" sz="2300" kern="1200" dirty="0"/>
            <a:t>Pore occupancy mapping</a:t>
          </a:r>
          <a:endParaRPr lang="en-US" sz="2300" kern="1200" dirty="0"/>
        </a:p>
        <a:p>
          <a:pPr marL="228600" lvl="1" indent="-228600" algn="l" defTabSz="1022350">
            <a:lnSpc>
              <a:spcPct val="100000"/>
            </a:lnSpc>
            <a:spcBef>
              <a:spcPct val="0"/>
            </a:spcBef>
            <a:spcAft>
              <a:spcPct val="15000"/>
            </a:spcAft>
            <a:buChar char="•"/>
          </a:pPr>
          <a:r>
            <a:rPr lang="en-GB" sz="2300" kern="1200" dirty="0"/>
            <a:t>Contact angle and curvature</a:t>
          </a:r>
          <a:endParaRPr lang="en-US" sz="2300" kern="1200" dirty="0"/>
        </a:p>
      </dsp:txBody>
      <dsp:txXfrm>
        <a:off x="0" y="3153923"/>
        <a:ext cx="6263640" cy="2245950"/>
      </dsp:txXfrm>
    </dsp:sp>
    <dsp:sp modelId="{76B7CEEB-F8CD-46EE-9567-AF8938F0314B}">
      <dsp:nvSpPr>
        <dsp:cNvPr id="0" name=""/>
        <dsp:cNvSpPr/>
      </dsp:nvSpPr>
      <dsp:spPr>
        <a:xfrm>
          <a:off x="313182" y="2814444"/>
          <a:ext cx="4384548" cy="678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100000"/>
            </a:lnSpc>
            <a:spcBef>
              <a:spcPct val="0"/>
            </a:spcBef>
            <a:spcAft>
              <a:spcPct val="35000"/>
            </a:spcAft>
            <a:buNone/>
          </a:pPr>
          <a:r>
            <a:rPr lang="en-GB" sz="2300" kern="1200"/>
            <a:t>Analysis</a:t>
          </a:r>
          <a:endParaRPr lang="en-US" sz="2300" kern="1200"/>
        </a:p>
      </dsp:txBody>
      <dsp:txXfrm>
        <a:off x="346326" y="2847588"/>
        <a:ext cx="4318260"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0.31126</cdr:x>
      <cdr:y>0.27609</cdr:y>
    </cdr:from>
    <cdr:to>
      <cdr:x>0.52667</cdr:x>
      <cdr:y>0.45693</cdr:y>
    </cdr:to>
    <cdr:sp macro="" textlink="">
      <cdr:nvSpPr>
        <cdr:cNvPr id="2" name="TextBox 1">
          <a:extLst xmlns:a="http://schemas.openxmlformats.org/drawingml/2006/main">
            <a:ext uri="{FF2B5EF4-FFF2-40B4-BE49-F238E27FC236}">
              <a16:creationId xmlns:a16="http://schemas.microsoft.com/office/drawing/2014/main" id="{6CFF7A90-D108-8F78-E7E6-E953DE822B13}"/>
            </a:ext>
          </a:extLst>
        </cdr:cNvPr>
        <cdr:cNvSpPr txBox="1"/>
      </cdr:nvSpPr>
      <cdr:spPr>
        <a:xfrm xmlns:a="http://schemas.openxmlformats.org/drawingml/2006/main">
          <a:off x="1259803" y="857670"/>
          <a:ext cx="871870" cy="5617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3200" b="1" dirty="0"/>
            <a:t>BSF</a:t>
          </a:r>
          <a:endParaRPr lang="en-GB"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03697213-3EDF-4D07-9FA5-23566D2C0A04}" type="datetimeFigureOut">
              <a:rPr lang="en-GB" smtClean="0"/>
              <a:t>14/01/2024</a:t>
            </a:fld>
            <a:endParaRPr lang="en-GB"/>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AF82A905-0C14-4485-BD8F-B331A5787E67}" type="slidenum">
              <a:rPr lang="en-GB" smtClean="0"/>
              <a:t>‹#›</a:t>
            </a:fld>
            <a:endParaRPr lang="en-GB"/>
          </a:p>
        </p:txBody>
      </p:sp>
    </p:spTree>
    <p:extLst>
      <p:ext uri="{BB962C8B-B14F-4D97-AF65-F5344CB8AC3E}">
        <p14:creationId xmlns:p14="http://schemas.microsoft.com/office/powerpoint/2010/main" val="61836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my pleasure to talk to you today about my recent work on </a:t>
            </a:r>
            <a:r>
              <a:rPr lang="en-US" sz="1200" b="1" dirty="0"/>
              <a:t>Pore-scale imaging and analysis of surfactant flooding (secondary recovery experiment)</a:t>
            </a:r>
            <a:r>
              <a:rPr lang="en-GB" dirty="0"/>
              <a:t> . This is an experimental work, most of it done in our lab in ESE and </a:t>
            </a:r>
            <a:r>
              <a:rPr lang="en-GB" u="none" dirty="0"/>
              <a:t>some c</a:t>
            </a:r>
            <a:r>
              <a:rPr lang="en-GB" b="0" i="0" dirty="0">
                <a:solidFill>
                  <a:srgbClr val="374151"/>
                </a:solidFill>
                <a:effectLst/>
                <a:latin typeface="Söhne"/>
              </a:rPr>
              <a:t>rucial measurements were also conducted in collaboration with the Department of Chemical Engineering. I would like to extend my sincere appreciation to Proof Martin Trusler and his team for their valuable cooperation.</a:t>
            </a:r>
            <a:endParaRPr lang="en-GB" u="none" dirty="0"/>
          </a:p>
        </p:txBody>
      </p:sp>
      <p:sp>
        <p:nvSpPr>
          <p:cNvPr id="4" name="Slide Number Placeholder 3"/>
          <p:cNvSpPr>
            <a:spLocks noGrp="1"/>
          </p:cNvSpPr>
          <p:nvPr>
            <p:ph type="sldNum" sz="quarter" idx="5"/>
          </p:nvPr>
        </p:nvSpPr>
        <p:spPr/>
        <p:txBody>
          <a:bodyPr/>
          <a:lstStyle/>
          <a:p>
            <a:fld id="{AF82A905-0C14-4485-BD8F-B331A5787E67}" type="slidenum">
              <a:rPr lang="en-GB" smtClean="0"/>
              <a:t>1</a:t>
            </a:fld>
            <a:endParaRPr lang="en-GB"/>
          </a:p>
        </p:txBody>
      </p:sp>
    </p:spTree>
    <p:extLst>
      <p:ext uri="{BB962C8B-B14F-4D97-AF65-F5344CB8AC3E}">
        <p14:creationId xmlns:p14="http://schemas.microsoft.com/office/powerpoint/2010/main" val="313656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before we can analyse the images and </a:t>
            </a:r>
            <a:r>
              <a:rPr lang="en-GB" dirty="0" err="1"/>
              <a:t>generat</a:t>
            </a:r>
            <a:r>
              <a:rPr lang="en-GB" dirty="0"/>
              <a:t> results the raw obtained images needs to be processed.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That’s include Grey-scale normalization where the </a:t>
            </a:r>
            <a:r>
              <a:rPr lang="en-GB" dirty="0" err="1"/>
              <a:t>gray</a:t>
            </a:r>
            <a:r>
              <a:rPr lang="en-GB" dirty="0"/>
              <a:t> value of all the obtained images are unified. Then the images get registered against a reference image to make sure they are all at the same position so we can compare like to </a:t>
            </a:r>
            <a:r>
              <a:rPr lang="en-GB" dirty="0" err="1"/>
              <a:t>like.In</a:t>
            </a:r>
            <a:r>
              <a:rPr lang="en-GB" dirty="0"/>
              <a:t> terms of filtration, we used a non-local mean filter to remove the noise from the images. And finally we moved to segmentation process which is essentially segmenting different phases we have , surfactant , oil , rock.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lvl="0">
              <a:lnSpc>
                <a:spcPct val="100000"/>
              </a:lnSpc>
            </a:pPr>
            <a:r>
              <a:rPr lang="en-US" dirty="0"/>
              <a:t>Based on these segmented images, we can perform our analysis that’s include </a:t>
            </a:r>
            <a:r>
              <a:rPr lang="en-GB" dirty="0"/>
              <a:t>Fluid saturation</a:t>
            </a:r>
            <a:r>
              <a:rPr lang="en-US" dirty="0"/>
              <a:t> ,</a:t>
            </a:r>
            <a:r>
              <a:rPr lang="en-GB" dirty="0"/>
              <a:t>Recovery calculation</a:t>
            </a:r>
            <a:r>
              <a:rPr lang="en-US" dirty="0"/>
              <a:t>,</a:t>
            </a:r>
            <a:r>
              <a:rPr lang="en-GB" dirty="0"/>
              <a:t>Pore occupancy mapping</a:t>
            </a:r>
            <a:r>
              <a:rPr lang="en-US" dirty="0"/>
              <a:t>,</a:t>
            </a:r>
            <a:r>
              <a:rPr lang="en-GB" dirty="0"/>
              <a:t>Contact angle and curvature. Image processing and most of the analysis were done </a:t>
            </a:r>
            <a:r>
              <a:rPr lang="en-US" dirty="0"/>
              <a:t>using Avizo </a:t>
            </a:r>
            <a:r>
              <a:rPr lang="en-US" dirty="0" err="1"/>
              <a:t>softwear</a:t>
            </a:r>
            <a:r>
              <a:rPr lang="en-US" dirty="0"/>
              <a:t> which is a 3D visualization software</a:t>
            </a:r>
            <a:r>
              <a:rPr lang="en-GB" dirty="0"/>
              <a:t>. Also, some of the analyses were done using some computer coding developed by some members in our research group.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US" dirty="0"/>
          </a:p>
          <a:p>
            <a:r>
              <a:rPr lang="en-GB" dirty="0"/>
              <a:t>   </a:t>
            </a:r>
          </a:p>
        </p:txBody>
      </p:sp>
      <p:sp>
        <p:nvSpPr>
          <p:cNvPr id="4" name="Slide Number Placeholder 3"/>
          <p:cNvSpPr>
            <a:spLocks noGrp="1"/>
          </p:cNvSpPr>
          <p:nvPr>
            <p:ph type="sldNum" sz="quarter" idx="5"/>
          </p:nvPr>
        </p:nvSpPr>
        <p:spPr/>
        <p:txBody>
          <a:bodyPr/>
          <a:lstStyle/>
          <a:p>
            <a:fld id="{AF82A905-0C14-4485-BD8F-B331A5787E67}" type="slidenum">
              <a:rPr lang="en-GB" smtClean="0"/>
              <a:t>10</a:t>
            </a:fld>
            <a:endParaRPr lang="en-GB"/>
          </a:p>
        </p:txBody>
      </p:sp>
    </p:spTree>
    <p:extLst>
      <p:ext uri="{BB962C8B-B14F-4D97-AF65-F5344CB8AC3E}">
        <p14:creationId xmlns:p14="http://schemas.microsoft.com/office/powerpoint/2010/main" val="223091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in a nutshell our materials, setup, procedure and workflow, so now let’s talk about the results. </a:t>
            </a:r>
          </a:p>
        </p:txBody>
      </p:sp>
      <p:sp>
        <p:nvSpPr>
          <p:cNvPr id="4" name="Slide Number Placeholder 3"/>
          <p:cNvSpPr>
            <a:spLocks noGrp="1"/>
          </p:cNvSpPr>
          <p:nvPr>
            <p:ph type="sldNum" sz="quarter" idx="5"/>
          </p:nvPr>
        </p:nvSpPr>
        <p:spPr/>
        <p:txBody>
          <a:bodyPr/>
          <a:lstStyle/>
          <a:p>
            <a:fld id="{AF82A905-0C14-4485-BD8F-B331A5787E67}" type="slidenum">
              <a:rPr lang="en-GB" smtClean="0"/>
              <a:t>11</a:t>
            </a:fld>
            <a:endParaRPr lang="en-GB"/>
          </a:p>
        </p:txBody>
      </p:sp>
    </p:spTree>
    <p:extLst>
      <p:ext uri="{BB962C8B-B14F-4D97-AF65-F5344CB8AC3E}">
        <p14:creationId xmlns:p14="http://schemas.microsoft.com/office/powerpoint/2010/main" val="42230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oil saturation profile across the length of the sample. We can see we have an initially high oil saturation with very little </a:t>
            </a:r>
            <a:r>
              <a:rPr lang="en-US" dirty="0" err="1"/>
              <a:t>irrducable</a:t>
            </a:r>
            <a:r>
              <a:rPr lang="en-US" dirty="0"/>
              <a:t> water saturation distributed uniformly across the sample. After the injection of the 1</a:t>
            </a:r>
            <a:r>
              <a:rPr lang="en-US" baseline="30000" dirty="0"/>
              <a:t>st</a:t>
            </a:r>
            <a:r>
              <a:rPr lang="en-US" dirty="0"/>
              <a:t> PV volume of surfactant we observed a very efficient displacement of oil by surfactant. </a:t>
            </a:r>
          </a:p>
          <a:p>
            <a:endParaRPr lang="en-US"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Overall, the ultimate oil recovery of the oil initially in place in macro-pores was 75%</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What is behind this very high oil recovery? So we started that investigation work looking at the fluids occupancy.</a:t>
            </a:r>
            <a:endParaRPr lang="en-US" dirty="0"/>
          </a:p>
        </p:txBody>
      </p:sp>
      <p:sp>
        <p:nvSpPr>
          <p:cNvPr id="4" name="Slide Number Placeholder 3"/>
          <p:cNvSpPr>
            <a:spLocks noGrp="1"/>
          </p:cNvSpPr>
          <p:nvPr>
            <p:ph type="sldNum" sz="quarter" idx="5"/>
          </p:nvPr>
        </p:nvSpPr>
        <p:spPr/>
        <p:txBody>
          <a:bodyPr/>
          <a:lstStyle/>
          <a:p>
            <a:fld id="{AF82A905-0C14-4485-BD8F-B331A5787E67}" type="slidenum">
              <a:rPr lang="en-GB" smtClean="0"/>
              <a:t>12</a:t>
            </a:fld>
            <a:endParaRPr lang="en-GB"/>
          </a:p>
        </p:txBody>
      </p:sp>
    </p:spTree>
    <p:extLst>
      <p:ext uri="{BB962C8B-B14F-4D97-AF65-F5344CB8AC3E}">
        <p14:creationId xmlns:p14="http://schemas.microsoft.com/office/powerpoint/2010/main" val="33131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the fluids occupancy, we extracted a pore network from the high </a:t>
            </a:r>
            <a:r>
              <a:rPr lang="en-US" dirty="0" err="1"/>
              <a:t>resultion</a:t>
            </a:r>
            <a:r>
              <a:rPr lang="en-US" dirty="0"/>
              <a:t> segmented images and we looked at the fluid occupancy in these pores and throats.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p>
          <a:p>
            <a:r>
              <a:rPr lang="en-US" dirty="0"/>
              <a:t> Before I show you the occupancy maps for oil and Surfactant in pores and throats. let's have a look at the </a:t>
            </a:r>
            <a:r>
              <a:rPr lang="en-US" dirty="0" err="1"/>
              <a:t>normalised</a:t>
            </a:r>
            <a:r>
              <a:rPr lang="en-US" dirty="0"/>
              <a:t> values of the volume fractions of pores of a certain size occupied by oil. The total area under the dark blue curve is 1 while the other lines represents the oil fraction or rather the fraction of the pores and throats occupied by oil. The diagram on the left is for the pores and the one on the right for the throats and</a:t>
            </a:r>
          </a:p>
          <a:p>
            <a:endParaRPr lang="en-US" dirty="0"/>
          </a:p>
          <a:p>
            <a:r>
              <a:rPr lang="en-US" dirty="0"/>
              <a:t>Majority of the pores have radii (rei dee ai) in the range of 5-40 micro-m and it is the same for the throats.</a:t>
            </a:r>
          </a:p>
          <a:p>
            <a:pPr marL="0" marR="0" lvl="0" indent="0" algn="l" defTabSz="457174" rtl="0" eaLnBrk="1" fontAlgn="auto" latinLnBrk="0" hangingPunct="1">
              <a:lnSpc>
                <a:spcPct val="100000"/>
              </a:lnSpc>
              <a:spcBef>
                <a:spcPts val="0"/>
              </a:spcBef>
              <a:spcAft>
                <a:spcPts val="0"/>
              </a:spcAft>
              <a:buClrTx/>
              <a:buSzTx/>
              <a:buFontTx/>
              <a:buNone/>
              <a:tabLst/>
              <a:defRPr/>
            </a:pPr>
            <a:r>
              <a:rPr lang="en-US" dirty="0"/>
              <a:t>Generally we can see very efficient displacement in the big bores and throats. </a:t>
            </a:r>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13</a:t>
            </a:fld>
            <a:endParaRPr lang="en-GB"/>
          </a:p>
        </p:txBody>
      </p:sp>
    </p:spTree>
    <p:extLst>
      <p:ext uri="{BB962C8B-B14F-4D97-AF65-F5344CB8AC3E}">
        <p14:creationId xmlns:p14="http://schemas.microsoft.com/office/powerpoint/2010/main" val="126421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 am showing </a:t>
            </a:r>
            <a:r>
              <a:rPr lang="en-GB" sz="1200" dirty="0"/>
              <a:t>Pore occupancy mapping where the green </a:t>
            </a:r>
            <a:r>
              <a:rPr lang="en-GB" sz="1200" dirty="0" err="1"/>
              <a:t>color</a:t>
            </a:r>
            <a:r>
              <a:rPr lang="en-GB" sz="1200" dirty="0"/>
              <a:t> is oil and the blue </a:t>
            </a:r>
            <a:r>
              <a:rPr lang="en-GB" sz="1200" dirty="0" err="1"/>
              <a:t>color</a:t>
            </a:r>
            <a:r>
              <a:rPr lang="en-GB" sz="1200" dirty="0"/>
              <a:t> is brine/surfactant. BSF oil </a:t>
            </a:r>
            <a:r>
              <a:rPr lang="en-GB" sz="1200" dirty="0" err="1"/>
              <a:t>occupayed</a:t>
            </a:r>
            <a:r>
              <a:rPr lang="en-GB" sz="1200" dirty="0"/>
              <a:t> all the big pores and most of the smaller on. Brine reside in mainly in small pores. This is an indication of week oil-wet.</a:t>
            </a:r>
          </a:p>
          <a:p>
            <a:endParaRPr lang="en-GB" sz="1200" dirty="0"/>
          </a:p>
          <a:p>
            <a:r>
              <a:rPr lang="en-GB" sz="1200" dirty="0"/>
              <a:t>After injecting the first pore volume of surfactant,  </a:t>
            </a:r>
            <a:r>
              <a:rPr lang="en-US" dirty="0"/>
              <a:t>it invaded the larger pores displacing oil but most of the smaller pores remain intact and filled with oil. Which is what we would expect for a weakly oil-wet system. Also, we had an interesting observation </a:t>
            </a:r>
            <a:r>
              <a:rPr lang="en-US" dirty="0" err="1"/>
              <a:t>weher</a:t>
            </a:r>
            <a:r>
              <a:rPr lang="en-US" dirty="0"/>
              <a:t> we can see the oil is displacing brine from small pores. This had some impact on contact </a:t>
            </a:r>
            <a:r>
              <a:rPr lang="en-US" dirty="0" err="1"/>
              <a:t>ange</a:t>
            </a:r>
            <a:r>
              <a:rPr lang="en-US" dirty="0"/>
              <a:t> measurement as I am going to show you later on</a:t>
            </a:r>
          </a:p>
          <a:p>
            <a:endParaRPr lang="en-US" dirty="0"/>
          </a:p>
          <a:p>
            <a:r>
              <a:rPr lang="en-US" dirty="0"/>
              <a:t> After </a:t>
            </a:r>
            <a:r>
              <a:rPr lang="en-US" dirty="0" err="1"/>
              <a:t>injectign</a:t>
            </a:r>
            <a:r>
              <a:rPr lang="en-US" dirty="0"/>
              <a:t> the 2</a:t>
            </a:r>
            <a:r>
              <a:rPr lang="en-US" baseline="30000" dirty="0"/>
              <a:t>nd</a:t>
            </a:r>
            <a:r>
              <a:rPr lang="en-US" dirty="0"/>
              <a:t> pore volume of surfactant little amount of oil was displaced from smaller pore which might </a:t>
            </a:r>
            <a:r>
              <a:rPr lang="en-US" dirty="0" err="1"/>
              <a:t>indicat</a:t>
            </a:r>
            <a:r>
              <a:rPr lang="en-US" dirty="0"/>
              <a:t> very week wettability alteration. </a:t>
            </a:r>
          </a:p>
          <a:p>
            <a:endParaRPr lang="en-US" dirty="0"/>
          </a:p>
          <a:p>
            <a:r>
              <a:rPr lang="en-US" dirty="0" err="1"/>
              <a:t>Similler</a:t>
            </a:r>
            <a:r>
              <a:rPr lang="en-US" dirty="0"/>
              <a:t> observation was noticed after the injection of the3</a:t>
            </a:r>
            <a:r>
              <a:rPr lang="en-US" baseline="30000" dirty="0"/>
              <a:t>rd</a:t>
            </a:r>
            <a:r>
              <a:rPr lang="en-US" dirty="0"/>
              <a:t> pore volume of surfactant however the amount of displaced oil is very little and it is mainly from smaller pores. </a:t>
            </a:r>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14</a:t>
            </a:fld>
            <a:endParaRPr lang="en-GB"/>
          </a:p>
        </p:txBody>
      </p:sp>
    </p:spTree>
    <p:extLst>
      <p:ext uri="{BB962C8B-B14F-4D97-AF65-F5344CB8AC3E}">
        <p14:creationId xmlns:p14="http://schemas.microsoft.com/office/powerpoint/2010/main" val="267271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t>
            </a:r>
            <a:r>
              <a:rPr lang="en-GB" sz="1200" dirty="0"/>
              <a:t>throat occupancy mapping, </a:t>
            </a:r>
            <a:r>
              <a:rPr lang="en-GB" b="0" i="0" dirty="0">
                <a:solidFill>
                  <a:srgbClr val="374151"/>
                </a:solidFill>
                <a:effectLst/>
                <a:latin typeface="Söhne"/>
              </a:rPr>
              <a:t>where we observed similar findings as in pore occupancy mapping.</a:t>
            </a:r>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15</a:t>
            </a:fld>
            <a:endParaRPr lang="en-GB"/>
          </a:p>
        </p:txBody>
      </p:sp>
    </p:spTree>
    <p:extLst>
      <p:ext uri="{BB962C8B-B14F-4D97-AF65-F5344CB8AC3E}">
        <p14:creationId xmlns:p14="http://schemas.microsoft.com/office/powerpoint/2010/main" val="318766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So to visualize what we saw in the pore </a:t>
            </a:r>
            <a:r>
              <a:rPr lang="en-GB" sz="1800" dirty="0" err="1">
                <a:effectLst/>
                <a:latin typeface="Calibri" panose="020F0502020204030204" pitchFamily="34" charset="0"/>
                <a:ea typeface="Calibri" panose="020F0502020204030204" pitchFamily="34" charset="0"/>
              </a:rPr>
              <a:t>accupancy</a:t>
            </a:r>
            <a:r>
              <a:rPr lang="en-GB" sz="1800" dirty="0">
                <a:effectLst/>
                <a:latin typeface="Calibri" panose="020F0502020204030204" pitchFamily="34" charset="0"/>
                <a:ea typeface="Calibri" panose="020F0502020204030204" pitchFamily="34" charset="0"/>
              </a:rPr>
              <a:t> mapping, let’s move to the direct observation from segmented and the processed images from the micro-CT scanner.  So, I will show you some example . Here we have x-y cross section of segmented image. ….</a:t>
            </a:r>
          </a:p>
          <a:p>
            <a:r>
              <a:rPr lang="en-GB" sz="1800" dirty="0">
                <a:effectLst/>
                <a:latin typeface="Calibri" panose="020F0502020204030204" pitchFamily="34" charset="0"/>
                <a:ea typeface="Calibri" panose="020F0502020204030204" pitchFamily="34" charset="0"/>
              </a:rPr>
              <a:t>oil is located in big and small pores along with some brine which indicate a mix- wettability system. </a:t>
            </a:r>
          </a:p>
          <a:p>
            <a:r>
              <a:rPr lang="en-GB" sz="1800" dirty="0">
                <a:effectLst/>
                <a:latin typeface="Calibri" panose="020F0502020204030204" pitchFamily="34" charset="0"/>
                <a:ea typeface="Calibri" panose="020F0502020204030204" pitchFamily="34" charset="0"/>
              </a:rPr>
              <a:t>very efficient recovery with surfactant displacing oil in the larger pores.</a:t>
            </a:r>
          </a:p>
          <a:p>
            <a:r>
              <a:rPr lang="en-GB" sz="1800" dirty="0">
                <a:effectLst/>
                <a:latin typeface="Calibri" panose="020F0502020204030204" pitchFamily="34" charset="0"/>
              </a:rPr>
              <a:t>It took 3 3PVs to displace oil from mid size pores. </a:t>
            </a:r>
          </a:p>
          <a:p>
            <a:r>
              <a:rPr lang="en-GB" sz="1800" dirty="0">
                <a:effectLst/>
                <a:latin typeface="Calibri" panose="020F0502020204030204" pitchFamily="34" charset="0"/>
              </a:rPr>
              <a:t>Some oil displacement took place in small pores after the 3</a:t>
            </a:r>
            <a:r>
              <a:rPr lang="en-GB" sz="1800" baseline="30000" dirty="0">
                <a:effectLst/>
                <a:latin typeface="Calibri" panose="020F0502020204030204" pitchFamily="34" charset="0"/>
              </a:rPr>
              <a:t>rd</a:t>
            </a:r>
            <a:r>
              <a:rPr lang="en-GB" sz="1800" dirty="0">
                <a:effectLst/>
                <a:latin typeface="Calibri" panose="020F0502020204030204" pitchFamily="34" charset="0"/>
              </a:rPr>
              <a:t> PV.</a:t>
            </a:r>
          </a:p>
          <a:p>
            <a:endParaRPr lang="en-GB" sz="1800" dirty="0">
              <a:effectLst/>
              <a:latin typeface="Calibri" panose="020F0502020204030204" pitchFamily="34" charset="0"/>
            </a:endParaRPr>
          </a:p>
          <a:p>
            <a:r>
              <a:rPr lang="en-GB" sz="1800" dirty="0">
                <a:effectLst/>
                <a:latin typeface="Calibri" panose="020F0502020204030204" pitchFamily="34" charset="0"/>
              </a:rPr>
              <a:t>So we looked at preoccupancy…… and the last thing we did in our analysis is wettability </a:t>
            </a:r>
            <a:r>
              <a:rPr lang="en-GB" sz="1800" dirty="0" err="1">
                <a:effectLst/>
                <a:latin typeface="Calibri" panose="020F0502020204030204" pitchFamily="34" charset="0"/>
              </a:rPr>
              <a:t>cheracterization</a:t>
            </a:r>
            <a:r>
              <a:rPr lang="en-GB" sz="1800" dirty="0">
                <a:effectLst/>
                <a:latin typeface="Calibri" panose="020F0502020204030204" pitchFamily="34" charset="0"/>
              </a:rPr>
              <a:t>. So we conducted contact angle measurements and curvature analysis to assess the wettability alteration </a:t>
            </a:r>
          </a:p>
          <a:p>
            <a:endParaRPr lang="en-GB" sz="1800" dirty="0">
              <a:effectLst/>
              <a:latin typeface="Calibri" panose="020F0502020204030204" pitchFamily="34" charset="0"/>
            </a:endParaRPr>
          </a:p>
          <a:p>
            <a:r>
              <a:rPr lang="en-GB" sz="1800" dirty="0">
                <a:effectLst/>
                <a:latin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16</a:t>
            </a:fld>
            <a:endParaRPr lang="en-GB"/>
          </a:p>
        </p:txBody>
      </p:sp>
    </p:spTree>
    <p:extLst>
      <p:ext uri="{BB962C8B-B14F-4D97-AF65-F5344CB8AC3E}">
        <p14:creationId xmlns:p14="http://schemas.microsoft.com/office/powerpoint/2010/main" val="2886415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Geometric contact angle can give us an indication of the wettability status of the system. So, here I am showing the contact angle distribution. So before injecting any surfactant when the oil is </a:t>
            </a:r>
            <a:r>
              <a:rPr lang="en-GB" dirty="0" err="1"/>
              <a:t>intally</a:t>
            </a:r>
            <a:r>
              <a:rPr lang="en-GB" dirty="0"/>
              <a:t> saturating the sample we can see a contact angle of 98 degree which indicate that we have week oil-wet system.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 after injecting the 1</a:t>
            </a:r>
            <a:r>
              <a:rPr lang="en-GB" baseline="30000" dirty="0"/>
              <a:t>st</a:t>
            </a:r>
            <a:r>
              <a:rPr lang="en-GB" dirty="0"/>
              <a:t> pore volume of surfactant the contact angle increase which is something that we would not expect. We are expecting the contact angle to decrease indicating that the system is shifting toward more water- wet causing the oil displacement.</a:t>
            </a:r>
          </a:p>
          <a:p>
            <a:r>
              <a:rPr lang="en-GB" dirty="0"/>
              <a:t> However , after careful examination of the processed and segmented image, we observed that the oil in big pores is displaced by the surfactant so, we do not have much of interfaces left and we can see the interfaces only in the small pores. </a:t>
            </a:r>
          </a:p>
          <a:p>
            <a:endParaRPr lang="en-GB" dirty="0"/>
          </a:p>
          <a:p>
            <a:r>
              <a:rPr lang="en-GB" dirty="0"/>
              <a:t>So if we focus on these small pores we can see that after the injection of the 1</a:t>
            </a:r>
            <a:r>
              <a:rPr lang="en-GB" baseline="30000" dirty="0"/>
              <a:t>st</a:t>
            </a:r>
            <a:r>
              <a:rPr lang="en-GB" dirty="0"/>
              <a:t> PV of surfactant, there is a displacement of the brine by the oil in small pores and this let to an alteration of wettability to more oil-wet system. </a:t>
            </a:r>
          </a:p>
        </p:txBody>
      </p:sp>
      <p:sp>
        <p:nvSpPr>
          <p:cNvPr id="4" name="Slide Number Placeholder 3"/>
          <p:cNvSpPr>
            <a:spLocks noGrp="1"/>
          </p:cNvSpPr>
          <p:nvPr>
            <p:ph type="sldNum" sz="quarter" idx="5"/>
          </p:nvPr>
        </p:nvSpPr>
        <p:spPr/>
        <p:txBody>
          <a:bodyPr/>
          <a:lstStyle/>
          <a:p>
            <a:fld id="{AF82A905-0C14-4485-BD8F-B331A5787E67}" type="slidenum">
              <a:rPr lang="en-GB" smtClean="0"/>
              <a:t>17</a:t>
            </a:fld>
            <a:endParaRPr lang="en-GB"/>
          </a:p>
        </p:txBody>
      </p:sp>
    </p:spTree>
    <p:extLst>
      <p:ext uri="{BB962C8B-B14F-4D97-AF65-F5344CB8AC3E}">
        <p14:creationId xmlns:p14="http://schemas.microsoft.com/office/powerpoint/2010/main" val="2668967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Here I am showing Mean curvature which is </a:t>
            </a:r>
            <a:r>
              <a:rPr lang="en-GB" dirty="0"/>
              <a:t>the mean of the two principal curvature values. It gives an indication of the system wettability.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mean curvature values were measured on smoothed oil-Surfactant interfaces obtained from segmented images.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we see a slight shift </a:t>
            </a:r>
            <a:r>
              <a:rPr lang="en-GB" dirty="0">
                <a:solidFill>
                  <a:schemeClr val="accent1">
                    <a:lumMod val="50000"/>
                  </a:schemeClr>
                </a:solidFill>
                <a:latin typeface="Calibri" panose="020F0502020204030204" pitchFamily="34" charset="0"/>
                <a:cs typeface="Calibri" panose="020F0502020204030204" pitchFamily="34" charset="0"/>
              </a:rPr>
              <a:t>in the mean curvature from a  negative value (oil-wet system) to a close-to-zero value (mixed-wet). </a:t>
            </a:r>
            <a:endParaRPr lang="en-GB" dirty="0"/>
          </a:p>
          <a:p>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18</a:t>
            </a:fld>
            <a:endParaRPr lang="en-GB"/>
          </a:p>
        </p:txBody>
      </p:sp>
    </p:spTree>
    <p:extLst>
      <p:ext uri="{BB962C8B-B14F-4D97-AF65-F5344CB8AC3E}">
        <p14:creationId xmlns:p14="http://schemas.microsoft.com/office/powerpoint/2010/main" val="124472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using the mean curvature value, we can calculate the capillary pressure value using Young Laplace equation.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Before surfactant flooding we get negative Pc which an indication of week oil wet system. However after injecting the surfactant we saw increasing capillary pressure values corresponding to the mean curvature values, this is quite favourable for oil recovery and it might indicate slight shift in wettability. </a:t>
            </a:r>
            <a:endParaRPr lang="en-US" dirty="0"/>
          </a:p>
          <a:p>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19</a:t>
            </a:fld>
            <a:endParaRPr lang="en-GB"/>
          </a:p>
        </p:txBody>
      </p:sp>
    </p:spTree>
    <p:extLst>
      <p:ext uri="{BB962C8B-B14F-4D97-AF65-F5344CB8AC3E}">
        <p14:creationId xmlns:p14="http://schemas.microsoft.com/office/powerpoint/2010/main" val="305344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the main objectives of my project are: 1) to have a better understanding of the oil recovery mechanism a the pore level when a carbonate rock is flooded with </a:t>
            </a:r>
            <a:r>
              <a:rPr lang="en-GB" sz="1200" dirty="0">
                <a:solidFill>
                  <a:schemeClr val="tx2"/>
                </a:solidFill>
              </a:rPr>
              <a:t>cationic surfactant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The Interpretation of fluid displacement, oil recovery, and quantification of in situ changes in wettability.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And to answer a very important question about weather the oil recovery from this surfactant is due to principally lowered IFT or wettability alteration?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In order to achieve our objectives : Three-dimensional pore-scale high-resolution X-ray imaging and analysis were applied. Along with An experimental approach to investigate the oil recovery mechanisms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r>
              <a:rPr lang="en-GB" sz="1200" dirty="0">
                <a:solidFill>
                  <a:schemeClr val="tx2"/>
                </a:solidFill>
              </a:rPr>
              <a:t>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2</a:t>
            </a:fld>
            <a:endParaRPr lang="en-GB"/>
          </a:p>
        </p:txBody>
      </p:sp>
    </p:spTree>
    <p:extLst>
      <p:ext uri="{BB962C8B-B14F-4D97-AF65-F5344CB8AC3E}">
        <p14:creationId xmlns:p14="http://schemas.microsoft.com/office/powerpoint/2010/main" val="287758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results are similar to previous work on low salinity waterflooding where they concluded that the wettability alteration is the main driving mechanism for oil recovery, however, the mean curvature in their experiment was changed to almost zero indicating a wettability alteration to mix wet system. Also, they have seen an increase in capillary pressure which could be associated with wettability change.  </a:t>
            </a:r>
          </a:p>
        </p:txBody>
      </p:sp>
      <p:sp>
        <p:nvSpPr>
          <p:cNvPr id="4" name="Slide Number Placeholder 3"/>
          <p:cNvSpPr>
            <a:spLocks noGrp="1"/>
          </p:cNvSpPr>
          <p:nvPr>
            <p:ph type="sldNum" sz="quarter" idx="5"/>
          </p:nvPr>
        </p:nvSpPr>
        <p:spPr/>
        <p:txBody>
          <a:bodyPr/>
          <a:lstStyle/>
          <a:p>
            <a:fld id="{AF82A905-0C14-4485-BD8F-B331A5787E67}" type="slidenum">
              <a:rPr lang="en-GB" smtClean="0"/>
              <a:t>20</a:t>
            </a:fld>
            <a:endParaRPr lang="en-GB"/>
          </a:p>
        </p:txBody>
      </p:sp>
    </p:spTree>
    <p:extLst>
      <p:ext uri="{BB962C8B-B14F-4D97-AF65-F5344CB8AC3E}">
        <p14:creationId xmlns:p14="http://schemas.microsoft.com/office/powerpoint/2010/main" val="2585679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82A905-0C14-4485-BD8F-B331A5787E67}" type="slidenum">
              <a:rPr lang="en-GB" smtClean="0"/>
              <a:t>21</a:t>
            </a:fld>
            <a:endParaRPr lang="en-GB"/>
          </a:p>
        </p:txBody>
      </p:sp>
    </p:spTree>
    <p:extLst>
      <p:ext uri="{BB962C8B-B14F-4D97-AF65-F5344CB8AC3E}">
        <p14:creationId xmlns:p14="http://schemas.microsoft.com/office/powerpoint/2010/main" val="193192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82A905-0C14-4485-BD8F-B331A5787E67}" type="slidenum">
              <a:rPr lang="en-GB" smtClean="0"/>
              <a:t>22</a:t>
            </a:fld>
            <a:endParaRPr lang="en-GB"/>
          </a:p>
        </p:txBody>
      </p:sp>
    </p:spTree>
    <p:extLst>
      <p:ext uri="{BB962C8B-B14F-4D97-AF65-F5344CB8AC3E}">
        <p14:creationId xmlns:p14="http://schemas.microsoft.com/office/powerpoint/2010/main" val="97273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82A905-0C14-4485-BD8F-B331A5787E67}" type="slidenum">
              <a:rPr lang="en-GB" smtClean="0"/>
              <a:t>23</a:t>
            </a:fld>
            <a:endParaRPr lang="en-GB"/>
          </a:p>
        </p:txBody>
      </p:sp>
    </p:spTree>
    <p:extLst>
      <p:ext uri="{BB962C8B-B14F-4D97-AF65-F5344CB8AC3E}">
        <p14:creationId xmlns:p14="http://schemas.microsoft.com/office/powerpoint/2010/main" val="293483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 will start with the </a:t>
            </a:r>
            <a:r>
              <a:rPr lang="en-US" sz="1200" b="0" i="0" u="none" strike="noStrike" kern="1200" cap="none" spc="0" baseline="0" dirty="0">
                <a:solidFill>
                  <a:schemeClr val="tx2"/>
                </a:solidFill>
                <a:uFillTx/>
                <a:latin typeface="+mj-lt"/>
                <a:ea typeface="+mj-ea"/>
                <a:cs typeface="+mj-cs"/>
              </a:rPr>
              <a:t>Experimental Design and Methodology</a:t>
            </a:r>
          </a:p>
          <a:p>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3</a:t>
            </a:fld>
            <a:endParaRPr lang="en-GB"/>
          </a:p>
        </p:txBody>
      </p:sp>
    </p:spTree>
    <p:extLst>
      <p:ext uri="{BB962C8B-B14F-4D97-AF65-F5344CB8AC3E}">
        <p14:creationId xmlns:p14="http://schemas.microsoft.com/office/powerpoint/2010/main" val="2209817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rock sample selected for this study was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Estaillades</a:t>
            </a:r>
            <a:r>
              <a:rPr lang="en-GB" sz="1800" dirty="0">
                <a:effectLst/>
                <a:latin typeface="Calibri" panose="020F0502020204030204" pitchFamily="34" charset="0"/>
                <a:ea typeface="Calibri" panose="020F0502020204030204" pitchFamily="34" charset="0"/>
                <a:cs typeface="Times New Roman" panose="02020603050405020304" pitchFamily="18" charset="0"/>
              </a:rPr>
              <a:t> carbonate rock which consists of 97 wt. % of calcite with traces of dolomite having a bimodal pore structure.</a:t>
            </a:r>
          </a:p>
          <a:p>
            <a:r>
              <a:rPr lang="en-GB" sz="1800" dirty="0" err="1">
                <a:effectLst/>
                <a:latin typeface="Calibri" panose="020F0502020204030204" pitchFamily="34" charset="0"/>
                <a:ea typeface="Calibri" panose="020F0502020204030204" pitchFamily="34" charset="0"/>
                <a:cs typeface="Times New Roman" panose="02020603050405020304" pitchFamily="18" charset="0"/>
              </a:rPr>
              <a:t>Estaillades</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 cretaceous limestone extracted from a region near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Oppede</a:t>
            </a:r>
            <a:r>
              <a:rPr lang="en-GB" sz="1800" dirty="0">
                <a:effectLst/>
                <a:latin typeface="Calibri" panose="020F0502020204030204" pitchFamily="34" charset="0"/>
                <a:ea typeface="Calibri" panose="020F0502020204030204" pitchFamily="34" charset="0"/>
                <a:cs typeface="Times New Roman" panose="02020603050405020304" pitchFamily="18" charset="0"/>
              </a:rPr>
              <a:t>, France.</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has an average porosity of 30% and an average permeability of 180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dimensions of the sample is 6 mm in diameter and 12 mm in length</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table summarizes the crude oil properties so, we have the density of the crude oil , SARA analysis and the total Acid and base number. Crude oil was mainly used to alter the wettability of the rock to the original conditions of the reservoir which is oil wet system. After the wettability alteration Crude oil was replaced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Decane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as the oil phase in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expermint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Decane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doped with 25 %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Iododecan</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make it denser so it could be distinguished from the other phased under the X-ray.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brine was prepared in the lab as synthetic solutions of several pure salts in deionized water at certain ratios to obtain a total salinity of 44,920 ppm as shown in the table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We used a cationic surfactant and here I am showing its linear formula. The trade name for this Surfactant is (DTAB). The Surfactant concentration used in this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expermint</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10 g/l which is above the CMC of this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Surfacatnt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4</a:t>
            </a:fld>
            <a:endParaRPr lang="en-GB"/>
          </a:p>
        </p:txBody>
      </p:sp>
    </p:spTree>
    <p:extLst>
      <p:ext uri="{BB962C8B-B14F-4D97-AF65-F5344CB8AC3E}">
        <p14:creationId xmlns:p14="http://schemas.microsoft.com/office/powerpoint/2010/main" val="141010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4151"/>
                </a:solidFill>
                <a:effectLst/>
                <a:latin typeface="Söhne"/>
              </a:rPr>
              <a:t>A static phase </a:t>
            </a:r>
            <a:r>
              <a:rPr lang="en-GB" b="0" i="0" dirty="0" err="1">
                <a:solidFill>
                  <a:srgbClr val="374151"/>
                </a:solidFill>
                <a:effectLst/>
                <a:latin typeface="Söhne"/>
              </a:rPr>
              <a:t>behavior</a:t>
            </a:r>
            <a:r>
              <a:rPr lang="en-GB" b="0" i="0" dirty="0">
                <a:solidFill>
                  <a:srgbClr val="374151"/>
                </a:solidFill>
                <a:effectLst/>
                <a:latin typeface="Söhne"/>
              </a:rPr>
              <a:t> test was performed to examine the formation of a micro-emulsion.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4151"/>
                </a:solidFill>
                <a:effectLst/>
                <a:latin typeface="Söhne"/>
              </a:rPr>
              <a:t>In a test tube, doped </a:t>
            </a:r>
            <a:r>
              <a:rPr lang="en-GB" b="0" i="0" dirty="0" err="1">
                <a:solidFill>
                  <a:srgbClr val="374151"/>
                </a:solidFill>
                <a:effectLst/>
                <a:latin typeface="Söhne"/>
              </a:rPr>
              <a:t>decane</a:t>
            </a:r>
            <a:r>
              <a:rPr lang="en-GB" b="0" i="0" dirty="0">
                <a:solidFill>
                  <a:srgbClr val="374151"/>
                </a:solidFill>
                <a:effectLst/>
                <a:latin typeface="Söhne"/>
              </a:rPr>
              <a:t> was combined with the aqueous phase consisting of brine and surfactant at a 50% ratio. The test tube was then shaken thoroughly and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4151"/>
                </a:solidFill>
                <a:effectLst/>
                <a:latin typeface="Söhne"/>
              </a:rPr>
              <a:t>an unstable micro-emulsion was formed.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74151"/>
                </a:solidFill>
                <a:effectLst/>
                <a:latin typeface="Söhne"/>
              </a:rPr>
              <a:t>It took about 28 minutes for the micro-emulsion to destabilize and segregate into distinct oil and brine phases. It is worth mentioning that no co-surfactant was added to stabilize the micro-emulsion as one of the objectives for this study is not to have ultra-low IFT which can be found in a stabilized micro-emulsion.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b="0" i="0" dirty="0">
              <a:solidFill>
                <a:srgbClr val="374151"/>
              </a:solidFill>
              <a:effectLst/>
              <a:latin typeface="Söhne"/>
            </a:endParaRPr>
          </a:p>
          <a:p>
            <a:endParaRPr lang="en-GB" sz="1800" b="0" cap="none" dirty="0">
              <a:latin typeface="Calibri Light" panose="020F0302020204030204" pitchFamily="34" charset="0"/>
              <a:cs typeface="Calibri Light" panose="020F0302020204030204" pitchFamily="34" charset="0"/>
            </a:endParaRPr>
          </a:p>
          <a:p>
            <a:r>
              <a:rPr lang="en-GB" b="0" i="0" dirty="0">
                <a:solidFill>
                  <a:srgbClr val="374151"/>
                </a:solidFill>
                <a:effectLst/>
                <a:latin typeface="Söhne"/>
              </a:rPr>
              <a:t>IFT measurements were carried out in the chemical engineering lab. The IFT decreased from 44 to 6 </a:t>
            </a:r>
            <a:r>
              <a:rPr lang="en-GB" sz="1200" dirty="0">
                <a:effectLst/>
              </a:rPr>
              <a:t>mN.m</a:t>
            </a:r>
            <a:r>
              <a:rPr lang="en-GB" sz="1200" baseline="30000" dirty="0">
                <a:effectLst/>
              </a:rPr>
              <a:t>-1</a:t>
            </a:r>
            <a:r>
              <a:rPr lang="en-GB" b="0" i="0" dirty="0">
                <a:solidFill>
                  <a:srgbClr val="374151"/>
                </a:solidFill>
                <a:effectLst/>
                <a:latin typeface="Söhne"/>
              </a:rPr>
              <a:t> , which is a reduction by a factor of 7.</a:t>
            </a:r>
            <a:endParaRPr lang="en-GB" dirty="0"/>
          </a:p>
        </p:txBody>
      </p:sp>
      <p:sp>
        <p:nvSpPr>
          <p:cNvPr id="4" name="Slide Number Placeholder 3"/>
          <p:cNvSpPr>
            <a:spLocks noGrp="1"/>
          </p:cNvSpPr>
          <p:nvPr>
            <p:ph type="sldNum" sz="quarter" idx="5"/>
          </p:nvPr>
        </p:nvSpPr>
        <p:spPr/>
        <p:txBody>
          <a:bodyPr/>
          <a:lstStyle/>
          <a:p>
            <a:fld id="{83639D6A-EC40-4EC5-8D75-5C6C57E77EC4}" type="slidenum">
              <a:rPr lang="en-GB" smtClean="0"/>
              <a:t>5</a:t>
            </a:fld>
            <a:endParaRPr lang="en-GB"/>
          </a:p>
        </p:txBody>
      </p:sp>
    </p:spTree>
    <p:extLst>
      <p:ext uri="{BB962C8B-B14F-4D97-AF65-F5344CB8AC3E}">
        <p14:creationId xmlns:p14="http://schemas.microsoft.com/office/powerpoint/2010/main" val="224766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Moving to </a:t>
            </a:r>
            <a:r>
              <a:rPr lang="en-GB" sz="1200" dirty="0"/>
              <a:t>Experimental apparatus, it consist of mainly a Hassler-type core holder which is transparent to X-ray and can withstand high pressure and high temperature. Also, It serves as </a:t>
            </a:r>
            <a:r>
              <a:rPr lang="en-GB" b="0" i="0" dirty="0">
                <a:solidFill>
                  <a:srgbClr val="374151"/>
                </a:solidFill>
                <a:effectLst/>
                <a:latin typeface="Söhne"/>
              </a:rPr>
              <a:t>the housing for our rock sample.</a:t>
            </a:r>
            <a:r>
              <a:rPr lang="en-GB" sz="1200" dirty="0"/>
              <a:t> The core holder is placed in FEI </a:t>
            </a:r>
            <a:r>
              <a:rPr lang="en-GB" sz="1200" dirty="0" err="1"/>
              <a:t>Heliscan</a:t>
            </a:r>
            <a:r>
              <a:rPr lang="en-GB" sz="1200" dirty="0"/>
              <a:t> micro-CT scanner.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 image shows the enclosure of the FEI </a:t>
            </a:r>
            <a:r>
              <a:rPr lang="en-GB" sz="1200" dirty="0" err="1"/>
              <a:t>Heliscan</a:t>
            </a:r>
            <a:r>
              <a:rPr lang="en-GB" sz="1200" dirty="0"/>
              <a:t> , where we can see the X-ray source and the detector and the rotating stage which allows for 360 degree of rotation to acquire 3D </a:t>
            </a:r>
            <a:r>
              <a:rPr lang="en-GB" sz="1200" dirty="0" err="1"/>
              <a:t>tomgram</a:t>
            </a:r>
            <a:r>
              <a:rPr lang="en-GB" sz="1200" dirty="0"/>
              <a:t> and where that core holder can be mounted.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core holder is connected with peek tubes and valves to 4 Syringe pumps to control the pressure and flow rate of the system. We had one pump for oil injection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4" name="Slide Number Placeholder 3"/>
          <p:cNvSpPr>
            <a:spLocks noGrp="1"/>
          </p:cNvSpPr>
          <p:nvPr>
            <p:ph type="sldNum" sz="quarter" idx="5"/>
          </p:nvPr>
        </p:nvSpPr>
        <p:spPr/>
        <p:txBody>
          <a:bodyPr/>
          <a:lstStyle/>
          <a:p>
            <a:fld id="{AF82A905-0C14-4485-BD8F-B331A5787E67}" type="slidenum">
              <a:rPr lang="en-GB" smtClean="0"/>
              <a:t>6</a:t>
            </a:fld>
            <a:endParaRPr lang="en-GB"/>
          </a:p>
        </p:txBody>
      </p:sp>
    </p:spTree>
    <p:extLst>
      <p:ext uri="{BB962C8B-B14F-4D97-AF65-F5344CB8AC3E}">
        <p14:creationId xmlns:p14="http://schemas.microsoft.com/office/powerpoint/2010/main" val="221477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the </a:t>
            </a:r>
            <a:r>
              <a:rPr lang="en-GB" sz="1200" dirty="0"/>
              <a:t>Experimental Procedure. We started with sample preparation where the sample is cleaned , vacuumed, and dried.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then a dry scan image is obtained. Once we done with scanning, we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flodded</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 sample with formation brine.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After that the drainage process starts by injecting crude oil to displace the formation brine to reach a very low initial water saturation.</a:t>
            </a:r>
            <a:r>
              <a:rPr lang="en-GB" sz="1200" dirty="0"/>
              <a:t>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that takes us to the </a:t>
            </a:r>
            <a:r>
              <a:rPr lang="en-US" dirty="0"/>
              <a:t>Wettability alteration</a:t>
            </a:r>
            <a:r>
              <a:rPr lang="en-GB" dirty="0"/>
              <a:t> stage or what we call (dynamic aging ) where we continuously injected crude oil at a low rate (1micro </a:t>
            </a:r>
            <a:r>
              <a:rPr lang="en-GB" dirty="0" err="1"/>
              <a:t>Liter</a:t>
            </a:r>
            <a:r>
              <a:rPr lang="en-GB" dirty="0"/>
              <a:t>/min) and high temperature .and the objective of this process is to alter the wettability of the system to be more oil-wet and restore the original reservoir condition for the rock in terms of wettability. This process took approximately a month and, in the middle, we reversed the flow direction to ensure that oil contacted all the inner surfaces of the sample. This step has another setup that I will share with you in the next slide</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Once the </a:t>
            </a:r>
            <a:r>
              <a:rPr lang="en-US" dirty="0"/>
              <a:t>Wettability alteration is completed the core holder was moved back to 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micro-CT scanner to perform the surfactant flooding. </a:t>
            </a:r>
            <a:r>
              <a:rPr lang="en-GB" sz="1800" dirty="0">
                <a:effectLst/>
                <a:latin typeface="Calibri" panose="020F0502020204030204" pitchFamily="34" charset="0"/>
                <a:ea typeface="Calibri" panose="020F0502020204030204" pitchFamily="34" charset="0"/>
                <a:cs typeface="Times New Roman" panose="02020603050405020304" pitchFamily="18" charset="0"/>
              </a:rPr>
              <a:t>Three pore volumes of surfactant were injected at a constant rate of 10</a:t>
            </a:r>
            <a:r>
              <a:rPr lang="en-GB" sz="1800" dirty="0">
                <a:effectLst/>
                <a:latin typeface="Calibri" panose="020F0502020204030204" pitchFamily="34" charset="0"/>
                <a:ea typeface="Calibri" panose="020F0502020204030204" pitchFamily="34" charset="0"/>
              </a:rPr>
              <a:t>µ</a:t>
            </a:r>
            <a:r>
              <a:rPr lang="en-GB" sz="1800" dirty="0">
                <a:effectLst/>
                <a:latin typeface="Calibri" panose="020F0502020204030204" pitchFamily="34" charset="0"/>
                <a:ea typeface="Calibri" panose="020F0502020204030204" pitchFamily="34" charset="0"/>
                <a:cs typeface="Times New Roman" panose="02020603050405020304" pitchFamily="18" charset="0"/>
              </a:rPr>
              <a:t>l/min.</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US" dirty="0"/>
          </a:p>
        </p:txBody>
      </p:sp>
      <p:sp>
        <p:nvSpPr>
          <p:cNvPr id="4" name="Slide Number Placeholder 3"/>
          <p:cNvSpPr>
            <a:spLocks noGrp="1"/>
          </p:cNvSpPr>
          <p:nvPr>
            <p:ph type="sldNum" sz="quarter" idx="5"/>
          </p:nvPr>
        </p:nvSpPr>
        <p:spPr/>
        <p:txBody>
          <a:bodyPr/>
          <a:lstStyle/>
          <a:p>
            <a:fld id="{AF82A905-0C14-4485-BD8F-B331A5787E67}" type="slidenum">
              <a:rPr lang="en-GB" smtClean="0"/>
              <a:t>7</a:t>
            </a:fld>
            <a:endParaRPr lang="en-GB"/>
          </a:p>
        </p:txBody>
      </p:sp>
    </p:spTree>
    <p:extLst>
      <p:ext uri="{BB962C8B-B14F-4D97-AF65-F5344CB8AC3E}">
        <p14:creationId xmlns:p14="http://schemas.microsoft.com/office/powerpoint/2010/main" val="898335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the set up for the </a:t>
            </a:r>
            <a:r>
              <a:rPr lang="en-GB" sz="1200" dirty="0"/>
              <a:t>wettability alteration. Here we have our sample inside the core holder and it is placed inside an oven at elevated </a:t>
            </a:r>
            <a:r>
              <a:rPr lang="en-GB" sz="1200" dirty="0" err="1"/>
              <a:t>temprture</a:t>
            </a:r>
            <a:r>
              <a:rPr lang="en-GB" sz="1200" dirty="0"/>
              <a:t> and pressure and the core holder is connect through peek tubes to 3 syringe pumps to control the flow rate and pressure</a:t>
            </a:r>
            <a:endParaRPr lang="en-GB" dirty="0"/>
          </a:p>
        </p:txBody>
      </p:sp>
      <p:sp>
        <p:nvSpPr>
          <p:cNvPr id="4" name="Slide Number Placeholder 3"/>
          <p:cNvSpPr>
            <a:spLocks noGrp="1"/>
          </p:cNvSpPr>
          <p:nvPr>
            <p:ph type="sldNum" sz="quarter" idx="5"/>
          </p:nvPr>
        </p:nvSpPr>
        <p:spPr/>
        <p:txBody>
          <a:bodyPr/>
          <a:lstStyle/>
          <a:p>
            <a:fld id="{AF82A905-0C14-4485-BD8F-B331A5787E67}" type="slidenum">
              <a:rPr lang="en-GB" smtClean="0"/>
              <a:t>8</a:t>
            </a:fld>
            <a:endParaRPr lang="en-GB"/>
          </a:p>
        </p:txBody>
      </p:sp>
    </p:spTree>
    <p:extLst>
      <p:ext uri="{BB962C8B-B14F-4D97-AF65-F5344CB8AC3E}">
        <p14:creationId xmlns:p14="http://schemas.microsoft.com/office/powerpoint/2010/main" val="422148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we obtained a total of 5 images with high resolution of </a:t>
            </a:r>
            <a:r>
              <a:rPr lang="en-GB" sz="1800" dirty="0">
                <a:effectLst/>
                <a:latin typeface="Calibri" panose="020F0502020204030204" pitchFamily="34" charset="0"/>
                <a:ea typeface="Calibri" panose="020F0502020204030204" pitchFamily="34" charset="0"/>
                <a:cs typeface="Times New Roman" panose="02020603050405020304" pitchFamily="18" charset="0"/>
              </a:rPr>
              <a:t>2.9µm/voxel using the </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FEI </a:t>
            </a:r>
            <a:r>
              <a:rPr lang="en-GB"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Heliscan</a:t>
            </a: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micro-CT scanner</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first image was acquired </a:t>
            </a:r>
            <a:r>
              <a:rPr lang="en-GB" sz="1200" dirty="0"/>
              <a:t>before injecting any fluids into the sample </a:t>
            </a:r>
            <a:r>
              <a:rPr lang="en-GB" sz="1200" dirty="0">
                <a:effectLst/>
                <a:latin typeface="Calibri" panose="020F0502020204030204" pitchFamily="34" charset="0"/>
                <a:ea typeface="Calibri" panose="020F0502020204030204" pitchFamily="34" charset="0"/>
                <a:cs typeface="Times New Roman" panose="02020603050405020304" pitchFamily="18" charset="0"/>
              </a:rPr>
              <a:t>we call this image a (reference image) which can be used later to segment the pores and rock grains.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Then another image is obtained after wettability alteration and </a:t>
            </a:r>
            <a:r>
              <a:rPr lang="en-GB" sz="1200" kern="1200" dirty="0" err="1">
                <a:solidFill>
                  <a:schemeClr val="tx1"/>
                </a:solidFill>
                <a:latin typeface="+mn-lt"/>
                <a:ea typeface="+mn-ea"/>
                <a:cs typeface="+mn-cs"/>
              </a:rPr>
              <a:t>decane</a:t>
            </a:r>
            <a:r>
              <a:rPr lang="en-GB" sz="1200" kern="1200" dirty="0">
                <a:solidFill>
                  <a:schemeClr val="tx1"/>
                </a:solidFill>
                <a:latin typeface="+mn-lt"/>
                <a:ea typeface="+mn-ea"/>
                <a:cs typeface="+mn-cs"/>
              </a:rPr>
              <a:t> injection to capture the initial oil in place and the initial water saturation.</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.(Click)</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once that completed , the Surfactant flooding started and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 micro-CT imaging was acquired to capture the distribution of fluids inside the porous media after each pore volume of Surfactant injected.</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F82A905-0C14-4485-BD8F-B331A5787E67}" type="slidenum">
              <a:rPr lang="en-GB" smtClean="0"/>
              <a:t>9</a:t>
            </a:fld>
            <a:endParaRPr lang="en-GB"/>
          </a:p>
        </p:txBody>
      </p:sp>
    </p:spTree>
    <p:extLst>
      <p:ext uri="{BB962C8B-B14F-4D97-AF65-F5344CB8AC3E}">
        <p14:creationId xmlns:p14="http://schemas.microsoft.com/office/powerpoint/2010/main" val="3414625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D9CF-E41F-4CC0-96CE-056F0E8DB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D409D3-4078-4428-91DD-7FEF4879D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2C77B3-999F-4FC7-9666-01C6533190BA}"/>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7C1F4803-EB7A-4749-8638-4DAB8A6BF2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135DDB-8B49-4673-AD81-7F801B8F3526}"/>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2685687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9156-9238-49BD-99A1-07E7C59A1E5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817B01-D3A7-4801-B3D1-E99BA3EDC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980491-9CB4-4C41-BDA9-C9F1C792EF7D}"/>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B019F72B-9CAD-4A12-A676-F2EC021269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DD2A4C-1081-4969-9AC9-6995B30F624A}"/>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314392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B253A-B508-4682-8351-7DEA08E0EA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353193-3205-4906-888A-F0B7B844FD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06D4C4-3199-48CC-9BC8-BBE3E23BC8A1}"/>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36C55348-F14C-45BE-942F-5C73A9BF8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FF06A1-915F-4963-A427-948E6C025759}"/>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1564124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097429"/>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486010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356113"/>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DBFF-3BAE-458A-89F5-D8AFDB2AE2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7C0ADB-806D-4680-BE83-825162450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9E835-3C6B-4534-BA93-734D8399118D}"/>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C893B55B-60D8-4427-880A-965613292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DACD63-A632-44E6-B69B-3FDB0A9AE738}"/>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488718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4D8369C-2D96-4E8A-9370-2DC62D4BE509}"/>
              </a:ext>
            </a:extLst>
          </p:cNvPr>
          <p:cNvSpPr/>
          <p:nvPr/>
        </p:nvSpPr>
        <p:spPr>
          <a:xfrm>
            <a:off x="0" y="0"/>
            <a:ext cx="12191996" cy="4572000"/>
          </a:xfrm>
          <a:prstGeom prst="rect">
            <a:avLst/>
          </a:prstGeom>
          <a:solidFill>
            <a:srgbClr val="1482AC"/>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Oval 5">
            <a:extLst>
              <a:ext uri="{FF2B5EF4-FFF2-40B4-BE49-F238E27FC236}">
                <a16:creationId xmlns:a16="http://schemas.microsoft.com/office/drawing/2014/main" id="{C819EAE8-A6C6-4A9C-A88D-8E2E6E03A71F}"/>
              </a:ext>
            </a:extLst>
          </p:cNvPr>
          <p:cNvSpPr/>
          <p:nvPr/>
        </p:nvSpPr>
        <p:spPr>
          <a:xfrm>
            <a:off x="0" y="0"/>
            <a:ext cx="12191996" cy="4572000"/>
          </a:xfrm>
          <a:custGeom>
            <a:avLst/>
            <a:gdLst>
              <a:gd name="f0" fmla="val w"/>
              <a:gd name="f1" fmla="val h"/>
              <a:gd name="f2" fmla="val 0"/>
              <a:gd name="f3" fmla="val 12192000"/>
              <a:gd name="f4" fmla="val 4572001"/>
              <a:gd name="f5" fmla="val 4387986"/>
              <a:gd name="f6" fmla="val 12013927"/>
              <a:gd name="f7" fmla="val 12084901"/>
              <a:gd name="f8" fmla="val 4522707"/>
              <a:gd name="f9" fmla="val 12145198"/>
              <a:gd name="f10" fmla="val 4460004"/>
              <a:gd name="f11" fmla="val 4041440"/>
              <a:gd name="f12" fmla="val 4174488"/>
              <a:gd name="f13" fmla="val 12005469"/>
              <a:gd name="f14" fmla="val 4244657"/>
              <a:gd name="f15" fmla="val 11857227"/>
              <a:gd name="f16" fmla="val 4389538"/>
              <a:gd name="f17" fmla="val 11786673"/>
              <a:gd name="f18" fmla="val 11649784"/>
              <a:gd name="f19" fmla="val 11730542"/>
              <a:gd name="f20" fmla="val 4320085"/>
              <a:gd name="f21" fmla="val 11933879"/>
              <a:gd name="f22" fmla="val 4121396"/>
              <a:gd name="f23" fmla="val 10767111"/>
              <a:gd name="f24" fmla="val 3999419"/>
              <a:gd name="f25" fmla="val 10784198"/>
              <a:gd name="f26" fmla="val 4001042"/>
              <a:gd name="f27" fmla="val 10816584"/>
              <a:gd name="f28" fmla="val 4001569"/>
              <a:gd name="f29" fmla="val 10848477"/>
              <a:gd name="f30" fmla="val 4004550"/>
              <a:gd name="f31" fmla="val 10879660"/>
              <a:gd name="f32" fmla="val 4010107"/>
              <a:gd name="f33" fmla="val 10885236"/>
              <a:gd name="f34" fmla="val 4009688"/>
              <a:gd name="f35" fmla="val 10890564"/>
              <a:gd name="f36" fmla="val 4010636"/>
              <a:gd name="f37" fmla="val 10895873"/>
              <a:gd name="f38" fmla="val 4011646"/>
              <a:gd name="f39" fmla="val 10895990"/>
              <a:gd name="f40" fmla="val 4012794"/>
              <a:gd name="f41" fmla="val 11208069"/>
              <a:gd name="f42" fmla="val 4064450"/>
              <a:gd name="f43" fmla="val 11461298"/>
              <a:gd name="f44" fmla="val 4283539"/>
              <a:gd name="f45" fmla="val 11554662"/>
              <a:gd name="f46" fmla="val 11417114"/>
              <a:gd name="f47" fmla="val 11333731"/>
              <a:gd name="f48" fmla="val 4357380"/>
              <a:gd name="f49" fmla="val 11143362"/>
              <a:gd name="f50" fmla="val 4194541"/>
              <a:gd name="f51" fmla="val 10909360"/>
              <a:gd name="f52" fmla="val 4144250"/>
              <a:gd name="f53" fmla="val 10943854"/>
              <a:gd name="f54" fmla="val 4319651"/>
              <a:gd name="f55" fmla="val 11046077"/>
              <a:gd name="f56" fmla="val 4471530"/>
              <a:gd name="f57" fmla="val 11189175"/>
              <a:gd name="f58" fmla="val 10994934"/>
              <a:gd name="f59" fmla="val 10878802"/>
              <a:gd name="f60" fmla="val 4452596"/>
              <a:gd name="f61" fmla="val 10800240"/>
              <a:gd name="f62" fmla="val 4298519"/>
              <a:gd name="f63" fmla="val 10775875"/>
              <a:gd name="f64" fmla="val 4127511"/>
              <a:gd name="f65" fmla="val 10775707"/>
              <a:gd name="f66" fmla="val 4127458"/>
              <a:gd name="f67" fmla="val 10775539"/>
              <a:gd name="f68" fmla="val 4127453"/>
              <a:gd name="f69" fmla="val 10775369"/>
              <a:gd name="f70" fmla="val 4127448"/>
              <a:gd name="f71" fmla="val 10774831"/>
              <a:gd name="f72" fmla="val 4120772"/>
              <a:gd name="f73" fmla="val 10769772"/>
              <a:gd name="f74" fmla="val 4090522"/>
              <a:gd name="f75" fmla="val 10767321"/>
              <a:gd name="f76" fmla="val 4059631"/>
              <a:gd name="f77" fmla="val 10767364"/>
              <a:gd name="f78" fmla="val 4028296"/>
              <a:gd name="f79" fmla="val 10766052"/>
              <a:gd name="f80" fmla="val 4022668"/>
              <a:gd name="f81" fmla="val 10765993"/>
              <a:gd name="f82" fmla="val 4017001"/>
              <a:gd name="f83" fmla="val 4011320"/>
              <a:gd name="f84" fmla="val 10766587"/>
              <a:gd name="f85" fmla="val 3999880"/>
              <a:gd name="f86" fmla="val 10767085"/>
              <a:gd name="f87" fmla="val 3999913"/>
              <a:gd name="f88" fmla="val 10744358"/>
              <a:gd name="f89" fmla="val 10744384"/>
              <a:gd name="f90" fmla="val 10744882"/>
              <a:gd name="f91" fmla="val 10745476"/>
              <a:gd name="f92" fmla="val 10745417"/>
              <a:gd name="f93" fmla="val 10744105"/>
              <a:gd name="f94" fmla="val 10744148"/>
              <a:gd name="f95" fmla="val 10741697"/>
              <a:gd name="f96" fmla="val 10736638"/>
              <a:gd name="f97" fmla="val 10736100"/>
              <a:gd name="f98" fmla="val 10735930"/>
              <a:gd name="f99" fmla="val 10735762"/>
              <a:gd name="f100" fmla="val 10735594"/>
              <a:gd name="f101" fmla="val 10711229"/>
              <a:gd name="f102" fmla="val 10632667"/>
              <a:gd name="f103" fmla="val 10516535"/>
              <a:gd name="f104" fmla="val 10322294"/>
              <a:gd name="f105" fmla="val 10465392"/>
              <a:gd name="f106" fmla="val 10567615"/>
              <a:gd name="f107" fmla="val 4319650"/>
              <a:gd name="f108" fmla="val 10602109"/>
              <a:gd name="f109" fmla="val 10368107"/>
              <a:gd name="f110" fmla="val 10177738"/>
              <a:gd name="f111" fmla="val 10094355"/>
              <a:gd name="f112" fmla="val 9956808"/>
              <a:gd name="f113" fmla="val 10050171"/>
              <a:gd name="f114" fmla="val 10303400"/>
              <a:gd name="f115" fmla="val 10615479"/>
              <a:gd name="f116" fmla="val 10615596"/>
              <a:gd name="f117" fmla="val 10620905"/>
              <a:gd name="f118" fmla="val 10626233"/>
              <a:gd name="f119" fmla="val 10631809"/>
              <a:gd name="f120" fmla="val 10662992"/>
              <a:gd name="f121" fmla="val 10694885"/>
              <a:gd name="f122" fmla="val 10727271"/>
              <a:gd name="f123" fmla="val 9074958"/>
              <a:gd name="f124" fmla="val 9092045"/>
              <a:gd name="f125" fmla="val 9124431"/>
              <a:gd name="f126" fmla="val 9156324"/>
              <a:gd name="f127" fmla="val 9187507"/>
              <a:gd name="f128" fmla="val 9193083"/>
              <a:gd name="f129" fmla="val 9198411"/>
              <a:gd name="f130" fmla="val 9203720"/>
              <a:gd name="f131" fmla="val 9203837"/>
              <a:gd name="f132" fmla="val 9515916"/>
              <a:gd name="f133" fmla="val 9769145"/>
              <a:gd name="f134" fmla="val 9862508"/>
              <a:gd name="f135" fmla="val 9724961"/>
              <a:gd name="f136" fmla="val 9641578"/>
              <a:gd name="f137" fmla="val 9451209"/>
              <a:gd name="f138" fmla="val 9217207"/>
              <a:gd name="f139" fmla="val 9251701"/>
              <a:gd name="f140" fmla="val 9353924"/>
              <a:gd name="f141" fmla="val 9497022"/>
              <a:gd name="f142" fmla="val 9302781"/>
              <a:gd name="f143" fmla="val 9186649"/>
              <a:gd name="f144" fmla="val 9108087"/>
              <a:gd name="f145" fmla="val 9083722"/>
              <a:gd name="f146" fmla="val 9083554"/>
              <a:gd name="f147" fmla="val 9083386"/>
              <a:gd name="f148" fmla="val 9083216"/>
              <a:gd name="f149" fmla="val 9082678"/>
              <a:gd name="f150" fmla="val 9077619"/>
              <a:gd name="f151" fmla="val 9075168"/>
              <a:gd name="f152" fmla="val 9075211"/>
              <a:gd name="f153" fmla="val 9073899"/>
              <a:gd name="f154" fmla="val 9073840"/>
              <a:gd name="f155" fmla="val 9074434"/>
              <a:gd name="f156" fmla="val 9074932"/>
              <a:gd name="f157" fmla="val 9052207"/>
              <a:gd name="f158" fmla="val 9052233"/>
              <a:gd name="f159" fmla="val 9052731"/>
              <a:gd name="f160" fmla="val 9053325"/>
              <a:gd name="f161" fmla="val 9053266"/>
              <a:gd name="f162" fmla="val 9051954"/>
              <a:gd name="f163" fmla="val 9051997"/>
              <a:gd name="f164" fmla="val 9049546"/>
              <a:gd name="f165" fmla="val 9044487"/>
              <a:gd name="f166" fmla="val 9043949"/>
              <a:gd name="f167" fmla="val 9043779"/>
              <a:gd name="f168" fmla="val 9043611"/>
              <a:gd name="f169" fmla="val 9043443"/>
              <a:gd name="f170" fmla="val 9019078"/>
              <a:gd name="f171" fmla="val 8940516"/>
              <a:gd name="f172" fmla="val 8824384"/>
              <a:gd name="f173" fmla="val 8630143"/>
              <a:gd name="f174" fmla="val 8773241"/>
              <a:gd name="f175" fmla="val 8875464"/>
              <a:gd name="f176" fmla="val 8909958"/>
              <a:gd name="f177" fmla="val 8675956"/>
              <a:gd name="f178" fmla="val 8485587"/>
              <a:gd name="f179" fmla="val 8402204"/>
              <a:gd name="f180" fmla="val 8264656"/>
              <a:gd name="f181" fmla="val 8358019"/>
              <a:gd name="f182" fmla="val 8611249"/>
              <a:gd name="f183" fmla="val 8923328"/>
              <a:gd name="f184" fmla="val 8923445"/>
              <a:gd name="f185" fmla="val 8928754"/>
              <a:gd name="f186" fmla="val 8934082"/>
              <a:gd name="f187" fmla="val 8939658"/>
              <a:gd name="f188" fmla="val 8970841"/>
              <a:gd name="f189" fmla="val 9002734"/>
              <a:gd name="f190" fmla="val 9035120"/>
              <a:gd name="f191" fmla="val 7382807"/>
              <a:gd name="f192" fmla="val 7399895"/>
              <a:gd name="f193" fmla="val 7432280"/>
              <a:gd name="f194" fmla="val 7464173"/>
              <a:gd name="f195" fmla="val 7495356"/>
              <a:gd name="f196" fmla="val 7500932"/>
              <a:gd name="f197" fmla="val 7506260"/>
              <a:gd name="f198" fmla="val 7511569"/>
              <a:gd name="f199" fmla="val 7511686"/>
              <a:gd name="f200" fmla="val 7823765"/>
              <a:gd name="f201" fmla="val 8076994"/>
              <a:gd name="f202" fmla="val 8170358"/>
              <a:gd name="f203" fmla="val 8032809"/>
              <a:gd name="f204" fmla="val 7949426"/>
              <a:gd name="f205" fmla="val 7759058"/>
              <a:gd name="f206" fmla="val 7525056"/>
              <a:gd name="f207" fmla="val 7559550"/>
              <a:gd name="f208" fmla="val 7661773"/>
              <a:gd name="f209" fmla="val 7804870"/>
              <a:gd name="f210" fmla="val 7610630"/>
              <a:gd name="f211" fmla="val 7494498"/>
              <a:gd name="f212" fmla="val 7415935"/>
              <a:gd name="f213" fmla="val 7391571"/>
              <a:gd name="f214" fmla="val 7391403"/>
              <a:gd name="f215" fmla="val 7391235"/>
              <a:gd name="f216" fmla="val 7391065"/>
              <a:gd name="f217" fmla="val 7390527"/>
              <a:gd name="f218" fmla="val 7385468"/>
              <a:gd name="f219" fmla="val 7383018"/>
              <a:gd name="f220" fmla="val 7383060"/>
              <a:gd name="f221" fmla="val 7381748"/>
              <a:gd name="f222" fmla="val 7381689"/>
              <a:gd name="f223" fmla="val 7382283"/>
              <a:gd name="f224" fmla="val 7382781"/>
              <a:gd name="f225" fmla="val 7360056"/>
              <a:gd name="f226" fmla="val 7360082"/>
              <a:gd name="f227" fmla="val 7360580"/>
              <a:gd name="f228" fmla="val 7361174"/>
              <a:gd name="f229" fmla="val 7361115"/>
              <a:gd name="f230" fmla="val 7359803"/>
              <a:gd name="f231" fmla="val 7359845"/>
              <a:gd name="f232" fmla="val 7357395"/>
              <a:gd name="f233" fmla="val 7352336"/>
              <a:gd name="f234" fmla="val 7351798"/>
              <a:gd name="f235" fmla="val 7351628"/>
              <a:gd name="f236" fmla="val 7351460"/>
              <a:gd name="f237" fmla="val 7351292"/>
              <a:gd name="f238" fmla="val 7326927"/>
              <a:gd name="f239" fmla="val 7248364"/>
              <a:gd name="f240" fmla="val 7132233"/>
              <a:gd name="f241" fmla="val 6937992"/>
              <a:gd name="f242" fmla="val 7081090"/>
              <a:gd name="f243" fmla="val 7183313"/>
              <a:gd name="f244" fmla="val 7217807"/>
              <a:gd name="f245" fmla="val 6983804"/>
              <a:gd name="f246" fmla="val 6793436"/>
              <a:gd name="f247" fmla="val 6710053"/>
              <a:gd name="f248" fmla="val 6572505"/>
              <a:gd name="f249" fmla="val 6665868"/>
              <a:gd name="f250" fmla="val 6919098"/>
              <a:gd name="f251" fmla="val 7231177"/>
              <a:gd name="f252" fmla="val 7231294"/>
              <a:gd name="f253" fmla="val 7236603"/>
              <a:gd name="f254" fmla="val 7241931"/>
              <a:gd name="f255" fmla="val 7247507"/>
              <a:gd name="f256" fmla="val 7278690"/>
              <a:gd name="f257" fmla="val 7310583"/>
              <a:gd name="f258" fmla="val 7342968"/>
              <a:gd name="f259" fmla="val 5690656"/>
              <a:gd name="f260" fmla="val 5707743"/>
              <a:gd name="f261" fmla="val 5740129"/>
              <a:gd name="f262" fmla="val 5772021"/>
              <a:gd name="f263" fmla="val 5803205"/>
              <a:gd name="f264" fmla="val 5808781"/>
              <a:gd name="f265" fmla="val 5814109"/>
              <a:gd name="f266" fmla="val 5819417"/>
              <a:gd name="f267" fmla="val 5819534"/>
              <a:gd name="f268" fmla="val 6131614"/>
              <a:gd name="f269" fmla="val 6384843"/>
              <a:gd name="f270" fmla="val 6478206"/>
              <a:gd name="f271" fmla="val 6340658"/>
              <a:gd name="f272" fmla="val 6257275"/>
              <a:gd name="f273" fmla="val 6066907"/>
              <a:gd name="f274" fmla="val 5832905"/>
              <a:gd name="f275" fmla="val 5867399"/>
              <a:gd name="f276" fmla="val 5969622"/>
              <a:gd name="f277" fmla="val 6112719"/>
              <a:gd name="f278" fmla="val 5918478"/>
              <a:gd name="f279" fmla="val 5802347"/>
              <a:gd name="f280" fmla="val 5723784"/>
              <a:gd name="f281" fmla="val 5699419"/>
              <a:gd name="f282" fmla="val 5699252"/>
              <a:gd name="f283" fmla="val 5699083"/>
              <a:gd name="f284" fmla="val 5698914"/>
              <a:gd name="f285" fmla="val 5698375"/>
              <a:gd name="f286" fmla="val 5693317"/>
              <a:gd name="f287" fmla="val 5690866"/>
              <a:gd name="f288" fmla="val 5690908"/>
              <a:gd name="f289" fmla="val 5689596"/>
              <a:gd name="f290" fmla="val 5689538"/>
              <a:gd name="f291" fmla="val 5690132"/>
              <a:gd name="f292" fmla="val 5690630"/>
              <a:gd name="f293" fmla="val 5667905"/>
              <a:gd name="f294" fmla="val 5667931"/>
              <a:gd name="f295" fmla="val 5668429"/>
              <a:gd name="f296" fmla="val 5669023"/>
              <a:gd name="f297" fmla="val 5668964"/>
              <a:gd name="f298" fmla="val 5667652"/>
              <a:gd name="f299" fmla="val 5667694"/>
              <a:gd name="f300" fmla="val 5665244"/>
              <a:gd name="f301" fmla="val 5660185"/>
              <a:gd name="f302" fmla="val 5659647"/>
              <a:gd name="f303" fmla="val 5659477"/>
              <a:gd name="f304" fmla="val 5659309"/>
              <a:gd name="f305" fmla="val 5659141"/>
              <a:gd name="f306" fmla="val 5634776"/>
              <a:gd name="f307" fmla="val 5556213"/>
              <a:gd name="f308" fmla="val 5440082"/>
              <a:gd name="f309" fmla="val 5245841"/>
              <a:gd name="f310" fmla="val 5388939"/>
              <a:gd name="f311" fmla="val 5491162"/>
              <a:gd name="f312" fmla="val 5525656"/>
              <a:gd name="f313" fmla="val 5291653"/>
              <a:gd name="f314" fmla="val 5101285"/>
              <a:gd name="f315" fmla="val 5017902"/>
              <a:gd name="f316" fmla="val 4880354"/>
              <a:gd name="f317" fmla="val 4973717"/>
              <a:gd name="f318" fmla="val 5226947"/>
              <a:gd name="f319" fmla="val 5539026"/>
              <a:gd name="f320" fmla="val 5539143"/>
              <a:gd name="f321" fmla="val 5544452"/>
              <a:gd name="f322" fmla="val 5549780"/>
              <a:gd name="f323" fmla="val 5555356"/>
              <a:gd name="f324" fmla="val 5586539"/>
              <a:gd name="f325" fmla="val 5618432"/>
              <a:gd name="f326" fmla="val 5650817"/>
              <a:gd name="f327" fmla="val 3998505"/>
              <a:gd name="f328" fmla="val 4015592"/>
              <a:gd name="f329" fmla="val 4047978"/>
              <a:gd name="f330" fmla="val 4079870"/>
              <a:gd name="f331" fmla="val 4111054"/>
              <a:gd name="f332" fmla="val 4116630"/>
              <a:gd name="f333" fmla="val 4121958"/>
              <a:gd name="f334" fmla="val 4127266"/>
              <a:gd name="f335" fmla="val 4127384"/>
              <a:gd name="f336" fmla="val 4439463"/>
              <a:gd name="f337" fmla="val 4692692"/>
              <a:gd name="f338" fmla="val 4786055"/>
              <a:gd name="f339" fmla="val 4648508"/>
              <a:gd name="f340" fmla="val 4565124"/>
              <a:gd name="f341" fmla="val 4374756"/>
              <a:gd name="f342" fmla="val 4140754"/>
              <a:gd name="f343" fmla="val 4175248"/>
              <a:gd name="f344" fmla="val 4277471"/>
              <a:gd name="f345" fmla="val 4420568"/>
              <a:gd name="f346" fmla="val 4226327"/>
              <a:gd name="f347" fmla="val 4110196"/>
              <a:gd name="f348" fmla="val 4031633"/>
              <a:gd name="f349" fmla="val 4007268"/>
              <a:gd name="f350" fmla="val 4007101"/>
              <a:gd name="f351" fmla="val 4006932"/>
              <a:gd name="f352" fmla="val 4006763"/>
              <a:gd name="f353" fmla="val 4006225"/>
              <a:gd name="f354" fmla="val 4001166"/>
              <a:gd name="f355" fmla="val 3998715"/>
              <a:gd name="f356" fmla="val 3998757"/>
              <a:gd name="f357" fmla="val 3997445"/>
              <a:gd name="f358" fmla="val 3997387"/>
              <a:gd name="f359" fmla="val 3997981"/>
              <a:gd name="f360" fmla="val 3998479"/>
              <a:gd name="f361" fmla="val 3975754"/>
              <a:gd name="f362" fmla="val 3975780"/>
              <a:gd name="f363" fmla="val 3976278"/>
              <a:gd name="f364" fmla="val 3976872"/>
              <a:gd name="f365" fmla="val 3976813"/>
              <a:gd name="f366" fmla="val 3975501"/>
              <a:gd name="f367" fmla="val 3975543"/>
              <a:gd name="f368" fmla="val 3973093"/>
              <a:gd name="f369" fmla="val 3968034"/>
              <a:gd name="f370" fmla="val 3967496"/>
              <a:gd name="f371" fmla="val 3967326"/>
              <a:gd name="f372" fmla="val 3967158"/>
              <a:gd name="f373" fmla="val 3966990"/>
              <a:gd name="f374" fmla="val 3942625"/>
              <a:gd name="f375" fmla="val 3864063"/>
              <a:gd name="f376" fmla="val 3747931"/>
              <a:gd name="f377" fmla="val 3553690"/>
              <a:gd name="f378" fmla="val 3696788"/>
              <a:gd name="f379" fmla="val 3799011"/>
              <a:gd name="f380" fmla="val 3833505"/>
              <a:gd name="f381" fmla="val 3599503"/>
              <a:gd name="f382" fmla="val 3409134"/>
              <a:gd name="f383" fmla="val 3325751"/>
              <a:gd name="f384" fmla="val 3188203"/>
              <a:gd name="f385" fmla="val 3281566"/>
              <a:gd name="f386" fmla="val 3534796"/>
              <a:gd name="f387" fmla="val 3846875"/>
              <a:gd name="f388" fmla="val 3846992"/>
              <a:gd name="f389" fmla="val 3852301"/>
              <a:gd name="f390" fmla="val 3857629"/>
              <a:gd name="f391" fmla="val 3863205"/>
              <a:gd name="f392" fmla="val 3894388"/>
              <a:gd name="f393" fmla="val 3926281"/>
              <a:gd name="f394" fmla="val 3958666"/>
              <a:gd name="f395" fmla="val 2306354"/>
              <a:gd name="f396" fmla="val 2323441"/>
              <a:gd name="f397" fmla="val 2355827"/>
              <a:gd name="f398" fmla="val 2387719"/>
              <a:gd name="f399" fmla="val 2418903"/>
              <a:gd name="f400" fmla="val 2424479"/>
              <a:gd name="f401" fmla="val 2429807"/>
              <a:gd name="f402" fmla="val 2435115"/>
              <a:gd name="f403" fmla="val 2435233"/>
              <a:gd name="f404" fmla="val 2747312"/>
              <a:gd name="f405" fmla="val 3000542"/>
              <a:gd name="f406" fmla="val 3093904"/>
              <a:gd name="f407" fmla="val 2956357"/>
              <a:gd name="f408" fmla="val 2872974"/>
              <a:gd name="f409" fmla="val 2682605"/>
              <a:gd name="f410" fmla="val 2448603"/>
              <a:gd name="f411" fmla="val 2483097"/>
              <a:gd name="f412" fmla="val 2585320"/>
              <a:gd name="f413" fmla="val 2728418"/>
              <a:gd name="f414" fmla="val 2534177"/>
              <a:gd name="f415" fmla="val 2418045"/>
              <a:gd name="f416" fmla="val 2339482"/>
              <a:gd name="f417" fmla="val 2315117"/>
              <a:gd name="f418" fmla="val 2314950"/>
              <a:gd name="f419" fmla="val 2314781"/>
              <a:gd name="f420" fmla="val 2314612"/>
              <a:gd name="f421" fmla="val 2314074"/>
              <a:gd name="f422" fmla="val 2309015"/>
              <a:gd name="f423" fmla="val 2306564"/>
              <a:gd name="f424" fmla="val 2306606"/>
              <a:gd name="f425" fmla="val 2305294"/>
              <a:gd name="f426" fmla="val 2305236"/>
              <a:gd name="f427" fmla="val 2305830"/>
              <a:gd name="f428" fmla="val 2306328"/>
              <a:gd name="f429" fmla="val 2283603"/>
              <a:gd name="f430" fmla="val 2283629"/>
              <a:gd name="f431" fmla="val 2284127"/>
              <a:gd name="f432" fmla="val 2284721"/>
              <a:gd name="f433" fmla="val 2284662"/>
              <a:gd name="f434" fmla="val 2283350"/>
              <a:gd name="f435" fmla="val 2283392"/>
              <a:gd name="f436" fmla="val 2280942"/>
              <a:gd name="f437" fmla="val 2275883"/>
              <a:gd name="f438" fmla="val 2275345"/>
              <a:gd name="f439" fmla="val 2275175"/>
              <a:gd name="f440" fmla="val 2275007"/>
              <a:gd name="f441" fmla="val 2274839"/>
              <a:gd name="f442" fmla="val 2250474"/>
              <a:gd name="f443" fmla="val 2171912"/>
              <a:gd name="f444" fmla="val 2055780"/>
              <a:gd name="f445" fmla="val 1861539"/>
              <a:gd name="f446" fmla="val 2004637"/>
              <a:gd name="f447" fmla="val 2106860"/>
              <a:gd name="f448" fmla="val 2141354"/>
              <a:gd name="f449" fmla="val 1907352"/>
              <a:gd name="f450" fmla="val 1716983"/>
              <a:gd name="f451" fmla="val 1633600"/>
              <a:gd name="f452" fmla="val 1496052"/>
              <a:gd name="f453" fmla="val 1589416"/>
              <a:gd name="f454" fmla="val 1842645"/>
              <a:gd name="f455" fmla="val 2154724"/>
              <a:gd name="f456" fmla="val 2154841"/>
              <a:gd name="f457" fmla="val 2160150"/>
              <a:gd name="f458" fmla="val 2165478"/>
              <a:gd name="f459" fmla="val 2171054"/>
              <a:gd name="f460" fmla="val 2202237"/>
              <a:gd name="f461" fmla="val 2234130"/>
              <a:gd name="f462" fmla="val 2266515"/>
              <a:gd name="f463" fmla="val 614203"/>
              <a:gd name="f464" fmla="val 631290"/>
              <a:gd name="f465" fmla="val 663676"/>
              <a:gd name="f466" fmla="val 695568"/>
              <a:gd name="f467" fmla="val 726752"/>
              <a:gd name="f468" fmla="val 732328"/>
              <a:gd name="f469" fmla="val 737656"/>
              <a:gd name="f470" fmla="val 742964"/>
              <a:gd name="f471" fmla="val 743081"/>
              <a:gd name="f472" fmla="val 1055161"/>
              <a:gd name="f473" fmla="val 1308390"/>
              <a:gd name="f474" fmla="val 1401754"/>
              <a:gd name="f475" fmla="val 1264205"/>
              <a:gd name="f476" fmla="val 1180823"/>
              <a:gd name="f477" fmla="val 990454"/>
              <a:gd name="f478" fmla="val 756452"/>
              <a:gd name="f479" fmla="val 790946"/>
              <a:gd name="f480" fmla="val 893169"/>
              <a:gd name="f481" fmla="val 1036266"/>
              <a:gd name="f482" fmla="val 842026"/>
              <a:gd name="f483" fmla="val 725894"/>
              <a:gd name="f484" fmla="val 647331"/>
              <a:gd name="f485" fmla="val 622966"/>
              <a:gd name="f486" fmla="val 622799"/>
              <a:gd name="f487" fmla="val 622630"/>
              <a:gd name="f488" fmla="val 622461"/>
              <a:gd name="f489" fmla="val 621923"/>
              <a:gd name="f490" fmla="val 616864"/>
              <a:gd name="f491" fmla="val 614413"/>
              <a:gd name="f492" fmla="val 614455"/>
              <a:gd name="f493" fmla="val 613143"/>
              <a:gd name="f494" fmla="val 613085"/>
              <a:gd name="f495" fmla="val 613679"/>
              <a:gd name="f496" fmla="val 614177"/>
              <a:gd name="f497" fmla="val 591452"/>
              <a:gd name="f498" fmla="val 591478"/>
              <a:gd name="f499" fmla="val 591976"/>
              <a:gd name="f500" fmla="val 592570"/>
              <a:gd name="f501" fmla="val 592511"/>
              <a:gd name="f502" fmla="val 591199"/>
              <a:gd name="f503" fmla="val 591242"/>
              <a:gd name="f504" fmla="val 588791"/>
              <a:gd name="f505" fmla="val 583732"/>
              <a:gd name="f506" fmla="val 583194"/>
              <a:gd name="f507" fmla="val 583024"/>
              <a:gd name="f508" fmla="val 582856"/>
              <a:gd name="f509" fmla="val 582689"/>
              <a:gd name="f510" fmla="val 558275"/>
              <a:gd name="f511" fmla="val 4298863"/>
              <a:gd name="f512" fmla="val 479445"/>
              <a:gd name="f513" fmla="val 4453216"/>
              <a:gd name="f514" fmla="val 362360"/>
              <a:gd name="f515" fmla="val 169811"/>
              <a:gd name="f516" fmla="val 312603"/>
              <a:gd name="f517" fmla="val 4471357"/>
              <a:gd name="f518" fmla="val 414729"/>
              <a:gd name="f519" fmla="val 4319551"/>
              <a:gd name="f520" fmla="val 449203"/>
              <a:gd name="f521" fmla="val 258971"/>
              <a:gd name="f522" fmla="val 4185134"/>
              <a:gd name="f523" fmla="val 97576"/>
              <a:gd name="f524" fmla="val 4300399"/>
              <a:gd name="f525" fmla="val 4458139"/>
              <a:gd name="f526" fmla="val 4251345"/>
              <a:gd name="f527" fmla="val 121484"/>
              <a:gd name="f528" fmla="val 4128438"/>
              <a:gd name="f529" fmla="val 282199"/>
              <a:gd name="f530" fmla="val 4042650"/>
              <a:gd name="f531" fmla="val 462573"/>
              <a:gd name="f532" fmla="val 462690"/>
              <a:gd name="f533" fmla="val 467999"/>
              <a:gd name="f534" fmla="val 473327"/>
              <a:gd name="f535" fmla="val 478903"/>
              <a:gd name="f536" fmla="val 510086"/>
              <a:gd name="f537" fmla="val 541979"/>
              <a:gd name="f538" fmla="val 574365"/>
              <a:gd name="f539" fmla="val 11452667"/>
              <a:gd name="f540" fmla="val 3304913"/>
              <a:gd name="f541" fmla="val 11177477"/>
              <a:gd name="f542" fmla="val 3363591"/>
              <a:gd name="f543" fmla="val 10962633"/>
              <a:gd name="f544" fmla="val 3576701"/>
              <a:gd name="f545" fmla="val 10909358"/>
              <a:gd name="f546" fmla="val 3845480"/>
              <a:gd name="f547" fmla="val 11184548"/>
              <a:gd name="f548" fmla="val 3786801"/>
              <a:gd name="f549" fmla="val 11399391"/>
              <a:gd name="f550" fmla="val 3573691"/>
              <a:gd name="f551" fmla="val 10058800"/>
              <a:gd name="f552" fmla="val 10112076"/>
              <a:gd name="f553" fmla="val 10326919"/>
              <a:gd name="f554" fmla="val 10548834"/>
              <a:gd name="f555" fmla="val 10333990"/>
              <a:gd name="f556" fmla="val 9760514"/>
              <a:gd name="f557" fmla="val 9485324"/>
              <a:gd name="f558" fmla="val 9270480"/>
              <a:gd name="f559" fmla="val 9217205"/>
              <a:gd name="f560" fmla="val 9492395"/>
              <a:gd name="f561" fmla="val 9707238"/>
              <a:gd name="f562" fmla="val 8366649"/>
              <a:gd name="f563" fmla="val 8419925"/>
              <a:gd name="f564" fmla="val 8634768"/>
              <a:gd name="f565" fmla="val 8856683"/>
              <a:gd name="f566" fmla="val 8641839"/>
              <a:gd name="f567" fmla="val 8068363"/>
              <a:gd name="f568" fmla="val 7793173"/>
              <a:gd name="f569" fmla="val 7578329"/>
              <a:gd name="f570" fmla="val 7525054"/>
              <a:gd name="f571" fmla="val 7800244"/>
              <a:gd name="f572" fmla="val 8015087"/>
              <a:gd name="f573" fmla="val 6674498"/>
              <a:gd name="f574" fmla="val 6727774"/>
              <a:gd name="f575" fmla="val 6942617"/>
              <a:gd name="f576" fmla="val 7164532"/>
              <a:gd name="f577" fmla="val 6949688"/>
              <a:gd name="f578" fmla="val 6376212"/>
              <a:gd name="f579" fmla="val 6101022"/>
              <a:gd name="f580" fmla="val 5886178"/>
              <a:gd name="f581" fmla="val 5832903"/>
              <a:gd name="f582" fmla="val 6108093"/>
              <a:gd name="f583" fmla="val 6322936"/>
              <a:gd name="f584" fmla="val 4982347"/>
              <a:gd name="f585" fmla="val 5035623"/>
              <a:gd name="f586" fmla="val 5250466"/>
              <a:gd name="f587" fmla="val 5472381"/>
              <a:gd name="f588" fmla="val 5257537"/>
              <a:gd name="f589" fmla="val 4684061"/>
              <a:gd name="f590" fmla="val 4408871"/>
              <a:gd name="f591" fmla="val 4194027"/>
              <a:gd name="f592" fmla="val 4140752"/>
              <a:gd name="f593" fmla="val 4415942"/>
              <a:gd name="f594" fmla="val 4630785"/>
              <a:gd name="f595" fmla="val 3290196"/>
              <a:gd name="f596" fmla="val 3343472"/>
              <a:gd name="f597" fmla="val 3558315"/>
              <a:gd name="f598" fmla="val 3780230"/>
              <a:gd name="f599" fmla="val 3565386"/>
              <a:gd name="f600" fmla="val 2991910"/>
              <a:gd name="f601" fmla="val 2716720"/>
              <a:gd name="f602" fmla="val 2501876"/>
              <a:gd name="f603" fmla="val 2448601"/>
              <a:gd name="f604" fmla="val 2723791"/>
              <a:gd name="f605" fmla="val 2938634"/>
              <a:gd name="f606" fmla="val 1598045"/>
              <a:gd name="f607" fmla="val 1651321"/>
              <a:gd name="f608" fmla="val 1866164"/>
              <a:gd name="f609" fmla="val 2088079"/>
              <a:gd name="f610" fmla="val 1873235"/>
              <a:gd name="f611" fmla="val 1299759"/>
              <a:gd name="f612" fmla="val 1024569"/>
              <a:gd name="f613" fmla="val 809725"/>
              <a:gd name="f614" fmla="val 756450"/>
              <a:gd name="f615" fmla="val 1031640"/>
              <a:gd name="f616" fmla="val 1246483"/>
              <a:gd name="f617" fmla="val 3200906"/>
              <a:gd name="f618" fmla="val 306658"/>
              <a:gd name="f619" fmla="val 3291386"/>
              <a:gd name="f620" fmla="val 537576"/>
              <a:gd name="f621" fmla="val 3547942"/>
              <a:gd name="f622" fmla="val 582690"/>
              <a:gd name="f623" fmla="val 3862087"/>
              <a:gd name="f624" fmla="val 582857"/>
              <a:gd name="f625" fmla="val 3862140"/>
              <a:gd name="f626" fmla="val 583026"/>
              <a:gd name="f627" fmla="val 3862145"/>
              <a:gd name="f628" fmla="val 583195"/>
              <a:gd name="f629" fmla="val 3862150"/>
              <a:gd name="f630" fmla="val 583735"/>
              <a:gd name="f631" fmla="val 3868787"/>
              <a:gd name="f632" fmla="val 588792"/>
              <a:gd name="f633" fmla="val 3898794"/>
              <a:gd name="f634" fmla="val 3929436"/>
              <a:gd name="f635" fmla="val 3960518"/>
              <a:gd name="f636" fmla="val 3966104"/>
              <a:gd name="f637" fmla="val 3971728"/>
              <a:gd name="f638" fmla="val 3977366"/>
              <a:gd name="f639" fmla="val 3981158"/>
              <a:gd name="f640" fmla="val 592543"/>
              <a:gd name="f641" fmla="val 3984944"/>
              <a:gd name="f642" fmla="val 591977"/>
              <a:gd name="f643" fmla="val 3988716"/>
              <a:gd name="f644" fmla="val 3988683"/>
              <a:gd name="f645" fmla="val 3989174"/>
              <a:gd name="f646" fmla="val 574334"/>
              <a:gd name="f647" fmla="val 3987561"/>
              <a:gd name="f648" fmla="val 541959"/>
              <a:gd name="f649" fmla="val 3987038"/>
              <a:gd name="f650" fmla="val 510079"/>
              <a:gd name="f651" fmla="val 3984080"/>
              <a:gd name="f652" fmla="val 478907"/>
              <a:gd name="f653" fmla="val 3978570"/>
              <a:gd name="f654" fmla="val 473330"/>
              <a:gd name="f655" fmla="val 3978986"/>
              <a:gd name="f656" fmla="val 468001"/>
              <a:gd name="f657" fmla="val 3978045"/>
              <a:gd name="f658" fmla="val 3977042"/>
              <a:gd name="f659" fmla="val 462574"/>
              <a:gd name="f660" fmla="val 3975903"/>
              <a:gd name="f661" fmla="val 282200"/>
              <a:gd name="f662" fmla="val 3946281"/>
              <a:gd name="f663" fmla="val 121485"/>
              <a:gd name="f664" fmla="val 3861168"/>
              <a:gd name="f665" fmla="val 3739225"/>
              <a:gd name="f666" fmla="val 3534056"/>
              <a:gd name="f667" fmla="val 97584"/>
              <a:gd name="f668" fmla="val 3690562"/>
              <a:gd name="f669" fmla="val 258975"/>
              <a:gd name="f670" fmla="val 3804918"/>
              <a:gd name="f671" fmla="val 402182"/>
              <a:gd name="f672" fmla="val 3608252"/>
              <a:gd name="f673" fmla="val 229297"/>
              <a:gd name="f674" fmla="val 3414390"/>
              <a:gd name="f675" fmla="val 3332205"/>
              <a:gd name="f676" fmla="val 11608704"/>
              <a:gd name="f677" fmla="val 3161219"/>
              <a:gd name="f678" fmla="val 11625791"/>
              <a:gd name="f679" fmla="val 3162829"/>
              <a:gd name="f680" fmla="val 11658177"/>
              <a:gd name="f681" fmla="val 3163352"/>
              <a:gd name="f682" fmla="val 11690070"/>
              <a:gd name="f683" fmla="val 3166310"/>
              <a:gd name="f684" fmla="val 11721253"/>
              <a:gd name="f685" fmla="val 3171823"/>
              <a:gd name="f686" fmla="val 11726829"/>
              <a:gd name="f687" fmla="val 3171407"/>
              <a:gd name="f688" fmla="val 11732157"/>
              <a:gd name="f689" fmla="val 3172348"/>
              <a:gd name="f690" fmla="val 11737466"/>
              <a:gd name="f691" fmla="val 3173350"/>
              <a:gd name="f692" fmla="val 11737583"/>
              <a:gd name="f693" fmla="val 3174489"/>
              <a:gd name="f694" fmla="val 11914088"/>
              <a:gd name="f695" fmla="val 3203476"/>
              <a:gd name="f696" fmla="val 12071767"/>
              <a:gd name="f697" fmla="val 3285599"/>
              <a:gd name="f698" fmla="val 3403667"/>
              <a:gd name="f699" fmla="val 3603658"/>
              <a:gd name="f700" fmla="val 12093732"/>
              <a:gd name="f701" fmla="val 3453636"/>
              <a:gd name="f702" fmla="val 11935983"/>
              <a:gd name="f703" fmla="val 3344367"/>
              <a:gd name="f704" fmla="val 11750953"/>
              <a:gd name="f705" fmla="val 11797422"/>
              <a:gd name="f706" fmla="val 3539349"/>
              <a:gd name="f707" fmla="val 11966808"/>
              <a:gd name="f708" fmla="val 3731433"/>
              <a:gd name="f709" fmla="val 3815480"/>
              <a:gd name="f710" fmla="val 3947482"/>
              <a:gd name="f711" fmla="val 11889465"/>
              <a:gd name="f712" fmla="val 3854506"/>
              <a:gd name="f713" fmla="val 11662185"/>
              <a:gd name="f714" fmla="val 3599697"/>
              <a:gd name="f715" fmla="val 11617468"/>
              <a:gd name="f716" fmla="val 3288305"/>
              <a:gd name="f717" fmla="val 11617300"/>
              <a:gd name="f718" fmla="val 3288253"/>
              <a:gd name="f719" fmla="val 11617132"/>
              <a:gd name="f720" fmla="val 3288248"/>
              <a:gd name="f721" fmla="val 11616962"/>
              <a:gd name="f722" fmla="val 3288243"/>
              <a:gd name="f723" fmla="val 11616424"/>
              <a:gd name="f724" fmla="val 3281619"/>
              <a:gd name="f725" fmla="val 11611365"/>
              <a:gd name="f726" fmla="val 3251607"/>
              <a:gd name="f727" fmla="val 11608914"/>
              <a:gd name="f728" fmla="val 3220958"/>
              <a:gd name="f729" fmla="val 11608957"/>
              <a:gd name="f730" fmla="val 3189869"/>
              <a:gd name="f731" fmla="val 11607645"/>
              <a:gd name="f732" fmla="val 3184286"/>
              <a:gd name="f733" fmla="val 11607586"/>
              <a:gd name="f734" fmla="val 3178663"/>
              <a:gd name="f735" fmla="val 3173027"/>
              <a:gd name="f736" fmla="val 11608180"/>
              <a:gd name="f737" fmla="val 3161677"/>
              <a:gd name="f738" fmla="val 11608678"/>
              <a:gd name="f739" fmla="val 3161709"/>
              <a:gd name="f740" fmla="val 11594916"/>
              <a:gd name="f741" fmla="val 11594942"/>
              <a:gd name="f742" fmla="val 11595440"/>
              <a:gd name="f743" fmla="val 11596034"/>
              <a:gd name="f744" fmla="val 11595975"/>
              <a:gd name="f745" fmla="val 11594663"/>
              <a:gd name="f746" fmla="val 11594706"/>
              <a:gd name="f747" fmla="val 11592255"/>
              <a:gd name="f748" fmla="val 11587196"/>
              <a:gd name="f749" fmla="val 11586658"/>
              <a:gd name="f750" fmla="val 11586488"/>
              <a:gd name="f751" fmla="val 11586320"/>
              <a:gd name="f752" fmla="val 11586152"/>
              <a:gd name="f753" fmla="val 11535877"/>
              <a:gd name="f754" fmla="val 3638399"/>
              <a:gd name="f755" fmla="val 11254838"/>
              <a:gd name="f756" fmla="val 3916971"/>
              <a:gd name="f757" fmla="val 10895987"/>
              <a:gd name="f758" fmla="val 10895871"/>
              <a:gd name="f759" fmla="val 10890560"/>
              <a:gd name="f760" fmla="val 10885231"/>
              <a:gd name="f761" fmla="val 10879654"/>
              <a:gd name="f762" fmla="val 10848482"/>
              <a:gd name="f763" fmla="val 10816602"/>
              <a:gd name="f764" fmla="val 10784227"/>
              <a:gd name="f765" fmla="val 10767109"/>
              <a:gd name="f766" fmla="val 10767083"/>
              <a:gd name="f767" fmla="val 10766584"/>
              <a:gd name="f768" fmla="val 10766018"/>
              <a:gd name="f769" fmla="val 10765991"/>
              <a:gd name="f770" fmla="val 10766050"/>
              <a:gd name="f771" fmla="val 10767362"/>
              <a:gd name="f772" fmla="val 10767319"/>
              <a:gd name="f773" fmla="val 10769769"/>
              <a:gd name="f774" fmla="val 10774826"/>
              <a:gd name="f775" fmla="val 10775366"/>
              <a:gd name="f776" fmla="val 10775535"/>
              <a:gd name="f777" fmla="val 10775704"/>
              <a:gd name="f778" fmla="val 10775872"/>
              <a:gd name="f779" fmla="val 10826148"/>
              <a:gd name="f780" fmla="val 3511992"/>
              <a:gd name="f781" fmla="val 11107187"/>
              <a:gd name="f782" fmla="val 3233421"/>
              <a:gd name="f783" fmla="val 11466037"/>
              <a:gd name="f784" fmla="val 11466154"/>
              <a:gd name="f785" fmla="val 11471463"/>
              <a:gd name="f786" fmla="val 11476791"/>
              <a:gd name="f787" fmla="val 11482367"/>
              <a:gd name="f788" fmla="val 11513550"/>
              <a:gd name="f789" fmla="val 11545443"/>
              <a:gd name="f790" fmla="val 11577829"/>
              <a:gd name="f791" fmla="val 9916551"/>
              <a:gd name="f792" fmla="val 9933638"/>
              <a:gd name="f793" fmla="val 9966024"/>
              <a:gd name="f794" fmla="val 9997917"/>
              <a:gd name="f795" fmla="val 10029100"/>
              <a:gd name="f796" fmla="val 10034676"/>
              <a:gd name="f797" fmla="val 10040004"/>
              <a:gd name="f798" fmla="val 10045313"/>
              <a:gd name="f799" fmla="val 10045430"/>
              <a:gd name="f800" fmla="val 10404280"/>
              <a:gd name="f801" fmla="val 10685319"/>
              <a:gd name="f802" fmla="val 10735596"/>
              <a:gd name="f803" fmla="val 10735763"/>
              <a:gd name="f804" fmla="val 10735932"/>
              <a:gd name="f805" fmla="val 10736101"/>
              <a:gd name="f806" fmla="val 10736641"/>
              <a:gd name="f807" fmla="val 10741698"/>
              <a:gd name="f808" fmla="val 10745449"/>
              <a:gd name="f809" fmla="val 10744883"/>
              <a:gd name="f810" fmla="val 10727240"/>
              <a:gd name="f811" fmla="val 10694865"/>
              <a:gd name="f812" fmla="val 10662985"/>
              <a:gd name="f813" fmla="val 10631813"/>
              <a:gd name="f814" fmla="val 10626236"/>
              <a:gd name="f815" fmla="val 10620907"/>
              <a:gd name="f816" fmla="val 10615480"/>
              <a:gd name="f817" fmla="val 10256629"/>
              <a:gd name="f818" fmla="val 9975590"/>
              <a:gd name="f819" fmla="val 9925315"/>
              <a:gd name="f820" fmla="val 9925147"/>
              <a:gd name="f821" fmla="val 9924979"/>
              <a:gd name="f822" fmla="val 9924809"/>
              <a:gd name="f823" fmla="val 9924271"/>
              <a:gd name="f824" fmla="val 9919212"/>
              <a:gd name="f825" fmla="val 9916761"/>
              <a:gd name="f826" fmla="val 9916804"/>
              <a:gd name="f827" fmla="val 9915492"/>
              <a:gd name="f828" fmla="val 9915433"/>
              <a:gd name="f829" fmla="val 9916027"/>
              <a:gd name="f830" fmla="val 9916525"/>
              <a:gd name="f831" fmla="val 9902763"/>
              <a:gd name="f832" fmla="val 9902789"/>
              <a:gd name="f833" fmla="val 9903287"/>
              <a:gd name="f834" fmla="val 9903881"/>
              <a:gd name="f835" fmla="val 9903822"/>
              <a:gd name="f836" fmla="val 9902510"/>
              <a:gd name="f837" fmla="val 9902553"/>
              <a:gd name="f838" fmla="val 9900102"/>
              <a:gd name="f839" fmla="val 9895043"/>
              <a:gd name="f840" fmla="val 9894505"/>
              <a:gd name="f841" fmla="val 9894335"/>
              <a:gd name="f842" fmla="val 9894167"/>
              <a:gd name="f843" fmla="val 9893999"/>
              <a:gd name="f844" fmla="val 9843724"/>
              <a:gd name="f845" fmla="val 9562685"/>
              <a:gd name="f846" fmla="val 9203834"/>
              <a:gd name="f847" fmla="val 9203718"/>
              <a:gd name="f848" fmla="val 9198407"/>
              <a:gd name="f849" fmla="val 9193078"/>
              <a:gd name="f850" fmla="val 9187501"/>
              <a:gd name="f851" fmla="val 9156329"/>
              <a:gd name="f852" fmla="val 9124449"/>
              <a:gd name="f853" fmla="val 9092074"/>
              <a:gd name="f854" fmla="val 9074956"/>
              <a:gd name="f855" fmla="val 9074930"/>
              <a:gd name="f856" fmla="val 9074431"/>
              <a:gd name="f857" fmla="val 9073865"/>
              <a:gd name="f858" fmla="val 9073838"/>
              <a:gd name="f859" fmla="val 9073897"/>
              <a:gd name="f860" fmla="val 9075209"/>
              <a:gd name="f861" fmla="val 9075166"/>
              <a:gd name="f862" fmla="val 9077616"/>
              <a:gd name="f863" fmla="val 9082673"/>
              <a:gd name="f864" fmla="val 9083213"/>
              <a:gd name="f865" fmla="val 9083382"/>
              <a:gd name="f866" fmla="val 9083551"/>
              <a:gd name="f867" fmla="val 9083718"/>
              <a:gd name="f868" fmla="val 9133995"/>
              <a:gd name="f869" fmla="val 9415034"/>
              <a:gd name="f870" fmla="val 9773884"/>
              <a:gd name="f871" fmla="val 9774001"/>
              <a:gd name="f872" fmla="val 9779310"/>
              <a:gd name="f873" fmla="val 9784638"/>
              <a:gd name="f874" fmla="val 9790214"/>
              <a:gd name="f875" fmla="val 9821397"/>
              <a:gd name="f876" fmla="val 9853290"/>
              <a:gd name="f877" fmla="val 9885676"/>
              <a:gd name="f878" fmla="val 8224400"/>
              <a:gd name="f879" fmla="val 8241488"/>
              <a:gd name="f880" fmla="val 8273873"/>
              <a:gd name="f881" fmla="val 8305766"/>
              <a:gd name="f882" fmla="val 8336949"/>
              <a:gd name="f883" fmla="val 8342525"/>
              <a:gd name="f884" fmla="val 8347853"/>
              <a:gd name="f885" fmla="val 8353162"/>
              <a:gd name="f886" fmla="val 8353279"/>
              <a:gd name="f887" fmla="val 8712129"/>
              <a:gd name="f888" fmla="val 8993168"/>
              <a:gd name="f889" fmla="val 9043444"/>
              <a:gd name="f890" fmla="val 9043612"/>
              <a:gd name="f891" fmla="val 9043781"/>
              <a:gd name="f892" fmla="val 9043950"/>
              <a:gd name="f893" fmla="val 9044490"/>
              <a:gd name="f894" fmla="val 9049547"/>
              <a:gd name="f895" fmla="val 9053298"/>
              <a:gd name="f896" fmla="val 9052732"/>
              <a:gd name="f897" fmla="val 9035089"/>
              <a:gd name="f898" fmla="val 9002714"/>
              <a:gd name="f899" fmla="val 8970834"/>
              <a:gd name="f900" fmla="val 8939662"/>
              <a:gd name="f901" fmla="val 8934085"/>
              <a:gd name="f902" fmla="val 8928756"/>
              <a:gd name="f903" fmla="val 8923329"/>
              <a:gd name="f904" fmla="val 8564478"/>
              <a:gd name="f905" fmla="val 8283439"/>
              <a:gd name="f906" fmla="val 8233164"/>
              <a:gd name="f907" fmla="val 8232996"/>
              <a:gd name="f908" fmla="val 8232828"/>
              <a:gd name="f909" fmla="val 8232658"/>
              <a:gd name="f910" fmla="val 8232120"/>
              <a:gd name="f911" fmla="val 8227061"/>
              <a:gd name="f912" fmla="val 8224611"/>
              <a:gd name="f913" fmla="val 8224653"/>
              <a:gd name="f914" fmla="val 8223341"/>
              <a:gd name="f915" fmla="val 8223282"/>
              <a:gd name="f916" fmla="val 8223876"/>
              <a:gd name="f917" fmla="val 8224374"/>
              <a:gd name="f918" fmla="val 8210612"/>
              <a:gd name="f919" fmla="val 8210638"/>
              <a:gd name="f920" fmla="val 8211136"/>
              <a:gd name="f921" fmla="val 8211730"/>
              <a:gd name="f922" fmla="val 8211672"/>
              <a:gd name="f923" fmla="val 8210360"/>
              <a:gd name="f924" fmla="val 8210402"/>
              <a:gd name="f925" fmla="val 8207951"/>
              <a:gd name="f926" fmla="val 8202893"/>
              <a:gd name="f927" fmla="val 8202354"/>
              <a:gd name="f928" fmla="val 8202185"/>
              <a:gd name="f929" fmla="val 8202016"/>
              <a:gd name="f930" fmla="val 8201849"/>
              <a:gd name="f931" fmla="val 8151573"/>
              <a:gd name="f932" fmla="val 7870534"/>
              <a:gd name="f933" fmla="val 7511683"/>
              <a:gd name="f934" fmla="val 7511567"/>
              <a:gd name="f935" fmla="val 7506256"/>
              <a:gd name="f936" fmla="val 7500927"/>
              <a:gd name="f937" fmla="val 7495350"/>
              <a:gd name="f938" fmla="val 7464178"/>
              <a:gd name="f939" fmla="val 7432298"/>
              <a:gd name="f940" fmla="val 7399924"/>
              <a:gd name="f941" fmla="val 7382805"/>
              <a:gd name="f942" fmla="val 7382779"/>
              <a:gd name="f943" fmla="val 7382280"/>
              <a:gd name="f944" fmla="val 7381714"/>
              <a:gd name="f945" fmla="val 7381687"/>
              <a:gd name="f946" fmla="val 7381746"/>
              <a:gd name="f947" fmla="val 7383058"/>
              <a:gd name="f948" fmla="val 7383016"/>
              <a:gd name="f949" fmla="val 7385465"/>
              <a:gd name="f950" fmla="val 7390522"/>
              <a:gd name="f951" fmla="val 7391062"/>
              <a:gd name="f952" fmla="val 7391231"/>
              <a:gd name="f953" fmla="val 7391400"/>
              <a:gd name="f954" fmla="val 7391568"/>
              <a:gd name="f955" fmla="val 7441844"/>
              <a:gd name="f956" fmla="val 7722883"/>
              <a:gd name="f957" fmla="val 8081734"/>
              <a:gd name="f958" fmla="val 8081851"/>
              <a:gd name="f959" fmla="val 8087159"/>
              <a:gd name="f960" fmla="val 8092487"/>
              <a:gd name="f961" fmla="val 8098063"/>
              <a:gd name="f962" fmla="val 8129247"/>
              <a:gd name="f963" fmla="val 8161139"/>
              <a:gd name="f964" fmla="val 8193525"/>
              <a:gd name="f965" fmla="val 6532249"/>
              <a:gd name="f966" fmla="val 6549337"/>
              <a:gd name="f967" fmla="val 6581722"/>
              <a:gd name="f968" fmla="val 6613615"/>
              <a:gd name="f969" fmla="val 6644798"/>
              <a:gd name="f970" fmla="val 6650374"/>
              <a:gd name="f971" fmla="val 6655702"/>
              <a:gd name="f972" fmla="val 6661011"/>
              <a:gd name="f973" fmla="val 6661128"/>
              <a:gd name="f974" fmla="val 7019978"/>
              <a:gd name="f975" fmla="val 7301017"/>
              <a:gd name="f976" fmla="val 7351294"/>
              <a:gd name="f977" fmla="val 7351461"/>
              <a:gd name="f978" fmla="val 7351631"/>
              <a:gd name="f979" fmla="val 7351799"/>
              <a:gd name="f980" fmla="val 7352340"/>
              <a:gd name="f981" fmla="val 7357396"/>
              <a:gd name="f982" fmla="val 7359846"/>
              <a:gd name="f983" fmla="val 7359804"/>
              <a:gd name="f984" fmla="val 7361116"/>
              <a:gd name="f985" fmla="val 7361147"/>
              <a:gd name="f986" fmla="val 7360581"/>
              <a:gd name="f987" fmla="val 7342938"/>
              <a:gd name="f988" fmla="val 7310564"/>
              <a:gd name="f989" fmla="val 7278683"/>
              <a:gd name="f990" fmla="val 7247511"/>
              <a:gd name="f991" fmla="val 7241934"/>
              <a:gd name="f992" fmla="val 7236605"/>
              <a:gd name="f993" fmla="val 7231295"/>
              <a:gd name="f994" fmla="val 7231179"/>
              <a:gd name="f995" fmla="val 6872327"/>
              <a:gd name="f996" fmla="val 6591288"/>
              <a:gd name="f997" fmla="val 6541013"/>
              <a:gd name="f998" fmla="val 6540845"/>
              <a:gd name="f999" fmla="val 6540677"/>
              <a:gd name="f1000" fmla="val 6540507"/>
              <a:gd name="f1001" fmla="val 6539969"/>
              <a:gd name="f1002" fmla="val 6534910"/>
              <a:gd name="f1003" fmla="val 6532460"/>
              <a:gd name="f1004" fmla="val 6532502"/>
              <a:gd name="f1005" fmla="val 6531190"/>
              <a:gd name="f1006" fmla="val 6531131"/>
              <a:gd name="f1007" fmla="val 6531725"/>
              <a:gd name="f1008" fmla="val 6532223"/>
              <a:gd name="f1009" fmla="val 6518461"/>
              <a:gd name="f1010" fmla="val 6518487"/>
              <a:gd name="f1011" fmla="val 6518985"/>
              <a:gd name="f1012" fmla="val 6519579"/>
              <a:gd name="f1013" fmla="val 6519520"/>
              <a:gd name="f1014" fmla="val 6518208"/>
              <a:gd name="f1015" fmla="val 6518250"/>
              <a:gd name="f1016" fmla="val 6515800"/>
              <a:gd name="f1017" fmla="val 6510741"/>
              <a:gd name="f1018" fmla="val 6510203"/>
              <a:gd name="f1019" fmla="val 6510033"/>
              <a:gd name="f1020" fmla="val 6509865"/>
              <a:gd name="f1021" fmla="val 6509697"/>
              <a:gd name="f1022" fmla="val 6459422"/>
              <a:gd name="f1023" fmla="val 6178383"/>
              <a:gd name="f1024" fmla="val 5819531"/>
              <a:gd name="f1025" fmla="val 5819415"/>
              <a:gd name="f1026" fmla="val 5814105"/>
              <a:gd name="f1027" fmla="val 5808776"/>
              <a:gd name="f1028" fmla="val 5803199"/>
              <a:gd name="f1029" fmla="val 5772027"/>
              <a:gd name="f1030" fmla="val 5740146"/>
              <a:gd name="f1031" fmla="val 5707772"/>
              <a:gd name="f1032" fmla="val 5690654"/>
              <a:gd name="f1033" fmla="val 5690628"/>
              <a:gd name="f1034" fmla="val 5690129"/>
              <a:gd name="f1035" fmla="val 5689563"/>
              <a:gd name="f1036" fmla="val 5689536"/>
              <a:gd name="f1037" fmla="val 5689594"/>
              <a:gd name="f1038" fmla="val 5690906"/>
              <a:gd name="f1039" fmla="val 5690864"/>
              <a:gd name="f1040" fmla="val 5693314"/>
              <a:gd name="f1041" fmla="val 5698370"/>
              <a:gd name="f1042" fmla="val 5698911"/>
              <a:gd name="f1043" fmla="val 5699079"/>
              <a:gd name="f1044" fmla="val 5699249"/>
              <a:gd name="f1045" fmla="val 5699416"/>
              <a:gd name="f1046" fmla="val 5749693"/>
              <a:gd name="f1047" fmla="val 6030732"/>
              <a:gd name="f1048" fmla="val 6389582"/>
              <a:gd name="f1049" fmla="val 6389699"/>
              <a:gd name="f1050" fmla="val 6395008"/>
              <a:gd name="f1051" fmla="val 6400336"/>
              <a:gd name="f1052" fmla="val 6405912"/>
              <a:gd name="f1053" fmla="val 6437095"/>
              <a:gd name="f1054" fmla="val 6468988"/>
              <a:gd name="f1055" fmla="val 6501373"/>
              <a:gd name="f1056" fmla="val 4840098"/>
              <a:gd name="f1057" fmla="val 4857185"/>
              <a:gd name="f1058" fmla="val 4889571"/>
              <a:gd name="f1059" fmla="val 4921463"/>
              <a:gd name="f1060" fmla="val 4952647"/>
              <a:gd name="f1061" fmla="val 4958223"/>
              <a:gd name="f1062" fmla="val 4963551"/>
              <a:gd name="f1063" fmla="val 4968859"/>
              <a:gd name="f1064" fmla="val 4968976"/>
              <a:gd name="f1065" fmla="val 5327827"/>
              <a:gd name="f1066" fmla="val 5608866"/>
              <a:gd name="f1067" fmla="val 5659142"/>
              <a:gd name="f1068" fmla="val 5659310"/>
              <a:gd name="f1069" fmla="val 5659479"/>
              <a:gd name="f1070" fmla="val 5659648"/>
              <a:gd name="f1071" fmla="val 5660188"/>
              <a:gd name="f1072" fmla="val 5665245"/>
              <a:gd name="f1073" fmla="val 5668996"/>
              <a:gd name="f1074" fmla="val 5668430"/>
              <a:gd name="f1075" fmla="val 5650786"/>
              <a:gd name="f1076" fmla="val 5618412"/>
              <a:gd name="f1077" fmla="val 5586532"/>
              <a:gd name="f1078" fmla="val 5555360"/>
              <a:gd name="f1079" fmla="val 5549783"/>
              <a:gd name="f1080" fmla="val 5544454"/>
              <a:gd name="f1081" fmla="val 5539027"/>
              <a:gd name="f1082" fmla="val 5180176"/>
              <a:gd name="f1083" fmla="val 4899137"/>
              <a:gd name="f1084" fmla="val 4848861"/>
              <a:gd name="f1085" fmla="val 4848694"/>
              <a:gd name="f1086" fmla="val 4848525"/>
              <a:gd name="f1087" fmla="val 4848356"/>
              <a:gd name="f1088" fmla="val 4847817"/>
              <a:gd name="f1089" fmla="val 4842759"/>
              <a:gd name="f1090" fmla="val 4840308"/>
              <a:gd name="f1091" fmla="val 4840350"/>
              <a:gd name="f1092" fmla="val 4839038"/>
              <a:gd name="f1093" fmla="val 4838980"/>
              <a:gd name="f1094" fmla="val 4839574"/>
              <a:gd name="f1095" fmla="val 4840072"/>
              <a:gd name="f1096" fmla="val 4826310"/>
              <a:gd name="f1097" fmla="val 4826336"/>
              <a:gd name="f1098" fmla="val 4826834"/>
              <a:gd name="f1099" fmla="val 4827428"/>
              <a:gd name="f1100" fmla="val 4827369"/>
              <a:gd name="f1101" fmla="val 4826057"/>
              <a:gd name="f1102" fmla="val 4826099"/>
              <a:gd name="f1103" fmla="val 4823649"/>
              <a:gd name="f1104" fmla="val 4818590"/>
              <a:gd name="f1105" fmla="val 4818052"/>
              <a:gd name="f1106" fmla="val 4817882"/>
              <a:gd name="f1107" fmla="val 4817714"/>
              <a:gd name="f1108" fmla="val 4817546"/>
              <a:gd name="f1109" fmla="val 4767271"/>
              <a:gd name="f1110" fmla="val 4486232"/>
              <a:gd name="f1111" fmla="val 4127381"/>
              <a:gd name="f1112" fmla="val 4127264"/>
              <a:gd name="f1113" fmla="val 4121954"/>
              <a:gd name="f1114" fmla="val 4116625"/>
              <a:gd name="f1115" fmla="val 4111048"/>
              <a:gd name="f1116" fmla="val 4079876"/>
              <a:gd name="f1117" fmla="val 4047996"/>
              <a:gd name="f1118" fmla="val 4015621"/>
              <a:gd name="f1119" fmla="val 3998503"/>
              <a:gd name="f1120" fmla="val 3998477"/>
              <a:gd name="f1121" fmla="val 3997978"/>
              <a:gd name="f1122" fmla="val 3997412"/>
              <a:gd name="f1123" fmla="val 3997385"/>
              <a:gd name="f1124" fmla="val 3997443"/>
              <a:gd name="f1125" fmla="val 3998755"/>
              <a:gd name="f1126" fmla="val 3998713"/>
              <a:gd name="f1127" fmla="val 4001163"/>
              <a:gd name="f1128" fmla="val 4006219"/>
              <a:gd name="f1129" fmla="val 4006760"/>
              <a:gd name="f1130" fmla="val 4006928"/>
              <a:gd name="f1131" fmla="val 4007098"/>
              <a:gd name="f1132" fmla="val 4007265"/>
              <a:gd name="f1133" fmla="val 4057542"/>
              <a:gd name="f1134" fmla="val 4338581"/>
              <a:gd name="f1135" fmla="val 4697431"/>
              <a:gd name="f1136" fmla="val 4697548"/>
              <a:gd name="f1137" fmla="val 4702857"/>
              <a:gd name="f1138" fmla="val 4708185"/>
              <a:gd name="f1139" fmla="val 4713761"/>
              <a:gd name="f1140" fmla="val 4744944"/>
              <a:gd name="f1141" fmla="val 4776837"/>
              <a:gd name="f1142" fmla="val 4809222"/>
              <a:gd name="f1143" fmla="val 3147947"/>
              <a:gd name="f1144" fmla="val 3165034"/>
              <a:gd name="f1145" fmla="val 3197420"/>
              <a:gd name="f1146" fmla="val 3229312"/>
              <a:gd name="f1147" fmla="val 3260496"/>
              <a:gd name="f1148" fmla="val 3266072"/>
              <a:gd name="f1149" fmla="val 3271400"/>
              <a:gd name="f1150" fmla="val 3276708"/>
              <a:gd name="f1151" fmla="val 3276826"/>
              <a:gd name="f1152" fmla="val 3635676"/>
              <a:gd name="f1153" fmla="val 3916715"/>
              <a:gd name="f1154" fmla="val 3966991"/>
              <a:gd name="f1155" fmla="val 3967159"/>
              <a:gd name="f1156" fmla="val 3967328"/>
              <a:gd name="f1157" fmla="val 3967497"/>
              <a:gd name="f1158" fmla="val 3968037"/>
              <a:gd name="f1159" fmla="val 3973094"/>
              <a:gd name="f1160" fmla="val 3976845"/>
              <a:gd name="f1161" fmla="val 3976279"/>
              <a:gd name="f1162" fmla="val 3958635"/>
              <a:gd name="f1163" fmla="val 3926261"/>
              <a:gd name="f1164" fmla="val 3894381"/>
              <a:gd name="f1165" fmla="val 3863209"/>
              <a:gd name="f1166" fmla="val 3857632"/>
              <a:gd name="f1167" fmla="val 3852303"/>
              <a:gd name="f1168" fmla="val 3846876"/>
              <a:gd name="f1169" fmla="val 3488025"/>
              <a:gd name="f1170" fmla="val 3206986"/>
              <a:gd name="f1171" fmla="val 3156710"/>
              <a:gd name="f1172" fmla="val 3156543"/>
              <a:gd name="f1173" fmla="val 3156374"/>
              <a:gd name="f1174" fmla="val 3156205"/>
              <a:gd name="f1175" fmla="val 3155667"/>
              <a:gd name="f1176" fmla="val 3150608"/>
              <a:gd name="f1177" fmla="val 3148157"/>
              <a:gd name="f1178" fmla="val 3148199"/>
              <a:gd name="f1179" fmla="val 3146887"/>
              <a:gd name="f1180" fmla="val 3146829"/>
              <a:gd name="f1181" fmla="val 3147423"/>
              <a:gd name="f1182" fmla="val 3147921"/>
              <a:gd name="f1183" fmla="val 3134159"/>
              <a:gd name="f1184" fmla="val 3134185"/>
              <a:gd name="f1185" fmla="val 3134683"/>
              <a:gd name="f1186" fmla="val 3135277"/>
              <a:gd name="f1187" fmla="val 3135218"/>
              <a:gd name="f1188" fmla="val 3133906"/>
              <a:gd name="f1189" fmla="val 3133948"/>
              <a:gd name="f1190" fmla="val 3131498"/>
              <a:gd name="f1191" fmla="val 3126439"/>
              <a:gd name="f1192" fmla="val 3125901"/>
              <a:gd name="f1193" fmla="val 3125731"/>
              <a:gd name="f1194" fmla="val 3125563"/>
              <a:gd name="f1195" fmla="val 3125395"/>
              <a:gd name="f1196" fmla="val 3075120"/>
              <a:gd name="f1197" fmla="val 2794081"/>
              <a:gd name="f1198" fmla="val 2435230"/>
              <a:gd name="f1199" fmla="val 2435113"/>
              <a:gd name="f1200" fmla="val 2429803"/>
              <a:gd name="f1201" fmla="val 2424474"/>
              <a:gd name="f1202" fmla="val 2418897"/>
              <a:gd name="f1203" fmla="val 2387725"/>
              <a:gd name="f1204" fmla="val 2355845"/>
              <a:gd name="f1205" fmla="val 2323470"/>
              <a:gd name="f1206" fmla="val 2306352"/>
              <a:gd name="f1207" fmla="val 2306326"/>
              <a:gd name="f1208" fmla="val 2305827"/>
              <a:gd name="f1209" fmla="val 2305261"/>
              <a:gd name="f1210" fmla="val 2305234"/>
              <a:gd name="f1211" fmla="val 2305292"/>
              <a:gd name="f1212" fmla="val 2306604"/>
              <a:gd name="f1213" fmla="val 2306562"/>
              <a:gd name="f1214" fmla="val 2309012"/>
              <a:gd name="f1215" fmla="val 2314068"/>
              <a:gd name="f1216" fmla="val 2314609"/>
              <a:gd name="f1217" fmla="val 2314777"/>
              <a:gd name="f1218" fmla="val 2314947"/>
              <a:gd name="f1219" fmla="val 2315114"/>
              <a:gd name="f1220" fmla="val 2365391"/>
              <a:gd name="f1221" fmla="val 2646430"/>
              <a:gd name="f1222" fmla="val 3005280"/>
              <a:gd name="f1223" fmla="val 3005397"/>
              <a:gd name="f1224" fmla="val 3010706"/>
              <a:gd name="f1225" fmla="val 3016034"/>
              <a:gd name="f1226" fmla="val 3021610"/>
              <a:gd name="f1227" fmla="val 3052793"/>
              <a:gd name="f1228" fmla="val 3084686"/>
              <a:gd name="f1229" fmla="val 3117071"/>
              <a:gd name="f1230" fmla="val 1455796"/>
              <a:gd name="f1231" fmla="val 1472883"/>
              <a:gd name="f1232" fmla="val 1505269"/>
              <a:gd name="f1233" fmla="val 1537161"/>
              <a:gd name="f1234" fmla="val 1568345"/>
              <a:gd name="f1235" fmla="val 1573921"/>
              <a:gd name="f1236" fmla="val 1579249"/>
              <a:gd name="f1237" fmla="val 1584557"/>
              <a:gd name="f1238" fmla="val 1584675"/>
              <a:gd name="f1239" fmla="val 1943525"/>
              <a:gd name="f1240" fmla="val 2224564"/>
              <a:gd name="f1241" fmla="val 2274840"/>
              <a:gd name="f1242" fmla="val 2275008"/>
              <a:gd name="f1243" fmla="val 2275177"/>
              <a:gd name="f1244" fmla="val 2275346"/>
              <a:gd name="f1245" fmla="val 2275886"/>
              <a:gd name="f1246" fmla="val 2280943"/>
              <a:gd name="f1247" fmla="val 2284694"/>
              <a:gd name="f1248" fmla="val 2284128"/>
              <a:gd name="f1249" fmla="val 2266484"/>
              <a:gd name="f1250" fmla="val 2234110"/>
              <a:gd name="f1251" fmla="val 2202230"/>
              <a:gd name="f1252" fmla="val 2171058"/>
              <a:gd name="f1253" fmla="val 2165481"/>
              <a:gd name="f1254" fmla="val 2160152"/>
              <a:gd name="f1255" fmla="val 2154725"/>
              <a:gd name="f1256" fmla="val 1795874"/>
              <a:gd name="f1257" fmla="val 1514835"/>
              <a:gd name="f1258" fmla="val 1464559"/>
              <a:gd name="f1259" fmla="val 1464392"/>
              <a:gd name="f1260" fmla="val 1464223"/>
              <a:gd name="f1261" fmla="val 1464054"/>
              <a:gd name="f1262" fmla="val 1463515"/>
              <a:gd name="f1263" fmla="val 1458457"/>
              <a:gd name="f1264" fmla="val 1456006"/>
              <a:gd name="f1265" fmla="val 1456048"/>
              <a:gd name="f1266" fmla="val 1454736"/>
              <a:gd name="f1267" fmla="val 1454678"/>
              <a:gd name="f1268" fmla="val 1455272"/>
              <a:gd name="f1269" fmla="val 1455770"/>
              <a:gd name="f1270" fmla="val 1442008"/>
              <a:gd name="f1271" fmla="val 1442034"/>
              <a:gd name="f1272" fmla="val 1442532"/>
              <a:gd name="f1273" fmla="val 1443126"/>
              <a:gd name="f1274" fmla="val 1443067"/>
              <a:gd name="f1275" fmla="val 1441755"/>
              <a:gd name="f1276" fmla="val 1441797"/>
              <a:gd name="f1277" fmla="val 1439347"/>
              <a:gd name="f1278" fmla="val 1434288"/>
              <a:gd name="f1279" fmla="val 1433750"/>
              <a:gd name="f1280" fmla="val 1433580"/>
              <a:gd name="f1281" fmla="val 1433412"/>
              <a:gd name="f1282" fmla="val 1433244"/>
              <a:gd name="f1283" fmla="val 1382969"/>
              <a:gd name="f1284" fmla="val 1101930"/>
              <a:gd name="f1285" fmla="val 743079"/>
              <a:gd name="f1286" fmla="val 742962"/>
              <a:gd name="f1287" fmla="val 737652"/>
              <a:gd name="f1288" fmla="val 732323"/>
              <a:gd name="f1289" fmla="val 726746"/>
              <a:gd name="f1290" fmla="val 695574"/>
              <a:gd name="f1291" fmla="val 663693"/>
              <a:gd name="f1292" fmla="val 631319"/>
              <a:gd name="f1293" fmla="val 614201"/>
              <a:gd name="f1294" fmla="val 614175"/>
              <a:gd name="f1295" fmla="val 613676"/>
              <a:gd name="f1296" fmla="val 613110"/>
              <a:gd name="f1297" fmla="val 613083"/>
              <a:gd name="f1298" fmla="val 613141"/>
              <a:gd name="f1299" fmla="val 614453"/>
              <a:gd name="f1300" fmla="val 614411"/>
              <a:gd name="f1301" fmla="val 616861"/>
              <a:gd name="f1302" fmla="val 621917"/>
              <a:gd name="f1303" fmla="val 622458"/>
              <a:gd name="f1304" fmla="val 622626"/>
              <a:gd name="f1305" fmla="val 622796"/>
              <a:gd name="f1306" fmla="val 622963"/>
              <a:gd name="f1307" fmla="val 673240"/>
              <a:gd name="f1308" fmla="val 954279"/>
              <a:gd name="f1309" fmla="val 1313129"/>
              <a:gd name="f1310" fmla="val 1313246"/>
              <a:gd name="f1311" fmla="val 1318555"/>
              <a:gd name="f1312" fmla="val 1323883"/>
              <a:gd name="f1313" fmla="val 1329459"/>
              <a:gd name="f1314" fmla="val 1360642"/>
              <a:gd name="f1315" fmla="val 1392535"/>
              <a:gd name="f1316" fmla="val 1424920"/>
              <a:gd name="f1317" fmla="val 2447425"/>
              <a:gd name="f1318" fmla="val 10962636"/>
              <a:gd name="f1319" fmla="val 2718331"/>
              <a:gd name="f1320" fmla="val 11177479"/>
              <a:gd name="f1321" fmla="val 2933128"/>
              <a:gd name="f1322" fmla="val 11452669"/>
              <a:gd name="f1323" fmla="val 2992271"/>
              <a:gd name="f1324" fmla="val 11399394"/>
              <a:gd name="f1325" fmla="val 2721365"/>
              <a:gd name="f1326" fmla="val 11184550"/>
              <a:gd name="f1327" fmla="val 2506568"/>
              <a:gd name="f1328" fmla="val 10112075"/>
              <a:gd name="f1329" fmla="val 10548833"/>
              <a:gd name="f1330" fmla="val 9270483"/>
              <a:gd name="f1331" fmla="val 9485326"/>
              <a:gd name="f1332" fmla="val 9760516"/>
              <a:gd name="f1333" fmla="val 9707241"/>
              <a:gd name="f1334" fmla="val 9492397"/>
              <a:gd name="f1335" fmla="val 8419924"/>
              <a:gd name="f1336" fmla="val 8856682"/>
              <a:gd name="f1337" fmla="val 7578332"/>
              <a:gd name="f1338" fmla="val 7793175"/>
              <a:gd name="f1339" fmla="val 8068365"/>
              <a:gd name="f1340" fmla="val 8015090"/>
              <a:gd name="f1341" fmla="val 7800246"/>
              <a:gd name="f1342" fmla="val 6727773"/>
              <a:gd name="f1343" fmla="val 7164531"/>
              <a:gd name="f1344" fmla="val 5886181"/>
              <a:gd name="f1345" fmla="val 6101024"/>
              <a:gd name="f1346" fmla="val 6376214"/>
              <a:gd name="f1347" fmla="val 6322939"/>
              <a:gd name="f1348" fmla="val 6108095"/>
              <a:gd name="f1349" fmla="val 5035622"/>
              <a:gd name="f1350" fmla="val 5472380"/>
              <a:gd name="f1351" fmla="val 4194030"/>
              <a:gd name="f1352" fmla="val 4408873"/>
              <a:gd name="f1353" fmla="val 4684063"/>
              <a:gd name="f1354" fmla="val 4630788"/>
              <a:gd name="f1355" fmla="val 4415944"/>
              <a:gd name="f1356" fmla="val 3343471"/>
              <a:gd name="f1357" fmla="val 3780229"/>
              <a:gd name="f1358" fmla="val 2501879"/>
              <a:gd name="f1359" fmla="val 2716722"/>
              <a:gd name="f1360" fmla="val 2991912"/>
              <a:gd name="f1361" fmla="val 2938637"/>
              <a:gd name="f1362" fmla="val 2723793"/>
              <a:gd name="f1363" fmla="val 1651320"/>
              <a:gd name="f1364" fmla="val 2088078"/>
              <a:gd name="f1365" fmla="val 809728"/>
              <a:gd name="f1366" fmla="val 1024571"/>
              <a:gd name="f1367" fmla="val 1299761"/>
              <a:gd name="f1368" fmla="val 1246486"/>
              <a:gd name="f1369" fmla="val 1031642"/>
              <a:gd name="f1370" fmla="val 2344615"/>
              <a:gd name="f1371" fmla="val 2477663"/>
              <a:gd name="f1372" fmla="val 11966807"/>
              <a:gd name="f1373" fmla="val 2562375"/>
              <a:gd name="f1374" fmla="val 11797421"/>
              <a:gd name="f1375" fmla="val 2755980"/>
              <a:gd name="f1376" fmla="val 11935988"/>
              <a:gd name="f1377" fmla="val 2952504"/>
              <a:gd name="f1378" fmla="val 12093739"/>
              <a:gd name="f1379" fmla="val 2842365"/>
              <a:gd name="f1380" fmla="val 2691161"/>
              <a:gd name="f1381" fmla="val 2892735"/>
              <a:gd name="f1382" fmla="val 12071770"/>
              <a:gd name="f1383" fmla="val 3011736"/>
              <a:gd name="f1384" fmla="val 11914089"/>
              <a:gd name="f1385" fmla="val 3094511"/>
              <a:gd name="f1386" fmla="val 11737582"/>
              <a:gd name="f1387" fmla="val 3123727"/>
              <a:gd name="f1388" fmla="val 3124875"/>
              <a:gd name="f1389" fmla="val 11732155"/>
              <a:gd name="f1390" fmla="val 3125886"/>
              <a:gd name="f1391" fmla="val 11726826"/>
              <a:gd name="f1392" fmla="val 3126834"/>
              <a:gd name="f1393" fmla="val 11721249"/>
              <a:gd name="f1394" fmla="val 3126415"/>
              <a:gd name="f1395" fmla="val 11690077"/>
              <a:gd name="f1396" fmla="val 3131969"/>
              <a:gd name="f1397" fmla="val 11658197"/>
              <a:gd name="f1398" fmla="val 3134950"/>
              <a:gd name="f1399" fmla="val 11625822"/>
              <a:gd name="f1400" fmla="val 3135477"/>
              <a:gd name="f1401" fmla="val 3137103"/>
              <a:gd name="f1402" fmla="val 3136608"/>
              <a:gd name="f1403" fmla="val 11608179"/>
              <a:gd name="f1404" fmla="val 3136641"/>
              <a:gd name="f1405" fmla="val 11607613"/>
              <a:gd name="f1406" fmla="val 3132839"/>
              <a:gd name="f1407" fmla="val 3129023"/>
              <a:gd name="f1408" fmla="val 3125201"/>
              <a:gd name="f1409" fmla="val 3119519"/>
              <a:gd name="f1410" fmla="val 3113850"/>
              <a:gd name="f1411" fmla="val 3108220"/>
              <a:gd name="f1412" fmla="val 3076892"/>
              <a:gd name="f1413" fmla="val 11611364"/>
              <a:gd name="f1414" fmla="val 3046007"/>
              <a:gd name="f1415" fmla="val 11616421"/>
              <a:gd name="f1416" fmla="val 3015763"/>
              <a:gd name="f1417" fmla="val 11616961"/>
              <a:gd name="f1418" fmla="val 3009073"/>
              <a:gd name="f1419" fmla="val 11617130"/>
              <a:gd name="f1420" fmla="val 3009068"/>
              <a:gd name="f1421" fmla="val 11617299"/>
              <a:gd name="f1422" fmla="val 3009063"/>
              <a:gd name="f1423" fmla="val 11617466"/>
              <a:gd name="f1424" fmla="val 3009010"/>
              <a:gd name="f1425" fmla="val 2695154"/>
              <a:gd name="f1426" fmla="val 11889463"/>
              <a:gd name="f1427" fmla="val 2438329"/>
              <a:gd name="f1428" fmla="val 2302594"/>
              <a:gd name="f1429" fmla="val 2304217"/>
              <a:gd name="f1430" fmla="val 2304744"/>
              <a:gd name="f1431" fmla="val 2307725"/>
              <a:gd name="f1432" fmla="val 2313282"/>
              <a:gd name="f1433" fmla="val 2312863"/>
              <a:gd name="f1434" fmla="val 2313811"/>
              <a:gd name="f1435" fmla="val 2314821"/>
              <a:gd name="f1436" fmla="val 2315969"/>
              <a:gd name="f1437" fmla="val 11254840"/>
              <a:gd name="f1438" fmla="val 2375367"/>
              <a:gd name="f1439" fmla="val 11535879"/>
              <a:gd name="f1440" fmla="val 2656144"/>
              <a:gd name="f1441" fmla="val 11586156"/>
              <a:gd name="f1442" fmla="val 11586323"/>
              <a:gd name="f1443" fmla="val 11586492"/>
              <a:gd name="f1444" fmla="val 11586661"/>
              <a:gd name="f1445" fmla="val 11587201"/>
              <a:gd name="f1446" fmla="val 11592258"/>
              <a:gd name="f1447" fmla="val 11594708"/>
              <a:gd name="f1448" fmla="val 11594665"/>
              <a:gd name="f1449" fmla="val 11595977"/>
              <a:gd name="f1450" fmla="val 11596036"/>
              <a:gd name="f1451" fmla="val 11596009"/>
              <a:gd name="f1452" fmla="val 11595443"/>
              <a:gd name="f1453" fmla="val 11594944"/>
              <a:gd name="f1454" fmla="val 11594918"/>
              <a:gd name="f1455" fmla="val 11577800"/>
              <a:gd name="f1456" fmla="val 11545425"/>
              <a:gd name="f1457" fmla="val 11513545"/>
              <a:gd name="f1458" fmla="val 11482373"/>
              <a:gd name="f1459" fmla="val 11476796"/>
              <a:gd name="f1460" fmla="val 11471467"/>
              <a:gd name="f1461" fmla="val 11466156"/>
              <a:gd name="f1462" fmla="val 11466040"/>
              <a:gd name="f1463" fmla="val 11107189"/>
              <a:gd name="f1464" fmla="val 3064328"/>
              <a:gd name="f1465" fmla="val 10826150"/>
              <a:gd name="f1466" fmla="val 2783551"/>
              <a:gd name="f1467" fmla="val 2430686"/>
              <a:gd name="f1468" fmla="val 2430633"/>
              <a:gd name="f1469" fmla="val 2430628"/>
              <a:gd name="f1470" fmla="val 2430623"/>
              <a:gd name="f1471" fmla="val 2423947"/>
              <a:gd name="f1472" fmla="val 2393697"/>
              <a:gd name="f1473" fmla="val 2362806"/>
              <a:gd name="f1474" fmla="val 2331471"/>
              <a:gd name="f1475" fmla="val 2325843"/>
              <a:gd name="f1476" fmla="val 2320176"/>
              <a:gd name="f1477" fmla="val 2314495"/>
              <a:gd name="f1478" fmla="val 2303055"/>
              <a:gd name="f1479" fmla="val 2303088"/>
              <a:gd name="f1480" fmla="val 10045429"/>
              <a:gd name="f1481" fmla="val 10040002"/>
              <a:gd name="f1482" fmla="val 10034673"/>
              <a:gd name="f1483" fmla="val 10029096"/>
              <a:gd name="f1484" fmla="val 9997924"/>
              <a:gd name="f1485" fmla="val 9966044"/>
              <a:gd name="f1486" fmla="val 9933669"/>
              <a:gd name="f1487" fmla="val 9916026"/>
              <a:gd name="f1488" fmla="val 9915460"/>
              <a:gd name="f1489" fmla="val 9919211"/>
              <a:gd name="f1490" fmla="val 9924268"/>
              <a:gd name="f1491" fmla="val 9924808"/>
              <a:gd name="f1492" fmla="val 9924977"/>
              <a:gd name="f1493" fmla="val 9925146"/>
              <a:gd name="f1494" fmla="val 9925314"/>
              <a:gd name="f1495" fmla="val 9562687"/>
              <a:gd name="f1496" fmla="val 9843726"/>
              <a:gd name="f1497" fmla="val 9894002"/>
              <a:gd name="f1498" fmla="val 9894170"/>
              <a:gd name="f1499" fmla="val 9894339"/>
              <a:gd name="f1500" fmla="val 9894508"/>
              <a:gd name="f1501" fmla="val 9895048"/>
              <a:gd name="f1502" fmla="val 9900105"/>
              <a:gd name="f1503" fmla="val 9902555"/>
              <a:gd name="f1504" fmla="val 9902512"/>
              <a:gd name="f1505" fmla="val 9903824"/>
              <a:gd name="f1506" fmla="val 9903883"/>
              <a:gd name="f1507" fmla="val 9903856"/>
              <a:gd name="f1508" fmla="val 9903290"/>
              <a:gd name="f1509" fmla="val 9902791"/>
              <a:gd name="f1510" fmla="val 9902765"/>
              <a:gd name="f1511" fmla="val 9885647"/>
              <a:gd name="f1512" fmla="val 9853272"/>
              <a:gd name="f1513" fmla="val 9821392"/>
              <a:gd name="f1514" fmla="val 9790220"/>
              <a:gd name="f1515" fmla="val 9784643"/>
              <a:gd name="f1516" fmla="val 9779314"/>
              <a:gd name="f1517" fmla="val 9774003"/>
              <a:gd name="f1518" fmla="val 9773887"/>
              <a:gd name="f1519" fmla="val 9415036"/>
              <a:gd name="f1520" fmla="val 9133997"/>
              <a:gd name="f1521" fmla="val 8353278"/>
              <a:gd name="f1522" fmla="val 8347851"/>
              <a:gd name="f1523" fmla="val 8342522"/>
              <a:gd name="f1524" fmla="val 8336945"/>
              <a:gd name="f1525" fmla="val 8305773"/>
              <a:gd name="f1526" fmla="val 8273893"/>
              <a:gd name="f1527" fmla="val 8241519"/>
              <a:gd name="f1528" fmla="val 8223875"/>
              <a:gd name="f1529" fmla="val 8223309"/>
              <a:gd name="f1530" fmla="val 8227060"/>
              <a:gd name="f1531" fmla="val 8232117"/>
              <a:gd name="f1532" fmla="val 8232657"/>
              <a:gd name="f1533" fmla="val 8232826"/>
              <a:gd name="f1534" fmla="val 8232995"/>
              <a:gd name="f1535" fmla="val 8233163"/>
              <a:gd name="f1536" fmla="val 7870536"/>
              <a:gd name="f1537" fmla="val 8151575"/>
              <a:gd name="f1538" fmla="val 8201852"/>
              <a:gd name="f1539" fmla="val 8202019"/>
              <a:gd name="f1540" fmla="val 8202189"/>
              <a:gd name="f1541" fmla="val 8202357"/>
              <a:gd name="f1542" fmla="val 8202898"/>
              <a:gd name="f1543" fmla="val 8207954"/>
              <a:gd name="f1544" fmla="val 8210404"/>
              <a:gd name="f1545" fmla="val 8210362"/>
              <a:gd name="f1546" fmla="val 8211674"/>
              <a:gd name="f1547" fmla="val 8211732"/>
              <a:gd name="f1548" fmla="val 8211705"/>
              <a:gd name="f1549" fmla="val 8211139"/>
              <a:gd name="f1550" fmla="val 8210640"/>
              <a:gd name="f1551" fmla="val 8210614"/>
              <a:gd name="f1552" fmla="val 8193496"/>
              <a:gd name="f1553" fmla="val 8161122"/>
              <a:gd name="f1554" fmla="val 8129241"/>
              <a:gd name="f1555" fmla="val 8098069"/>
              <a:gd name="f1556" fmla="val 8092492"/>
              <a:gd name="f1557" fmla="val 8087163"/>
              <a:gd name="f1558" fmla="val 8081853"/>
              <a:gd name="f1559" fmla="val 8081737"/>
              <a:gd name="f1560" fmla="val 7722885"/>
              <a:gd name="f1561" fmla="val 7441846"/>
              <a:gd name="f1562" fmla="val 7352337"/>
              <a:gd name="f1563" fmla="val 7351629"/>
              <a:gd name="f1564" fmla="val 7351293"/>
              <a:gd name="f1565" fmla="val 6661127"/>
              <a:gd name="f1566" fmla="val 6655700"/>
              <a:gd name="f1567" fmla="val 6650371"/>
              <a:gd name="f1568" fmla="val 6644794"/>
              <a:gd name="f1569" fmla="val 6613622"/>
              <a:gd name="f1570" fmla="val 6581742"/>
              <a:gd name="f1571" fmla="val 6549368"/>
              <a:gd name="f1572" fmla="val 6531724"/>
              <a:gd name="f1573" fmla="val 6531158"/>
              <a:gd name="f1574" fmla="val 6534909"/>
              <a:gd name="f1575" fmla="val 6539966"/>
              <a:gd name="f1576" fmla="val 6540506"/>
              <a:gd name="f1577" fmla="val 6540675"/>
              <a:gd name="f1578" fmla="val 6540844"/>
              <a:gd name="f1579" fmla="val 6541012"/>
              <a:gd name="f1580" fmla="val 7231178"/>
              <a:gd name="f1581" fmla="val 7278691"/>
              <a:gd name="f1582" fmla="val 7342969"/>
              <a:gd name="f1583" fmla="val 6178385"/>
              <a:gd name="f1584" fmla="val 6459424"/>
              <a:gd name="f1585" fmla="val 6509700"/>
              <a:gd name="f1586" fmla="val 6509868"/>
              <a:gd name="f1587" fmla="val 6510037"/>
              <a:gd name="f1588" fmla="val 6510206"/>
              <a:gd name="f1589" fmla="val 6510746"/>
              <a:gd name="f1590" fmla="val 6515803"/>
              <a:gd name="f1591" fmla="val 6518252"/>
              <a:gd name="f1592" fmla="val 6518210"/>
              <a:gd name="f1593" fmla="val 6519522"/>
              <a:gd name="f1594" fmla="val 6519581"/>
              <a:gd name="f1595" fmla="val 6519554"/>
              <a:gd name="f1596" fmla="val 6518988"/>
              <a:gd name="f1597" fmla="val 6518489"/>
              <a:gd name="f1598" fmla="val 6518463"/>
              <a:gd name="f1599" fmla="val 6501344"/>
              <a:gd name="f1600" fmla="val 6468970"/>
              <a:gd name="f1601" fmla="val 6437090"/>
              <a:gd name="f1602" fmla="val 6405918"/>
              <a:gd name="f1603" fmla="val 6400341"/>
              <a:gd name="f1604" fmla="val 6395012"/>
              <a:gd name="f1605" fmla="val 6389701"/>
              <a:gd name="f1606" fmla="val 6389585"/>
              <a:gd name="f1607" fmla="val 6030734"/>
              <a:gd name="f1608" fmla="val 5749695"/>
              <a:gd name="f1609" fmla="val 4968975"/>
              <a:gd name="f1610" fmla="val 4963549"/>
              <a:gd name="f1611" fmla="val 4958220"/>
              <a:gd name="f1612" fmla="val 4952643"/>
              <a:gd name="f1613" fmla="val 4921471"/>
              <a:gd name="f1614" fmla="val 4889590"/>
              <a:gd name="f1615" fmla="val 4857216"/>
              <a:gd name="f1616" fmla="val 4839573"/>
              <a:gd name="f1617" fmla="val 4839007"/>
              <a:gd name="f1618" fmla="val 4842758"/>
              <a:gd name="f1619" fmla="val 4847814"/>
              <a:gd name="f1620" fmla="val 4848355"/>
              <a:gd name="f1621" fmla="val 4848523"/>
              <a:gd name="f1622" fmla="val 4848693"/>
              <a:gd name="f1623" fmla="val 4848860"/>
              <a:gd name="f1624" fmla="val 4486234"/>
              <a:gd name="f1625" fmla="val 4767273"/>
              <a:gd name="f1626" fmla="val 4817549"/>
              <a:gd name="f1627" fmla="val 4817717"/>
              <a:gd name="f1628" fmla="val 4817886"/>
              <a:gd name="f1629" fmla="val 4818055"/>
              <a:gd name="f1630" fmla="val 4818595"/>
              <a:gd name="f1631" fmla="val 4823652"/>
              <a:gd name="f1632" fmla="val 4826101"/>
              <a:gd name="f1633" fmla="val 4826059"/>
              <a:gd name="f1634" fmla="val 4827371"/>
              <a:gd name="f1635" fmla="val 4827430"/>
              <a:gd name="f1636" fmla="val 4827403"/>
              <a:gd name="f1637" fmla="val 4826837"/>
              <a:gd name="f1638" fmla="val 4826338"/>
              <a:gd name="f1639" fmla="val 4826312"/>
              <a:gd name="f1640" fmla="val 4809193"/>
              <a:gd name="f1641" fmla="val 4776819"/>
              <a:gd name="f1642" fmla="val 4744939"/>
              <a:gd name="f1643" fmla="val 4713767"/>
              <a:gd name="f1644" fmla="val 4708190"/>
              <a:gd name="f1645" fmla="val 4702861"/>
              <a:gd name="f1646" fmla="val 4697550"/>
              <a:gd name="f1647" fmla="val 4697434"/>
              <a:gd name="f1648" fmla="val 4338583"/>
              <a:gd name="f1649" fmla="val 4057544"/>
              <a:gd name="f1650" fmla="val 3276825"/>
              <a:gd name="f1651" fmla="val 3271398"/>
              <a:gd name="f1652" fmla="val 3266069"/>
              <a:gd name="f1653" fmla="val 3260492"/>
              <a:gd name="f1654" fmla="val 3229320"/>
              <a:gd name="f1655" fmla="val 3197440"/>
              <a:gd name="f1656" fmla="val 3165065"/>
              <a:gd name="f1657" fmla="val 3147422"/>
              <a:gd name="f1658" fmla="val 3146856"/>
              <a:gd name="f1659" fmla="val 3150607"/>
              <a:gd name="f1660" fmla="val 3155663"/>
              <a:gd name="f1661" fmla="val 3156204"/>
              <a:gd name="f1662" fmla="val 3156372"/>
              <a:gd name="f1663" fmla="val 3156542"/>
              <a:gd name="f1664" fmla="val 3156709"/>
              <a:gd name="f1665" fmla="val 2794083"/>
              <a:gd name="f1666" fmla="val 3075122"/>
              <a:gd name="f1667" fmla="val 3125398"/>
              <a:gd name="f1668" fmla="val 3125566"/>
              <a:gd name="f1669" fmla="val 3125735"/>
              <a:gd name="f1670" fmla="val 3125904"/>
              <a:gd name="f1671" fmla="val 3126444"/>
              <a:gd name="f1672" fmla="val 3131501"/>
              <a:gd name="f1673" fmla="val 3133950"/>
              <a:gd name="f1674" fmla="val 3133908"/>
              <a:gd name="f1675" fmla="val 3135220"/>
              <a:gd name="f1676" fmla="val 3135279"/>
              <a:gd name="f1677" fmla="val 3135252"/>
              <a:gd name="f1678" fmla="val 3134686"/>
              <a:gd name="f1679" fmla="val 3134187"/>
              <a:gd name="f1680" fmla="val 3134161"/>
              <a:gd name="f1681" fmla="val 3117042"/>
              <a:gd name="f1682" fmla="val 3084668"/>
              <a:gd name="f1683" fmla="val 3052788"/>
              <a:gd name="f1684" fmla="val 3021616"/>
              <a:gd name="f1685" fmla="val 3016039"/>
              <a:gd name="f1686" fmla="val 3010710"/>
              <a:gd name="f1687" fmla="val 3005399"/>
              <a:gd name="f1688" fmla="val 3005283"/>
              <a:gd name="f1689" fmla="val 2646432"/>
              <a:gd name="f1690" fmla="val 2365393"/>
              <a:gd name="f1691" fmla="val 1584673"/>
              <a:gd name="f1692" fmla="val 1579247"/>
              <a:gd name="f1693" fmla="val 1573918"/>
              <a:gd name="f1694" fmla="val 1568341"/>
              <a:gd name="f1695" fmla="val 1537169"/>
              <a:gd name="f1696" fmla="val 1505289"/>
              <a:gd name="f1697" fmla="val 1472914"/>
              <a:gd name="f1698" fmla="val 1455271"/>
              <a:gd name="f1699" fmla="val 1454705"/>
              <a:gd name="f1700" fmla="val 1458456"/>
              <a:gd name="f1701" fmla="val 1463513"/>
              <a:gd name="f1702" fmla="val 1464053"/>
              <a:gd name="f1703" fmla="val 1464221"/>
              <a:gd name="f1704" fmla="val 1464391"/>
              <a:gd name="f1705" fmla="val 1464558"/>
              <a:gd name="f1706" fmla="val 1101932"/>
              <a:gd name="f1707" fmla="val 1382971"/>
              <a:gd name="f1708" fmla="val 1433247"/>
              <a:gd name="f1709" fmla="val 1433415"/>
              <a:gd name="f1710" fmla="val 1433584"/>
              <a:gd name="f1711" fmla="val 1433753"/>
              <a:gd name="f1712" fmla="val 1434293"/>
              <a:gd name="f1713" fmla="val 1439350"/>
              <a:gd name="f1714" fmla="val 1441799"/>
              <a:gd name="f1715" fmla="val 1441757"/>
              <a:gd name="f1716" fmla="val 1443069"/>
              <a:gd name="f1717" fmla="val 1443128"/>
              <a:gd name="f1718" fmla="val 1443101"/>
              <a:gd name="f1719" fmla="val 1442535"/>
              <a:gd name="f1720" fmla="val 1442036"/>
              <a:gd name="f1721" fmla="val 1442010"/>
              <a:gd name="f1722" fmla="val 1424891"/>
              <a:gd name="f1723" fmla="val 1392517"/>
              <a:gd name="f1724" fmla="val 1360637"/>
              <a:gd name="f1725" fmla="val 1329465"/>
              <a:gd name="f1726" fmla="val 1323888"/>
              <a:gd name="f1727" fmla="val 1318559"/>
              <a:gd name="f1728" fmla="val 1313248"/>
              <a:gd name="f1729" fmla="val 1313132"/>
              <a:gd name="f1730" fmla="val 954281"/>
              <a:gd name="f1731" fmla="val 673242"/>
              <a:gd name="f1732" fmla="val 2747315"/>
              <a:gd name="f1733" fmla="val 306662"/>
              <a:gd name="f1734" fmla="val 3005901"/>
              <a:gd name="f1735" fmla="val 3097101"/>
              <a:gd name="f1736" fmla="val 2964763"/>
              <a:gd name="f1737" fmla="val 229298"/>
              <a:gd name="f1738" fmla="val 2881926"/>
              <a:gd name="f1739" fmla="val 402181"/>
              <a:gd name="f1740" fmla="val 2686530"/>
              <a:gd name="f1741" fmla="val 2488309"/>
              <a:gd name="f1742" fmla="val 2603574"/>
              <a:gd name="f1743" fmla="val 2761314"/>
              <a:gd name="f1744" fmla="val 2554520"/>
              <a:gd name="f1745" fmla="val 2431613"/>
              <a:gd name="f1746" fmla="val 2345825"/>
              <a:gd name="f1747" fmla="val 1608087"/>
              <a:gd name="f1748" fmla="val 1666766"/>
              <a:gd name="f1749" fmla="val 1879876"/>
              <a:gd name="f1750" fmla="val 2148655"/>
              <a:gd name="f1751" fmla="val 2089976"/>
              <a:gd name="f1752" fmla="val 1876866"/>
              <a:gd name="f1753" fmla="val 1504081"/>
              <a:gd name="f1754" fmla="val 1594561"/>
              <a:gd name="f1755" fmla="val 1851117"/>
              <a:gd name="f1756" fmla="val 2165262"/>
              <a:gd name="f1757" fmla="val 2165315"/>
              <a:gd name="f1758" fmla="val 2165320"/>
              <a:gd name="f1759" fmla="val 2165325"/>
              <a:gd name="f1760" fmla="val 2171962"/>
              <a:gd name="f1761" fmla="val 2201969"/>
              <a:gd name="f1762" fmla="val 2232611"/>
              <a:gd name="f1763" fmla="val 2263693"/>
              <a:gd name="f1764" fmla="val 2269279"/>
              <a:gd name="f1765" fmla="val 2274903"/>
              <a:gd name="f1766" fmla="val 2280541"/>
              <a:gd name="f1767" fmla="val 2284333"/>
              <a:gd name="f1768" fmla="val 2288119"/>
              <a:gd name="f1769" fmla="val 2291891"/>
              <a:gd name="f1770" fmla="val 2291858"/>
              <a:gd name="f1771" fmla="val 2292349"/>
              <a:gd name="f1772" fmla="val 2290736"/>
              <a:gd name="f1773" fmla="val 2290213"/>
              <a:gd name="f1774" fmla="val 2287255"/>
              <a:gd name="f1775" fmla="val 2281745"/>
              <a:gd name="f1776" fmla="val 2282161"/>
              <a:gd name="f1777" fmla="val 2281220"/>
              <a:gd name="f1778" fmla="val 2280217"/>
              <a:gd name="f1779" fmla="val 2279078"/>
              <a:gd name="f1780" fmla="val 2249456"/>
              <a:gd name="f1781" fmla="val 2164343"/>
              <a:gd name="f1782" fmla="val 2042401"/>
              <a:gd name="f1783" fmla="val 1837231"/>
              <a:gd name="f1784" fmla="val 1993737"/>
              <a:gd name="f1785" fmla="val 2108093"/>
              <a:gd name="f1786" fmla="val 1911427"/>
              <a:gd name="f1787" fmla="val 1717565"/>
              <a:gd name="f1788" fmla="val 1635380"/>
              <a:gd name="f1789" fmla="val 1464394"/>
              <a:gd name="f1790" fmla="val 1466004"/>
              <a:gd name="f1791" fmla="val 1466527"/>
              <a:gd name="f1792" fmla="val 1469485"/>
              <a:gd name="f1793" fmla="val 1474998"/>
              <a:gd name="f1794" fmla="val 1474582"/>
              <a:gd name="f1795" fmla="val 1475523"/>
              <a:gd name="f1796" fmla="val 1476525"/>
              <a:gd name="f1797" fmla="val 1477664"/>
              <a:gd name="f1798" fmla="val 1506650"/>
              <a:gd name="f1799" fmla="val 1588774"/>
              <a:gd name="f1800" fmla="val 1706842"/>
              <a:gd name="f1801" fmla="val 1906833"/>
              <a:gd name="f1802" fmla="val 1756811"/>
              <a:gd name="f1803" fmla="val 1647542"/>
              <a:gd name="f1804" fmla="val 1608088"/>
              <a:gd name="f1805" fmla="val 1842524"/>
              <a:gd name="f1806" fmla="val 2034608"/>
              <a:gd name="f1807" fmla="val 2118654"/>
              <a:gd name="f1808" fmla="val 2250657"/>
              <a:gd name="f1809" fmla="val 2157681"/>
              <a:gd name="f1810" fmla="val 1902872"/>
              <a:gd name="f1811" fmla="val 1591480"/>
              <a:gd name="f1812" fmla="val 1591427"/>
              <a:gd name="f1813" fmla="val 1591423"/>
              <a:gd name="f1814" fmla="val 1591418"/>
              <a:gd name="f1815" fmla="val 1584794"/>
              <a:gd name="f1816" fmla="val 1554782"/>
              <a:gd name="f1817" fmla="val 1524133"/>
              <a:gd name="f1818" fmla="val 1493044"/>
              <a:gd name="f1819" fmla="val 1487460"/>
              <a:gd name="f1820" fmla="val 1481838"/>
              <a:gd name="f1821" fmla="val 1476202"/>
              <a:gd name="f1822" fmla="val 1464851"/>
              <a:gd name="f1823" fmla="val 1464884"/>
              <a:gd name="f1824" fmla="val 1464852"/>
              <a:gd name="f1825" fmla="val 1941574"/>
              <a:gd name="f1826" fmla="val 2220146"/>
              <a:gd name="f1827" fmla="val 1815167"/>
              <a:gd name="f1828" fmla="val 1536596"/>
              <a:gd name="f1829" fmla="val 750600"/>
              <a:gd name="f1830" fmla="val 1021506"/>
              <a:gd name="f1831" fmla="val 1236303"/>
              <a:gd name="f1832" fmla="val 1295446"/>
              <a:gd name="f1833" fmla="val 1024540"/>
              <a:gd name="f1834" fmla="val 809743"/>
              <a:gd name="f1835" fmla="val 647790"/>
              <a:gd name="f1836" fmla="val 780838"/>
              <a:gd name="f1837" fmla="val 865550"/>
              <a:gd name="f1838" fmla="val 1059155"/>
              <a:gd name="f1839" fmla="val 1255679"/>
              <a:gd name="f1840" fmla="val 1145540"/>
              <a:gd name="f1841" fmla="val 994335"/>
              <a:gd name="f1842" fmla="val 1195909"/>
              <a:gd name="f1843" fmla="val 1314911"/>
              <a:gd name="f1844" fmla="val 1397686"/>
              <a:gd name="f1845" fmla="val 1426902"/>
              <a:gd name="f1846" fmla="val 1428050"/>
              <a:gd name="f1847" fmla="val 1429061"/>
              <a:gd name="f1848" fmla="val 1430009"/>
              <a:gd name="f1849" fmla="val 1429590"/>
              <a:gd name="f1850" fmla="val 1435144"/>
              <a:gd name="f1851" fmla="val 1438125"/>
              <a:gd name="f1852" fmla="val 1438652"/>
              <a:gd name="f1853" fmla="val 1440278"/>
              <a:gd name="f1854" fmla="val 1439783"/>
              <a:gd name="f1855" fmla="val 1439816"/>
              <a:gd name="f1856" fmla="val 1436014"/>
              <a:gd name="f1857" fmla="val 1432198"/>
              <a:gd name="f1858" fmla="val 1428376"/>
              <a:gd name="f1859" fmla="val 1422694"/>
              <a:gd name="f1860" fmla="val 1417025"/>
              <a:gd name="f1861" fmla="val 1411395"/>
              <a:gd name="f1862" fmla="val 1380067"/>
              <a:gd name="f1863" fmla="val 1349182"/>
              <a:gd name="f1864" fmla="val 1318938"/>
              <a:gd name="f1865" fmla="val 1312248"/>
              <a:gd name="f1866" fmla="val 1312243"/>
              <a:gd name="f1867" fmla="val 1312238"/>
              <a:gd name="f1868" fmla="val 1312185"/>
              <a:gd name="f1869" fmla="val 998329"/>
              <a:gd name="f1870" fmla="val 741504"/>
              <a:gd name="f1871" fmla="val 605769"/>
              <a:gd name="f1872" fmla="val 607392"/>
              <a:gd name="f1873" fmla="val 607919"/>
              <a:gd name="f1874" fmla="val 610900"/>
              <a:gd name="f1875" fmla="val 616457"/>
              <a:gd name="f1876" fmla="val 616038"/>
              <a:gd name="f1877" fmla="val 616986"/>
              <a:gd name="f1878" fmla="val 617996"/>
              <a:gd name="f1879" fmla="val 619144"/>
              <a:gd name="f1880" fmla="val 678542"/>
              <a:gd name="f1881" fmla="val 959319"/>
              <a:gd name="f1882" fmla="val 1367503"/>
              <a:gd name="f1883" fmla="val 1086726"/>
              <a:gd name="f1884" fmla="val 733861"/>
              <a:gd name="f1885" fmla="val 733808"/>
              <a:gd name="f1886" fmla="val 733803"/>
              <a:gd name="f1887" fmla="val 733798"/>
              <a:gd name="f1888" fmla="val 727122"/>
              <a:gd name="f1889" fmla="val 696872"/>
              <a:gd name="f1890" fmla="val 665981"/>
              <a:gd name="f1891" fmla="val 634646"/>
              <a:gd name="f1892" fmla="val 629018"/>
              <a:gd name="f1893" fmla="val 623351"/>
              <a:gd name="f1894" fmla="val 617670"/>
              <a:gd name="f1895" fmla="val 606230"/>
              <a:gd name="f1896" fmla="val 606263"/>
              <a:gd name="f1897" fmla="val 1050490"/>
              <a:gd name="f1898" fmla="val 1309076"/>
              <a:gd name="f1899" fmla="val 1400276"/>
              <a:gd name="f1900" fmla="val 1267938"/>
              <a:gd name="f1901" fmla="val 1185101"/>
              <a:gd name="f1902" fmla="val 989705"/>
              <a:gd name="f1903" fmla="val 791484"/>
              <a:gd name="f1904" fmla="val 906749"/>
              <a:gd name="f1905" fmla="val 1064489"/>
              <a:gd name="f1906" fmla="val 857695"/>
              <a:gd name="f1907" fmla="val 734788"/>
              <a:gd name="f1908" fmla="val 649000"/>
              <a:gd name="f1909" fmla="val 11969013"/>
              <a:gd name="f1910" fmla="val 12180097"/>
              <a:gd name="f1911" fmla="val 12184579"/>
              <a:gd name="f1912" fmla="val 2797"/>
              <a:gd name="f1913" fmla="val 12188307"/>
              <a:gd name="f1914" fmla="val 6390"/>
              <a:gd name="f1915" fmla="val 10016"/>
              <a:gd name="f1916" fmla="val 210008"/>
              <a:gd name="f1917" fmla="val 12135666"/>
              <a:gd name="f1918" fmla="val 124006"/>
              <a:gd name="f1919" fmla="val 12059786"/>
              <a:gd name="f1920" fmla="val 51396"/>
              <a:gd name="f1921" fmla="val 11640695"/>
              <a:gd name="f1922" fmla="val 11775234"/>
              <a:gd name="f1923" fmla="val 11842228"/>
              <a:gd name="f1924" fmla="val 193636"/>
              <a:gd name="f1925" fmla="val 11995970"/>
              <a:gd name="f1926" fmla="val 348667"/>
              <a:gd name="f1927" fmla="val 421829"/>
              <a:gd name="f1928" fmla="val 553832"/>
              <a:gd name="f1929" fmla="val 11924422"/>
              <a:gd name="f1930" fmla="val 471599"/>
              <a:gd name="f1931" fmla="val 11715712"/>
              <a:gd name="f1932" fmla="val 262771"/>
              <a:gd name="f1933" fmla="val 11023379"/>
              <a:gd name="f1934" fmla="val 11232088"/>
              <a:gd name="f1935" fmla="val 11066618"/>
              <a:gd name="f1936" fmla="val 98005"/>
              <a:gd name="f1937" fmla="val 10947209"/>
              <a:gd name="f1938" fmla="val 260867"/>
              <a:gd name="f1939" fmla="val 451830"/>
              <a:gd name="f1940" fmla="val 11153410"/>
              <a:gd name="f1941" fmla="val 399791"/>
              <a:gd name="f1942" fmla="val 11350000"/>
              <a:gd name="f1943" fmla="val 226290"/>
              <a:gd name="f1944" fmla="val 11427896"/>
              <a:gd name="f1945" fmla="val 11561912"/>
              <a:gd name="f1946" fmla="val 11477134"/>
              <a:gd name="f1947" fmla="val 299826"/>
              <a:gd name="f1948" fmla="val 11217862"/>
              <a:gd name="f1949" fmla="val 529393"/>
              <a:gd name="f1950" fmla="val 582253"/>
              <a:gd name="f1951" fmla="val 583392"/>
              <a:gd name="f1952" fmla="val 584395"/>
              <a:gd name="f1953" fmla="val 585336"/>
              <a:gd name="f1954" fmla="val 584920"/>
              <a:gd name="f1955" fmla="val 590430"/>
              <a:gd name="f1956" fmla="val 593388"/>
              <a:gd name="f1957" fmla="val 593911"/>
              <a:gd name="f1958" fmla="val 595524"/>
              <a:gd name="f1959" fmla="val 595033"/>
              <a:gd name="f1960" fmla="val 595066"/>
              <a:gd name="f1961" fmla="val 591293"/>
              <a:gd name="f1962" fmla="val 587507"/>
              <a:gd name="f1963" fmla="val 583715"/>
              <a:gd name="f1964" fmla="val 578078"/>
              <a:gd name="f1965" fmla="val 572454"/>
              <a:gd name="f1966" fmla="val 566868"/>
              <a:gd name="f1967" fmla="val 535786"/>
              <a:gd name="f1968" fmla="val 505143"/>
              <a:gd name="f1969" fmla="val 475137"/>
              <a:gd name="f1970" fmla="val 468500"/>
              <a:gd name="f1971" fmla="val 468495"/>
              <a:gd name="f1972" fmla="val 468490"/>
              <a:gd name="f1973" fmla="val 468437"/>
              <a:gd name="f1974" fmla="val 10802174"/>
              <a:gd name="f1975" fmla="val 285283"/>
              <a:gd name="f1976" fmla="val 10891635"/>
              <a:gd name="f1977" fmla="val 121704"/>
              <a:gd name="f1978" fmla="val 9949555"/>
              <a:gd name="f1979" fmla="val 10083571"/>
              <a:gd name="f1980" fmla="val 10161467"/>
              <a:gd name="f1981" fmla="val 10358057"/>
              <a:gd name="f1982" fmla="val 10564258"/>
              <a:gd name="f1983" fmla="val 10444849"/>
              <a:gd name="f1984" fmla="val 10279379"/>
              <a:gd name="f1985" fmla="val 10488089"/>
              <a:gd name="f1986" fmla="val 10619833"/>
              <a:gd name="f1987" fmla="val 10709293"/>
              <a:gd name="f1988" fmla="val 10293605"/>
              <a:gd name="f1989" fmla="val 10034333"/>
              <a:gd name="f1990" fmla="val 9331225"/>
              <a:gd name="f1991" fmla="val 9539935"/>
              <a:gd name="f1992" fmla="val 9374465"/>
              <a:gd name="f1993" fmla="val 9255056"/>
              <a:gd name="f1994" fmla="val 9461257"/>
              <a:gd name="f1995" fmla="val 9657847"/>
              <a:gd name="f1996" fmla="val 9735743"/>
              <a:gd name="f1997" fmla="val 9869759"/>
              <a:gd name="f1998" fmla="val 9784981"/>
              <a:gd name="f1999" fmla="val 9525709"/>
              <a:gd name="f2000" fmla="val 9110021"/>
              <a:gd name="f2001" fmla="val 9199481"/>
              <a:gd name="f2002" fmla="val 8257405"/>
              <a:gd name="f2003" fmla="val 8391420"/>
              <a:gd name="f2004" fmla="val 8469316"/>
              <a:gd name="f2005" fmla="val 8665906"/>
              <a:gd name="f2006" fmla="val 8872107"/>
              <a:gd name="f2007" fmla="val 8752698"/>
              <a:gd name="f2008" fmla="val 8587228"/>
              <a:gd name="f2009" fmla="val 8795937"/>
              <a:gd name="f2010" fmla="val 8927681"/>
              <a:gd name="f2011" fmla="val 9017142"/>
              <a:gd name="f2012" fmla="val 8601454"/>
              <a:gd name="f2013" fmla="val 8342182"/>
              <a:gd name="f2014" fmla="val 7639075"/>
              <a:gd name="f2015" fmla="val 7847784"/>
              <a:gd name="f2016" fmla="val 7682314"/>
              <a:gd name="f2017" fmla="val 7562905"/>
              <a:gd name="f2018" fmla="val 7769107"/>
              <a:gd name="f2019" fmla="val 7965696"/>
              <a:gd name="f2020" fmla="val 8043592"/>
              <a:gd name="f2021" fmla="val 8177609"/>
              <a:gd name="f2022" fmla="val 8092830"/>
              <a:gd name="f2023" fmla="val 7833558"/>
              <a:gd name="f2024" fmla="val 7417870"/>
              <a:gd name="f2025" fmla="val 7507331"/>
              <a:gd name="f2026" fmla="val 121703"/>
              <a:gd name="f2027" fmla="val 6565254"/>
              <a:gd name="f2028" fmla="val 6699270"/>
              <a:gd name="f2029" fmla="val 6777166"/>
              <a:gd name="f2030" fmla="val 6973755"/>
              <a:gd name="f2031" fmla="val 7179956"/>
              <a:gd name="f2032" fmla="val 7060547"/>
              <a:gd name="f2033" fmla="val 6895077"/>
              <a:gd name="f2034" fmla="val 7103787"/>
              <a:gd name="f2035" fmla="val 7235531"/>
              <a:gd name="f2036" fmla="val 7324992"/>
              <a:gd name="f2037" fmla="val 6909304"/>
              <a:gd name="f2038" fmla="val 6650032"/>
              <a:gd name="f2039" fmla="val 5946924"/>
              <a:gd name="f2040" fmla="val 6155633"/>
              <a:gd name="f2041" fmla="val 5990163"/>
              <a:gd name="f2042" fmla="val 5870754"/>
              <a:gd name="f2043" fmla="val 6076956"/>
              <a:gd name="f2044" fmla="val 6273545"/>
              <a:gd name="f2045" fmla="val 6351441"/>
              <a:gd name="f2046" fmla="val 6485457"/>
              <a:gd name="f2047" fmla="val 6400679"/>
              <a:gd name="f2048" fmla="val 6141407"/>
              <a:gd name="f2049" fmla="val 5725719"/>
              <a:gd name="f2050" fmla="val 5815180"/>
              <a:gd name="f2051" fmla="val 4873102"/>
              <a:gd name="f2052" fmla="val 5007119"/>
              <a:gd name="f2053" fmla="val 5085015"/>
              <a:gd name="f2054" fmla="val 226291"/>
              <a:gd name="f2055" fmla="val 5281604"/>
              <a:gd name="f2056" fmla="val 5487805"/>
              <a:gd name="f2057" fmla="val 5368397"/>
              <a:gd name="f2058" fmla="val 5202927"/>
              <a:gd name="f2059" fmla="val 5411635"/>
              <a:gd name="f2060" fmla="val 5543380"/>
              <a:gd name="f2061" fmla="val 5632840"/>
              <a:gd name="f2062" fmla="val 468499"/>
              <a:gd name="f2063" fmla="val 587508"/>
              <a:gd name="f2064" fmla="val 5217153"/>
              <a:gd name="f2065" fmla="val 4957881"/>
              <a:gd name="f2066" fmla="val 4254773"/>
              <a:gd name="f2067" fmla="val 4463482"/>
              <a:gd name="f2068" fmla="val 4298012"/>
              <a:gd name="f2069" fmla="val 4178603"/>
              <a:gd name="f2070" fmla="val 4384804"/>
              <a:gd name="f2071" fmla="val 4581394"/>
              <a:gd name="f2072" fmla="val 4659290"/>
              <a:gd name="f2073" fmla="val 4793306"/>
              <a:gd name="f2074" fmla="val 4708528"/>
              <a:gd name="f2075" fmla="val 4449256"/>
              <a:gd name="f2076" fmla="val 4033568"/>
              <a:gd name="f2077" fmla="val 4123028"/>
              <a:gd name="f2078" fmla="val 3180951"/>
              <a:gd name="f2079" fmla="val 3314968"/>
              <a:gd name="f2080" fmla="val 3392864"/>
              <a:gd name="f2081" fmla="val 3589453"/>
              <a:gd name="f2082" fmla="val 3795654"/>
              <a:gd name="f2083" fmla="val 3676245"/>
              <a:gd name="f2084" fmla="val 3510776"/>
              <a:gd name="f2085" fmla="val 3719484"/>
              <a:gd name="f2086" fmla="val 3851229"/>
              <a:gd name="f2087" fmla="val 3940689"/>
              <a:gd name="f2088" fmla="val 3525002"/>
              <a:gd name="f2089" fmla="val 3265729"/>
              <a:gd name="f2090" fmla="val 2562622"/>
              <a:gd name="f2091" fmla="val 2771330"/>
              <a:gd name="f2092" fmla="val 2605861"/>
              <a:gd name="f2093" fmla="val 2486452"/>
              <a:gd name="f2094" fmla="val 2692653"/>
              <a:gd name="f2095" fmla="val 2889242"/>
              <a:gd name="f2096" fmla="val 2967139"/>
              <a:gd name="f2097" fmla="val 3101155"/>
              <a:gd name="f2098" fmla="val 3016377"/>
              <a:gd name="f2099" fmla="val 2757105"/>
              <a:gd name="f2100" fmla="val 2341417"/>
              <a:gd name="f2101" fmla="val 2430877"/>
              <a:gd name="f2102" fmla="val 1488800"/>
              <a:gd name="f2103" fmla="val 1622816"/>
              <a:gd name="f2104" fmla="val 1700712"/>
              <a:gd name="f2105" fmla="val 1897302"/>
              <a:gd name="f2106" fmla="val 2103503"/>
              <a:gd name="f2107" fmla="val 1984094"/>
              <a:gd name="f2108" fmla="val 1818624"/>
              <a:gd name="f2109" fmla="val 2027333"/>
              <a:gd name="f2110" fmla="val 2159078"/>
              <a:gd name="f2111" fmla="val 2248538"/>
              <a:gd name="f2112" fmla="val 1832850"/>
              <a:gd name="f2113" fmla="val 1573578"/>
              <a:gd name="f2114" fmla="val 870471"/>
              <a:gd name="f2115" fmla="val 1079179"/>
              <a:gd name="f2116" fmla="val 913710"/>
              <a:gd name="f2117" fmla="val 794301"/>
              <a:gd name="f2118" fmla="val 1000502"/>
              <a:gd name="f2119" fmla="val 1197091"/>
              <a:gd name="f2120" fmla="val 1274988"/>
              <a:gd name="f2121" fmla="val 1409004"/>
              <a:gd name="f2122" fmla="val 1324226"/>
              <a:gd name="f2123" fmla="val 1064954"/>
              <a:gd name="f2124" fmla="val 743078"/>
              <a:gd name="f2125" fmla="val 621918"/>
              <a:gd name="f2126" fmla="val 649266"/>
              <a:gd name="f2127" fmla="val 738726"/>
              <a:gd name="f2128" fmla="val 126374"/>
              <a:gd name="f2129" fmla="val 334376"/>
              <a:gd name="f2130" fmla="val 466684"/>
              <a:gd name="f2131" fmla="val 121261"/>
              <a:gd name="f2132" fmla="val 556352"/>
              <a:gd name="f2133" fmla="val 285035"/>
              <a:gd name="f2134" fmla="val 552631"/>
              <a:gd name="f2135" fmla="val 467518"/>
              <a:gd name="f2136" fmla="val 345575"/>
              <a:gd name="f2137" fmla="val 140406"/>
              <a:gd name="f2138" fmla="val 296912"/>
              <a:gd name="f2139" fmla="val 411268"/>
              <a:gd name="f2140" fmla="val 411344"/>
              <a:gd name="f2141" fmla="val 260824"/>
              <a:gd name="f2142" fmla="val 291889"/>
              <a:gd name="f2143" fmla="val 97931"/>
              <a:gd name="f2144" fmla="*/ f0 1 12192000"/>
              <a:gd name="f2145" fmla="*/ f1 1 4572001"/>
              <a:gd name="f2146" fmla="+- f4 0 f2"/>
              <a:gd name="f2147" fmla="+- f3 0 f2"/>
              <a:gd name="f2148" fmla="*/ f2147 1 12192000"/>
              <a:gd name="f2149" fmla="*/ f2146 1 4572001"/>
              <a:gd name="f2150" fmla="*/ f2 1 f2148"/>
              <a:gd name="f2151" fmla="*/ f3 1 f2148"/>
              <a:gd name="f2152" fmla="*/ f2 1 f2149"/>
              <a:gd name="f2153" fmla="*/ f4 1 f2149"/>
              <a:gd name="f2154" fmla="*/ f2150 f2144 1"/>
              <a:gd name="f2155" fmla="*/ f2151 f2144 1"/>
              <a:gd name="f2156" fmla="*/ f2153 f2145 1"/>
              <a:gd name="f2157" fmla="*/ f2152 f2145 1"/>
            </a:gdLst>
            <a:ahLst/>
            <a:cxnLst>
              <a:cxn ang="3cd4">
                <a:pos x="hc" y="t"/>
              </a:cxn>
              <a:cxn ang="0">
                <a:pos x="r" y="vc"/>
              </a:cxn>
              <a:cxn ang="cd4">
                <a:pos x="hc" y="b"/>
              </a:cxn>
              <a:cxn ang="cd2">
                <a:pos x="l" y="vc"/>
              </a:cxn>
            </a:cxnLst>
            <a:rect l="f2154" t="f2157" r="f2155" b="f2156"/>
            <a:pathLst>
              <a:path w="12192000" h="4572001">
                <a:moveTo>
                  <a:pt x="f3" y="f5"/>
                </a:moveTo>
                <a:lnTo>
                  <a:pt x="f3" y="f4"/>
                </a:lnTo>
                <a:lnTo>
                  <a:pt x="f6" y="f4"/>
                </a:lnTo>
                <a:cubicBezTo>
                  <a:pt x="f7" y="f8"/>
                  <a:pt x="f9" y="f10"/>
                  <a:pt x="f3" y="f5"/>
                </a:cubicBezTo>
                <a:close/>
                <a:moveTo>
                  <a:pt x="f3" y="f11"/>
                </a:moveTo>
                <a:lnTo>
                  <a:pt x="f3" y="f12"/>
                </a:lnTo>
                <a:cubicBezTo>
                  <a:pt x="f13" y="f14"/>
                  <a:pt x="f15" y="f16"/>
                  <a:pt x="f17" y="f4"/>
                </a:cubicBezTo>
                <a:lnTo>
                  <a:pt x="f18" y="f4"/>
                </a:lnTo>
                <a:cubicBezTo>
                  <a:pt x="f19" y="f20"/>
                  <a:pt x="f21" y="f22"/>
                  <a:pt x="f3" y="f11"/>
                </a:cubicBezTo>
                <a:close/>
                <a:moveTo>
                  <a:pt x="f23" y="f24"/>
                </a:moveTo>
                <a:lnTo>
                  <a:pt x="f25" y="f26"/>
                </a:lnTo>
                <a:cubicBezTo>
                  <a:pt x="f27" y="f28"/>
                  <a:pt x="f29" y="f30"/>
                  <a:pt x="f31" y="f32"/>
                </a:cubicBezTo>
                <a:cubicBezTo>
                  <a:pt x="f33" y="f34"/>
                  <a:pt x="f35" y="f36"/>
                  <a:pt x="f37" y="f38"/>
                </a:cubicBezTo>
                <a:lnTo>
                  <a:pt x="f39" y="f40"/>
                </a:lnTo>
                <a:cubicBezTo>
                  <a:pt x="f41" y="f42"/>
                  <a:pt x="f43" y="f44"/>
                  <a:pt x="f45" y="f4"/>
                </a:cubicBezTo>
                <a:lnTo>
                  <a:pt x="f46" y="f4"/>
                </a:lnTo>
                <a:cubicBezTo>
                  <a:pt x="f47" y="f48"/>
                  <a:pt x="f49" y="f50"/>
                  <a:pt x="f51" y="f52"/>
                </a:cubicBezTo>
                <a:cubicBezTo>
                  <a:pt x="f53" y="f54"/>
                  <a:pt x="f55" y="f56"/>
                  <a:pt x="f57" y="f4"/>
                </a:cubicBezTo>
                <a:lnTo>
                  <a:pt x="f58" y="f4"/>
                </a:lnTo>
                <a:cubicBezTo>
                  <a:pt x="f59" y="f60"/>
                  <a:pt x="f61" y="f62"/>
                  <a:pt x="f63" y="f64"/>
                </a:cubicBezTo>
                <a:cubicBezTo>
                  <a:pt x="f65" y="f66"/>
                  <a:pt x="f67" y="f68"/>
                  <a:pt x="f69" y="f70"/>
                </a:cubicBezTo>
                <a:lnTo>
                  <a:pt x="f71" y="f72"/>
                </a:lnTo>
                <a:cubicBezTo>
                  <a:pt x="f73" y="f74"/>
                  <a:pt x="f75" y="f76"/>
                  <a:pt x="f77" y="f78"/>
                </a:cubicBezTo>
                <a:cubicBezTo>
                  <a:pt x="f79" y="f80"/>
                  <a:pt x="f81" y="f82"/>
                  <a:pt x="f81" y="f83"/>
                </a:cubicBezTo>
                <a:lnTo>
                  <a:pt x="f84" y="f85"/>
                </a:lnTo>
                <a:lnTo>
                  <a:pt x="f86" y="f87"/>
                </a:lnTo>
                <a:close/>
                <a:moveTo>
                  <a:pt x="f88" y="f24"/>
                </a:moveTo>
                <a:lnTo>
                  <a:pt x="f89" y="f87"/>
                </a:lnTo>
                <a:lnTo>
                  <a:pt x="f90" y="f85"/>
                </a:lnTo>
                <a:lnTo>
                  <a:pt x="f91" y="f83"/>
                </a:lnTo>
                <a:cubicBezTo>
                  <a:pt x="f91" y="f82"/>
                  <a:pt x="f92" y="f80"/>
                  <a:pt x="f93" y="f78"/>
                </a:cubicBezTo>
                <a:cubicBezTo>
                  <a:pt x="f94" y="f76"/>
                  <a:pt x="f95" y="f74"/>
                  <a:pt x="f96" y="f72"/>
                </a:cubicBezTo>
                <a:lnTo>
                  <a:pt x="f97" y="f70"/>
                </a:lnTo>
                <a:cubicBezTo>
                  <a:pt x="f98" y="f68"/>
                  <a:pt x="f99" y="f66"/>
                  <a:pt x="f100" y="f64"/>
                </a:cubicBezTo>
                <a:cubicBezTo>
                  <a:pt x="f101" y="f62"/>
                  <a:pt x="f102" y="f60"/>
                  <a:pt x="f103" y="f4"/>
                </a:cubicBezTo>
                <a:lnTo>
                  <a:pt x="f104" y="f4"/>
                </a:lnTo>
                <a:cubicBezTo>
                  <a:pt x="f105" y="f56"/>
                  <a:pt x="f106" y="f107"/>
                  <a:pt x="f108" y="f52"/>
                </a:cubicBezTo>
                <a:cubicBezTo>
                  <a:pt x="f109" y="f50"/>
                  <a:pt x="f110" y="f48"/>
                  <a:pt x="f111" y="f4"/>
                </a:cubicBezTo>
                <a:lnTo>
                  <a:pt x="f112" y="f4"/>
                </a:lnTo>
                <a:cubicBezTo>
                  <a:pt x="f113" y="f44"/>
                  <a:pt x="f114" y="f42"/>
                  <a:pt x="f115" y="f40"/>
                </a:cubicBezTo>
                <a:lnTo>
                  <a:pt x="f116" y="f38"/>
                </a:lnTo>
                <a:cubicBezTo>
                  <a:pt x="f117" y="f36"/>
                  <a:pt x="f118" y="f34"/>
                  <a:pt x="f119" y="f32"/>
                </a:cubicBezTo>
                <a:cubicBezTo>
                  <a:pt x="f120" y="f30"/>
                  <a:pt x="f121" y="f28"/>
                  <a:pt x="f122" y="f26"/>
                </a:cubicBezTo>
                <a:close/>
                <a:moveTo>
                  <a:pt x="f123" y="f24"/>
                </a:moveTo>
                <a:lnTo>
                  <a:pt x="f124" y="f26"/>
                </a:lnTo>
                <a:cubicBezTo>
                  <a:pt x="f125" y="f28"/>
                  <a:pt x="f126" y="f30"/>
                  <a:pt x="f127" y="f32"/>
                </a:cubicBezTo>
                <a:cubicBezTo>
                  <a:pt x="f128" y="f34"/>
                  <a:pt x="f129" y="f36"/>
                  <a:pt x="f130" y="f38"/>
                </a:cubicBezTo>
                <a:lnTo>
                  <a:pt x="f131" y="f40"/>
                </a:lnTo>
                <a:cubicBezTo>
                  <a:pt x="f132" y="f42"/>
                  <a:pt x="f133" y="f44"/>
                  <a:pt x="f134" y="f4"/>
                </a:cubicBezTo>
                <a:lnTo>
                  <a:pt x="f135" y="f4"/>
                </a:lnTo>
                <a:cubicBezTo>
                  <a:pt x="f136" y="f48"/>
                  <a:pt x="f137" y="f50"/>
                  <a:pt x="f138" y="f52"/>
                </a:cubicBezTo>
                <a:cubicBezTo>
                  <a:pt x="f139" y="f54"/>
                  <a:pt x="f140" y="f56"/>
                  <a:pt x="f141" y="f4"/>
                </a:cubicBezTo>
                <a:lnTo>
                  <a:pt x="f142" y="f4"/>
                </a:lnTo>
                <a:cubicBezTo>
                  <a:pt x="f143" y="f60"/>
                  <a:pt x="f144" y="f62"/>
                  <a:pt x="f145" y="f64"/>
                </a:cubicBezTo>
                <a:cubicBezTo>
                  <a:pt x="f146" y="f66"/>
                  <a:pt x="f147" y="f68"/>
                  <a:pt x="f148" y="f70"/>
                </a:cubicBezTo>
                <a:lnTo>
                  <a:pt x="f149" y="f72"/>
                </a:lnTo>
                <a:cubicBezTo>
                  <a:pt x="f150" y="f74"/>
                  <a:pt x="f151" y="f76"/>
                  <a:pt x="f152" y="f78"/>
                </a:cubicBezTo>
                <a:cubicBezTo>
                  <a:pt x="f153" y="f80"/>
                  <a:pt x="f154" y="f82"/>
                  <a:pt x="f154" y="f83"/>
                </a:cubicBezTo>
                <a:lnTo>
                  <a:pt x="f155" y="f85"/>
                </a:lnTo>
                <a:lnTo>
                  <a:pt x="f156" y="f87"/>
                </a:lnTo>
                <a:close/>
                <a:moveTo>
                  <a:pt x="f157" y="f24"/>
                </a:moveTo>
                <a:lnTo>
                  <a:pt x="f158" y="f87"/>
                </a:lnTo>
                <a:lnTo>
                  <a:pt x="f159" y="f85"/>
                </a:lnTo>
                <a:lnTo>
                  <a:pt x="f160" y="f83"/>
                </a:lnTo>
                <a:cubicBezTo>
                  <a:pt x="f160" y="f82"/>
                  <a:pt x="f161" y="f80"/>
                  <a:pt x="f162" y="f78"/>
                </a:cubicBezTo>
                <a:cubicBezTo>
                  <a:pt x="f163" y="f76"/>
                  <a:pt x="f164" y="f74"/>
                  <a:pt x="f165" y="f72"/>
                </a:cubicBezTo>
                <a:lnTo>
                  <a:pt x="f166" y="f70"/>
                </a:lnTo>
                <a:cubicBezTo>
                  <a:pt x="f167" y="f68"/>
                  <a:pt x="f168" y="f66"/>
                  <a:pt x="f169" y="f64"/>
                </a:cubicBezTo>
                <a:cubicBezTo>
                  <a:pt x="f170" y="f62"/>
                  <a:pt x="f171" y="f60"/>
                  <a:pt x="f172" y="f4"/>
                </a:cubicBezTo>
                <a:lnTo>
                  <a:pt x="f173" y="f4"/>
                </a:lnTo>
                <a:cubicBezTo>
                  <a:pt x="f174" y="f56"/>
                  <a:pt x="f175" y="f54"/>
                  <a:pt x="f176" y="f52"/>
                </a:cubicBezTo>
                <a:cubicBezTo>
                  <a:pt x="f177" y="f50"/>
                  <a:pt x="f178" y="f48"/>
                  <a:pt x="f179" y="f4"/>
                </a:cubicBezTo>
                <a:lnTo>
                  <a:pt x="f180" y="f4"/>
                </a:lnTo>
                <a:cubicBezTo>
                  <a:pt x="f181" y="f44"/>
                  <a:pt x="f182" y="f42"/>
                  <a:pt x="f183" y="f40"/>
                </a:cubicBezTo>
                <a:lnTo>
                  <a:pt x="f184" y="f38"/>
                </a:lnTo>
                <a:cubicBezTo>
                  <a:pt x="f185" y="f36"/>
                  <a:pt x="f186" y="f34"/>
                  <a:pt x="f187" y="f32"/>
                </a:cubicBezTo>
                <a:cubicBezTo>
                  <a:pt x="f188" y="f30"/>
                  <a:pt x="f189" y="f28"/>
                  <a:pt x="f190" y="f26"/>
                </a:cubicBezTo>
                <a:close/>
                <a:moveTo>
                  <a:pt x="f191" y="f24"/>
                </a:moveTo>
                <a:lnTo>
                  <a:pt x="f192" y="f26"/>
                </a:lnTo>
                <a:cubicBezTo>
                  <a:pt x="f193" y="f28"/>
                  <a:pt x="f194" y="f30"/>
                  <a:pt x="f195" y="f32"/>
                </a:cubicBezTo>
                <a:cubicBezTo>
                  <a:pt x="f196" y="f34"/>
                  <a:pt x="f197" y="f36"/>
                  <a:pt x="f198" y="f38"/>
                </a:cubicBezTo>
                <a:lnTo>
                  <a:pt x="f199" y="f40"/>
                </a:lnTo>
                <a:cubicBezTo>
                  <a:pt x="f200" y="f42"/>
                  <a:pt x="f201" y="f44"/>
                  <a:pt x="f202" y="f4"/>
                </a:cubicBezTo>
                <a:lnTo>
                  <a:pt x="f203" y="f4"/>
                </a:lnTo>
                <a:cubicBezTo>
                  <a:pt x="f204" y="f48"/>
                  <a:pt x="f205" y="f50"/>
                  <a:pt x="f206" y="f52"/>
                </a:cubicBezTo>
                <a:cubicBezTo>
                  <a:pt x="f207" y="f107"/>
                  <a:pt x="f208" y="f56"/>
                  <a:pt x="f209" y="f4"/>
                </a:cubicBezTo>
                <a:lnTo>
                  <a:pt x="f210" y="f4"/>
                </a:lnTo>
                <a:cubicBezTo>
                  <a:pt x="f211" y="f60"/>
                  <a:pt x="f212" y="f62"/>
                  <a:pt x="f213" y="f64"/>
                </a:cubicBezTo>
                <a:cubicBezTo>
                  <a:pt x="f214" y="f66"/>
                  <a:pt x="f215" y="f68"/>
                  <a:pt x="f216" y="f70"/>
                </a:cubicBezTo>
                <a:lnTo>
                  <a:pt x="f217" y="f72"/>
                </a:lnTo>
                <a:cubicBezTo>
                  <a:pt x="f218" y="f74"/>
                  <a:pt x="f219" y="f76"/>
                  <a:pt x="f220" y="f78"/>
                </a:cubicBezTo>
                <a:cubicBezTo>
                  <a:pt x="f221" y="f80"/>
                  <a:pt x="f222" y="f82"/>
                  <a:pt x="f222" y="f83"/>
                </a:cubicBezTo>
                <a:lnTo>
                  <a:pt x="f223" y="f85"/>
                </a:lnTo>
                <a:lnTo>
                  <a:pt x="f224" y="f87"/>
                </a:lnTo>
                <a:close/>
                <a:moveTo>
                  <a:pt x="f225" y="f24"/>
                </a:moveTo>
                <a:lnTo>
                  <a:pt x="f226" y="f87"/>
                </a:lnTo>
                <a:lnTo>
                  <a:pt x="f227" y="f85"/>
                </a:lnTo>
                <a:lnTo>
                  <a:pt x="f228" y="f83"/>
                </a:lnTo>
                <a:cubicBezTo>
                  <a:pt x="f228" y="f82"/>
                  <a:pt x="f229" y="f80"/>
                  <a:pt x="f230" y="f78"/>
                </a:cubicBezTo>
                <a:cubicBezTo>
                  <a:pt x="f231" y="f76"/>
                  <a:pt x="f232" y="f74"/>
                  <a:pt x="f233" y="f72"/>
                </a:cubicBezTo>
                <a:lnTo>
                  <a:pt x="f234" y="f70"/>
                </a:lnTo>
                <a:cubicBezTo>
                  <a:pt x="f235" y="f68"/>
                  <a:pt x="f236" y="f66"/>
                  <a:pt x="f237" y="f64"/>
                </a:cubicBezTo>
                <a:cubicBezTo>
                  <a:pt x="f238" y="f62"/>
                  <a:pt x="f239" y="f60"/>
                  <a:pt x="f240" y="f4"/>
                </a:cubicBezTo>
                <a:lnTo>
                  <a:pt x="f241" y="f4"/>
                </a:lnTo>
                <a:cubicBezTo>
                  <a:pt x="f242" y="f56"/>
                  <a:pt x="f243" y="f107"/>
                  <a:pt x="f244" y="f52"/>
                </a:cubicBezTo>
                <a:cubicBezTo>
                  <a:pt x="f245" y="f50"/>
                  <a:pt x="f246" y="f48"/>
                  <a:pt x="f247" y="f4"/>
                </a:cubicBezTo>
                <a:lnTo>
                  <a:pt x="f248" y="f4"/>
                </a:lnTo>
                <a:cubicBezTo>
                  <a:pt x="f249" y="f44"/>
                  <a:pt x="f250" y="f42"/>
                  <a:pt x="f251" y="f40"/>
                </a:cubicBezTo>
                <a:lnTo>
                  <a:pt x="f252" y="f38"/>
                </a:lnTo>
                <a:cubicBezTo>
                  <a:pt x="f253" y="f36"/>
                  <a:pt x="f254" y="f34"/>
                  <a:pt x="f255" y="f32"/>
                </a:cubicBezTo>
                <a:cubicBezTo>
                  <a:pt x="f256" y="f30"/>
                  <a:pt x="f257" y="f28"/>
                  <a:pt x="f258" y="f26"/>
                </a:cubicBezTo>
                <a:close/>
                <a:moveTo>
                  <a:pt x="f259" y="f24"/>
                </a:moveTo>
                <a:lnTo>
                  <a:pt x="f260" y="f26"/>
                </a:lnTo>
                <a:cubicBezTo>
                  <a:pt x="f261" y="f28"/>
                  <a:pt x="f262" y="f30"/>
                  <a:pt x="f263" y="f32"/>
                </a:cubicBezTo>
                <a:cubicBezTo>
                  <a:pt x="f264" y="f34"/>
                  <a:pt x="f265" y="f36"/>
                  <a:pt x="f266" y="f38"/>
                </a:cubicBezTo>
                <a:lnTo>
                  <a:pt x="f267" y="f40"/>
                </a:lnTo>
                <a:cubicBezTo>
                  <a:pt x="f268" y="f42"/>
                  <a:pt x="f269" y="f44"/>
                  <a:pt x="f270" y="f4"/>
                </a:cubicBezTo>
                <a:lnTo>
                  <a:pt x="f271" y="f4"/>
                </a:lnTo>
                <a:cubicBezTo>
                  <a:pt x="f272" y="f48"/>
                  <a:pt x="f273" y="f50"/>
                  <a:pt x="f274" y="f52"/>
                </a:cubicBezTo>
                <a:cubicBezTo>
                  <a:pt x="f275" y="f54"/>
                  <a:pt x="f276" y="f56"/>
                  <a:pt x="f277" y="f4"/>
                </a:cubicBezTo>
                <a:lnTo>
                  <a:pt x="f278" y="f4"/>
                </a:lnTo>
                <a:cubicBezTo>
                  <a:pt x="f279" y="f60"/>
                  <a:pt x="f280" y="f62"/>
                  <a:pt x="f281" y="f64"/>
                </a:cubicBezTo>
                <a:cubicBezTo>
                  <a:pt x="f282" y="f66"/>
                  <a:pt x="f283" y="f68"/>
                  <a:pt x="f284" y="f70"/>
                </a:cubicBezTo>
                <a:lnTo>
                  <a:pt x="f285" y="f72"/>
                </a:lnTo>
                <a:cubicBezTo>
                  <a:pt x="f286" y="f74"/>
                  <a:pt x="f287" y="f76"/>
                  <a:pt x="f288" y="f78"/>
                </a:cubicBezTo>
                <a:cubicBezTo>
                  <a:pt x="f289" y="f80"/>
                  <a:pt x="f290" y="f82"/>
                  <a:pt x="f290" y="f83"/>
                </a:cubicBezTo>
                <a:lnTo>
                  <a:pt x="f291" y="f85"/>
                </a:lnTo>
                <a:lnTo>
                  <a:pt x="f292" y="f87"/>
                </a:lnTo>
                <a:close/>
                <a:moveTo>
                  <a:pt x="f293" y="f24"/>
                </a:moveTo>
                <a:lnTo>
                  <a:pt x="f294" y="f87"/>
                </a:lnTo>
                <a:lnTo>
                  <a:pt x="f295" y="f85"/>
                </a:lnTo>
                <a:lnTo>
                  <a:pt x="f296" y="f83"/>
                </a:lnTo>
                <a:cubicBezTo>
                  <a:pt x="f296" y="f82"/>
                  <a:pt x="f297" y="f80"/>
                  <a:pt x="f298" y="f78"/>
                </a:cubicBezTo>
                <a:cubicBezTo>
                  <a:pt x="f299" y="f76"/>
                  <a:pt x="f300" y="f74"/>
                  <a:pt x="f301" y="f72"/>
                </a:cubicBezTo>
                <a:lnTo>
                  <a:pt x="f302" y="f70"/>
                </a:lnTo>
                <a:cubicBezTo>
                  <a:pt x="f303" y="f68"/>
                  <a:pt x="f304" y="f66"/>
                  <a:pt x="f305" y="f64"/>
                </a:cubicBezTo>
                <a:cubicBezTo>
                  <a:pt x="f306" y="f62"/>
                  <a:pt x="f307" y="f60"/>
                  <a:pt x="f308" y="f4"/>
                </a:cubicBezTo>
                <a:lnTo>
                  <a:pt x="f309" y="f4"/>
                </a:lnTo>
                <a:cubicBezTo>
                  <a:pt x="f310" y="f56"/>
                  <a:pt x="f311" y="f54"/>
                  <a:pt x="f312" y="f52"/>
                </a:cubicBezTo>
                <a:cubicBezTo>
                  <a:pt x="f313" y="f50"/>
                  <a:pt x="f314" y="f48"/>
                  <a:pt x="f315" y="f4"/>
                </a:cubicBezTo>
                <a:lnTo>
                  <a:pt x="f316" y="f4"/>
                </a:lnTo>
                <a:cubicBezTo>
                  <a:pt x="f317" y="f44"/>
                  <a:pt x="f318" y="f42"/>
                  <a:pt x="f319" y="f40"/>
                </a:cubicBezTo>
                <a:lnTo>
                  <a:pt x="f320" y="f38"/>
                </a:lnTo>
                <a:cubicBezTo>
                  <a:pt x="f321" y="f36"/>
                  <a:pt x="f322" y="f34"/>
                  <a:pt x="f323" y="f32"/>
                </a:cubicBezTo>
                <a:cubicBezTo>
                  <a:pt x="f324" y="f30"/>
                  <a:pt x="f325" y="f28"/>
                  <a:pt x="f326" y="f26"/>
                </a:cubicBezTo>
                <a:close/>
                <a:moveTo>
                  <a:pt x="f327" y="f24"/>
                </a:moveTo>
                <a:lnTo>
                  <a:pt x="f328" y="f26"/>
                </a:lnTo>
                <a:cubicBezTo>
                  <a:pt x="f329" y="f28"/>
                  <a:pt x="f330" y="f30"/>
                  <a:pt x="f331" y="f32"/>
                </a:cubicBezTo>
                <a:cubicBezTo>
                  <a:pt x="f332" y="f34"/>
                  <a:pt x="f333" y="f36"/>
                  <a:pt x="f334" y="f38"/>
                </a:cubicBezTo>
                <a:lnTo>
                  <a:pt x="f335" y="f40"/>
                </a:lnTo>
                <a:cubicBezTo>
                  <a:pt x="f336" y="f42"/>
                  <a:pt x="f337" y="f44"/>
                  <a:pt x="f338" y="f4"/>
                </a:cubicBezTo>
                <a:lnTo>
                  <a:pt x="f339" y="f4"/>
                </a:lnTo>
                <a:cubicBezTo>
                  <a:pt x="f340" y="f48"/>
                  <a:pt x="f341" y="f50"/>
                  <a:pt x="f342" y="f52"/>
                </a:cubicBezTo>
                <a:cubicBezTo>
                  <a:pt x="f343" y="f107"/>
                  <a:pt x="f344" y="f56"/>
                  <a:pt x="f345" y="f4"/>
                </a:cubicBezTo>
                <a:lnTo>
                  <a:pt x="f346" y="f4"/>
                </a:lnTo>
                <a:cubicBezTo>
                  <a:pt x="f347" y="f60"/>
                  <a:pt x="f348" y="f62"/>
                  <a:pt x="f349" y="f64"/>
                </a:cubicBezTo>
                <a:cubicBezTo>
                  <a:pt x="f350" y="f66"/>
                  <a:pt x="f351" y="f68"/>
                  <a:pt x="f352" y="f70"/>
                </a:cubicBezTo>
                <a:lnTo>
                  <a:pt x="f353" y="f72"/>
                </a:lnTo>
                <a:cubicBezTo>
                  <a:pt x="f354" y="f74"/>
                  <a:pt x="f355" y="f76"/>
                  <a:pt x="f356" y="f78"/>
                </a:cubicBezTo>
                <a:cubicBezTo>
                  <a:pt x="f357" y="f80"/>
                  <a:pt x="f358" y="f82"/>
                  <a:pt x="f358" y="f83"/>
                </a:cubicBezTo>
                <a:lnTo>
                  <a:pt x="f359" y="f85"/>
                </a:lnTo>
                <a:lnTo>
                  <a:pt x="f360" y="f87"/>
                </a:lnTo>
                <a:close/>
                <a:moveTo>
                  <a:pt x="f361" y="f24"/>
                </a:moveTo>
                <a:lnTo>
                  <a:pt x="f362" y="f87"/>
                </a:lnTo>
                <a:lnTo>
                  <a:pt x="f363" y="f85"/>
                </a:lnTo>
                <a:lnTo>
                  <a:pt x="f364" y="f83"/>
                </a:lnTo>
                <a:cubicBezTo>
                  <a:pt x="f364" y="f82"/>
                  <a:pt x="f365" y="f80"/>
                  <a:pt x="f366" y="f78"/>
                </a:cubicBezTo>
                <a:cubicBezTo>
                  <a:pt x="f367" y="f76"/>
                  <a:pt x="f368" y="f74"/>
                  <a:pt x="f369" y="f72"/>
                </a:cubicBezTo>
                <a:lnTo>
                  <a:pt x="f370" y="f70"/>
                </a:lnTo>
                <a:cubicBezTo>
                  <a:pt x="f371" y="f68"/>
                  <a:pt x="f372" y="f66"/>
                  <a:pt x="f373" y="f64"/>
                </a:cubicBezTo>
                <a:cubicBezTo>
                  <a:pt x="f374" y="f62"/>
                  <a:pt x="f375" y="f60"/>
                  <a:pt x="f376" y="f4"/>
                </a:cubicBezTo>
                <a:lnTo>
                  <a:pt x="f377" y="f4"/>
                </a:lnTo>
                <a:cubicBezTo>
                  <a:pt x="f378" y="f56"/>
                  <a:pt x="f379" y="f54"/>
                  <a:pt x="f380" y="f52"/>
                </a:cubicBezTo>
                <a:cubicBezTo>
                  <a:pt x="f381" y="f50"/>
                  <a:pt x="f382" y="f48"/>
                  <a:pt x="f383" y="f4"/>
                </a:cubicBezTo>
                <a:lnTo>
                  <a:pt x="f384" y="f4"/>
                </a:lnTo>
                <a:cubicBezTo>
                  <a:pt x="f385" y="f44"/>
                  <a:pt x="f386" y="f42"/>
                  <a:pt x="f387" y="f40"/>
                </a:cubicBezTo>
                <a:lnTo>
                  <a:pt x="f388" y="f38"/>
                </a:lnTo>
                <a:cubicBezTo>
                  <a:pt x="f389" y="f36"/>
                  <a:pt x="f390" y="f34"/>
                  <a:pt x="f391" y="f32"/>
                </a:cubicBezTo>
                <a:cubicBezTo>
                  <a:pt x="f392" y="f30"/>
                  <a:pt x="f393" y="f28"/>
                  <a:pt x="f394" y="f26"/>
                </a:cubicBezTo>
                <a:close/>
                <a:moveTo>
                  <a:pt x="f395" y="f24"/>
                </a:moveTo>
                <a:lnTo>
                  <a:pt x="f396" y="f26"/>
                </a:lnTo>
                <a:cubicBezTo>
                  <a:pt x="f397" y="f28"/>
                  <a:pt x="f398" y="f30"/>
                  <a:pt x="f399" y="f32"/>
                </a:cubicBezTo>
                <a:cubicBezTo>
                  <a:pt x="f400" y="f34"/>
                  <a:pt x="f401" y="f36"/>
                  <a:pt x="f402" y="f38"/>
                </a:cubicBezTo>
                <a:lnTo>
                  <a:pt x="f403" y="f40"/>
                </a:lnTo>
                <a:cubicBezTo>
                  <a:pt x="f404" y="f42"/>
                  <a:pt x="f405" y="f44"/>
                  <a:pt x="f406" y="f4"/>
                </a:cubicBezTo>
                <a:lnTo>
                  <a:pt x="f407" y="f4"/>
                </a:lnTo>
                <a:cubicBezTo>
                  <a:pt x="f408" y="f48"/>
                  <a:pt x="f409" y="f50"/>
                  <a:pt x="f410" y="f52"/>
                </a:cubicBezTo>
                <a:cubicBezTo>
                  <a:pt x="f411" y="f54"/>
                  <a:pt x="f412" y="f56"/>
                  <a:pt x="f413" y="f4"/>
                </a:cubicBezTo>
                <a:lnTo>
                  <a:pt x="f414" y="f4"/>
                </a:lnTo>
                <a:cubicBezTo>
                  <a:pt x="f415" y="f60"/>
                  <a:pt x="f416" y="f62"/>
                  <a:pt x="f417" y="f64"/>
                </a:cubicBezTo>
                <a:cubicBezTo>
                  <a:pt x="f418" y="f66"/>
                  <a:pt x="f419" y="f68"/>
                  <a:pt x="f420" y="f70"/>
                </a:cubicBezTo>
                <a:lnTo>
                  <a:pt x="f421" y="f72"/>
                </a:lnTo>
                <a:cubicBezTo>
                  <a:pt x="f422" y="f74"/>
                  <a:pt x="f423" y="f76"/>
                  <a:pt x="f424" y="f78"/>
                </a:cubicBezTo>
                <a:cubicBezTo>
                  <a:pt x="f425" y="f80"/>
                  <a:pt x="f426" y="f82"/>
                  <a:pt x="f426" y="f83"/>
                </a:cubicBezTo>
                <a:lnTo>
                  <a:pt x="f427" y="f85"/>
                </a:lnTo>
                <a:lnTo>
                  <a:pt x="f428" y="f87"/>
                </a:lnTo>
                <a:close/>
                <a:moveTo>
                  <a:pt x="f429" y="f24"/>
                </a:moveTo>
                <a:lnTo>
                  <a:pt x="f430" y="f87"/>
                </a:lnTo>
                <a:lnTo>
                  <a:pt x="f431" y="f85"/>
                </a:lnTo>
                <a:lnTo>
                  <a:pt x="f432" y="f83"/>
                </a:lnTo>
                <a:cubicBezTo>
                  <a:pt x="f432" y="f82"/>
                  <a:pt x="f433" y="f80"/>
                  <a:pt x="f434" y="f78"/>
                </a:cubicBezTo>
                <a:cubicBezTo>
                  <a:pt x="f435" y="f76"/>
                  <a:pt x="f436" y="f74"/>
                  <a:pt x="f437" y="f72"/>
                </a:cubicBezTo>
                <a:lnTo>
                  <a:pt x="f438" y="f70"/>
                </a:lnTo>
                <a:cubicBezTo>
                  <a:pt x="f439" y="f68"/>
                  <a:pt x="f440" y="f66"/>
                  <a:pt x="f441" y="f64"/>
                </a:cubicBezTo>
                <a:cubicBezTo>
                  <a:pt x="f442" y="f62"/>
                  <a:pt x="f443" y="f60"/>
                  <a:pt x="f444" y="f4"/>
                </a:cubicBezTo>
                <a:lnTo>
                  <a:pt x="f445" y="f4"/>
                </a:lnTo>
                <a:cubicBezTo>
                  <a:pt x="f446" y="f56"/>
                  <a:pt x="f447" y="f107"/>
                  <a:pt x="f448" y="f52"/>
                </a:cubicBezTo>
                <a:cubicBezTo>
                  <a:pt x="f449" y="f50"/>
                  <a:pt x="f450" y="f48"/>
                  <a:pt x="f451" y="f4"/>
                </a:cubicBezTo>
                <a:lnTo>
                  <a:pt x="f452" y="f4"/>
                </a:lnTo>
                <a:cubicBezTo>
                  <a:pt x="f453" y="f44"/>
                  <a:pt x="f454" y="f42"/>
                  <a:pt x="f455" y="f40"/>
                </a:cubicBezTo>
                <a:lnTo>
                  <a:pt x="f456" y="f38"/>
                </a:lnTo>
                <a:cubicBezTo>
                  <a:pt x="f457" y="f36"/>
                  <a:pt x="f458" y="f34"/>
                  <a:pt x="f459" y="f32"/>
                </a:cubicBezTo>
                <a:cubicBezTo>
                  <a:pt x="f460" y="f30"/>
                  <a:pt x="f461" y="f28"/>
                  <a:pt x="f462" y="f26"/>
                </a:cubicBezTo>
                <a:close/>
                <a:moveTo>
                  <a:pt x="f463" y="f24"/>
                </a:moveTo>
                <a:lnTo>
                  <a:pt x="f464" y="f26"/>
                </a:lnTo>
                <a:cubicBezTo>
                  <a:pt x="f465" y="f28"/>
                  <a:pt x="f466" y="f30"/>
                  <a:pt x="f467" y="f32"/>
                </a:cubicBezTo>
                <a:cubicBezTo>
                  <a:pt x="f468" y="f34"/>
                  <a:pt x="f469" y="f36"/>
                  <a:pt x="f470" y="f38"/>
                </a:cubicBezTo>
                <a:lnTo>
                  <a:pt x="f471" y="f40"/>
                </a:lnTo>
                <a:cubicBezTo>
                  <a:pt x="f472" y="f42"/>
                  <a:pt x="f473" y="f44"/>
                  <a:pt x="f474" y="f4"/>
                </a:cubicBezTo>
                <a:lnTo>
                  <a:pt x="f475" y="f4"/>
                </a:lnTo>
                <a:cubicBezTo>
                  <a:pt x="f476" y="f48"/>
                  <a:pt x="f477" y="f50"/>
                  <a:pt x="f478" y="f52"/>
                </a:cubicBezTo>
                <a:cubicBezTo>
                  <a:pt x="f479" y="f54"/>
                  <a:pt x="f480" y="f56"/>
                  <a:pt x="f481" y="f4"/>
                </a:cubicBezTo>
                <a:lnTo>
                  <a:pt x="f482" y="f4"/>
                </a:lnTo>
                <a:cubicBezTo>
                  <a:pt x="f483" y="f60"/>
                  <a:pt x="f484" y="f62"/>
                  <a:pt x="f485" y="f64"/>
                </a:cubicBezTo>
                <a:cubicBezTo>
                  <a:pt x="f486" y="f66"/>
                  <a:pt x="f487" y="f68"/>
                  <a:pt x="f488" y="f70"/>
                </a:cubicBezTo>
                <a:lnTo>
                  <a:pt x="f489" y="f72"/>
                </a:lnTo>
                <a:cubicBezTo>
                  <a:pt x="f490" y="f74"/>
                  <a:pt x="f491" y="f76"/>
                  <a:pt x="f492" y="f78"/>
                </a:cubicBezTo>
                <a:cubicBezTo>
                  <a:pt x="f493" y="f80"/>
                  <a:pt x="f494" y="f82"/>
                  <a:pt x="f494" y="f83"/>
                </a:cubicBezTo>
                <a:lnTo>
                  <a:pt x="f495" y="f85"/>
                </a:lnTo>
                <a:lnTo>
                  <a:pt x="f496" y="f87"/>
                </a:lnTo>
                <a:close/>
                <a:moveTo>
                  <a:pt x="f497" y="f24"/>
                </a:moveTo>
                <a:lnTo>
                  <a:pt x="f498" y="f87"/>
                </a:lnTo>
                <a:lnTo>
                  <a:pt x="f499" y="f85"/>
                </a:lnTo>
                <a:lnTo>
                  <a:pt x="f500" y="f83"/>
                </a:lnTo>
                <a:cubicBezTo>
                  <a:pt x="f500" y="f82"/>
                  <a:pt x="f501" y="f80"/>
                  <a:pt x="f502" y="f78"/>
                </a:cubicBezTo>
                <a:cubicBezTo>
                  <a:pt x="f503" y="f76"/>
                  <a:pt x="f504" y="f74"/>
                  <a:pt x="f505" y="f72"/>
                </a:cubicBezTo>
                <a:lnTo>
                  <a:pt x="f506" y="f70"/>
                </a:lnTo>
                <a:cubicBezTo>
                  <a:pt x="f507" y="f68"/>
                  <a:pt x="f508" y="f66"/>
                  <a:pt x="f509" y="f64"/>
                </a:cubicBezTo>
                <a:cubicBezTo>
                  <a:pt x="f510" y="f511"/>
                  <a:pt x="f512" y="f513"/>
                  <a:pt x="f514" y="f4"/>
                </a:cubicBezTo>
                <a:lnTo>
                  <a:pt x="f515" y="f4"/>
                </a:lnTo>
                <a:cubicBezTo>
                  <a:pt x="f516" y="f517"/>
                  <a:pt x="f518" y="f519"/>
                  <a:pt x="f520" y="f52"/>
                </a:cubicBezTo>
                <a:cubicBezTo>
                  <a:pt x="f521" y="f522"/>
                  <a:pt x="f523" y="f524"/>
                  <a:pt x="f2" y="f525"/>
                </a:cubicBezTo>
                <a:lnTo>
                  <a:pt x="f2" y="f526"/>
                </a:lnTo>
                <a:cubicBezTo>
                  <a:pt x="f527" y="f528"/>
                  <a:pt x="f529" y="f530"/>
                  <a:pt x="f531" y="f40"/>
                </a:cubicBezTo>
                <a:lnTo>
                  <a:pt x="f532" y="f38"/>
                </a:lnTo>
                <a:cubicBezTo>
                  <a:pt x="f533" y="f36"/>
                  <a:pt x="f534" y="f34"/>
                  <a:pt x="f535" y="f32"/>
                </a:cubicBezTo>
                <a:cubicBezTo>
                  <a:pt x="f536" y="f30"/>
                  <a:pt x="f537" y="f28"/>
                  <a:pt x="f538" y="f26"/>
                </a:cubicBezTo>
                <a:close/>
                <a:moveTo>
                  <a:pt x="f539" y="f540"/>
                </a:moveTo>
                <a:cubicBezTo>
                  <a:pt x="f541" y="f542"/>
                  <a:pt x="f543" y="f544"/>
                  <a:pt x="f545" y="f546"/>
                </a:cubicBezTo>
                <a:cubicBezTo>
                  <a:pt x="f547" y="f548"/>
                  <a:pt x="f549" y="f550"/>
                  <a:pt x="f539" y="f540"/>
                </a:cubicBezTo>
                <a:close/>
                <a:moveTo>
                  <a:pt x="f551" y="f540"/>
                </a:moveTo>
                <a:cubicBezTo>
                  <a:pt x="f552" y="f550"/>
                  <a:pt x="f553" y="f548"/>
                  <a:pt x="f108" y="f546"/>
                </a:cubicBezTo>
                <a:cubicBezTo>
                  <a:pt x="f554" y="f544"/>
                  <a:pt x="f555" y="f542"/>
                  <a:pt x="f551" y="f540"/>
                </a:cubicBezTo>
                <a:close/>
                <a:moveTo>
                  <a:pt x="f556" y="f540"/>
                </a:moveTo>
                <a:cubicBezTo>
                  <a:pt x="f557" y="f542"/>
                  <a:pt x="f558" y="f544"/>
                  <a:pt x="f559" y="f546"/>
                </a:cubicBezTo>
                <a:cubicBezTo>
                  <a:pt x="f560" y="f548"/>
                  <a:pt x="f561" y="f550"/>
                  <a:pt x="f556" y="f540"/>
                </a:cubicBezTo>
                <a:close/>
                <a:moveTo>
                  <a:pt x="f562" y="f540"/>
                </a:moveTo>
                <a:cubicBezTo>
                  <a:pt x="f563" y="f550"/>
                  <a:pt x="f564" y="f548"/>
                  <a:pt x="f176" y="f546"/>
                </a:cubicBezTo>
                <a:cubicBezTo>
                  <a:pt x="f565" y="f544"/>
                  <a:pt x="f566" y="f542"/>
                  <a:pt x="f562" y="f540"/>
                </a:cubicBezTo>
                <a:close/>
                <a:moveTo>
                  <a:pt x="f567" y="f540"/>
                </a:moveTo>
                <a:cubicBezTo>
                  <a:pt x="f568" y="f542"/>
                  <a:pt x="f569" y="f544"/>
                  <a:pt x="f570" y="f546"/>
                </a:cubicBezTo>
                <a:cubicBezTo>
                  <a:pt x="f571" y="f548"/>
                  <a:pt x="f572" y="f550"/>
                  <a:pt x="f567" y="f540"/>
                </a:cubicBezTo>
                <a:close/>
                <a:moveTo>
                  <a:pt x="f573" y="f540"/>
                </a:moveTo>
                <a:cubicBezTo>
                  <a:pt x="f574" y="f550"/>
                  <a:pt x="f575" y="f548"/>
                  <a:pt x="f244" y="f546"/>
                </a:cubicBezTo>
                <a:cubicBezTo>
                  <a:pt x="f576" y="f544"/>
                  <a:pt x="f577" y="f542"/>
                  <a:pt x="f573" y="f540"/>
                </a:cubicBezTo>
                <a:close/>
                <a:moveTo>
                  <a:pt x="f578" y="f540"/>
                </a:moveTo>
                <a:cubicBezTo>
                  <a:pt x="f579" y="f542"/>
                  <a:pt x="f580" y="f544"/>
                  <a:pt x="f581" y="f546"/>
                </a:cubicBezTo>
                <a:cubicBezTo>
                  <a:pt x="f582" y="f548"/>
                  <a:pt x="f583" y="f550"/>
                  <a:pt x="f578" y="f540"/>
                </a:cubicBezTo>
                <a:close/>
                <a:moveTo>
                  <a:pt x="f584" y="f540"/>
                </a:moveTo>
                <a:cubicBezTo>
                  <a:pt x="f585" y="f550"/>
                  <a:pt x="f586" y="f548"/>
                  <a:pt x="f312" y="f546"/>
                </a:cubicBezTo>
                <a:cubicBezTo>
                  <a:pt x="f587" y="f544"/>
                  <a:pt x="f588" y="f542"/>
                  <a:pt x="f584" y="f540"/>
                </a:cubicBezTo>
                <a:close/>
                <a:moveTo>
                  <a:pt x="f589" y="f540"/>
                </a:moveTo>
                <a:cubicBezTo>
                  <a:pt x="f590" y="f542"/>
                  <a:pt x="f591" y="f544"/>
                  <a:pt x="f592" y="f546"/>
                </a:cubicBezTo>
                <a:cubicBezTo>
                  <a:pt x="f593" y="f548"/>
                  <a:pt x="f594" y="f550"/>
                  <a:pt x="f589" y="f540"/>
                </a:cubicBezTo>
                <a:close/>
                <a:moveTo>
                  <a:pt x="f595" y="f540"/>
                </a:moveTo>
                <a:cubicBezTo>
                  <a:pt x="f596" y="f550"/>
                  <a:pt x="f597" y="f548"/>
                  <a:pt x="f380" y="f546"/>
                </a:cubicBezTo>
                <a:cubicBezTo>
                  <a:pt x="f598" y="f544"/>
                  <a:pt x="f599" y="f542"/>
                  <a:pt x="f595" y="f540"/>
                </a:cubicBezTo>
                <a:close/>
                <a:moveTo>
                  <a:pt x="f600" y="f540"/>
                </a:moveTo>
                <a:cubicBezTo>
                  <a:pt x="f601" y="f542"/>
                  <a:pt x="f602" y="f544"/>
                  <a:pt x="f603" y="f546"/>
                </a:cubicBezTo>
                <a:cubicBezTo>
                  <a:pt x="f604" y="f548"/>
                  <a:pt x="f605" y="f550"/>
                  <a:pt x="f600" y="f540"/>
                </a:cubicBezTo>
                <a:close/>
                <a:moveTo>
                  <a:pt x="f606" y="f540"/>
                </a:moveTo>
                <a:cubicBezTo>
                  <a:pt x="f607" y="f550"/>
                  <a:pt x="f608" y="f548"/>
                  <a:pt x="f448" y="f546"/>
                </a:cubicBezTo>
                <a:cubicBezTo>
                  <a:pt x="f609" y="f544"/>
                  <a:pt x="f610" y="f542"/>
                  <a:pt x="f606" y="f540"/>
                </a:cubicBezTo>
                <a:close/>
                <a:moveTo>
                  <a:pt x="f611" y="f540"/>
                </a:moveTo>
                <a:cubicBezTo>
                  <a:pt x="f612" y="f542"/>
                  <a:pt x="f613" y="f544"/>
                  <a:pt x="f614" y="f546"/>
                </a:cubicBezTo>
                <a:cubicBezTo>
                  <a:pt x="f615" y="f548"/>
                  <a:pt x="f616" y="f550"/>
                  <a:pt x="f611" y="f540"/>
                </a:cubicBezTo>
                <a:close/>
                <a:moveTo>
                  <a:pt x="f2" y="f617"/>
                </a:moveTo>
                <a:cubicBezTo>
                  <a:pt x="f618" y="f619"/>
                  <a:pt x="f620" y="f621"/>
                  <a:pt x="f622" y="f623"/>
                </a:cubicBezTo>
                <a:cubicBezTo>
                  <a:pt x="f624" y="f625"/>
                  <a:pt x="f626" y="f627"/>
                  <a:pt x="f628" y="f629"/>
                </a:cubicBezTo>
                <a:lnTo>
                  <a:pt x="f630" y="f631"/>
                </a:lnTo>
                <a:cubicBezTo>
                  <a:pt x="f632" y="f633"/>
                  <a:pt x="f503" y="f634"/>
                  <a:pt x="f502" y="f635"/>
                </a:cubicBezTo>
                <a:cubicBezTo>
                  <a:pt x="f501" y="f636"/>
                  <a:pt x="f500" y="f637"/>
                  <a:pt x="f500" y="f638"/>
                </a:cubicBezTo>
                <a:cubicBezTo>
                  <a:pt x="f500" y="f639"/>
                  <a:pt x="f640" y="f641"/>
                  <a:pt x="f642" y="f643"/>
                </a:cubicBezTo>
                <a:lnTo>
                  <a:pt x="f498" y="f644"/>
                </a:lnTo>
                <a:lnTo>
                  <a:pt x="f497" y="f645"/>
                </a:lnTo>
                <a:lnTo>
                  <a:pt x="f646" y="f647"/>
                </a:lnTo>
                <a:cubicBezTo>
                  <a:pt x="f648" y="f649"/>
                  <a:pt x="f650" y="f651"/>
                  <a:pt x="f652" y="f653"/>
                </a:cubicBezTo>
                <a:cubicBezTo>
                  <a:pt x="f654" y="f655"/>
                  <a:pt x="f656" y="f657"/>
                  <a:pt x="f532" y="f658"/>
                </a:cubicBezTo>
                <a:lnTo>
                  <a:pt x="f659" y="f660"/>
                </a:lnTo>
                <a:cubicBezTo>
                  <a:pt x="f661" y="f662"/>
                  <a:pt x="f663" y="f664"/>
                  <a:pt x="f2" y="f665"/>
                </a:cubicBezTo>
                <a:lnTo>
                  <a:pt x="f2" y="f666"/>
                </a:lnTo>
                <a:cubicBezTo>
                  <a:pt x="f667" y="f668"/>
                  <a:pt x="f669" y="f670"/>
                  <a:pt x="f520" y="f546"/>
                </a:cubicBezTo>
                <a:cubicBezTo>
                  <a:pt x="f671" y="f672"/>
                  <a:pt x="f673" y="f674"/>
                  <a:pt x="f2" y="f675"/>
                </a:cubicBezTo>
                <a:close/>
                <a:moveTo>
                  <a:pt x="f676" y="f677"/>
                </a:moveTo>
                <a:lnTo>
                  <a:pt x="f678" y="f679"/>
                </a:lnTo>
                <a:cubicBezTo>
                  <a:pt x="f680" y="f681"/>
                  <a:pt x="f682" y="f683"/>
                  <a:pt x="f684" y="f685"/>
                </a:cubicBezTo>
                <a:cubicBezTo>
                  <a:pt x="f686" y="f687"/>
                  <a:pt x="f688" y="f689"/>
                  <a:pt x="f690" y="f691"/>
                </a:cubicBezTo>
                <a:lnTo>
                  <a:pt x="f692" y="f693"/>
                </a:lnTo>
                <a:cubicBezTo>
                  <a:pt x="f694" y="f695"/>
                  <a:pt x="f696" y="f697"/>
                  <a:pt x="f3" y="f698"/>
                </a:cubicBezTo>
                <a:lnTo>
                  <a:pt x="f3" y="f699"/>
                </a:lnTo>
                <a:cubicBezTo>
                  <a:pt x="f700" y="f701"/>
                  <a:pt x="f702" y="f703"/>
                  <a:pt x="f704" y="f540"/>
                </a:cubicBezTo>
                <a:cubicBezTo>
                  <a:pt x="f705" y="f706"/>
                  <a:pt x="f707" y="f708"/>
                  <a:pt x="f3" y="f709"/>
                </a:cubicBezTo>
                <a:lnTo>
                  <a:pt x="f3" y="f710"/>
                </a:lnTo>
                <a:cubicBezTo>
                  <a:pt x="f711" y="f712"/>
                  <a:pt x="f713" y="f714"/>
                  <a:pt x="f715" y="f716"/>
                </a:cubicBezTo>
                <a:cubicBezTo>
                  <a:pt x="f717" y="f718"/>
                  <a:pt x="f719" y="f720"/>
                  <a:pt x="f721" y="f722"/>
                </a:cubicBezTo>
                <a:lnTo>
                  <a:pt x="f723" y="f724"/>
                </a:lnTo>
                <a:cubicBezTo>
                  <a:pt x="f725" y="f726"/>
                  <a:pt x="f727" y="f728"/>
                  <a:pt x="f729" y="f730"/>
                </a:cubicBezTo>
                <a:cubicBezTo>
                  <a:pt x="f731" y="f732"/>
                  <a:pt x="f733" y="f734"/>
                  <a:pt x="f733" y="f735"/>
                </a:cubicBezTo>
                <a:lnTo>
                  <a:pt x="f736" y="f737"/>
                </a:lnTo>
                <a:lnTo>
                  <a:pt x="f738" y="f739"/>
                </a:lnTo>
                <a:close/>
                <a:moveTo>
                  <a:pt x="f740" y="f677"/>
                </a:moveTo>
                <a:lnTo>
                  <a:pt x="f741" y="f739"/>
                </a:lnTo>
                <a:lnTo>
                  <a:pt x="f742" y="f737"/>
                </a:lnTo>
                <a:lnTo>
                  <a:pt x="f743" y="f735"/>
                </a:lnTo>
                <a:cubicBezTo>
                  <a:pt x="f743" y="f734"/>
                  <a:pt x="f744" y="f732"/>
                  <a:pt x="f745" y="f730"/>
                </a:cubicBezTo>
                <a:cubicBezTo>
                  <a:pt x="f746" y="f728"/>
                  <a:pt x="f747" y="f726"/>
                  <a:pt x="f748" y="f724"/>
                </a:cubicBezTo>
                <a:lnTo>
                  <a:pt x="f749" y="f722"/>
                </a:lnTo>
                <a:cubicBezTo>
                  <a:pt x="f750" y="f720"/>
                  <a:pt x="f751" y="f718"/>
                  <a:pt x="f752" y="f716"/>
                </a:cubicBezTo>
                <a:cubicBezTo>
                  <a:pt x="f753" y="f754"/>
                  <a:pt x="f755" y="f756"/>
                  <a:pt x="f757" y="f660"/>
                </a:cubicBezTo>
                <a:lnTo>
                  <a:pt x="f758" y="f658"/>
                </a:lnTo>
                <a:cubicBezTo>
                  <a:pt x="f759" y="f657"/>
                  <a:pt x="f760" y="f655"/>
                  <a:pt x="f761" y="f653"/>
                </a:cubicBezTo>
                <a:cubicBezTo>
                  <a:pt x="f762" y="f651"/>
                  <a:pt x="f763" y="f649"/>
                  <a:pt x="f764" y="f647"/>
                </a:cubicBezTo>
                <a:lnTo>
                  <a:pt x="f765" y="f645"/>
                </a:lnTo>
                <a:lnTo>
                  <a:pt x="f766" y="f644"/>
                </a:lnTo>
                <a:lnTo>
                  <a:pt x="f767" y="f643"/>
                </a:lnTo>
                <a:cubicBezTo>
                  <a:pt x="f768" y="f641"/>
                  <a:pt x="f769" y="f639"/>
                  <a:pt x="f769" y="f638"/>
                </a:cubicBezTo>
                <a:cubicBezTo>
                  <a:pt x="f769" y="f637"/>
                  <a:pt x="f770" y="f636"/>
                  <a:pt x="f771" y="f635"/>
                </a:cubicBezTo>
                <a:cubicBezTo>
                  <a:pt x="f772" y="f634"/>
                  <a:pt x="f773" y="f633"/>
                  <a:pt x="f774" y="f631"/>
                </a:cubicBezTo>
                <a:lnTo>
                  <a:pt x="f775" y="f629"/>
                </a:lnTo>
                <a:cubicBezTo>
                  <a:pt x="f776" y="f627"/>
                  <a:pt x="f777" y="f625"/>
                  <a:pt x="f778" y="f623"/>
                </a:cubicBezTo>
                <a:cubicBezTo>
                  <a:pt x="f779" y="f780"/>
                  <a:pt x="f781" y="f782"/>
                  <a:pt x="f783" y="f693"/>
                </a:cubicBezTo>
                <a:lnTo>
                  <a:pt x="f784" y="f691"/>
                </a:lnTo>
                <a:cubicBezTo>
                  <a:pt x="f785" y="f689"/>
                  <a:pt x="f786" y="f687"/>
                  <a:pt x="f787" y="f685"/>
                </a:cubicBezTo>
                <a:cubicBezTo>
                  <a:pt x="f788" y="f683"/>
                  <a:pt x="f789" y="f681"/>
                  <a:pt x="f790" y="f679"/>
                </a:cubicBezTo>
                <a:close/>
                <a:moveTo>
                  <a:pt x="f791" y="f677"/>
                </a:moveTo>
                <a:lnTo>
                  <a:pt x="f792" y="f679"/>
                </a:lnTo>
                <a:cubicBezTo>
                  <a:pt x="f793" y="f681"/>
                  <a:pt x="f794" y="f683"/>
                  <a:pt x="f795" y="f685"/>
                </a:cubicBezTo>
                <a:cubicBezTo>
                  <a:pt x="f796" y="f687"/>
                  <a:pt x="f797" y="f689"/>
                  <a:pt x="f798" y="f691"/>
                </a:cubicBezTo>
                <a:lnTo>
                  <a:pt x="f799" y="f693"/>
                </a:lnTo>
                <a:cubicBezTo>
                  <a:pt x="f800" y="f782"/>
                  <a:pt x="f801" y="f780"/>
                  <a:pt x="f802" y="f623"/>
                </a:cubicBezTo>
                <a:cubicBezTo>
                  <a:pt x="f803" y="f625"/>
                  <a:pt x="f804" y="f627"/>
                  <a:pt x="f805" y="f629"/>
                </a:cubicBezTo>
                <a:lnTo>
                  <a:pt x="f806" y="f631"/>
                </a:lnTo>
                <a:cubicBezTo>
                  <a:pt x="f807" y="f633"/>
                  <a:pt x="f94" y="f634"/>
                  <a:pt x="f93" y="f635"/>
                </a:cubicBezTo>
                <a:cubicBezTo>
                  <a:pt x="f92" y="f636"/>
                  <a:pt x="f91" y="f637"/>
                  <a:pt x="f91" y="f638"/>
                </a:cubicBezTo>
                <a:cubicBezTo>
                  <a:pt x="f91" y="f639"/>
                  <a:pt x="f808" y="f641"/>
                  <a:pt x="f809" y="f643"/>
                </a:cubicBezTo>
                <a:lnTo>
                  <a:pt x="f89" y="f644"/>
                </a:lnTo>
                <a:lnTo>
                  <a:pt x="f88" y="f645"/>
                </a:lnTo>
                <a:lnTo>
                  <a:pt x="f810" y="f647"/>
                </a:lnTo>
                <a:cubicBezTo>
                  <a:pt x="f811" y="f649"/>
                  <a:pt x="f812" y="f651"/>
                  <a:pt x="f813" y="f653"/>
                </a:cubicBezTo>
                <a:cubicBezTo>
                  <a:pt x="f814" y="f655"/>
                  <a:pt x="f815" y="f657"/>
                  <a:pt x="f116" y="f658"/>
                </a:cubicBezTo>
                <a:lnTo>
                  <a:pt x="f816" y="f660"/>
                </a:lnTo>
                <a:cubicBezTo>
                  <a:pt x="f817" y="f756"/>
                  <a:pt x="f818" y="f754"/>
                  <a:pt x="f819" y="f716"/>
                </a:cubicBezTo>
                <a:cubicBezTo>
                  <a:pt x="f820" y="f718"/>
                  <a:pt x="f821" y="f720"/>
                  <a:pt x="f822" y="f722"/>
                </a:cubicBezTo>
                <a:lnTo>
                  <a:pt x="f823" y="f724"/>
                </a:lnTo>
                <a:cubicBezTo>
                  <a:pt x="f824" y="f726"/>
                  <a:pt x="f825" y="f728"/>
                  <a:pt x="f826" y="f730"/>
                </a:cubicBezTo>
                <a:cubicBezTo>
                  <a:pt x="f827" y="f732"/>
                  <a:pt x="f828" y="f734"/>
                  <a:pt x="f828" y="f735"/>
                </a:cubicBezTo>
                <a:lnTo>
                  <a:pt x="f829" y="f737"/>
                </a:lnTo>
                <a:lnTo>
                  <a:pt x="f830" y="f739"/>
                </a:lnTo>
                <a:close/>
                <a:moveTo>
                  <a:pt x="f831" y="f677"/>
                </a:moveTo>
                <a:lnTo>
                  <a:pt x="f832" y="f739"/>
                </a:lnTo>
                <a:lnTo>
                  <a:pt x="f833" y="f737"/>
                </a:lnTo>
                <a:lnTo>
                  <a:pt x="f834" y="f735"/>
                </a:lnTo>
                <a:cubicBezTo>
                  <a:pt x="f834" y="f734"/>
                  <a:pt x="f835" y="f732"/>
                  <a:pt x="f836" y="f730"/>
                </a:cubicBezTo>
                <a:cubicBezTo>
                  <a:pt x="f837" y="f728"/>
                  <a:pt x="f838" y="f726"/>
                  <a:pt x="f839" y="f724"/>
                </a:cubicBezTo>
                <a:lnTo>
                  <a:pt x="f840" y="f722"/>
                </a:lnTo>
                <a:cubicBezTo>
                  <a:pt x="f841" y="f720"/>
                  <a:pt x="f842" y="f718"/>
                  <a:pt x="f843" y="f716"/>
                </a:cubicBezTo>
                <a:cubicBezTo>
                  <a:pt x="f844" y="f754"/>
                  <a:pt x="f845" y="f756"/>
                  <a:pt x="f846" y="f660"/>
                </a:cubicBezTo>
                <a:lnTo>
                  <a:pt x="f847" y="f658"/>
                </a:lnTo>
                <a:cubicBezTo>
                  <a:pt x="f848" y="f657"/>
                  <a:pt x="f849" y="f655"/>
                  <a:pt x="f850" y="f653"/>
                </a:cubicBezTo>
                <a:cubicBezTo>
                  <a:pt x="f851" y="f651"/>
                  <a:pt x="f852" y="f649"/>
                  <a:pt x="f853" y="f647"/>
                </a:cubicBezTo>
                <a:lnTo>
                  <a:pt x="f854" y="f645"/>
                </a:lnTo>
                <a:lnTo>
                  <a:pt x="f855" y="f644"/>
                </a:lnTo>
                <a:lnTo>
                  <a:pt x="f856" y="f643"/>
                </a:lnTo>
                <a:cubicBezTo>
                  <a:pt x="f857" y="f641"/>
                  <a:pt x="f858" y="f639"/>
                  <a:pt x="f858" y="f638"/>
                </a:cubicBezTo>
                <a:cubicBezTo>
                  <a:pt x="f858" y="f637"/>
                  <a:pt x="f859" y="f636"/>
                  <a:pt x="f860" y="f635"/>
                </a:cubicBezTo>
                <a:cubicBezTo>
                  <a:pt x="f861" y="f634"/>
                  <a:pt x="f862" y="f633"/>
                  <a:pt x="f863" y="f631"/>
                </a:cubicBezTo>
                <a:lnTo>
                  <a:pt x="f864" y="f629"/>
                </a:lnTo>
                <a:cubicBezTo>
                  <a:pt x="f865" y="f627"/>
                  <a:pt x="f866" y="f625"/>
                  <a:pt x="f867" y="f623"/>
                </a:cubicBezTo>
                <a:cubicBezTo>
                  <a:pt x="f868" y="f780"/>
                  <a:pt x="f869" y="f782"/>
                  <a:pt x="f870" y="f693"/>
                </a:cubicBezTo>
                <a:lnTo>
                  <a:pt x="f871" y="f691"/>
                </a:lnTo>
                <a:cubicBezTo>
                  <a:pt x="f872" y="f689"/>
                  <a:pt x="f873" y="f687"/>
                  <a:pt x="f874" y="f685"/>
                </a:cubicBezTo>
                <a:cubicBezTo>
                  <a:pt x="f875" y="f683"/>
                  <a:pt x="f876" y="f681"/>
                  <a:pt x="f877" y="f679"/>
                </a:cubicBezTo>
                <a:close/>
                <a:moveTo>
                  <a:pt x="f878" y="f677"/>
                </a:moveTo>
                <a:lnTo>
                  <a:pt x="f879" y="f679"/>
                </a:lnTo>
                <a:cubicBezTo>
                  <a:pt x="f880" y="f681"/>
                  <a:pt x="f881" y="f683"/>
                  <a:pt x="f882" y="f685"/>
                </a:cubicBezTo>
                <a:cubicBezTo>
                  <a:pt x="f883" y="f687"/>
                  <a:pt x="f884" y="f689"/>
                  <a:pt x="f885" y="f691"/>
                </a:cubicBezTo>
                <a:lnTo>
                  <a:pt x="f886" y="f693"/>
                </a:lnTo>
                <a:cubicBezTo>
                  <a:pt x="f887" y="f782"/>
                  <a:pt x="f888" y="f780"/>
                  <a:pt x="f889" y="f623"/>
                </a:cubicBezTo>
                <a:cubicBezTo>
                  <a:pt x="f890" y="f625"/>
                  <a:pt x="f891" y="f627"/>
                  <a:pt x="f892" y="f629"/>
                </a:cubicBezTo>
                <a:lnTo>
                  <a:pt x="f893" y="f631"/>
                </a:lnTo>
                <a:cubicBezTo>
                  <a:pt x="f894" y="f633"/>
                  <a:pt x="f163" y="f634"/>
                  <a:pt x="f162" y="f635"/>
                </a:cubicBezTo>
                <a:cubicBezTo>
                  <a:pt x="f161" y="f636"/>
                  <a:pt x="f160" y="f637"/>
                  <a:pt x="f160" y="f638"/>
                </a:cubicBezTo>
                <a:cubicBezTo>
                  <a:pt x="f160" y="f639"/>
                  <a:pt x="f895" y="f641"/>
                  <a:pt x="f896" y="f643"/>
                </a:cubicBezTo>
                <a:lnTo>
                  <a:pt x="f158" y="f644"/>
                </a:lnTo>
                <a:lnTo>
                  <a:pt x="f157" y="f645"/>
                </a:lnTo>
                <a:lnTo>
                  <a:pt x="f897" y="f647"/>
                </a:lnTo>
                <a:cubicBezTo>
                  <a:pt x="f898" y="f649"/>
                  <a:pt x="f899" y="f651"/>
                  <a:pt x="f900" y="f653"/>
                </a:cubicBezTo>
                <a:cubicBezTo>
                  <a:pt x="f901" y="f655"/>
                  <a:pt x="f902" y="f657"/>
                  <a:pt x="f184" y="f658"/>
                </a:cubicBezTo>
                <a:lnTo>
                  <a:pt x="f903" y="f660"/>
                </a:lnTo>
                <a:cubicBezTo>
                  <a:pt x="f904" y="f756"/>
                  <a:pt x="f905" y="f754"/>
                  <a:pt x="f906" y="f716"/>
                </a:cubicBezTo>
                <a:cubicBezTo>
                  <a:pt x="f907" y="f718"/>
                  <a:pt x="f908" y="f720"/>
                  <a:pt x="f909" y="f722"/>
                </a:cubicBezTo>
                <a:lnTo>
                  <a:pt x="f910" y="f724"/>
                </a:lnTo>
                <a:cubicBezTo>
                  <a:pt x="f911" y="f726"/>
                  <a:pt x="f912" y="f728"/>
                  <a:pt x="f913" y="f730"/>
                </a:cubicBezTo>
                <a:cubicBezTo>
                  <a:pt x="f914" y="f732"/>
                  <a:pt x="f915" y="f734"/>
                  <a:pt x="f915" y="f735"/>
                </a:cubicBezTo>
                <a:lnTo>
                  <a:pt x="f916" y="f737"/>
                </a:lnTo>
                <a:lnTo>
                  <a:pt x="f917" y="f739"/>
                </a:lnTo>
                <a:close/>
                <a:moveTo>
                  <a:pt x="f918" y="f677"/>
                </a:moveTo>
                <a:lnTo>
                  <a:pt x="f919" y="f739"/>
                </a:lnTo>
                <a:lnTo>
                  <a:pt x="f920" y="f737"/>
                </a:lnTo>
                <a:lnTo>
                  <a:pt x="f921" y="f735"/>
                </a:lnTo>
                <a:cubicBezTo>
                  <a:pt x="f921" y="f734"/>
                  <a:pt x="f922" y="f732"/>
                  <a:pt x="f923" y="f730"/>
                </a:cubicBezTo>
                <a:cubicBezTo>
                  <a:pt x="f924" y="f728"/>
                  <a:pt x="f925" y="f726"/>
                  <a:pt x="f926" y="f724"/>
                </a:cubicBezTo>
                <a:lnTo>
                  <a:pt x="f927" y="f722"/>
                </a:lnTo>
                <a:cubicBezTo>
                  <a:pt x="f928" y="f720"/>
                  <a:pt x="f929" y="f718"/>
                  <a:pt x="f930" y="f716"/>
                </a:cubicBezTo>
                <a:cubicBezTo>
                  <a:pt x="f931" y="f754"/>
                  <a:pt x="f932" y="f756"/>
                  <a:pt x="f933" y="f660"/>
                </a:cubicBezTo>
                <a:lnTo>
                  <a:pt x="f934" y="f658"/>
                </a:lnTo>
                <a:cubicBezTo>
                  <a:pt x="f935" y="f657"/>
                  <a:pt x="f936" y="f655"/>
                  <a:pt x="f937" y="f653"/>
                </a:cubicBezTo>
                <a:cubicBezTo>
                  <a:pt x="f938" y="f651"/>
                  <a:pt x="f939" y="f649"/>
                  <a:pt x="f940" y="f647"/>
                </a:cubicBezTo>
                <a:lnTo>
                  <a:pt x="f941" y="f645"/>
                </a:lnTo>
                <a:lnTo>
                  <a:pt x="f942" y="f644"/>
                </a:lnTo>
                <a:lnTo>
                  <a:pt x="f943" y="f643"/>
                </a:lnTo>
                <a:cubicBezTo>
                  <a:pt x="f944" y="f641"/>
                  <a:pt x="f945" y="f639"/>
                  <a:pt x="f945" y="f638"/>
                </a:cubicBezTo>
                <a:cubicBezTo>
                  <a:pt x="f945" y="f637"/>
                  <a:pt x="f946" y="f636"/>
                  <a:pt x="f947" y="f635"/>
                </a:cubicBezTo>
                <a:cubicBezTo>
                  <a:pt x="f948" y="f634"/>
                  <a:pt x="f949" y="f633"/>
                  <a:pt x="f950" y="f631"/>
                </a:cubicBezTo>
                <a:lnTo>
                  <a:pt x="f951" y="f629"/>
                </a:lnTo>
                <a:cubicBezTo>
                  <a:pt x="f952" y="f627"/>
                  <a:pt x="f953" y="f625"/>
                  <a:pt x="f954" y="f623"/>
                </a:cubicBezTo>
                <a:cubicBezTo>
                  <a:pt x="f955" y="f780"/>
                  <a:pt x="f956" y="f782"/>
                  <a:pt x="f957" y="f693"/>
                </a:cubicBezTo>
                <a:lnTo>
                  <a:pt x="f958" y="f691"/>
                </a:lnTo>
                <a:cubicBezTo>
                  <a:pt x="f959" y="f689"/>
                  <a:pt x="f960" y="f687"/>
                  <a:pt x="f961" y="f685"/>
                </a:cubicBezTo>
                <a:cubicBezTo>
                  <a:pt x="f962" y="f683"/>
                  <a:pt x="f963" y="f681"/>
                  <a:pt x="f964" y="f679"/>
                </a:cubicBezTo>
                <a:close/>
                <a:moveTo>
                  <a:pt x="f965" y="f677"/>
                </a:moveTo>
                <a:lnTo>
                  <a:pt x="f966" y="f679"/>
                </a:lnTo>
                <a:cubicBezTo>
                  <a:pt x="f967" y="f681"/>
                  <a:pt x="f968" y="f683"/>
                  <a:pt x="f969" y="f685"/>
                </a:cubicBezTo>
                <a:cubicBezTo>
                  <a:pt x="f970" y="f687"/>
                  <a:pt x="f971" y="f689"/>
                  <a:pt x="f972" y="f691"/>
                </a:cubicBezTo>
                <a:lnTo>
                  <a:pt x="f973" y="f693"/>
                </a:lnTo>
                <a:cubicBezTo>
                  <a:pt x="f974" y="f782"/>
                  <a:pt x="f975" y="f780"/>
                  <a:pt x="f976" y="f623"/>
                </a:cubicBezTo>
                <a:cubicBezTo>
                  <a:pt x="f977" y="f625"/>
                  <a:pt x="f978" y="f627"/>
                  <a:pt x="f979" y="f629"/>
                </a:cubicBezTo>
                <a:lnTo>
                  <a:pt x="f980" y="f631"/>
                </a:lnTo>
                <a:cubicBezTo>
                  <a:pt x="f981" y="f633"/>
                  <a:pt x="f982" y="f634"/>
                  <a:pt x="f983" y="f635"/>
                </a:cubicBezTo>
                <a:cubicBezTo>
                  <a:pt x="f984" y="f636"/>
                  <a:pt x="f228" y="f637"/>
                  <a:pt x="f228" y="f638"/>
                </a:cubicBezTo>
                <a:cubicBezTo>
                  <a:pt x="f228" y="f639"/>
                  <a:pt x="f985" y="f641"/>
                  <a:pt x="f986" y="f643"/>
                </a:cubicBezTo>
                <a:lnTo>
                  <a:pt x="f226" y="f644"/>
                </a:lnTo>
                <a:lnTo>
                  <a:pt x="f225" y="f645"/>
                </a:lnTo>
                <a:lnTo>
                  <a:pt x="f987" y="f647"/>
                </a:lnTo>
                <a:cubicBezTo>
                  <a:pt x="f988" y="f649"/>
                  <a:pt x="f989" y="f651"/>
                  <a:pt x="f990" y="f653"/>
                </a:cubicBezTo>
                <a:cubicBezTo>
                  <a:pt x="f991" y="f655"/>
                  <a:pt x="f992" y="f657"/>
                  <a:pt x="f993" y="f658"/>
                </a:cubicBezTo>
                <a:lnTo>
                  <a:pt x="f994" y="f660"/>
                </a:lnTo>
                <a:cubicBezTo>
                  <a:pt x="f995" y="f756"/>
                  <a:pt x="f996" y="f754"/>
                  <a:pt x="f997" y="f716"/>
                </a:cubicBezTo>
                <a:cubicBezTo>
                  <a:pt x="f998" y="f718"/>
                  <a:pt x="f999" y="f720"/>
                  <a:pt x="f1000" y="f722"/>
                </a:cubicBezTo>
                <a:lnTo>
                  <a:pt x="f1001" y="f724"/>
                </a:lnTo>
                <a:cubicBezTo>
                  <a:pt x="f1002" y="f726"/>
                  <a:pt x="f1003" y="f728"/>
                  <a:pt x="f1004" y="f730"/>
                </a:cubicBezTo>
                <a:cubicBezTo>
                  <a:pt x="f1005" y="f732"/>
                  <a:pt x="f1006" y="f734"/>
                  <a:pt x="f1006" y="f735"/>
                </a:cubicBezTo>
                <a:lnTo>
                  <a:pt x="f1007" y="f737"/>
                </a:lnTo>
                <a:lnTo>
                  <a:pt x="f1008" y="f739"/>
                </a:lnTo>
                <a:close/>
                <a:moveTo>
                  <a:pt x="f1009" y="f677"/>
                </a:moveTo>
                <a:lnTo>
                  <a:pt x="f1010" y="f739"/>
                </a:lnTo>
                <a:lnTo>
                  <a:pt x="f1011" y="f737"/>
                </a:lnTo>
                <a:lnTo>
                  <a:pt x="f1012" y="f735"/>
                </a:lnTo>
                <a:cubicBezTo>
                  <a:pt x="f1012" y="f734"/>
                  <a:pt x="f1013" y="f732"/>
                  <a:pt x="f1014" y="f730"/>
                </a:cubicBezTo>
                <a:cubicBezTo>
                  <a:pt x="f1015" y="f728"/>
                  <a:pt x="f1016" y="f726"/>
                  <a:pt x="f1017" y="f724"/>
                </a:cubicBezTo>
                <a:lnTo>
                  <a:pt x="f1018" y="f722"/>
                </a:lnTo>
                <a:cubicBezTo>
                  <a:pt x="f1019" y="f720"/>
                  <a:pt x="f1020" y="f718"/>
                  <a:pt x="f1021" y="f716"/>
                </a:cubicBezTo>
                <a:cubicBezTo>
                  <a:pt x="f1022" y="f754"/>
                  <a:pt x="f1023" y="f756"/>
                  <a:pt x="f1024" y="f660"/>
                </a:cubicBezTo>
                <a:lnTo>
                  <a:pt x="f1025" y="f658"/>
                </a:lnTo>
                <a:cubicBezTo>
                  <a:pt x="f1026" y="f657"/>
                  <a:pt x="f1027" y="f655"/>
                  <a:pt x="f1028" y="f653"/>
                </a:cubicBezTo>
                <a:cubicBezTo>
                  <a:pt x="f1029" y="f651"/>
                  <a:pt x="f1030" y="f649"/>
                  <a:pt x="f1031" y="f647"/>
                </a:cubicBezTo>
                <a:lnTo>
                  <a:pt x="f1032" y="f645"/>
                </a:lnTo>
                <a:lnTo>
                  <a:pt x="f1033" y="f644"/>
                </a:lnTo>
                <a:lnTo>
                  <a:pt x="f1034" y="f643"/>
                </a:lnTo>
                <a:cubicBezTo>
                  <a:pt x="f1035" y="f641"/>
                  <a:pt x="f1036" y="f639"/>
                  <a:pt x="f1036" y="f638"/>
                </a:cubicBezTo>
                <a:cubicBezTo>
                  <a:pt x="f1036" y="f637"/>
                  <a:pt x="f1037" y="f636"/>
                  <a:pt x="f1038" y="f635"/>
                </a:cubicBezTo>
                <a:cubicBezTo>
                  <a:pt x="f1039" y="f634"/>
                  <a:pt x="f1040" y="f633"/>
                  <a:pt x="f1041" y="f631"/>
                </a:cubicBezTo>
                <a:lnTo>
                  <a:pt x="f1042" y="f629"/>
                </a:lnTo>
                <a:cubicBezTo>
                  <a:pt x="f1043" y="f627"/>
                  <a:pt x="f1044" y="f625"/>
                  <a:pt x="f1045" y="f623"/>
                </a:cubicBezTo>
                <a:cubicBezTo>
                  <a:pt x="f1046" y="f780"/>
                  <a:pt x="f1047" y="f782"/>
                  <a:pt x="f1048" y="f693"/>
                </a:cubicBezTo>
                <a:lnTo>
                  <a:pt x="f1049" y="f691"/>
                </a:lnTo>
                <a:cubicBezTo>
                  <a:pt x="f1050" y="f689"/>
                  <a:pt x="f1051" y="f687"/>
                  <a:pt x="f1052" y="f685"/>
                </a:cubicBezTo>
                <a:cubicBezTo>
                  <a:pt x="f1053" y="f683"/>
                  <a:pt x="f1054" y="f681"/>
                  <a:pt x="f1055" y="f679"/>
                </a:cubicBezTo>
                <a:close/>
                <a:moveTo>
                  <a:pt x="f1056" y="f677"/>
                </a:moveTo>
                <a:lnTo>
                  <a:pt x="f1057" y="f679"/>
                </a:lnTo>
                <a:cubicBezTo>
                  <a:pt x="f1058" y="f681"/>
                  <a:pt x="f1059" y="f683"/>
                  <a:pt x="f1060" y="f685"/>
                </a:cubicBezTo>
                <a:cubicBezTo>
                  <a:pt x="f1061" y="f687"/>
                  <a:pt x="f1062" y="f689"/>
                  <a:pt x="f1063" y="f691"/>
                </a:cubicBezTo>
                <a:lnTo>
                  <a:pt x="f1064" y="f693"/>
                </a:lnTo>
                <a:cubicBezTo>
                  <a:pt x="f1065" y="f782"/>
                  <a:pt x="f1066" y="f780"/>
                  <a:pt x="f1067" y="f623"/>
                </a:cubicBezTo>
                <a:cubicBezTo>
                  <a:pt x="f1068" y="f625"/>
                  <a:pt x="f1069" y="f627"/>
                  <a:pt x="f1070" y="f629"/>
                </a:cubicBezTo>
                <a:lnTo>
                  <a:pt x="f1071" y="f631"/>
                </a:lnTo>
                <a:cubicBezTo>
                  <a:pt x="f1072" y="f633"/>
                  <a:pt x="f299" y="f634"/>
                  <a:pt x="f298" y="f635"/>
                </a:cubicBezTo>
                <a:cubicBezTo>
                  <a:pt x="f297" y="f636"/>
                  <a:pt x="f296" y="f637"/>
                  <a:pt x="f296" y="f638"/>
                </a:cubicBezTo>
                <a:cubicBezTo>
                  <a:pt x="f296" y="f639"/>
                  <a:pt x="f1073" y="f641"/>
                  <a:pt x="f1074" y="f643"/>
                </a:cubicBezTo>
                <a:lnTo>
                  <a:pt x="f294" y="f644"/>
                </a:lnTo>
                <a:lnTo>
                  <a:pt x="f293" y="f645"/>
                </a:lnTo>
                <a:lnTo>
                  <a:pt x="f1075" y="f647"/>
                </a:lnTo>
                <a:cubicBezTo>
                  <a:pt x="f1076" y="f649"/>
                  <a:pt x="f1077" y="f651"/>
                  <a:pt x="f1078" y="f653"/>
                </a:cubicBezTo>
                <a:cubicBezTo>
                  <a:pt x="f1079" y="f655"/>
                  <a:pt x="f1080" y="f657"/>
                  <a:pt x="f320" y="f658"/>
                </a:cubicBezTo>
                <a:lnTo>
                  <a:pt x="f1081" y="f660"/>
                </a:lnTo>
                <a:cubicBezTo>
                  <a:pt x="f1082" y="f756"/>
                  <a:pt x="f1083" y="f754"/>
                  <a:pt x="f1084" y="f716"/>
                </a:cubicBezTo>
                <a:cubicBezTo>
                  <a:pt x="f1085" y="f718"/>
                  <a:pt x="f1086" y="f720"/>
                  <a:pt x="f1087" y="f722"/>
                </a:cubicBezTo>
                <a:lnTo>
                  <a:pt x="f1088" y="f724"/>
                </a:lnTo>
                <a:cubicBezTo>
                  <a:pt x="f1089" y="f726"/>
                  <a:pt x="f1090" y="f728"/>
                  <a:pt x="f1091" y="f730"/>
                </a:cubicBezTo>
                <a:cubicBezTo>
                  <a:pt x="f1092" y="f732"/>
                  <a:pt x="f1093" y="f734"/>
                  <a:pt x="f1093" y="f735"/>
                </a:cubicBezTo>
                <a:lnTo>
                  <a:pt x="f1094" y="f737"/>
                </a:lnTo>
                <a:lnTo>
                  <a:pt x="f1095" y="f739"/>
                </a:lnTo>
                <a:close/>
                <a:moveTo>
                  <a:pt x="f1096" y="f677"/>
                </a:moveTo>
                <a:lnTo>
                  <a:pt x="f1097" y="f739"/>
                </a:lnTo>
                <a:lnTo>
                  <a:pt x="f1098" y="f737"/>
                </a:lnTo>
                <a:lnTo>
                  <a:pt x="f1099" y="f735"/>
                </a:lnTo>
                <a:cubicBezTo>
                  <a:pt x="f1099" y="f734"/>
                  <a:pt x="f1100" y="f732"/>
                  <a:pt x="f1101" y="f730"/>
                </a:cubicBezTo>
                <a:cubicBezTo>
                  <a:pt x="f1102" y="f728"/>
                  <a:pt x="f1103" y="f726"/>
                  <a:pt x="f1104" y="f724"/>
                </a:cubicBezTo>
                <a:lnTo>
                  <a:pt x="f1105" y="f722"/>
                </a:lnTo>
                <a:cubicBezTo>
                  <a:pt x="f1106" y="f720"/>
                  <a:pt x="f1107" y="f718"/>
                  <a:pt x="f1108" y="f716"/>
                </a:cubicBezTo>
                <a:cubicBezTo>
                  <a:pt x="f1109" y="f754"/>
                  <a:pt x="f1110" y="f756"/>
                  <a:pt x="f1111" y="f660"/>
                </a:cubicBezTo>
                <a:lnTo>
                  <a:pt x="f1112" y="f658"/>
                </a:lnTo>
                <a:cubicBezTo>
                  <a:pt x="f1113" y="f657"/>
                  <a:pt x="f1114" y="f655"/>
                  <a:pt x="f1115" y="f653"/>
                </a:cubicBezTo>
                <a:cubicBezTo>
                  <a:pt x="f1116" y="f651"/>
                  <a:pt x="f1117" y="f649"/>
                  <a:pt x="f1118" y="f647"/>
                </a:cubicBezTo>
                <a:lnTo>
                  <a:pt x="f1119" y="f645"/>
                </a:lnTo>
                <a:lnTo>
                  <a:pt x="f1120" y="f644"/>
                </a:lnTo>
                <a:lnTo>
                  <a:pt x="f1121" y="f643"/>
                </a:lnTo>
                <a:cubicBezTo>
                  <a:pt x="f1122" y="f641"/>
                  <a:pt x="f1123" y="f639"/>
                  <a:pt x="f1123" y="f638"/>
                </a:cubicBezTo>
                <a:cubicBezTo>
                  <a:pt x="f1123" y="f637"/>
                  <a:pt x="f1124" y="f636"/>
                  <a:pt x="f1125" y="f635"/>
                </a:cubicBezTo>
                <a:cubicBezTo>
                  <a:pt x="f1126" y="f634"/>
                  <a:pt x="f1127" y="f633"/>
                  <a:pt x="f1128" y="f631"/>
                </a:cubicBezTo>
                <a:lnTo>
                  <a:pt x="f1129" y="f629"/>
                </a:lnTo>
                <a:cubicBezTo>
                  <a:pt x="f1130" y="f627"/>
                  <a:pt x="f1131" y="f625"/>
                  <a:pt x="f1132" y="f623"/>
                </a:cubicBezTo>
                <a:cubicBezTo>
                  <a:pt x="f1133" y="f780"/>
                  <a:pt x="f1134" y="f782"/>
                  <a:pt x="f1135" y="f693"/>
                </a:cubicBezTo>
                <a:lnTo>
                  <a:pt x="f1136" y="f691"/>
                </a:lnTo>
                <a:cubicBezTo>
                  <a:pt x="f1137" y="f689"/>
                  <a:pt x="f1138" y="f687"/>
                  <a:pt x="f1139" y="f685"/>
                </a:cubicBezTo>
                <a:cubicBezTo>
                  <a:pt x="f1140" y="f683"/>
                  <a:pt x="f1141" y="f681"/>
                  <a:pt x="f1142" y="f679"/>
                </a:cubicBezTo>
                <a:close/>
                <a:moveTo>
                  <a:pt x="f1143" y="f677"/>
                </a:moveTo>
                <a:lnTo>
                  <a:pt x="f1144" y="f679"/>
                </a:lnTo>
                <a:cubicBezTo>
                  <a:pt x="f1145" y="f681"/>
                  <a:pt x="f1146" y="f683"/>
                  <a:pt x="f1147" y="f685"/>
                </a:cubicBezTo>
                <a:cubicBezTo>
                  <a:pt x="f1148" y="f687"/>
                  <a:pt x="f1149" y="f689"/>
                  <a:pt x="f1150" y="f691"/>
                </a:cubicBezTo>
                <a:lnTo>
                  <a:pt x="f1151" y="f693"/>
                </a:lnTo>
                <a:cubicBezTo>
                  <a:pt x="f1152" y="f782"/>
                  <a:pt x="f1153" y="f780"/>
                  <a:pt x="f1154" y="f623"/>
                </a:cubicBezTo>
                <a:cubicBezTo>
                  <a:pt x="f1155" y="f625"/>
                  <a:pt x="f1156" y="f627"/>
                  <a:pt x="f1157" y="f629"/>
                </a:cubicBezTo>
                <a:lnTo>
                  <a:pt x="f1158" y="f631"/>
                </a:lnTo>
                <a:cubicBezTo>
                  <a:pt x="f1159" y="f633"/>
                  <a:pt x="f367" y="f634"/>
                  <a:pt x="f366" y="f635"/>
                </a:cubicBezTo>
                <a:cubicBezTo>
                  <a:pt x="f365" y="f636"/>
                  <a:pt x="f364" y="f637"/>
                  <a:pt x="f364" y="f638"/>
                </a:cubicBezTo>
                <a:cubicBezTo>
                  <a:pt x="f364" y="f639"/>
                  <a:pt x="f1160" y="f641"/>
                  <a:pt x="f1161" y="f643"/>
                </a:cubicBezTo>
                <a:lnTo>
                  <a:pt x="f362" y="f644"/>
                </a:lnTo>
                <a:lnTo>
                  <a:pt x="f361" y="f645"/>
                </a:lnTo>
                <a:lnTo>
                  <a:pt x="f1162" y="f647"/>
                </a:lnTo>
                <a:cubicBezTo>
                  <a:pt x="f1163" y="f649"/>
                  <a:pt x="f1164" y="f651"/>
                  <a:pt x="f1165" y="f653"/>
                </a:cubicBezTo>
                <a:cubicBezTo>
                  <a:pt x="f1166" y="f655"/>
                  <a:pt x="f1167" y="f657"/>
                  <a:pt x="f388" y="f658"/>
                </a:cubicBezTo>
                <a:lnTo>
                  <a:pt x="f1168" y="f660"/>
                </a:lnTo>
                <a:cubicBezTo>
                  <a:pt x="f1169" y="f756"/>
                  <a:pt x="f1170" y="f754"/>
                  <a:pt x="f1171" y="f716"/>
                </a:cubicBezTo>
                <a:cubicBezTo>
                  <a:pt x="f1172" y="f718"/>
                  <a:pt x="f1173" y="f720"/>
                  <a:pt x="f1174" y="f722"/>
                </a:cubicBezTo>
                <a:lnTo>
                  <a:pt x="f1175" y="f724"/>
                </a:lnTo>
                <a:cubicBezTo>
                  <a:pt x="f1176" y="f726"/>
                  <a:pt x="f1177" y="f728"/>
                  <a:pt x="f1178" y="f730"/>
                </a:cubicBezTo>
                <a:cubicBezTo>
                  <a:pt x="f1179" y="f732"/>
                  <a:pt x="f1180" y="f734"/>
                  <a:pt x="f1180" y="f735"/>
                </a:cubicBezTo>
                <a:lnTo>
                  <a:pt x="f1181" y="f737"/>
                </a:lnTo>
                <a:lnTo>
                  <a:pt x="f1182" y="f739"/>
                </a:lnTo>
                <a:close/>
                <a:moveTo>
                  <a:pt x="f1183" y="f677"/>
                </a:moveTo>
                <a:lnTo>
                  <a:pt x="f1184" y="f739"/>
                </a:lnTo>
                <a:lnTo>
                  <a:pt x="f1185" y="f737"/>
                </a:lnTo>
                <a:lnTo>
                  <a:pt x="f1186" y="f735"/>
                </a:lnTo>
                <a:cubicBezTo>
                  <a:pt x="f1186" y="f734"/>
                  <a:pt x="f1187" y="f732"/>
                  <a:pt x="f1188" y="f730"/>
                </a:cubicBezTo>
                <a:cubicBezTo>
                  <a:pt x="f1189" y="f728"/>
                  <a:pt x="f1190" y="f726"/>
                  <a:pt x="f1191" y="f724"/>
                </a:cubicBezTo>
                <a:lnTo>
                  <a:pt x="f1192" y="f722"/>
                </a:lnTo>
                <a:cubicBezTo>
                  <a:pt x="f1193" y="f720"/>
                  <a:pt x="f1194" y="f718"/>
                  <a:pt x="f1195" y="f716"/>
                </a:cubicBezTo>
                <a:cubicBezTo>
                  <a:pt x="f1196" y="f754"/>
                  <a:pt x="f1197" y="f756"/>
                  <a:pt x="f1198" y="f660"/>
                </a:cubicBezTo>
                <a:lnTo>
                  <a:pt x="f1199" y="f658"/>
                </a:lnTo>
                <a:cubicBezTo>
                  <a:pt x="f1200" y="f657"/>
                  <a:pt x="f1201" y="f655"/>
                  <a:pt x="f1202" y="f653"/>
                </a:cubicBezTo>
                <a:cubicBezTo>
                  <a:pt x="f1203" y="f651"/>
                  <a:pt x="f1204" y="f649"/>
                  <a:pt x="f1205" y="f647"/>
                </a:cubicBezTo>
                <a:lnTo>
                  <a:pt x="f1206" y="f645"/>
                </a:lnTo>
                <a:lnTo>
                  <a:pt x="f1207" y="f644"/>
                </a:lnTo>
                <a:lnTo>
                  <a:pt x="f1208" y="f643"/>
                </a:lnTo>
                <a:cubicBezTo>
                  <a:pt x="f1209" y="f641"/>
                  <a:pt x="f1210" y="f639"/>
                  <a:pt x="f1210" y="f638"/>
                </a:cubicBezTo>
                <a:cubicBezTo>
                  <a:pt x="f1210" y="f637"/>
                  <a:pt x="f1211" y="f636"/>
                  <a:pt x="f1212" y="f635"/>
                </a:cubicBezTo>
                <a:cubicBezTo>
                  <a:pt x="f1213" y="f634"/>
                  <a:pt x="f1214" y="f633"/>
                  <a:pt x="f1215" y="f631"/>
                </a:cubicBezTo>
                <a:lnTo>
                  <a:pt x="f1216" y="f629"/>
                </a:lnTo>
                <a:cubicBezTo>
                  <a:pt x="f1217" y="f627"/>
                  <a:pt x="f1218" y="f625"/>
                  <a:pt x="f1219" y="f623"/>
                </a:cubicBezTo>
                <a:cubicBezTo>
                  <a:pt x="f1220" y="f780"/>
                  <a:pt x="f1221" y="f782"/>
                  <a:pt x="f1222" y="f693"/>
                </a:cubicBezTo>
                <a:lnTo>
                  <a:pt x="f1223" y="f691"/>
                </a:lnTo>
                <a:cubicBezTo>
                  <a:pt x="f1224" y="f689"/>
                  <a:pt x="f1225" y="f687"/>
                  <a:pt x="f1226" y="f685"/>
                </a:cubicBezTo>
                <a:cubicBezTo>
                  <a:pt x="f1227" y="f683"/>
                  <a:pt x="f1228" y="f681"/>
                  <a:pt x="f1229" y="f679"/>
                </a:cubicBezTo>
                <a:close/>
                <a:moveTo>
                  <a:pt x="f1230" y="f677"/>
                </a:moveTo>
                <a:lnTo>
                  <a:pt x="f1231" y="f679"/>
                </a:lnTo>
                <a:cubicBezTo>
                  <a:pt x="f1232" y="f681"/>
                  <a:pt x="f1233" y="f683"/>
                  <a:pt x="f1234" y="f685"/>
                </a:cubicBezTo>
                <a:cubicBezTo>
                  <a:pt x="f1235" y="f687"/>
                  <a:pt x="f1236" y="f689"/>
                  <a:pt x="f1237" y="f691"/>
                </a:cubicBezTo>
                <a:lnTo>
                  <a:pt x="f1238" y="f693"/>
                </a:lnTo>
                <a:cubicBezTo>
                  <a:pt x="f1239" y="f782"/>
                  <a:pt x="f1240" y="f780"/>
                  <a:pt x="f1241" y="f623"/>
                </a:cubicBezTo>
                <a:cubicBezTo>
                  <a:pt x="f1242" y="f625"/>
                  <a:pt x="f1243" y="f627"/>
                  <a:pt x="f1244" y="f629"/>
                </a:cubicBezTo>
                <a:lnTo>
                  <a:pt x="f1245" y="f631"/>
                </a:lnTo>
                <a:cubicBezTo>
                  <a:pt x="f1246" y="f633"/>
                  <a:pt x="f435" y="f634"/>
                  <a:pt x="f434" y="f635"/>
                </a:cubicBezTo>
                <a:cubicBezTo>
                  <a:pt x="f433" y="f636"/>
                  <a:pt x="f432" y="f637"/>
                  <a:pt x="f432" y="f638"/>
                </a:cubicBezTo>
                <a:cubicBezTo>
                  <a:pt x="f432" y="f639"/>
                  <a:pt x="f1247" y="f641"/>
                  <a:pt x="f1248" y="f643"/>
                </a:cubicBezTo>
                <a:lnTo>
                  <a:pt x="f430" y="f644"/>
                </a:lnTo>
                <a:lnTo>
                  <a:pt x="f429" y="f645"/>
                </a:lnTo>
                <a:lnTo>
                  <a:pt x="f1249" y="f647"/>
                </a:lnTo>
                <a:cubicBezTo>
                  <a:pt x="f1250" y="f649"/>
                  <a:pt x="f1251" y="f651"/>
                  <a:pt x="f1252" y="f653"/>
                </a:cubicBezTo>
                <a:cubicBezTo>
                  <a:pt x="f1253" y="f655"/>
                  <a:pt x="f1254" y="f657"/>
                  <a:pt x="f456" y="f658"/>
                </a:cubicBezTo>
                <a:lnTo>
                  <a:pt x="f1255" y="f660"/>
                </a:lnTo>
                <a:cubicBezTo>
                  <a:pt x="f1256" y="f756"/>
                  <a:pt x="f1257" y="f754"/>
                  <a:pt x="f1258" y="f716"/>
                </a:cubicBezTo>
                <a:cubicBezTo>
                  <a:pt x="f1259" y="f718"/>
                  <a:pt x="f1260" y="f720"/>
                  <a:pt x="f1261" y="f722"/>
                </a:cubicBezTo>
                <a:lnTo>
                  <a:pt x="f1262" y="f724"/>
                </a:lnTo>
                <a:cubicBezTo>
                  <a:pt x="f1263" y="f726"/>
                  <a:pt x="f1264" y="f728"/>
                  <a:pt x="f1265" y="f730"/>
                </a:cubicBezTo>
                <a:cubicBezTo>
                  <a:pt x="f1266" y="f732"/>
                  <a:pt x="f1267" y="f734"/>
                  <a:pt x="f1267" y="f735"/>
                </a:cubicBezTo>
                <a:lnTo>
                  <a:pt x="f1268" y="f737"/>
                </a:lnTo>
                <a:lnTo>
                  <a:pt x="f1269" y="f739"/>
                </a:lnTo>
                <a:close/>
                <a:moveTo>
                  <a:pt x="f1270" y="f677"/>
                </a:moveTo>
                <a:lnTo>
                  <a:pt x="f1271" y="f739"/>
                </a:lnTo>
                <a:lnTo>
                  <a:pt x="f1272" y="f737"/>
                </a:lnTo>
                <a:lnTo>
                  <a:pt x="f1273" y="f735"/>
                </a:lnTo>
                <a:cubicBezTo>
                  <a:pt x="f1273" y="f734"/>
                  <a:pt x="f1274" y="f732"/>
                  <a:pt x="f1275" y="f730"/>
                </a:cubicBezTo>
                <a:cubicBezTo>
                  <a:pt x="f1276" y="f728"/>
                  <a:pt x="f1277" y="f726"/>
                  <a:pt x="f1278" y="f724"/>
                </a:cubicBezTo>
                <a:lnTo>
                  <a:pt x="f1279" y="f722"/>
                </a:lnTo>
                <a:cubicBezTo>
                  <a:pt x="f1280" y="f720"/>
                  <a:pt x="f1281" y="f718"/>
                  <a:pt x="f1282" y="f716"/>
                </a:cubicBezTo>
                <a:cubicBezTo>
                  <a:pt x="f1283" y="f754"/>
                  <a:pt x="f1284" y="f756"/>
                  <a:pt x="f1285" y="f660"/>
                </a:cubicBezTo>
                <a:lnTo>
                  <a:pt x="f1286" y="f658"/>
                </a:lnTo>
                <a:cubicBezTo>
                  <a:pt x="f1287" y="f657"/>
                  <a:pt x="f1288" y="f655"/>
                  <a:pt x="f1289" y="f653"/>
                </a:cubicBezTo>
                <a:cubicBezTo>
                  <a:pt x="f1290" y="f651"/>
                  <a:pt x="f1291" y="f649"/>
                  <a:pt x="f1292" y="f647"/>
                </a:cubicBezTo>
                <a:lnTo>
                  <a:pt x="f1293" y="f645"/>
                </a:lnTo>
                <a:lnTo>
                  <a:pt x="f1294" y="f644"/>
                </a:lnTo>
                <a:lnTo>
                  <a:pt x="f1295" y="f643"/>
                </a:lnTo>
                <a:cubicBezTo>
                  <a:pt x="f1296" y="f641"/>
                  <a:pt x="f1297" y="f639"/>
                  <a:pt x="f1297" y="f638"/>
                </a:cubicBezTo>
                <a:cubicBezTo>
                  <a:pt x="f1297" y="f637"/>
                  <a:pt x="f1298" y="f636"/>
                  <a:pt x="f1299" y="f635"/>
                </a:cubicBezTo>
                <a:cubicBezTo>
                  <a:pt x="f1300" y="f634"/>
                  <a:pt x="f1301" y="f633"/>
                  <a:pt x="f1302" y="f631"/>
                </a:cubicBezTo>
                <a:lnTo>
                  <a:pt x="f1303" y="f629"/>
                </a:lnTo>
                <a:cubicBezTo>
                  <a:pt x="f1304" y="f627"/>
                  <a:pt x="f1305" y="f625"/>
                  <a:pt x="f1306" y="f623"/>
                </a:cubicBezTo>
                <a:cubicBezTo>
                  <a:pt x="f1307" y="f780"/>
                  <a:pt x="f1308" y="f782"/>
                  <a:pt x="f1309" y="f693"/>
                </a:cubicBezTo>
                <a:lnTo>
                  <a:pt x="f1310" y="f691"/>
                </a:lnTo>
                <a:cubicBezTo>
                  <a:pt x="f1311" y="f689"/>
                  <a:pt x="f1312" y="f687"/>
                  <a:pt x="f1313" y="f685"/>
                </a:cubicBezTo>
                <a:cubicBezTo>
                  <a:pt x="f1314" y="f683"/>
                  <a:pt x="f1315" y="f681"/>
                  <a:pt x="f1316" y="f679"/>
                </a:cubicBezTo>
                <a:close/>
                <a:moveTo>
                  <a:pt x="f51" y="f1317"/>
                </a:moveTo>
                <a:cubicBezTo>
                  <a:pt x="f1318" y="f1319"/>
                  <a:pt x="f1320" y="f1321"/>
                  <a:pt x="f1322" y="f1323"/>
                </a:cubicBezTo>
                <a:cubicBezTo>
                  <a:pt x="f1324" y="f1325"/>
                  <a:pt x="f1326" y="f1327"/>
                  <a:pt x="f51" y="f1317"/>
                </a:cubicBezTo>
                <a:close/>
                <a:moveTo>
                  <a:pt x="f108" y="f1317"/>
                </a:moveTo>
                <a:cubicBezTo>
                  <a:pt x="f553" y="f1327"/>
                  <a:pt x="f1328" y="f1325"/>
                  <a:pt x="f551" y="f1323"/>
                </a:cubicBezTo>
                <a:cubicBezTo>
                  <a:pt x="f555" y="f1321"/>
                  <a:pt x="f1329" y="f1319"/>
                  <a:pt x="f108" y="f1317"/>
                </a:cubicBezTo>
                <a:close/>
                <a:moveTo>
                  <a:pt x="f138" y="f1317"/>
                </a:moveTo>
                <a:cubicBezTo>
                  <a:pt x="f1330" y="f1319"/>
                  <a:pt x="f1331" y="f1321"/>
                  <a:pt x="f1332" y="f1323"/>
                </a:cubicBezTo>
                <a:cubicBezTo>
                  <a:pt x="f1333" y="f1325"/>
                  <a:pt x="f1334" y="f1327"/>
                  <a:pt x="f138" y="f1317"/>
                </a:cubicBezTo>
                <a:close/>
                <a:moveTo>
                  <a:pt x="f176" y="f1317"/>
                </a:moveTo>
                <a:cubicBezTo>
                  <a:pt x="f564" y="f1327"/>
                  <a:pt x="f1335" y="f1325"/>
                  <a:pt x="f562" y="f1323"/>
                </a:cubicBezTo>
                <a:cubicBezTo>
                  <a:pt x="f566" y="f1321"/>
                  <a:pt x="f1336" y="f1319"/>
                  <a:pt x="f176" y="f1317"/>
                </a:cubicBezTo>
                <a:close/>
                <a:moveTo>
                  <a:pt x="f206" y="f1317"/>
                </a:moveTo>
                <a:cubicBezTo>
                  <a:pt x="f1337" y="f1319"/>
                  <a:pt x="f1338" y="f1321"/>
                  <a:pt x="f1339" y="f1323"/>
                </a:cubicBezTo>
                <a:cubicBezTo>
                  <a:pt x="f1340" y="f1325"/>
                  <a:pt x="f1341" y="f1327"/>
                  <a:pt x="f206" y="f1317"/>
                </a:cubicBezTo>
                <a:close/>
                <a:moveTo>
                  <a:pt x="f244" y="f1317"/>
                </a:moveTo>
                <a:cubicBezTo>
                  <a:pt x="f575" y="f1327"/>
                  <a:pt x="f1342" y="f1325"/>
                  <a:pt x="f573" y="f1323"/>
                </a:cubicBezTo>
                <a:cubicBezTo>
                  <a:pt x="f577" y="f1321"/>
                  <a:pt x="f1343" y="f1319"/>
                  <a:pt x="f244" y="f1317"/>
                </a:cubicBezTo>
                <a:close/>
                <a:moveTo>
                  <a:pt x="f274" y="f1317"/>
                </a:moveTo>
                <a:cubicBezTo>
                  <a:pt x="f1344" y="f1319"/>
                  <a:pt x="f1345" y="f1321"/>
                  <a:pt x="f1346" y="f1323"/>
                </a:cubicBezTo>
                <a:cubicBezTo>
                  <a:pt x="f1347" y="f1325"/>
                  <a:pt x="f1348" y="f1327"/>
                  <a:pt x="f274" y="f1317"/>
                </a:cubicBezTo>
                <a:close/>
                <a:moveTo>
                  <a:pt x="f312" y="f1317"/>
                </a:moveTo>
                <a:cubicBezTo>
                  <a:pt x="f586" y="f1327"/>
                  <a:pt x="f1349" y="f1325"/>
                  <a:pt x="f584" y="f1323"/>
                </a:cubicBezTo>
                <a:cubicBezTo>
                  <a:pt x="f588" y="f1321"/>
                  <a:pt x="f1350" y="f1319"/>
                  <a:pt x="f312" y="f1317"/>
                </a:cubicBezTo>
                <a:close/>
                <a:moveTo>
                  <a:pt x="f342" y="f1317"/>
                </a:moveTo>
                <a:cubicBezTo>
                  <a:pt x="f1351" y="f1319"/>
                  <a:pt x="f1352" y="f1321"/>
                  <a:pt x="f1353" y="f1323"/>
                </a:cubicBezTo>
                <a:cubicBezTo>
                  <a:pt x="f1354" y="f1325"/>
                  <a:pt x="f1355" y="f1327"/>
                  <a:pt x="f342" y="f1317"/>
                </a:cubicBezTo>
                <a:close/>
                <a:moveTo>
                  <a:pt x="f380" y="f1317"/>
                </a:moveTo>
                <a:cubicBezTo>
                  <a:pt x="f597" y="f1327"/>
                  <a:pt x="f1356" y="f1325"/>
                  <a:pt x="f595" y="f1323"/>
                </a:cubicBezTo>
                <a:cubicBezTo>
                  <a:pt x="f599" y="f1321"/>
                  <a:pt x="f1357" y="f1319"/>
                  <a:pt x="f380" y="f1317"/>
                </a:cubicBezTo>
                <a:close/>
                <a:moveTo>
                  <a:pt x="f410" y="f1317"/>
                </a:moveTo>
                <a:cubicBezTo>
                  <a:pt x="f1358" y="f1319"/>
                  <a:pt x="f1359" y="f1321"/>
                  <a:pt x="f1360" y="f1323"/>
                </a:cubicBezTo>
                <a:cubicBezTo>
                  <a:pt x="f1361" y="f1325"/>
                  <a:pt x="f1362" y="f1327"/>
                  <a:pt x="f410" y="f1317"/>
                </a:cubicBezTo>
                <a:close/>
                <a:moveTo>
                  <a:pt x="f448" y="f1317"/>
                </a:moveTo>
                <a:cubicBezTo>
                  <a:pt x="f608" y="f1327"/>
                  <a:pt x="f1363" y="f1325"/>
                  <a:pt x="f606" y="f1323"/>
                </a:cubicBezTo>
                <a:cubicBezTo>
                  <a:pt x="f610" y="f1321"/>
                  <a:pt x="f1364" y="f1319"/>
                  <a:pt x="f448" y="f1317"/>
                </a:cubicBezTo>
                <a:close/>
                <a:moveTo>
                  <a:pt x="f478" y="f1317"/>
                </a:moveTo>
                <a:cubicBezTo>
                  <a:pt x="f1365" y="f1319"/>
                  <a:pt x="f1366" y="f1321"/>
                  <a:pt x="f1367" y="f1323"/>
                </a:cubicBezTo>
                <a:cubicBezTo>
                  <a:pt x="f1368" y="f1325"/>
                  <a:pt x="f1369" y="f1327"/>
                  <a:pt x="f478" y="f1317"/>
                </a:cubicBezTo>
                <a:close/>
                <a:moveTo>
                  <a:pt x="f3" y="f1370"/>
                </a:moveTo>
                <a:lnTo>
                  <a:pt x="f3" y="f1371"/>
                </a:lnTo>
                <a:cubicBezTo>
                  <a:pt x="f1372" y="f1373"/>
                  <a:pt x="f1374" y="f1375"/>
                  <a:pt x="f704" y="f1323"/>
                </a:cubicBezTo>
                <a:cubicBezTo>
                  <a:pt x="f1376" y="f1377"/>
                  <a:pt x="f1378" y="f1379"/>
                  <a:pt x="f3" y="f1380"/>
                </a:cubicBezTo>
                <a:lnTo>
                  <a:pt x="f3" y="f1381"/>
                </a:lnTo>
                <a:cubicBezTo>
                  <a:pt x="f1382" y="f1383"/>
                  <a:pt x="f1384" y="f1385"/>
                  <a:pt x="f1386" y="f1387"/>
                </a:cubicBezTo>
                <a:lnTo>
                  <a:pt x="f690" y="f1388"/>
                </a:lnTo>
                <a:cubicBezTo>
                  <a:pt x="f1389" y="f1390"/>
                  <a:pt x="f1391" y="f1392"/>
                  <a:pt x="f1393" y="f1394"/>
                </a:cubicBezTo>
                <a:cubicBezTo>
                  <a:pt x="f1395" y="f1396"/>
                  <a:pt x="f1397" y="f1398"/>
                  <a:pt x="f1399" y="f1400"/>
                </a:cubicBezTo>
                <a:lnTo>
                  <a:pt x="f676" y="f1401"/>
                </a:lnTo>
                <a:lnTo>
                  <a:pt x="f738" y="f1402"/>
                </a:lnTo>
                <a:lnTo>
                  <a:pt x="f1403" y="f1404"/>
                </a:lnTo>
                <a:cubicBezTo>
                  <a:pt x="f1405" y="f1406"/>
                  <a:pt x="f733" y="f1407"/>
                  <a:pt x="f733" y="f1408"/>
                </a:cubicBezTo>
                <a:cubicBezTo>
                  <a:pt x="f733" y="f1409"/>
                  <a:pt x="f731" y="f1410"/>
                  <a:pt x="f729" y="f1411"/>
                </a:cubicBezTo>
                <a:cubicBezTo>
                  <a:pt x="f727" y="f1412"/>
                  <a:pt x="f1413" y="f1414"/>
                  <a:pt x="f1415" y="f1416"/>
                </a:cubicBezTo>
                <a:lnTo>
                  <a:pt x="f1417" y="f1418"/>
                </a:lnTo>
                <a:cubicBezTo>
                  <a:pt x="f1419" y="f1420"/>
                  <a:pt x="f1421" y="f1422"/>
                  <a:pt x="f1423" y="f1424"/>
                </a:cubicBezTo>
                <a:cubicBezTo>
                  <a:pt x="f713" y="f1425"/>
                  <a:pt x="f1426" y="f1427"/>
                  <a:pt x="f3" y="f1370"/>
                </a:cubicBezTo>
                <a:close/>
                <a:moveTo>
                  <a:pt x="f23" y="f1428"/>
                </a:moveTo>
                <a:lnTo>
                  <a:pt x="f25" y="f1429"/>
                </a:lnTo>
                <a:cubicBezTo>
                  <a:pt x="f27" y="f1430"/>
                  <a:pt x="f29" y="f1431"/>
                  <a:pt x="f31" y="f1432"/>
                </a:cubicBezTo>
                <a:cubicBezTo>
                  <a:pt x="f33" y="f1433"/>
                  <a:pt x="f35" y="f1434"/>
                  <a:pt x="f37" y="f1435"/>
                </a:cubicBezTo>
                <a:lnTo>
                  <a:pt x="f39" y="f1436"/>
                </a:lnTo>
                <a:cubicBezTo>
                  <a:pt x="f1437" y="f1438"/>
                  <a:pt x="f1439" y="f1440"/>
                  <a:pt x="f1441" y="f1424"/>
                </a:cubicBezTo>
                <a:cubicBezTo>
                  <a:pt x="f1442" y="f1422"/>
                  <a:pt x="f1443" y="f1420"/>
                  <a:pt x="f1444" y="f1418"/>
                </a:cubicBezTo>
                <a:lnTo>
                  <a:pt x="f1445" y="f1416"/>
                </a:lnTo>
                <a:cubicBezTo>
                  <a:pt x="f1446" y="f1414"/>
                  <a:pt x="f1447" y="f1412"/>
                  <a:pt x="f1448" y="f1411"/>
                </a:cubicBezTo>
                <a:cubicBezTo>
                  <a:pt x="f1449" y="f1410"/>
                  <a:pt x="f1450" y="f1409"/>
                  <a:pt x="f1450" y="f1408"/>
                </a:cubicBezTo>
                <a:cubicBezTo>
                  <a:pt x="f1450" y="f1407"/>
                  <a:pt x="f1451" y="f1406"/>
                  <a:pt x="f1452" y="f1404"/>
                </a:cubicBezTo>
                <a:lnTo>
                  <a:pt x="f1453" y="f1402"/>
                </a:lnTo>
                <a:lnTo>
                  <a:pt x="f1454" y="f1401"/>
                </a:lnTo>
                <a:lnTo>
                  <a:pt x="f1455" y="f1400"/>
                </a:lnTo>
                <a:cubicBezTo>
                  <a:pt x="f1456" y="f1398"/>
                  <a:pt x="f1457" y="f1396"/>
                  <a:pt x="f1458" y="f1394"/>
                </a:cubicBezTo>
                <a:cubicBezTo>
                  <a:pt x="f1459" y="f1392"/>
                  <a:pt x="f1460" y="f1390"/>
                  <a:pt x="f1461" y="f1388"/>
                </a:cubicBezTo>
                <a:lnTo>
                  <a:pt x="f1462" y="f1387"/>
                </a:lnTo>
                <a:cubicBezTo>
                  <a:pt x="f1463" y="f1464"/>
                  <a:pt x="f1465" y="f1466"/>
                  <a:pt x="f63" y="f1467"/>
                </a:cubicBezTo>
                <a:cubicBezTo>
                  <a:pt x="f65" y="f1468"/>
                  <a:pt x="f67" y="f1469"/>
                  <a:pt x="f69" y="f1470"/>
                </a:cubicBezTo>
                <a:lnTo>
                  <a:pt x="f71" y="f1471"/>
                </a:lnTo>
                <a:cubicBezTo>
                  <a:pt x="f73" y="f1472"/>
                  <a:pt x="f75" y="f1473"/>
                  <a:pt x="f77" y="f1474"/>
                </a:cubicBezTo>
                <a:cubicBezTo>
                  <a:pt x="f79" y="f1475"/>
                  <a:pt x="f81" y="f1476"/>
                  <a:pt x="f81" y="f1477"/>
                </a:cubicBezTo>
                <a:lnTo>
                  <a:pt x="f84" y="f1478"/>
                </a:lnTo>
                <a:lnTo>
                  <a:pt x="f86" y="f1479"/>
                </a:lnTo>
                <a:close/>
                <a:moveTo>
                  <a:pt x="f88" y="f1428"/>
                </a:moveTo>
                <a:lnTo>
                  <a:pt x="f89" y="f1479"/>
                </a:lnTo>
                <a:lnTo>
                  <a:pt x="f90" y="f1478"/>
                </a:lnTo>
                <a:lnTo>
                  <a:pt x="f91" y="f1477"/>
                </a:lnTo>
                <a:cubicBezTo>
                  <a:pt x="f91" y="f1476"/>
                  <a:pt x="f92" y="f1475"/>
                  <a:pt x="f93" y="f1474"/>
                </a:cubicBezTo>
                <a:cubicBezTo>
                  <a:pt x="f94" y="f1473"/>
                  <a:pt x="f95" y="f1472"/>
                  <a:pt x="f96" y="f1471"/>
                </a:cubicBezTo>
                <a:lnTo>
                  <a:pt x="f97" y="f1470"/>
                </a:lnTo>
                <a:cubicBezTo>
                  <a:pt x="f98" y="f1469"/>
                  <a:pt x="f99" y="f1468"/>
                  <a:pt x="f100" y="f1467"/>
                </a:cubicBezTo>
                <a:cubicBezTo>
                  <a:pt x="f801" y="f1466"/>
                  <a:pt x="f800" y="f1464"/>
                  <a:pt x="f1480" y="f1387"/>
                </a:cubicBezTo>
                <a:lnTo>
                  <a:pt x="f798" y="f1388"/>
                </a:lnTo>
                <a:cubicBezTo>
                  <a:pt x="f1481" y="f1390"/>
                  <a:pt x="f1482" y="f1392"/>
                  <a:pt x="f1483" y="f1394"/>
                </a:cubicBezTo>
                <a:cubicBezTo>
                  <a:pt x="f1484" y="f1396"/>
                  <a:pt x="f1485" y="f1398"/>
                  <a:pt x="f1486" y="f1400"/>
                </a:cubicBezTo>
                <a:lnTo>
                  <a:pt x="f791" y="f1401"/>
                </a:lnTo>
                <a:lnTo>
                  <a:pt x="f830" y="f1402"/>
                </a:lnTo>
                <a:lnTo>
                  <a:pt x="f1487" y="f1404"/>
                </a:lnTo>
                <a:cubicBezTo>
                  <a:pt x="f1488" y="f1406"/>
                  <a:pt x="f828" y="f1407"/>
                  <a:pt x="f828" y="f1408"/>
                </a:cubicBezTo>
                <a:cubicBezTo>
                  <a:pt x="f828" y="f1409"/>
                  <a:pt x="f827" y="f1410"/>
                  <a:pt x="f826" y="f1411"/>
                </a:cubicBezTo>
                <a:cubicBezTo>
                  <a:pt x="f825" y="f1412"/>
                  <a:pt x="f1489" y="f1414"/>
                  <a:pt x="f1490" y="f1416"/>
                </a:cubicBezTo>
                <a:lnTo>
                  <a:pt x="f1491" y="f1418"/>
                </a:lnTo>
                <a:cubicBezTo>
                  <a:pt x="f1492" y="f1420"/>
                  <a:pt x="f1493" y="f1422"/>
                  <a:pt x="f1494" y="f1424"/>
                </a:cubicBezTo>
                <a:cubicBezTo>
                  <a:pt x="f818" y="f1440"/>
                  <a:pt x="f817" y="f1438"/>
                  <a:pt x="f115" y="f1436"/>
                </a:cubicBezTo>
                <a:lnTo>
                  <a:pt x="f116" y="f1435"/>
                </a:lnTo>
                <a:cubicBezTo>
                  <a:pt x="f117" y="f1434"/>
                  <a:pt x="f118" y="f1433"/>
                  <a:pt x="f119" y="f1432"/>
                </a:cubicBezTo>
                <a:cubicBezTo>
                  <a:pt x="f120" y="f1431"/>
                  <a:pt x="f121" y="f1430"/>
                  <a:pt x="f122" y="f1429"/>
                </a:cubicBezTo>
                <a:close/>
                <a:moveTo>
                  <a:pt x="f123" y="f1428"/>
                </a:moveTo>
                <a:lnTo>
                  <a:pt x="f124" y="f1429"/>
                </a:lnTo>
                <a:cubicBezTo>
                  <a:pt x="f125" y="f1430"/>
                  <a:pt x="f126" y="f1431"/>
                  <a:pt x="f127" y="f1432"/>
                </a:cubicBezTo>
                <a:cubicBezTo>
                  <a:pt x="f128" y="f1433"/>
                  <a:pt x="f129" y="f1434"/>
                  <a:pt x="f130" y="f1435"/>
                </a:cubicBezTo>
                <a:lnTo>
                  <a:pt x="f131" y="f1436"/>
                </a:lnTo>
                <a:cubicBezTo>
                  <a:pt x="f1495" y="f1438"/>
                  <a:pt x="f1496" y="f1440"/>
                  <a:pt x="f1497" y="f1424"/>
                </a:cubicBezTo>
                <a:cubicBezTo>
                  <a:pt x="f1498" y="f1422"/>
                  <a:pt x="f1499" y="f1420"/>
                  <a:pt x="f1500" y="f1418"/>
                </a:cubicBezTo>
                <a:lnTo>
                  <a:pt x="f1501" y="f1416"/>
                </a:lnTo>
                <a:cubicBezTo>
                  <a:pt x="f1502" y="f1414"/>
                  <a:pt x="f1503" y="f1412"/>
                  <a:pt x="f1504" y="f1411"/>
                </a:cubicBezTo>
                <a:cubicBezTo>
                  <a:pt x="f1505" y="f1410"/>
                  <a:pt x="f1506" y="f1409"/>
                  <a:pt x="f1506" y="f1408"/>
                </a:cubicBezTo>
                <a:cubicBezTo>
                  <a:pt x="f1506" y="f1407"/>
                  <a:pt x="f1507" y="f1406"/>
                  <a:pt x="f1508" y="f1404"/>
                </a:cubicBezTo>
                <a:lnTo>
                  <a:pt x="f1509" y="f1402"/>
                </a:lnTo>
                <a:lnTo>
                  <a:pt x="f1510" y="f1401"/>
                </a:lnTo>
                <a:lnTo>
                  <a:pt x="f1511" y="f1400"/>
                </a:lnTo>
                <a:cubicBezTo>
                  <a:pt x="f1512" y="f1398"/>
                  <a:pt x="f1513" y="f1396"/>
                  <a:pt x="f1514" y="f1394"/>
                </a:cubicBezTo>
                <a:cubicBezTo>
                  <a:pt x="f1515" y="f1392"/>
                  <a:pt x="f1516" y="f1390"/>
                  <a:pt x="f1517" y="f1388"/>
                </a:cubicBezTo>
                <a:lnTo>
                  <a:pt x="f1518" y="f1387"/>
                </a:lnTo>
                <a:cubicBezTo>
                  <a:pt x="f1519" y="f1464"/>
                  <a:pt x="f1520" y="f1466"/>
                  <a:pt x="f145" y="f1467"/>
                </a:cubicBezTo>
                <a:cubicBezTo>
                  <a:pt x="f146" y="f1468"/>
                  <a:pt x="f147" y="f1469"/>
                  <a:pt x="f148" y="f1470"/>
                </a:cubicBezTo>
                <a:lnTo>
                  <a:pt x="f149" y="f1471"/>
                </a:lnTo>
                <a:cubicBezTo>
                  <a:pt x="f150" y="f1472"/>
                  <a:pt x="f151" y="f1473"/>
                  <a:pt x="f152" y="f1474"/>
                </a:cubicBezTo>
                <a:cubicBezTo>
                  <a:pt x="f153" y="f1475"/>
                  <a:pt x="f154" y="f1476"/>
                  <a:pt x="f154" y="f1477"/>
                </a:cubicBezTo>
                <a:lnTo>
                  <a:pt x="f155" y="f1478"/>
                </a:lnTo>
                <a:lnTo>
                  <a:pt x="f156" y="f1479"/>
                </a:lnTo>
                <a:close/>
                <a:moveTo>
                  <a:pt x="f157" y="f1428"/>
                </a:moveTo>
                <a:lnTo>
                  <a:pt x="f158" y="f1479"/>
                </a:lnTo>
                <a:lnTo>
                  <a:pt x="f159" y="f1478"/>
                </a:lnTo>
                <a:lnTo>
                  <a:pt x="f160" y="f1477"/>
                </a:lnTo>
                <a:cubicBezTo>
                  <a:pt x="f160" y="f1476"/>
                  <a:pt x="f161" y="f1475"/>
                  <a:pt x="f162" y="f1474"/>
                </a:cubicBezTo>
                <a:cubicBezTo>
                  <a:pt x="f163" y="f1473"/>
                  <a:pt x="f164" y="f1472"/>
                  <a:pt x="f165" y="f1471"/>
                </a:cubicBezTo>
                <a:lnTo>
                  <a:pt x="f166" y="f1470"/>
                </a:lnTo>
                <a:cubicBezTo>
                  <a:pt x="f167" y="f1469"/>
                  <a:pt x="f168" y="f1468"/>
                  <a:pt x="f169" y="f1467"/>
                </a:cubicBezTo>
                <a:cubicBezTo>
                  <a:pt x="f888" y="f1466"/>
                  <a:pt x="f887" y="f1464"/>
                  <a:pt x="f1521" y="f1387"/>
                </a:cubicBezTo>
                <a:lnTo>
                  <a:pt x="f885" y="f1388"/>
                </a:lnTo>
                <a:cubicBezTo>
                  <a:pt x="f1522" y="f1390"/>
                  <a:pt x="f1523" y="f1392"/>
                  <a:pt x="f1524" y="f1394"/>
                </a:cubicBezTo>
                <a:cubicBezTo>
                  <a:pt x="f1525" y="f1396"/>
                  <a:pt x="f1526" y="f1398"/>
                  <a:pt x="f1527" y="f1400"/>
                </a:cubicBezTo>
                <a:lnTo>
                  <a:pt x="f878" y="f1401"/>
                </a:lnTo>
                <a:lnTo>
                  <a:pt x="f917" y="f1402"/>
                </a:lnTo>
                <a:lnTo>
                  <a:pt x="f1528" y="f1404"/>
                </a:lnTo>
                <a:cubicBezTo>
                  <a:pt x="f1529" y="f1406"/>
                  <a:pt x="f915" y="f1407"/>
                  <a:pt x="f915" y="f1408"/>
                </a:cubicBezTo>
                <a:cubicBezTo>
                  <a:pt x="f915" y="f1409"/>
                  <a:pt x="f914" y="f1410"/>
                  <a:pt x="f913" y="f1411"/>
                </a:cubicBezTo>
                <a:cubicBezTo>
                  <a:pt x="f912" y="f1412"/>
                  <a:pt x="f1530" y="f1414"/>
                  <a:pt x="f1531" y="f1416"/>
                </a:cubicBezTo>
                <a:lnTo>
                  <a:pt x="f1532" y="f1418"/>
                </a:lnTo>
                <a:cubicBezTo>
                  <a:pt x="f1533" y="f1420"/>
                  <a:pt x="f1534" y="f1422"/>
                  <a:pt x="f1535" y="f1424"/>
                </a:cubicBezTo>
                <a:cubicBezTo>
                  <a:pt x="f905" y="f1440"/>
                  <a:pt x="f904" y="f1438"/>
                  <a:pt x="f183" y="f1436"/>
                </a:cubicBezTo>
                <a:lnTo>
                  <a:pt x="f184" y="f1435"/>
                </a:lnTo>
                <a:cubicBezTo>
                  <a:pt x="f185" y="f1434"/>
                  <a:pt x="f186" y="f1433"/>
                  <a:pt x="f187" y="f1432"/>
                </a:cubicBezTo>
                <a:cubicBezTo>
                  <a:pt x="f188" y="f1431"/>
                  <a:pt x="f189" y="f1430"/>
                  <a:pt x="f190" y="f1429"/>
                </a:cubicBezTo>
                <a:close/>
                <a:moveTo>
                  <a:pt x="f191" y="f1428"/>
                </a:moveTo>
                <a:lnTo>
                  <a:pt x="f192" y="f1429"/>
                </a:lnTo>
                <a:cubicBezTo>
                  <a:pt x="f193" y="f1430"/>
                  <a:pt x="f194" y="f1431"/>
                  <a:pt x="f195" y="f1432"/>
                </a:cubicBezTo>
                <a:cubicBezTo>
                  <a:pt x="f196" y="f1433"/>
                  <a:pt x="f197" y="f1434"/>
                  <a:pt x="f198" y="f1435"/>
                </a:cubicBezTo>
                <a:lnTo>
                  <a:pt x="f199" y="f1436"/>
                </a:lnTo>
                <a:cubicBezTo>
                  <a:pt x="f1536" y="f1438"/>
                  <a:pt x="f1537" y="f1440"/>
                  <a:pt x="f1538" y="f1424"/>
                </a:cubicBezTo>
                <a:cubicBezTo>
                  <a:pt x="f1539" y="f1422"/>
                  <a:pt x="f1540" y="f1420"/>
                  <a:pt x="f1541" y="f1418"/>
                </a:cubicBezTo>
                <a:lnTo>
                  <a:pt x="f1542" y="f1416"/>
                </a:lnTo>
                <a:cubicBezTo>
                  <a:pt x="f1543" y="f1414"/>
                  <a:pt x="f1544" y="f1412"/>
                  <a:pt x="f1545" y="f1411"/>
                </a:cubicBezTo>
                <a:cubicBezTo>
                  <a:pt x="f1546" y="f1410"/>
                  <a:pt x="f1547" y="f1409"/>
                  <a:pt x="f1547" y="f1408"/>
                </a:cubicBezTo>
                <a:cubicBezTo>
                  <a:pt x="f1547" y="f1407"/>
                  <a:pt x="f1548" y="f1406"/>
                  <a:pt x="f1549" y="f1404"/>
                </a:cubicBezTo>
                <a:lnTo>
                  <a:pt x="f1550" y="f1402"/>
                </a:lnTo>
                <a:lnTo>
                  <a:pt x="f1551" y="f1401"/>
                </a:lnTo>
                <a:lnTo>
                  <a:pt x="f1552" y="f1400"/>
                </a:lnTo>
                <a:cubicBezTo>
                  <a:pt x="f1553" y="f1398"/>
                  <a:pt x="f1554" y="f1396"/>
                  <a:pt x="f1555" y="f1394"/>
                </a:cubicBezTo>
                <a:cubicBezTo>
                  <a:pt x="f1556" y="f1392"/>
                  <a:pt x="f1557" y="f1390"/>
                  <a:pt x="f1558" y="f1388"/>
                </a:cubicBezTo>
                <a:lnTo>
                  <a:pt x="f1559" y="f1387"/>
                </a:lnTo>
                <a:cubicBezTo>
                  <a:pt x="f1560" y="f1464"/>
                  <a:pt x="f1561" y="f1466"/>
                  <a:pt x="f213" y="f1467"/>
                </a:cubicBezTo>
                <a:cubicBezTo>
                  <a:pt x="f214" y="f1468"/>
                  <a:pt x="f215" y="f1469"/>
                  <a:pt x="f216" y="f1470"/>
                </a:cubicBezTo>
                <a:lnTo>
                  <a:pt x="f217" y="f1471"/>
                </a:lnTo>
                <a:cubicBezTo>
                  <a:pt x="f218" y="f1472"/>
                  <a:pt x="f219" y="f1473"/>
                  <a:pt x="f220" y="f1474"/>
                </a:cubicBezTo>
                <a:cubicBezTo>
                  <a:pt x="f221" y="f1475"/>
                  <a:pt x="f222" y="f1476"/>
                  <a:pt x="f222" y="f1477"/>
                </a:cubicBezTo>
                <a:lnTo>
                  <a:pt x="f223" y="f1478"/>
                </a:lnTo>
                <a:lnTo>
                  <a:pt x="f224" y="f1479"/>
                </a:lnTo>
                <a:close/>
                <a:moveTo>
                  <a:pt x="f225" y="f1428"/>
                </a:moveTo>
                <a:lnTo>
                  <a:pt x="f226" y="f1479"/>
                </a:lnTo>
                <a:lnTo>
                  <a:pt x="f227" y="f1478"/>
                </a:lnTo>
                <a:lnTo>
                  <a:pt x="f228" y="f1477"/>
                </a:lnTo>
                <a:cubicBezTo>
                  <a:pt x="f228" y="f1476"/>
                  <a:pt x="f984" y="f1475"/>
                  <a:pt x="f983" y="f1474"/>
                </a:cubicBezTo>
                <a:cubicBezTo>
                  <a:pt x="f982" y="f1473"/>
                  <a:pt x="f232" y="f1472"/>
                  <a:pt x="f1562" y="f1471"/>
                </a:cubicBezTo>
                <a:lnTo>
                  <a:pt x="f234" y="f1470"/>
                </a:lnTo>
                <a:cubicBezTo>
                  <a:pt x="f1563" y="f1469"/>
                  <a:pt x="f236" y="f1468"/>
                  <a:pt x="f1564" y="f1467"/>
                </a:cubicBezTo>
                <a:cubicBezTo>
                  <a:pt x="f975" y="f1466"/>
                  <a:pt x="f974" y="f1464"/>
                  <a:pt x="f1565" y="f1387"/>
                </a:cubicBezTo>
                <a:lnTo>
                  <a:pt x="f972" y="f1388"/>
                </a:lnTo>
                <a:cubicBezTo>
                  <a:pt x="f1566" y="f1390"/>
                  <a:pt x="f1567" y="f1392"/>
                  <a:pt x="f1568" y="f1394"/>
                </a:cubicBezTo>
                <a:cubicBezTo>
                  <a:pt x="f1569" y="f1396"/>
                  <a:pt x="f1570" y="f1398"/>
                  <a:pt x="f1571" y="f1400"/>
                </a:cubicBezTo>
                <a:lnTo>
                  <a:pt x="f965" y="f1401"/>
                </a:lnTo>
                <a:lnTo>
                  <a:pt x="f1008" y="f1402"/>
                </a:lnTo>
                <a:lnTo>
                  <a:pt x="f1572" y="f1404"/>
                </a:lnTo>
                <a:cubicBezTo>
                  <a:pt x="f1573" y="f1406"/>
                  <a:pt x="f1006" y="f1407"/>
                  <a:pt x="f1006" y="f1408"/>
                </a:cubicBezTo>
                <a:cubicBezTo>
                  <a:pt x="f1006" y="f1409"/>
                  <a:pt x="f1005" y="f1410"/>
                  <a:pt x="f1004" y="f1411"/>
                </a:cubicBezTo>
                <a:cubicBezTo>
                  <a:pt x="f1003" y="f1412"/>
                  <a:pt x="f1574" y="f1414"/>
                  <a:pt x="f1575" y="f1416"/>
                </a:cubicBezTo>
                <a:lnTo>
                  <a:pt x="f1576" y="f1418"/>
                </a:lnTo>
                <a:cubicBezTo>
                  <a:pt x="f1577" y="f1420"/>
                  <a:pt x="f1578" y="f1422"/>
                  <a:pt x="f1579" y="f1424"/>
                </a:cubicBezTo>
                <a:cubicBezTo>
                  <a:pt x="f996" y="f1440"/>
                  <a:pt x="f995" y="f1438"/>
                  <a:pt x="f1580" y="f1436"/>
                </a:cubicBezTo>
                <a:lnTo>
                  <a:pt x="f993" y="f1435"/>
                </a:lnTo>
                <a:cubicBezTo>
                  <a:pt x="f253" y="f1434"/>
                  <a:pt x="f254" y="f1433"/>
                  <a:pt x="f255" y="f1432"/>
                </a:cubicBezTo>
                <a:cubicBezTo>
                  <a:pt x="f1581" y="f1431"/>
                  <a:pt x="f257" y="f1430"/>
                  <a:pt x="f1582" y="f1429"/>
                </a:cubicBezTo>
                <a:close/>
                <a:moveTo>
                  <a:pt x="f259" y="f1428"/>
                </a:moveTo>
                <a:lnTo>
                  <a:pt x="f260" y="f1429"/>
                </a:lnTo>
                <a:cubicBezTo>
                  <a:pt x="f261" y="f1430"/>
                  <a:pt x="f262" y="f1431"/>
                  <a:pt x="f263" y="f1432"/>
                </a:cubicBezTo>
                <a:cubicBezTo>
                  <a:pt x="f264" y="f1433"/>
                  <a:pt x="f265" y="f1434"/>
                  <a:pt x="f266" y="f1435"/>
                </a:cubicBezTo>
                <a:lnTo>
                  <a:pt x="f267" y="f1436"/>
                </a:lnTo>
                <a:cubicBezTo>
                  <a:pt x="f1583" y="f1438"/>
                  <a:pt x="f1584" y="f1440"/>
                  <a:pt x="f1585" y="f1424"/>
                </a:cubicBezTo>
                <a:cubicBezTo>
                  <a:pt x="f1586" y="f1422"/>
                  <a:pt x="f1587" y="f1420"/>
                  <a:pt x="f1588" y="f1418"/>
                </a:cubicBezTo>
                <a:lnTo>
                  <a:pt x="f1589" y="f1416"/>
                </a:lnTo>
                <a:cubicBezTo>
                  <a:pt x="f1590" y="f1414"/>
                  <a:pt x="f1591" y="f1412"/>
                  <a:pt x="f1592" y="f1411"/>
                </a:cubicBezTo>
                <a:cubicBezTo>
                  <a:pt x="f1593" y="f1410"/>
                  <a:pt x="f1594" y="f1409"/>
                  <a:pt x="f1594" y="f1408"/>
                </a:cubicBezTo>
                <a:cubicBezTo>
                  <a:pt x="f1594" y="f1407"/>
                  <a:pt x="f1595" y="f1406"/>
                  <a:pt x="f1596" y="f1404"/>
                </a:cubicBezTo>
                <a:lnTo>
                  <a:pt x="f1597" y="f1402"/>
                </a:lnTo>
                <a:lnTo>
                  <a:pt x="f1598" y="f1401"/>
                </a:lnTo>
                <a:lnTo>
                  <a:pt x="f1599" y="f1400"/>
                </a:lnTo>
                <a:cubicBezTo>
                  <a:pt x="f1600" y="f1398"/>
                  <a:pt x="f1601" y="f1396"/>
                  <a:pt x="f1602" y="f1394"/>
                </a:cubicBezTo>
                <a:cubicBezTo>
                  <a:pt x="f1603" y="f1392"/>
                  <a:pt x="f1604" y="f1390"/>
                  <a:pt x="f1605" y="f1388"/>
                </a:cubicBezTo>
                <a:lnTo>
                  <a:pt x="f1606" y="f1387"/>
                </a:lnTo>
                <a:cubicBezTo>
                  <a:pt x="f1607" y="f1464"/>
                  <a:pt x="f1608" y="f1466"/>
                  <a:pt x="f281" y="f1467"/>
                </a:cubicBezTo>
                <a:cubicBezTo>
                  <a:pt x="f282" y="f1468"/>
                  <a:pt x="f283" y="f1469"/>
                  <a:pt x="f284" y="f1470"/>
                </a:cubicBezTo>
                <a:lnTo>
                  <a:pt x="f285" y="f1471"/>
                </a:lnTo>
                <a:cubicBezTo>
                  <a:pt x="f286" y="f1472"/>
                  <a:pt x="f287" y="f1473"/>
                  <a:pt x="f288" y="f1474"/>
                </a:cubicBezTo>
                <a:cubicBezTo>
                  <a:pt x="f289" y="f1475"/>
                  <a:pt x="f290" y="f1476"/>
                  <a:pt x="f290" y="f1477"/>
                </a:cubicBezTo>
                <a:lnTo>
                  <a:pt x="f291" y="f1478"/>
                </a:lnTo>
                <a:lnTo>
                  <a:pt x="f292" y="f1479"/>
                </a:lnTo>
                <a:close/>
                <a:moveTo>
                  <a:pt x="f293" y="f1428"/>
                </a:moveTo>
                <a:lnTo>
                  <a:pt x="f294" y="f1479"/>
                </a:lnTo>
                <a:lnTo>
                  <a:pt x="f295" y="f1478"/>
                </a:lnTo>
                <a:lnTo>
                  <a:pt x="f296" y="f1477"/>
                </a:lnTo>
                <a:cubicBezTo>
                  <a:pt x="f296" y="f1476"/>
                  <a:pt x="f297" y="f1475"/>
                  <a:pt x="f298" y="f1474"/>
                </a:cubicBezTo>
                <a:cubicBezTo>
                  <a:pt x="f299" y="f1473"/>
                  <a:pt x="f300" y="f1472"/>
                  <a:pt x="f301" y="f1471"/>
                </a:cubicBezTo>
                <a:lnTo>
                  <a:pt x="f302" y="f1470"/>
                </a:lnTo>
                <a:cubicBezTo>
                  <a:pt x="f303" y="f1469"/>
                  <a:pt x="f304" y="f1468"/>
                  <a:pt x="f305" y="f1467"/>
                </a:cubicBezTo>
                <a:cubicBezTo>
                  <a:pt x="f1066" y="f1466"/>
                  <a:pt x="f1065" y="f1464"/>
                  <a:pt x="f1609" y="f1387"/>
                </a:cubicBezTo>
                <a:lnTo>
                  <a:pt x="f1063" y="f1388"/>
                </a:lnTo>
                <a:cubicBezTo>
                  <a:pt x="f1610" y="f1390"/>
                  <a:pt x="f1611" y="f1392"/>
                  <a:pt x="f1612" y="f1394"/>
                </a:cubicBezTo>
                <a:cubicBezTo>
                  <a:pt x="f1613" y="f1396"/>
                  <a:pt x="f1614" y="f1398"/>
                  <a:pt x="f1615" y="f1400"/>
                </a:cubicBezTo>
                <a:lnTo>
                  <a:pt x="f1056" y="f1401"/>
                </a:lnTo>
                <a:lnTo>
                  <a:pt x="f1095" y="f1402"/>
                </a:lnTo>
                <a:lnTo>
                  <a:pt x="f1616" y="f1404"/>
                </a:lnTo>
                <a:cubicBezTo>
                  <a:pt x="f1617" y="f1406"/>
                  <a:pt x="f1093" y="f1407"/>
                  <a:pt x="f1093" y="f1408"/>
                </a:cubicBezTo>
                <a:cubicBezTo>
                  <a:pt x="f1093" y="f1409"/>
                  <a:pt x="f1092" y="f1410"/>
                  <a:pt x="f1091" y="f1411"/>
                </a:cubicBezTo>
                <a:cubicBezTo>
                  <a:pt x="f1090" y="f1412"/>
                  <a:pt x="f1618" y="f1414"/>
                  <a:pt x="f1619" y="f1416"/>
                </a:cubicBezTo>
                <a:lnTo>
                  <a:pt x="f1620" y="f1418"/>
                </a:lnTo>
                <a:cubicBezTo>
                  <a:pt x="f1621" y="f1420"/>
                  <a:pt x="f1622" y="f1422"/>
                  <a:pt x="f1623" y="f1424"/>
                </a:cubicBezTo>
                <a:cubicBezTo>
                  <a:pt x="f1083" y="f1440"/>
                  <a:pt x="f1082" y="f1438"/>
                  <a:pt x="f319" y="f1436"/>
                </a:cubicBezTo>
                <a:lnTo>
                  <a:pt x="f320" y="f1435"/>
                </a:lnTo>
                <a:cubicBezTo>
                  <a:pt x="f321" y="f1434"/>
                  <a:pt x="f322" y="f1433"/>
                  <a:pt x="f323" y="f1432"/>
                </a:cubicBezTo>
                <a:cubicBezTo>
                  <a:pt x="f324" y="f1431"/>
                  <a:pt x="f325" y="f1430"/>
                  <a:pt x="f326" y="f1429"/>
                </a:cubicBezTo>
                <a:close/>
                <a:moveTo>
                  <a:pt x="f327" y="f1428"/>
                </a:moveTo>
                <a:lnTo>
                  <a:pt x="f328" y="f1429"/>
                </a:lnTo>
                <a:cubicBezTo>
                  <a:pt x="f329" y="f1430"/>
                  <a:pt x="f330" y="f1431"/>
                  <a:pt x="f331" y="f1432"/>
                </a:cubicBezTo>
                <a:cubicBezTo>
                  <a:pt x="f332" y="f1433"/>
                  <a:pt x="f333" y="f1434"/>
                  <a:pt x="f334" y="f1435"/>
                </a:cubicBezTo>
                <a:lnTo>
                  <a:pt x="f335" y="f1436"/>
                </a:lnTo>
                <a:cubicBezTo>
                  <a:pt x="f1624" y="f1438"/>
                  <a:pt x="f1625" y="f1440"/>
                  <a:pt x="f1626" y="f1424"/>
                </a:cubicBezTo>
                <a:cubicBezTo>
                  <a:pt x="f1627" y="f1422"/>
                  <a:pt x="f1628" y="f1420"/>
                  <a:pt x="f1629" y="f1418"/>
                </a:cubicBezTo>
                <a:lnTo>
                  <a:pt x="f1630" y="f1416"/>
                </a:lnTo>
                <a:cubicBezTo>
                  <a:pt x="f1631" y="f1414"/>
                  <a:pt x="f1632" y="f1412"/>
                  <a:pt x="f1633" y="f1411"/>
                </a:cubicBezTo>
                <a:cubicBezTo>
                  <a:pt x="f1634" y="f1410"/>
                  <a:pt x="f1635" y="f1409"/>
                  <a:pt x="f1635" y="f1408"/>
                </a:cubicBezTo>
                <a:cubicBezTo>
                  <a:pt x="f1635" y="f1407"/>
                  <a:pt x="f1636" y="f1406"/>
                  <a:pt x="f1637" y="f1404"/>
                </a:cubicBezTo>
                <a:lnTo>
                  <a:pt x="f1638" y="f1402"/>
                </a:lnTo>
                <a:lnTo>
                  <a:pt x="f1639" y="f1401"/>
                </a:lnTo>
                <a:lnTo>
                  <a:pt x="f1640" y="f1400"/>
                </a:lnTo>
                <a:cubicBezTo>
                  <a:pt x="f1641" y="f1398"/>
                  <a:pt x="f1642" y="f1396"/>
                  <a:pt x="f1643" y="f1394"/>
                </a:cubicBezTo>
                <a:cubicBezTo>
                  <a:pt x="f1644" y="f1392"/>
                  <a:pt x="f1645" y="f1390"/>
                  <a:pt x="f1646" y="f1388"/>
                </a:cubicBezTo>
                <a:lnTo>
                  <a:pt x="f1647" y="f1387"/>
                </a:lnTo>
                <a:cubicBezTo>
                  <a:pt x="f1648" y="f1464"/>
                  <a:pt x="f1649" y="f1466"/>
                  <a:pt x="f349" y="f1467"/>
                </a:cubicBezTo>
                <a:cubicBezTo>
                  <a:pt x="f350" y="f1468"/>
                  <a:pt x="f351" y="f1469"/>
                  <a:pt x="f352" y="f1470"/>
                </a:cubicBezTo>
                <a:lnTo>
                  <a:pt x="f353" y="f1471"/>
                </a:lnTo>
                <a:cubicBezTo>
                  <a:pt x="f354" y="f1472"/>
                  <a:pt x="f355" y="f1473"/>
                  <a:pt x="f356" y="f1474"/>
                </a:cubicBezTo>
                <a:cubicBezTo>
                  <a:pt x="f357" y="f1475"/>
                  <a:pt x="f358" y="f1476"/>
                  <a:pt x="f358" y="f1477"/>
                </a:cubicBezTo>
                <a:lnTo>
                  <a:pt x="f359" y="f1478"/>
                </a:lnTo>
                <a:lnTo>
                  <a:pt x="f360" y="f1479"/>
                </a:lnTo>
                <a:close/>
                <a:moveTo>
                  <a:pt x="f361" y="f1428"/>
                </a:moveTo>
                <a:lnTo>
                  <a:pt x="f362" y="f1479"/>
                </a:lnTo>
                <a:lnTo>
                  <a:pt x="f363" y="f1478"/>
                </a:lnTo>
                <a:lnTo>
                  <a:pt x="f364" y="f1477"/>
                </a:lnTo>
                <a:cubicBezTo>
                  <a:pt x="f364" y="f1476"/>
                  <a:pt x="f365" y="f1475"/>
                  <a:pt x="f366" y="f1474"/>
                </a:cubicBezTo>
                <a:cubicBezTo>
                  <a:pt x="f367" y="f1473"/>
                  <a:pt x="f368" y="f1472"/>
                  <a:pt x="f369" y="f1471"/>
                </a:cubicBezTo>
                <a:lnTo>
                  <a:pt x="f370" y="f1470"/>
                </a:lnTo>
                <a:cubicBezTo>
                  <a:pt x="f371" y="f1469"/>
                  <a:pt x="f372" y="f1468"/>
                  <a:pt x="f373" y="f1467"/>
                </a:cubicBezTo>
                <a:cubicBezTo>
                  <a:pt x="f1153" y="f1466"/>
                  <a:pt x="f1152" y="f1464"/>
                  <a:pt x="f1650" y="f1387"/>
                </a:cubicBezTo>
                <a:lnTo>
                  <a:pt x="f1150" y="f1388"/>
                </a:lnTo>
                <a:cubicBezTo>
                  <a:pt x="f1651" y="f1390"/>
                  <a:pt x="f1652" y="f1392"/>
                  <a:pt x="f1653" y="f1394"/>
                </a:cubicBezTo>
                <a:cubicBezTo>
                  <a:pt x="f1654" y="f1396"/>
                  <a:pt x="f1655" y="f1398"/>
                  <a:pt x="f1656" y="f1400"/>
                </a:cubicBezTo>
                <a:lnTo>
                  <a:pt x="f1143" y="f1401"/>
                </a:lnTo>
                <a:lnTo>
                  <a:pt x="f1182" y="f1402"/>
                </a:lnTo>
                <a:lnTo>
                  <a:pt x="f1657" y="f1404"/>
                </a:lnTo>
                <a:cubicBezTo>
                  <a:pt x="f1658" y="f1406"/>
                  <a:pt x="f1180" y="f1407"/>
                  <a:pt x="f1180" y="f1408"/>
                </a:cubicBezTo>
                <a:cubicBezTo>
                  <a:pt x="f1180" y="f1409"/>
                  <a:pt x="f1179" y="f1410"/>
                  <a:pt x="f1178" y="f1411"/>
                </a:cubicBezTo>
                <a:cubicBezTo>
                  <a:pt x="f1177" y="f1412"/>
                  <a:pt x="f1659" y="f1414"/>
                  <a:pt x="f1660" y="f1416"/>
                </a:cubicBezTo>
                <a:lnTo>
                  <a:pt x="f1661" y="f1418"/>
                </a:lnTo>
                <a:cubicBezTo>
                  <a:pt x="f1662" y="f1420"/>
                  <a:pt x="f1663" y="f1422"/>
                  <a:pt x="f1664" y="f1424"/>
                </a:cubicBezTo>
                <a:cubicBezTo>
                  <a:pt x="f1170" y="f1440"/>
                  <a:pt x="f1169" y="f1438"/>
                  <a:pt x="f387" y="f1436"/>
                </a:cubicBezTo>
                <a:lnTo>
                  <a:pt x="f388" y="f1435"/>
                </a:lnTo>
                <a:cubicBezTo>
                  <a:pt x="f389" y="f1434"/>
                  <a:pt x="f390" y="f1433"/>
                  <a:pt x="f391" y="f1432"/>
                </a:cubicBezTo>
                <a:cubicBezTo>
                  <a:pt x="f392" y="f1431"/>
                  <a:pt x="f393" y="f1430"/>
                  <a:pt x="f394" y="f1429"/>
                </a:cubicBezTo>
                <a:close/>
                <a:moveTo>
                  <a:pt x="f395" y="f1428"/>
                </a:moveTo>
                <a:lnTo>
                  <a:pt x="f396" y="f1429"/>
                </a:lnTo>
                <a:cubicBezTo>
                  <a:pt x="f397" y="f1430"/>
                  <a:pt x="f398" y="f1431"/>
                  <a:pt x="f399" y="f1432"/>
                </a:cubicBezTo>
                <a:cubicBezTo>
                  <a:pt x="f400" y="f1433"/>
                  <a:pt x="f401" y="f1434"/>
                  <a:pt x="f402" y="f1435"/>
                </a:cubicBezTo>
                <a:lnTo>
                  <a:pt x="f403" y="f1436"/>
                </a:lnTo>
                <a:cubicBezTo>
                  <a:pt x="f1665" y="f1438"/>
                  <a:pt x="f1666" y="f1440"/>
                  <a:pt x="f1667" y="f1424"/>
                </a:cubicBezTo>
                <a:cubicBezTo>
                  <a:pt x="f1668" y="f1422"/>
                  <a:pt x="f1669" y="f1420"/>
                  <a:pt x="f1670" y="f1418"/>
                </a:cubicBezTo>
                <a:lnTo>
                  <a:pt x="f1671" y="f1416"/>
                </a:lnTo>
                <a:cubicBezTo>
                  <a:pt x="f1672" y="f1414"/>
                  <a:pt x="f1673" y="f1412"/>
                  <a:pt x="f1674" y="f1411"/>
                </a:cubicBezTo>
                <a:cubicBezTo>
                  <a:pt x="f1675" y="f1410"/>
                  <a:pt x="f1676" y="f1409"/>
                  <a:pt x="f1676" y="f1408"/>
                </a:cubicBezTo>
                <a:cubicBezTo>
                  <a:pt x="f1676" y="f1407"/>
                  <a:pt x="f1677" y="f1406"/>
                  <a:pt x="f1678" y="f1404"/>
                </a:cubicBezTo>
                <a:lnTo>
                  <a:pt x="f1679" y="f1402"/>
                </a:lnTo>
                <a:lnTo>
                  <a:pt x="f1680" y="f1401"/>
                </a:lnTo>
                <a:lnTo>
                  <a:pt x="f1681" y="f1400"/>
                </a:lnTo>
                <a:cubicBezTo>
                  <a:pt x="f1682" y="f1398"/>
                  <a:pt x="f1683" y="f1396"/>
                  <a:pt x="f1684" y="f1394"/>
                </a:cubicBezTo>
                <a:cubicBezTo>
                  <a:pt x="f1685" y="f1392"/>
                  <a:pt x="f1686" y="f1390"/>
                  <a:pt x="f1687" y="f1388"/>
                </a:cubicBezTo>
                <a:lnTo>
                  <a:pt x="f1688" y="f1387"/>
                </a:lnTo>
                <a:cubicBezTo>
                  <a:pt x="f1689" y="f1464"/>
                  <a:pt x="f1690" y="f1466"/>
                  <a:pt x="f417" y="f1467"/>
                </a:cubicBezTo>
                <a:cubicBezTo>
                  <a:pt x="f418" y="f1468"/>
                  <a:pt x="f419" y="f1469"/>
                  <a:pt x="f420" y="f1470"/>
                </a:cubicBezTo>
                <a:lnTo>
                  <a:pt x="f421" y="f1471"/>
                </a:lnTo>
                <a:cubicBezTo>
                  <a:pt x="f422" y="f1472"/>
                  <a:pt x="f423" y="f1473"/>
                  <a:pt x="f424" y="f1474"/>
                </a:cubicBezTo>
                <a:cubicBezTo>
                  <a:pt x="f425" y="f1475"/>
                  <a:pt x="f426" y="f1476"/>
                  <a:pt x="f426" y="f1477"/>
                </a:cubicBezTo>
                <a:lnTo>
                  <a:pt x="f427" y="f1478"/>
                </a:lnTo>
                <a:lnTo>
                  <a:pt x="f428" y="f1479"/>
                </a:lnTo>
                <a:close/>
                <a:moveTo>
                  <a:pt x="f429" y="f1428"/>
                </a:moveTo>
                <a:lnTo>
                  <a:pt x="f430" y="f1479"/>
                </a:lnTo>
                <a:lnTo>
                  <a:pt x="f431" y="f1478"/>
                </a:lnTo>
                <a:lnTo>
                  <a:pt x="f432" y="f1477"/>
                </a:lnTo>
                <a:cubicBezTo>
                  <a:pt x="f432" y="f1476"/>
                  <a:pt x="f433" y="f1475"/>
                  <a:pt x="f434" y="f1474"/>
                </a:cubicBezTo>
                <a:cubicBezTo>
                  <a:pt x="f435" y="f1473"/>
                  <a:pt x="f436" y="f1472"/>
                  <a:pt x="f437" y="f1471"/>
                </a:cubicBezTo>
                <a:lnTo>
                  <a:pt x="f438" y="f1470"/>
                </a:lnTo>
                <a:cubicBezTo>
                  <a:pt x="f439" y="f1469"/>
                  <a:pt x="f440" y="f1468"/>
                  <a:pt x="f441" y="f1467"/>
                </a:cubicBezTo>
                <a:cubicBezTo>
                  <a:pt x="f1240" y="f1466"/>
                  <a:pt x="f1239" y="f1464"/>
                  <a:pt x="f1691" y="f1387"/>
                </a:cubicBezTo>
                <a:lnTo>
                  <a:pt x="f1237" y="f1388"/>
                </a:lnTo>
                <a:cubicBezTo>
                  <a:pt x="f1692" y="f1390"/>
                  <a:pt x="f1693" y="f1392"/>
                  <a:pt x="f1694" y="f1394"/>
                </a:cubicBezTo>
                <a:cubicBezTo>
                  <a:pt x="f1695" y="f1396"/>
                  <a:pt x="f1696" y="f1398"/>
                  <a:pt x="f1697" y="f1400"/>
                </a:cubicBezTo>
                <a:lnTo>
                  <a:pt x="f1230" y="f1401"/>
                </a:lnTo>
                <a:lnTo>
                  <a:pt x="f1269" y="f1402"/>
                </a:lnTo>
                <a:lnTo>
                  <a:pt x="f1698" y="f1404"/>
                </a:lnTo>
                <a:cubicBezTo>
                  <a:pt x="f1699" y="f1406"/>
                  <a:pt x="f1267" y="f1407"/>
                  <a:pt x="f1267" y="f1408"/>
                </a:cubicBezTo>
                <a:cubicBezTo>
                  <a:pt x="f1267" y="f1409"/>
                  <a:pt x="f1266" y="f1410"/>
                  <a:pt x="f1265" y="f1411"/>
                </a:cubicBezTo>
                <a:cubicBezTo>
                  <a:pt x="f1264" y="f1412"/>
                  <a:pt x="f1700" y="f1414"/>
                  <a:pt x="f1701" y="f1416"/>
                </a:cubicBezTo>
                <a:lnTo>
                  <a:pt x="f1702" y="f1418"/>
                </a:lnTo>
                <a:cubicBezTo>
                  <a:pt x="f1703" y="f1420"/>
                  <a:pt x="f1704" y="f1422"/>
                  <a:pt x="f1705" y="f1424"/>
                </a:cubicBezTo>
                <a:cubicBezTo>
                  <a:pt x="f1257" y="f1440"/>
                  <a:pt x="f1256" y="f1438"/>
                  <a:pt x="f455" y="f1436"/>
                </a:cubicBezTo>
                <a:lnTo>
                  <a:pt x="f456" y="f1435"/>
                </a:lnTo>
                <a:cubicBezTo>
                  <a:pt x="f457" y="f1434"/>
                  <a:pt x="f458" y="f1433"/>
                  <a:pt x="f459" y="f1432"/>
                </a:cubicBezTo>
                <a:cubicBezTo>
                  <a:pt x="f460" y="f1431"/>
                  <a:pt x="f461" y="f1430"/>
                  <a:pt x="f462" y="f1429"/>
                </a:cubicBezTo>
                <a:close/>
                <a:moveTo>
                  <a:pt x="f463" y="f1428"/>
                </a:moveTo>
                <a:lnTo>
                  <a:pt x="f464" y="f1429"/>
                </a:lnTo>
                <a:cubicBezTo>
                  <a:pt x="f465" y="f1430"/>
                  <a:pt x="f466" y="f1431"/>
                  <a:pt x="f467" y="f1432"/>
                </a:cubicBezTo>
                <a:cubicBezTo>
                  <a:pt x="f468" y="f1433"/>
                  <a:pt x="f469" y="f1434"/>
                  <a:pt x="f470" y="f1435"/>
                </a:cubicBezTo>
                <a:lnTo>
                  <a:pt x="f471" y="f1436"/>
                </a:lnTo>
                <a:cubicBezTo>
                  <a:pt x="f1706" y="f1438"/>
                  <a:pt x="f1707" y="f1440"/>
                  <a:pt x="f1708" y="f1424"/>
                </a:cubicBezTo>
                <a:cubicBezTo>
                  <a:pt x="f1709" y="f1422"/>
                  <a:pt x="f1710" y="f1420"/>
                  <a:pt x="f1711" y="f1418"/>
                </a:cubicBezTo>
                <a:lnTo>
                  <a:pt x="f1712" y="f1416"/>
                </a:lnTo>
                <a:cubicBezTo>
                  <a:pt x="f1713" y="f1414"/>
                  <a:pt x="f1714" y="f1412"/>
                  <a:pt x="f1715" y="f1411"/>
                </a:cubicBezTo>
                <a:cubicBezTo>
                  <a:pt x="f1716" y="f1410"/>
                  <a:pt x="f1717" y="f1409"/>
                  <a:pt x="f1717" y="f1408"/>
                </a:cubicBezTo>
                <a:cubicBezTo>
                  <a:pt x="f1717" y="f1407"/>
                  <a:pt x="f1718" y="f1406"/>
                  <a:pt x="f1719" y="f1404"/>
                </a:cubicBezTo>
                <a:lnTo>
                  <a:pt x="f1720" y="f1402"/>
                </a:lnTo>
                <a:lnTo>
                  <a:pt x="f1721" y="f1401"/>
                </a:lnTo>
                <a:lnTo>
                  <a:pt x="f1722" y="f1400"/>
                </a:lnTo>
                <a:cubicBezTo>
                  <a:pt x="f1723" y="f1398"/>
                  <a:pt x="f1724" y="f1396"/>
                  <a:pt x="f1725" y="f1394"/>
                </a:cubicBezTo>
                <a:cubicBezTo>
                  <a:pt x="f1726" y="f1392"/>
                  <a:pt x="f1727" y="f1390"/>
                  <a:pt x="f1728" y="f1388"/>
                </a:cubicBezTo>
                <a:lnTo>
                  <a:pt x="f1729" y="f1387"/>
                </a:lnTo>
                <a:cubicBezTo>
                  <a:pt x="f1730" y="f1464"/>
                  <a:pt x="f1731" y="f1466"/>
                  <a:pt x="f485" y="f1467"/>
                </a:cubicBezTo>
                <a:cubicBezTo>
                  <a:pt x="f486" y="f1468"/>
                  <a:pt x="f487" y="f1469"/>
                  <a:pt x="f488" y="f1470"/>
                </a:cubicBezTo>
                <a:lnTo>
                  <a:pt x="f489" y="f1471"/>
                </a:lnTo>
                <a:cubicBezTo>
                  <a:pt x="f490" y="f1472"/>
                  <a:pt x="f491" y="f1473"/>
                  <a:pt x="f492" y="f1474"/>
                </a:cubicBezTo>
                <a:cubicBezTo>
                  <a:pt x="f493" y="f1475"/>
                  <a:pt x="f494" y="f1476"/>
                  <a:pt x="f494" y="f1477"/>
                </a:cubicBezTo>
                <a:lnTo>
                  <a:pt x="f495" y="f1478"/>
                </a:lnTo>
                <a:lnTo>
                  <a:pt x="f496" y="f1479"/>
                </a:lnTo>
                <a:close/>
                <a:moveTo>
                  <a:pt x="f497" y="f1428"/>
                </a:moveTo>
                <a:lnTo>
                  <a:pt x="f498" y="f1479"/>
                </a:lnTo>
                <a:lnTo>
                  <a:pt x="f499" y="f1478"/>
                </a:lnTo>
                <a:lnTo>
                  <a:pt x="f500" y="f1477"/>
                </a:lnTo>
                <a:cubicBezTo>
                  <a:pt x="f500" y="f1476"/>
                  <a:pt x="f501" y="f1475"/>
                  <a:pt x="f502" y="f1474"/>
                </a:cubicBezTo>
                <a:cubicBezTo>
                  <a:pt x="f503" y="f1473"/>
                  <a:pt x="f504" y="f1472"/>
                  <a:pt x="f505" y="f1471"/>
                </a:cubicBezTo>
                <a:lnTo>
                  <a:pt x="f506" y="f1470"/>
                </a:lnTo>
                <a:cubicBezTo>
                  <a:pt x="f507" y="f1469"/>
                  <a:pt x="f508" y="f1468"/>
                  <a:pt x="f509" y="f1467"/>
                </a:cubicBezTo>
                <a:cubicBezTo>
                  <a:pt x="f620" y="f1732"/>
                  <a:pt x="f1733" y="f1734"/>
                  <a:pt x="f2" y="f1735"/>
                </a:cubicBezTo>
                <a:lnTo>
                  <a:pt x="f2" y="f1736"/>
                </a:lnTo>
                <a:cubicBezTo>
                  <a:pt x="f1737" y="f1738"/>
                  <a:pt x="f1739" y="f1740"/>
                  <a:pt x="f520" y="f1317"/>
                </a:cubicBezTo>
                <a:cubicBezTo>
                  <a:pt x="f521" y="f1741"/>
                  <a:pt x="f523" y="f1742"/>
                  <a:pt x="f2" y="f1743"/>
                </a:cubicBezTo>
                <a:lnTo>
                  <a:pt x="f2" y="f1744"/>
                </a:lnTo>
                <a:cubicBezTo>
                  <a:pt x="f527" y="f1745"/>
                  <a:pt x="f529" y="f1746"/>
                  <a:pt x="f531" y="f1436"/>
                </a:cubicBezTo>
                <a:lnTo>
                  <a:pt x="f532" y="f1435"/>
                </a:lnTo>
                <a:cubicBezTo>
                  <a:pt x="f533" y="f1434"/>
                  <a:pt x="f534" y="f1433"/>
                  <a:pt x="f535" y="f1432"/>
                </a:cubicBezTo>
                <a:cubicBezTo>
                  <a:pt x="f536" y="f1431"/>
                  <a:pt x="f537" y="f1430"/>
                  <a:pt x="f538" y="f1429"/>
                </a:cubicBezTo>
                <a:close/>
                <a:moveTo>
                  <a:pt x="f539" y="f1747"/>
                </a:moveTo>
                <a:cubicBezTo>
                  <a:pt x="f541" y="f1748"/>
                  <a:pt x="f543" y="f1749"/>
                  <a:pt x="f545" y="f1750"/>
                </a:cubicBezTo>
                <a:cubicBezTo>
                  <a:pt x="f547" y="f1751"/>
                  <a:pt x="f549" y="f1752"/>
                  <a:pt x="f539" y="f1747"/>
                </a:cubicBezTo>
                <a:close/>
                <a:moveTo>
                  <a:pt x="f551" y="f1747"/>
                </a:moveTo>
                <a:cubicBezTo>
                  <a:pt x="f552" y="f1752"/>
                  <a:pt x="f553" y="f1751"/>
                  <a:pt x="f108" y="f1750"/>
                </a:cubicBezTo>
                <a:cubicBezTo>
                  <a:pt x="f554" y="f1749"/>
                  <a:pt x="f555" y="f1748"/>
                  <a:pt x="f551" y="f1747"/>
                </a:cubicBezTo>
                <a:close/>
                <a:moveTo>
                  <a:pt x="f556" y="f1747"/>
                </a:moveTo>
                <a:cubicBezTo>
                  <a:pt x="f557" y="f1748"/>
                  <a:pt x="f558" y="f1749"/>
                  <a:pt x="f559" y="f1750"/>
                </a:cubicBezTo>
                <a:cubicBezTo>
                  <a:pt x="f560" y="f1751"/>
                  <a:pt x="f561" y="f1752"/>
                  <a:pt x="f556" y="f1747"/>
                </a:cubicBezTo>
                <a:close/>
                <a:moveTo>
                  <a:pt x="f562" y="f1747"/>
                </a:moveTo>
                <a:cubicBezTo>
                  <a:pt x="f563" y="f1752"/>
                  <a:pt x="f564" y="f1751"/>
                  <a:pt x="f176" y="f1750"/>
                </a:cubicBezTo>
                <a:cubicBezTo>
                  <a:pt x="f565" y="f1749"/>
                  <a:pt x="f566" y="f1748"/>
                  <a:pt x="f562" y="f1747"/>
                </a:cubicBezTo>
                <a:close/>
                <a:moveTo>
                  <a:pt x="f567" y="f1747"/>
                </a:moveTo>
                <a:cubicBezTo>
                  <a:pt x="f568" y="f1748"/>
                  <a:pt x="f569" y="f1749"/>
                  <a:pt x="f570" y="f1750"/>
                </a:cubicBezTo>
                <a:cubicBezTo>
                  <a:pt x="f571" y="f1751"/>
                  <a:pt x="f572" y="f1752"/>
                  <a:pt x="f567" y="f1747"/>
                </a:cubicBezTo>
                <a:close/>
                <a:moveTo>
                  <a:pt x="f573" y="f1747"/>
                </a:moveTo>
                <a:cubicBezTo>
                  <a:pt x="f574" y="f1752"/>
                  <a:pt x="f575" y="f1751"/>
                  <a:pt x="f244" y="f1750"/>
                </a:cubicBezTo>
                <a:cubicBezTo>
                  <a:pt x="f576" y="f1749"/>
                  <a:pt x="f577" y="f1748"/>
                  <a:pt x="f573" y="f1747"/>
                </a:cubicBezTo>
                <a:close/>
                <a:moveTo>
                  <a:pt x="f578" y="f1747"/>
                </a:moveTo>
                <a:cubicBezTo>
                  <a:pt x="f579" y="f1748"/>
                  <a:pt x="f580" y="f1749"/>
                  <a:pt x="f581" y="f1750"/>
                </a:cubicBezTo>
                <a:cubicBezTo>
                  <a:pt x="f582" y="f1751"/>
                  <a:pt x="f583" y="f1752"/>
                  <a:pt x="f578" y="f1747"/>
                </a:cubicBezTo>
                <a:close/>
                <a:moveTo>
                  <a:pt x="f584" y="f1747"/>
                </a:moveTo>
                <a:cubicBezTo>
                  <a:pt x="f585" y="f1752"/>
                  <a:pt x="f586" y="f1751"/>
                  <a:pt x="f312" y="f1750"/>
                </a:cubicBezTo>
                <a:cubicBezTo>
                  <a:pt x="f587" y="f1749"/>
                  <a:pt x="f588" y="f1748"/>
                  <a:pt x="f584" y="f1747"/>
                </a:cubicBezTo>
                <a:close/>
                <a:moveTo>
                  <a:pt x="f589" y="f1747"/>
                </a:moveTo>
                <a:cubicBezTo>
                  <a:pt x="f590" y="f1748"/>
                  <a:pt x="f591" y="f1749"/>
                  <a:pt x="f592" y="f1750"/>
                </a:cubicBezTo>
                <a:cubicBezTo>
                  <a:pt x="f593" y="f1751"/>
                  <a:pt x="f594" y="f1752"/>
                  <a:pt x="f589" y="f1747"/>
                </a:cubicBezTo>
                <a:close/>
                <a:moveTo>
                  <a:pt x="f595" y="f1747"/>
                </a:moveTo>
                <a:cubicBezTo>
                  <a:pt x="f596" y="f1752"/>
                  <a:pt x="f597" y="f1751"/>
                  <a:pt x="f380" y="f1750"/>
                </a:cubicBezTo>
                <a:cubicBezTo>
                  <a:pt x="f598" y="f1749"/>
                  <a:pt x="f599" y="f1748"/>
                  <a:pt x="f595" y="f1747"/>
                </a:cubicBezTo>
                <a:close/>
                <a:moveTo>
                  <a:pt x="f600" y="f1747"/>
                </a:moveTo>
                <a:cubicBezTo>
                  <a:pt x="f601" y="f1748"/>
                  <a:pt x="f602" y="f1749"/>
                  <a:pt x="f603" y="f1750"/>
                </a:cubicBezTo>
                <a:cubicBezTo>
                  <a:pt x="f604" y="f1751"/>
                  <a:pt x="f605" y="f1752"/>
                  <a:pt x="f600" y="f1747"/>
                </a:cubicBezTo>
                <a:close/>
                <a:moveTo>
                  <a:pt x="f606" y="f1747"/>
                </a:moveTo>
                <a:cubicBezTo>
                  <a:pt x="f607" y="f1752"/>
                  <a:pt x="f608" y="f1751"/>
                  <a:pt x="f448" y="f1750"/>
                </a:cubicBezTo>
                <a:cubicBezTo>
                  <a:pt x="f609" y="f1749"/>
                  <a:pt x="f610" y="f1748"/>
                  <a:pt x="f606" y="f1747"/>
                </a:cubicBezTo>
                <a:close/>
                <a:moveTo>
                  <a:pt x="f611" y="f1747"/>
                </a:moveTo>
                <a:cubicBezTo>
                  <a:pt x="f612" y="f1748"/>
                  <a:pt x="f613" y="f1749"/>
                  <a:pt x="f614" y="f1750"/>
                </a:cubicBezTo>
                <a:cubicBezTo>
                  <a:pt x="f615" y="f1751"/>
                  <a:pt x="f616" y="f1752"/>
                  <a:pt x="f611" y="f1747"/>
                </a:cubicBezTo>
                <a:close/>
                <a:moveTo>
                  <a:pt x="f2" y="f1753"/>
                </a:moveTo>
                <a:cubicBezTo>
                  <a:pt x="f618" y="f1754"/>
                  <a:pt x="f620" y="f1755"/>
                  <a:pt x="f622" y="f1756"/>
                </a:cubicBezTo>
                <a:cubicBezTo>
                  <a:pt x="f624" y="f1757"/>
                  <a:pt x="f626" y="f1758"/>
                  <a:pt x="f628" y="f1759"/>
                </a:cubicBezTo>
                <a:lnTo>
                  <a:pt x="f630" y="f1760"/>
                </a:lnTo>
                <a:cubicBezTo>
                  <a:pt x="f632" y="f1761"/>
                  <a:pt x="f503" y="f1762"/>
                  <a:pt x="f502" y="f1763"/>
                </a:cubicBezTo>
                <a:cubicBezTo>
                  <a:pt x="f501" y="f1764"/>
                  <a:pt x="f500" y="f1765"/>
                  <a:pt x="f500" y="f1766"/>
                </a:cubicBezTo>
                <a:cubicBezTo>
                  <a:pt x="f500" y="f1767"/>
                  <a:pt x="f640" y="f1768"/>
                  <a:pt x="f642" y="f1769"/>
                </a:cubicBezTo>
                <a:lnTo>
                  <a:pt x="f498" y="f1770"/>
                </a:lnTo>
                <a:lnTo>
                  <a:pt x="f497" y="f1771"/>
                </a:lnTo>
                <a:lnTo>
                  <a:pt x="f646" y="f1772"/>
                </a:lnTo>
                <a:cubicBezTo>
                  <a:pt x="f648" y="f1773"/>
                  <a:pt x="f650" y="f1774"/>
                  <a:pt x="f652" y="f1775"/>
                </a:cubicBezTo>
                <a:cubicBezTo>
                  <a:pt x="f654" y="f1776"/>
                  <a:pt x="f656" y="f1777"/>
                  <a:pt x="f532" y="f1778"/>
                </a:cubicBezTo>
                <a:lnTo>
                  <a:pt x="f659" y="f1779"/>
                </a:lnTo>
                <a:cubicBezTo>
                  <a:pt x="f661" y="f1780"/>
                  <a:pt x="f663" y="f1781"/>
                  <a:pt x="f2" y="f1782"/>
                </a:cubicBezTo>
                <a:lnTo>
                  <a:pt x="f2" y="f1783"/>
                </a:lnTo>
                <a:cubicBezTo>
                  <a:pt x="f667" y="f1784"/>
                  <a:pt x="f669" y="f1785"/>
                  <a:pt x="f520" y="f1750"/>
                </a:cubicBezTo>
                <a:cubicBezTo>
                  <a:pt x="f671" y="f1786"/>
                  <a:pt x="f673" y="f1787"/>
                  <a:pt x="f2" y="f1788"/>
                </a:cubicBezTo>
                <a:close/>
                <a:moveTo>
                  <a:pt x="f676" y="f1789"/>
                </a:moveTo>
                <a:lnTo>
                  <a:pt x="f678" y="f1790"/>
                </a:lnTo>
                <a:cubicBezTo>
                  <a:pt x="f680" y="f1791"/>
                  <a:pt x="f682" y="f1792"/>
                  <a:pt x="f684" y="f1793"/>
                </a:cubicBezTo>
                <a:cubicBezTo>
                  <a:pt x="f686" y="f1794"/>
                  <a:pt x="f688" y="f1795"/>
                  <a:pt x="f690" y="f1796"/>
                </a:cubicBezTo>
                <a:lnTo>
                  <a:pt x="f692" y="f1797"/>
                </a:lnTo>
                <a:cubicBezTo>
                  <a:pt x="f694" y="f1798"/>
                  <a:pt x="f696" y="f1799"/>
                  <a:pt x="f3" y="f1800"/>
                </a:cubicBezTo>
                <a:lnTo>
                  <a:pt x="f3" y="f1801"/>
                </a:lnTo>
                <a:cubicBezTo>
                  <a:pt x="f700" y="f1802"/>
                  <a:pt x="f702" y="f1803"/>
                  <a:pt x="f704" y="f1804"/>
                </a:cubicBezTo>
                <a:cubicBezTo>
                  <a:pt x="f705" y="f1805"/>
                  <a:pt x="f707" y="f1806"/>
                  <a:pt x="f3" y="f1807"/>
                </a:cubicBezTo>
                <a:lnTo>
                  <a:pt x="f3" y="f1808"/>
                </a:lnTo>
                <a:cubicBezTo>
                  <a:pt x="f711" y="f1809"/>
                  <a:pt x="f713" y="f1810"/>
                  <a:pt x="f715" y="f1811"/>
                </a:cubicBezTo>
                <a:cubicBezTo>
                  <a:pt x="f717" y="f1812"/>
                  <a:pt x="f719" y="f1813"/>
                  <a:pt x="f721" y="f1814"/>
                </a:cubicBezTo>
                <a:lnTo>
                  <a:pt x="f723" y="f1815"/>
                </a:lnTo>
                <a:cubicBezTo>
                  <a:pt x="f725" y="f1816"/>
                  <a:pt x="f727" y="f1817"/>
                  <a:pt x="f729" y="f1818"/>
                </a:cubicBezTo>
                <a:cubicBezTo>
                  <a:pt x="f731" y="f1819"/>
                  <a:pt x="f733" y="f1820"/>
                  <a:pt x="f733" y="f1821"/>
                </a:cubicBezTo>
                <a:lnTo>
                  <a:pt x="f736" y="f1822"/>
                </a:lnTo>
                <a:lnTo>
                  <a:pt x="f738" y="f1823"/>
                </a:lnTo>
                <a:close/>
                <a:moveTo>
                  <a:pt x="f740" y="f1789"/>
                </a:moveTo>
                <a:lnTo>
                  <a:pt x="f741" y="f1823"/>
                </a:lnTo>
                <a:lnTo>
                  <a:pt x="f742" y="f1824"/>
                </a:lnTo>
                <a:lnTo>
                  <a:pt x="f743" y="f1821"/>
                </a:lnTo>
                <a:cubicBezTo>
                  <a:pt x="f743" y="f1820"/>
                  <a:pt x="f744" y="f1819"/>
                  <a:pt x="f745" y="f1818"/>
                </a:cubicBezTo>
                <a:cubicBezTo>
                  <a:pt x="f746" y="f1817"/>
                  <a:pt x="f747" y="f1816"/>
                  <a:pt x="f748" y="f1815"/>
                </a:cubicBezTo>
                <a:lnTo>
                  <a:pt x="f749" y="f1814"/>
                </a:lnTo>
                <a:cubicBezTo>
                  <a:pt x="f750" y="f1813"/>
                  <a:pt x="f751" y="f1812"/>
                  <a:pt x="f752" y="f1811"/>
                </a:cubicBezTo>
                <a:cubicBezTo>
                  <a:pt x="f753" y="f1825"/>
                  <a:pt x="f755" y="f1826"/>
                  <a:pt x="f757" y="f1779"/>
                </a:cubicBezTo>
                <a:lnTo>
                  <a:pt x="f758" y="f1778"/>
                </a:lnTo>
                <a:cubicBezTo>
                  <a:pt x="f759" y="f1777"/>
                  <a:pt x="f760" y="f1776"/>
                  <a:pt x="f761" y="f1775"/>
                </a:cubicBezTo>
                <a:cubicBezTo>
                  <a:pt x="f762" y="f1774"/>
                  <a:pt x="f763" y="f1773"/>
                  <a:pt x="f764" y="f1772"/>
                </a:cubicBezTo>
                <a:lnTo>
                  <a:pt x="f765" y="f1771"/>
                </a:lnTo>
                <a:lnTo>
                  <a:pt x="f766" y="f1770"/>
                </a:lnTo>
                <a:lnTo>
                  <a:pt x="f767" y="f1769"/>
                </a:lnTo>
                <a:cubicBezTo>
                  <a:pt x="f768" y="f1768"/>
                  <a:pt x="f769" y="f1767"/>
                  <a:pt x="f769" y="f1766"/>
                </a:cubicBezTo>
                <a:cubicBezTo>
                  <a:pt x="f769" y="f1765"/>
                  <a:pt x="f770" y="f1764"/>
                  <a:pt x="f771" y="f1763"/>
                </a:cubicBezTo>
                <a:cubicBezTo>
                  <a:pt x="f772" y="f1762"/>
                  <a:pt x="f773" y="f1761"/>
                  <a:pt x="f774" y="f1760"/>
                </a:cubicBezTo>
                <a:lnTo>
                  <a:pt x="f775" y="f1759"/>
                </a:lnTo>
                <a:cubicBezTo>
                  <a:pt x="f776" y="f1758"/>
                  <a:pt x="f777" y="f1757"/>
                  <a:pt x="f778" y="f1756"/>
                </a:cubicBezTo>
                <a:cubicBezTo>
                  <a:pt x="f779" y="f1827"/>
                  <a:pt x="f781" y="f1828"/>
                  <a:pt x="f783" y="f1797"/>
                </a:cubicBezTo>
                <a:lnTo>
                  <a:pt x="f784" y="f1796"/>
                </a:lnTo>
                <a:cubicBezTo>
                  <a:pt x="f785" y="f1795"/>
                  <a:pt x="f786" y="f1794"/>
                  <a:pt x="f787" y="f1793"/>
                </a:cubicBezTo>
                <a:cubicBezTo>
                  <a:pt x="f788" y="f1792"/>
                  <a:pt x="f789" y="f1791"/>
                  <a:pt x="f790" y="f1790"/>
                </a:cubicBezTo>
                <a:close/>
                <a:moveTo>
                  <a:pt x="f791" y="f1789"/>
                </a:moveTo>
                <a:lnTo>
                  <a:pt x="f792" y="f1790"/>
                </a:lnTo>
                <a:cubicBezTo>
                  <a:pt x="f793" y="f1791"/>
                  <a:pt x="f794" y="f1792"/>
                  <a:pt x="f795" y="f1793"/>
                </a:cubicBezTo>
                <a:cubicBezTo>
                  <a:pt x="f796" y="f1794"/>
                  <a:pt x="f797" y="f1795"/>
                  <a:pt x="f798" y="f1796"/>
                </a:cubicBezTo>
                <a:lnTo>
                  <a:pt x="f799" y="f1797"/>
                </a:lnTo>
                <a:cubicBezTo>
                  <a:pt x="f800" y="f1828"/>
                  <a:pt x="f801" y="f1827"/>
                  <a:pt x="f802" y="f1756"/>
                </a:cubicBezTo>
                <a:cubicBezTo>
                  <a:pt x="f803" y="f1757"/>
                  <a:pt x="f804" y="f1758"/>
                  <a:pt x="f805" y="f1759"/>
                </a:cubicBezTo>
                <a:lnTo>
                  <a:pt x="f806" y="f1760"/>
                </a:lnTo>
                <a:cubicBezTo>
                  <a:pt x="f807" y="f1761"/>
                  <a:pt x="f94" y="f1762"/>
                  <a:pt x="f93" y="f1763"/>
                </a:cubicBezTo>
                <a:cubicBezTo>
                  <a:pt x="f92" y="f1764"/>
                  <a:pt x="f91" y="f1765"/>
                  <a:pt x="f91" y="f1766"/>
                </a:cubicBezTo>
                <a:cubicBezTo>
                  <a:pt x="f91" y="f1767"/>
                  <a:pt x="f808" y="f1768"/>
                  <a:pt x="f809" y="f1769"/>
                </a:cubicBezTo>
                <a:lnTo>
                  <a:pt x="f89" y="f1770"/>
                </a:lnTo>
                <a:lnTo>
                  <a:pt x="f88" y="f1771"/>
                </a:lnTo>
                <a:lnTo>
                  <a:pt x="f810" y="f1772"/>
                </a:lnTo>
                <a:cubicBezTo>
                  <a:pt x="f811" y="f1773"/>
                  <a:pt x="f812" y="f1774"/>
                  <a:pt x="f813" y="f1775"/>
                </a:cubicBezTo>
                <a:cubicBezTo>
                  <a:pt x="f814" y="f1776"/>
                  <a:pt x="f815" y="f1777"/>
                  <a:pt x="f116" y="f1778"/>
                </a:cubicBezTo>
                <a:lnTo>
                  <a:pt x="f816" y="f1779"/>
                </a:lnTo>
                <a:cubicBezTo>
                  <a:pt x="f817" y="f1826"/>
                  <a:pt x="f818" y="f1825"/>
                  <a:pt x="f819" y="f1811"/>
                </a:cubicBezTo>
                <a:cubicBezTo>
                  <a:pt x="f820" y="f1812"/>
                  <a:pt x="f821" y="f1813"/>
                  <a:pt x="f822" y="f1814"/>
                </a:cubicBezTo>
                <a:lnTo>
                  <a:pt x="f823" y="f1815"/>
                </a:lnTo>
                <a:cubicBezTo>
                  <a:pt x="f824" y="f1816"/>
                  <a:pt x="f825" y="f1817"/>
                  <a:pt x="f826" y="f1818"/>
                </a:cubicBezTo>
                <a:cubicBezTo>
                  <a:pt x="f827" y="f1819"/>
                  <a:pt x="f828" y="f1820"/>
                  <a:pt x="f828" y="f1821"/>
                </a:cubicBezTo>
                <a:lnTo>
                  <a:pt x="f829" y="f1824"/>
                </a:lnTo>
                <a:lnTo>
                  <a:pt x="f830" y="f1823"/>
                </a:lnTo>
                <a:close/>
                <a:moveTo>
                  <a:pt x="f831" y="f1789"/>
                </a:moveTo>
                <a:lnTo>
                  <a:pt x="f832" y="f1823"/>
                </a:lnTo>
                <a:lnTo>
                  <a:pt x="f833" y="f1824"/>
                </a:lnTo>
                <a:lnTo>
                  <a:pt x="f834" y="f1821"/>
                </a:lnTo>
                <a:cubicBezTo>
                  <a:pt x="f834" y="f1820"/>
                  <a:pt x="f835" y="f1819"/>
                  <a:pt x="f836" y="f1818"/>
                </a:cubicBezTo>
                <a:cubicBezTo>
                  <a:pt x="f837" y="f1817"/>
                  <a:pt x="f838" y="f1816"/>
                  <a:pt x="f839" y="f1815"/>
                </a:cubicBezTo>
                <a:lnTo>
                  <a:pt x="f840" y="f1814"/>
                </a:lnTo>
                <a:cubicBezTo>
                  <a:pt x="f841" y="f1813"/>
                  <a:pt x="f842" y="f1812"/>
                  <a:pt x="f843" y="f1811"/>
                </a:cubicBezTo>
                <a:cubicBezTo>
                  <a:pt x="f844" y="f1825"/>
                  <a:pt x="f845" y="f1826"/>
                  <a:pt x="f846" y="f1779"/>
                </a:cubicBezTo>
                <a:lnTo>
                  <a:pt x="f847" y="f1778"/>
                </a:lnTo>
                <a:cubicBezTo>
                  <a:pt x="f848" y="f1777"/>
                  <a:pt x="f849" y="f1776"/>
                  <a:pt x="f850" y="f1775"/>
                </a:cubicBezTo>
                <a:cubicBezTo>
                  <a:pt x="f851" y="f1774"/>
                  <a:pt x="f852" y="f1773"/>
                  <a:pt x="f853" y="f1772"/>
                </a:cubicBezTo>
                <a:lnTo>
                  <a:pt x="f854" y="f1771"/>
                </a:lnTo>
                <a:lnTo>
                  <a:pt x="f855" y="f1770"/>
                </a:lnTo>
                <a:lnTo>
                  <a:pt x="f856" y="f1769"/>
                </a:lnTo>
                <a:cubicBezTo>
                  <a:pt x="f857" y="f1768"/>
                  <a:pt x="f858" y="f1767"/>
                  <a:pt x="f858" y="f1766"/>
                </a:cubicBezTo>
                <a:cubicBezTo>
                  <a:pt x="f858" y="f1765"/>
                  <a:pt x="f859" y="f1764"/>
                  <a:pt x="f860" y="f1763"/>
                </a:cubicBezTo>
                <a:cubicBezTo>
                  <a:pt x="f861" y="f1762"/>
                  <a:pt x="f862" y="f1761"/>
                  <a:pt x="f863" y="f1760"/>
                </a:cubicBezTo>
                <a:lnTo>
                  <a:pt x="f864" y="f1759"/>
                </a:lnTo>
                <a:cubicBezTo>
                  <a:pt x="f865" y="f1758"/>
                  <a:pt x="f866" y="f1757"/>
                  <a:pt x="f867" y="f1756"/>
                </a:cubicBezTo>
                <a:cubicBezTo>
                  <a:pt x="f868" y="f1827"/>
                  <a:pt x="f869" y="f1828"/>
                  <a:pt x="f870" y="f1797"/>
                </a:cubicBezTo>
                <a:lnTo>
                  <a:pt x="f871" y="f1796"/>
                </a:lnTo>
                <a:cubicBezTo>
                  <a:pt x="f872" y="f1795"/>
                  <a:pt x="f873" y="f1794"/>
                  <a:pt x="f874" y="f1793"/>
                </a:cubicBezTo>
                <a:cubicBezTo>
                  <a:pt x="f875" y="f1792"/>
                  <a:pt x="f876" y="f1791"/>
                  <a:pt x="f877" y="f1790"/>
                </a:cubicBezTo>
                <a:close/>
                <a:moveTo>
                  <a:pt x="f878" y="f1789"/>
                </a:moveTo>
                <a:lnTo>
                  <a:pt x="f879" y="f1790"/>
                </a:lnTo>
                <a:cubicBezTo>
                  <a:pt x="f880" y="f1791"/>
                  <a:pt x="f881" y="f1792"/>
                  <a:pt x="f882" y="f1793"/>
                </a:cubicBezTo>
                <a:cubicBezTo>
                  <a:pt x="f883" y="f1794"/>
                  <a:pt x="f884" y="f1795"/>
                  <a:pt x="f885" y="f1796"/>
                </a:cubicBezTo>
                <a:lnTo>
                  <a:pt x="f886" y="f1797"/>
                </a:lnTo>
                <a:cubicBezTo>
                  <a:pt x="f887" y="f1828"/>
                  <a:pt x="f888" y="f1827"/>
                  <a:pt x="f889" y="f1756"/>
                </a:cubicBezTo>
                <a:cubicBezTo>
                  <a:pt x="f890" y="f1757"/>
                  <a:pt x="f891" y="f1758"/>
                  <a:pt x="f892" y="f1759"/>
                </a:cubicBezTo>
                <a:lnTo>
                  <a:pt x="f893" y="f1760"/>
                </a:lnTo>
                <a:cubicBezTo>
                  <a:pt x="f894" y="f1761"/>
                  <a:pt x="f163" y="f1762"/>
                  <a:pt x="f162" y="f1763"/>
                </a:cubicBezTo>
                <a:cubicBezTo>
                  <a:pt x="f161" y="f1764"/>
                  <a:pt x="f160" y="f1765"/>
                  <a:pt x="f160" y="f1766"/>
                </a:cubicBezTo>
                <a:cubicBezTo>
                  <a:pt x="f160" y="f1767"/>
                  <a:pt x="f895" y="f1768"/>
                  <a:pt x="f896" y="f1769"/>
                </a:cubicBezTo>
                <a:lnTo>
                  <a:pt x="f158" y="f1770"/>
                </a:lnTo>
                <a:lnTo>
                  <a:pt x="f157" y="f1771"/>
                </a:lnTo>
                <a:lnTo>
                  <a:pt x="f897" y="f1772"/>
                </a:lnTo>
                <a:cubicBezTo>
                  <a:pt x="f898" y="f1773"/>
                  <a:pt x="f899" y="f1774"/>
                  <a:pt x="f900" y="f1775"/>
                </a:cubicBezTo>
                <a:cubicBezTo>
                  <a:pt x="f901" y="f1776"/>
                  <a:pt x="f902" y="f1777"/>
                  <a:pt x="f184" y="f1778"/>
                </a:cubicBezTo>
                <a:lnTo>
                  <a:pt x="f903" y="f1779"/>
                </a:lnTo>
                <a:cubicBezTo>
                  <a:pt x="f904" y="f1826"/>
                  <a:pt x="f905" y="f1825"/>
                  <a:pt x="f906" y="f1811"/>
                </a:cubicBezTo>
                <a:cubicBezTo>
                  <a:pt x="f907" y="f1812"/>
                  <a:pt x="f908" y="f1813"/>
                  <a:pt x="f909" y="f1814"/>
                </a:cubicBezTo>
                <a:lnTo>
                  <a:pt x="f910" y="f1815"/>
                </a:lnTo>
                <a:cubicBezTo>
                  <a:pt x="f911" y="f1816"/>
                  <a:pt x="f912" y="f1817"/>
                  <a:pt x="f913" y="f1818"/>
                </a:cubicBezTo>
                <a:cubicBezTo>
                  <a:pt x="f914" y="f1819"/>
                  <a:pt x="f915" y="f1820"/>
                  <a:pt x="f915" y="f1821"/>
                </a:cubicBezTo>
                <a:lnTo>
                  <a:pt x="f916" y="f1824"/>
                </a:lnTo>
                <a:lnTo>
                  <a:pt x="f917" y="f1823"/>
                </a:lnTo>
                <a:close/>
                <a:moveTo>
                  <a:pt x="f918" y="f1789"/>
                </a:moveTo>
                <a:lnTo>
                  <a:pt x="f919" y="f1823"/>
                </a:lnTo>
                <a:lnTo>
                  <a:pt x="f920" y="f1824"/>
                </a:lnTo>
                <a:lnTo>
                  <a:pt x="f921" y="f1821"/>
                </a:lnTo>
                <a:cubicBezTo>
                  <a:pt x="f921" y="f1820"/>
                  <a:pt x="f922" y="f1819"/>
                  <a:pt x="f923" y="f1818"/>
                </a:cubicBezTo>
                <a:cubicBezTo>
                  <a:pt x="f924" y="f1817"/>
                  <a:pt x="f925" y="f1816"/>
                  <a:pt x="f926" y="f1815"/>
                </a:cubicBezTo>
                <a:lnTo>
                  <a:pt x="f927" y="f1814"/>
                </a:lnTo>
                <a:cubicBezTo>
                  <a:pt x="f928" y="f1813"/>
                  <a:pt x="f929" y="f1812"/>
                  <a:pt x="f930" y="f1811"/>
                </a:cubicBezTo>
                <a:cubicBezTo>
                  <a:pt x="f931" y="f1825"/>
                  <a:pt x="f932" y="f1826"/>
                  <a:pt x="f933" y="f1779"/>
                </a:cubicBezTo>
                <a:lnTo>
                  <a:pt x="f934" y="f1778"/>
                </a:lnTo>
                <a:cubicBezTo>
                  <a:pt x="f935" y="f1777"/>
                  <a:pt x="f936" y="f1776"/>
                  <a:pt x="f937" y="f1775"/>
                </a:cubicBezTo>
                <a:cubicBezTo>
                  <a:pt x="f938" y="f1774"/>
                  <a:pt x="f939" y="f1773"/>
                  <a:pt x="f940" y="f1772"/>
                </a:cubicBezTo>
                <a:lnTo>
                  <a:pt x="f941" y="f1771"/>
                </a:lnTo>
                <a:lnTo>
                  <a:pt x="f942" y="f1770"/>
                </a:lnTo>
                <a:lnTo>
                  <a:pt x="f943" y="f1769"/>
                </a:lnTo>
                <a:cubicBezTo>
                  <a:pt x="f944" y="f1768"/>
                  <a:pt x="f945" y="f1767"/>
                  <a:pt x="f945" y="f1766"/>
                </a:cubicBezTo>
                <a:cubicBezTo>
                  <a:pt x="f945" y="f1765"/>
                  <a:pt x="f946" y="f1764"/>
                  <a:pt x="f947" y="f1763"/>
                </a:cubicBezTo>
                <a:cubicBezTo>
                  <a:pt x="f948" y="f1762"/>
                  <a:pt x="f949" y="f1761"/>
                  <a:pt x="f950" y="f1760"/>
                </a:cubicBezTo>
                <a:lnTo>
                  <a:pt x="f951" y="f1759"/>
                </a:lnTo>
                <a:cubicBezTo>
                  <a:pt x="f952" y="f1758"/>
                  <a:pt x="f953" y="f1757"/>
                  <a:pt x="f954" y="f1756"/>
                </a:cubicBezTo>
                <a:cubicBezTo>
                  <a:pt x="f955" y="f1827"/>
                  <a:pt x="f956" y="f1828"/>
                  <a:pt x="f957" y="f1797"/>
                </a:cubicBezTo>
                <a:lnTo>
                  <a:pt x="f958" y="f1796"/>
                </a:lnTo>
                <a:cubicBezTo>
                  <a:pt x="f959" y="f1795"/>
                  <a:pt x="f960" y="f1794"/>
                  <a:pt x="f961" y="f1793"/>
                </a:cubicBezTo>
                <a:cubicBezTo>
                  <a:pt x="f962" y="f1792"/>
                  <a:pt x="f963" y="f1791"/>
                  <a:pt x="f964" y="f1790"/>
                </a:cubicBezTo>
                <a:close/>
                <a:moveTo>
                  <a:pt x="f965" y="f1789"/>
                </a:moveTo>
                <a:lnTo>
                  <a:pt x="f966" y="f1790"/>
                </a:lnTo>
                <a:cubicBezTo>
                  <a:pt x="f967" y="f1791"/>
                  <a:pt x="f968" y="f1792"/>
                  <a:pt x="f969" y="f1793"/>
                </a:cubicBezTo>
                <a:cubicBezTo>
                  <a:pt x="f970" y="f1794"/>
                  <a:pt x="f971" y="f1795"/>
                  <a:pt x="f972" y="f1796"/>
                </a:cubicBezTo>
                <a:lnTo>
                  <a:pt x="f973" y="f1797"/>
                </a:lnTo>
                <a:cubicBezTo>
                  <a:pt x="f974" y="f1828"/>
                  <a:pt x="f975" y="f1827"/>
                  <a:pt x="f976" y="f1756"/>
                </a:cubicBezTo>
                <a:cubicBezTo>
                  <a:pt x="f977" y="f1757"/>
                  <a:pt x="f978" y="f1758"/>
                  <a:pt x="f979" y="f1759"/>
                </a:cubicBezTo>
                <a:lnTo>
                  <a:pt x="f980" y="f1760"/>
                </a:lnTo>
                <a:cubicBezTo>
                  <a:pt x="f981" y="f1761"/>
                  <a:pt x="f982" y="f1762"/>
                  <a:pt x="f983" y="f1763"/>
                </a:cubicBezTo>
                <a:cubicBezTo>
                  <a:pt x="f984" y="f1764"/>
                  <a:pt x="f228" y="f1765"/>
                  <a:pt x="f228" y="f1766"/>
                </a:cubicBezTo>
                <a:cubicBezTo>
                  <a:pt x="f228" y="f1767"/>
                  <a:pt x="f985" y="f1768"/>
                  <a:pt x="f986" y="f1769"/>
                </a:cubicBezTo>
                <a:lnTo>
                  <a:pt x="f226" y="f1770"/>
                </a:lnTo>
                <a:lnTo>
                  <a:pt x="f225" y="f1771"/>
                </a:lnTo>
                <a:lnTo>
                  <a:pt x="f987" y="f1772"/>
                </a:lnTo>
                <a:cubicBezTo>
                  <a:pt x="f988" y="f1773"/>
                  <a:pt x="f989" y="f1774"/>
                  <a:pt x="f990" y="f1775"/>
                </a:cubicBezTo>
                <a:cubicBezTo>
                  <a:pt x="f991" y="f1776"/>
                  <a:pt x="f992" y="f1777"/>
                  <a:pt x="f993" y="f1778"/>
                </a:cubicBezTo>
                <a:lnTo>
                  <a:pt x="f994" y="f1779"/>
                </a:lnTo>
                <a:cubicBezTo>
                  <a:pt x="f995" y="f1826"/>
                  <a:pt x="f996" y="f1825"/>
                  <a:pt x="f997" y="f1811"/>
                </a:cubicBezTo>
                <a:cubicBezTo>
                  <a:pt x="f998" y="f1812"/>
                  <a:pt x="f999" y="f1813"/>
                  <a:pt x="f1000" y="f1814"/>
                </a:cubicBezTo>
                <a:lnTo>
                  <a:pt x="f1001" y="f1815"/>
                </a:lnTo>
                <a:cubicBezTo>
                  <a:pt x="f1002" y="f1816"/>
                  <a:pt x="f1003" y="f1817"/>
                  <a:pt x="f1004" y="f1818"/>
                </a:cubicBezTo>
                <a:cubicBezTo>
                  <a:pt x="f1005" y="f1819"/>
                  <a:pt x="f1006" y="f1820"/>
                  <a:pt x="f1006" y="f1821"/>
                </a:cubicBezTo>
                <a:lnTo>
                  <a:pt x="f1007" y="f1824"/>
                </a:lnTo>
                <a:lnTo>
                  <a:pt x="f1008" y="f1823"/>
                </a:lnTo>
                <a:close/>
                <a:moveTo>
                  <a:pt x="f1009" y="f1789"/>
                </a:moveTo>
                <a:lnTo>
                  <a:pt x="f1010" y="f1823"/>
                </a:lnTo>
                <a:lnTo>
                  <a:pt x="f1011" y="f1824"/>
                </a:lnTo>
                <a:lnTo>
                  <a:pt x="f1012" y="f1821"/>
                </a:lnTo>
                <a:cubicBezTo>
                  <a:pt x="f1012" y="f1820"/>
                  <a:pt x="f1013" y="f1819"/>
                  <a:pt x="f1014" y="f1818"/>
                </a:cubicBezTo>
                <a:cubicBezTo>
                  <a:pt x="f1015" y="f1817"/>
                  <a:pt x="f1016" y="f1816"/>
                  <a:pt x="f1017" y="f1815"/>
                </a:cubicBezTo>
                <a:lnTo>
                  <a:pt x="f1018" y="f1814"/>
                </a:lnTo>
                <a:cubicBezTo>
                  <a:pt x="f1019" y="f1813"/>
                  <a:pt x="f1020" y="f1812"/>
                  <a:pt x="f1021" y="f1811"/>
                </a:cubicBezTo>
                <a:cubicBezTo>
                  <a:pt x="f1022" y="f1825"/>
                  <a:pt x="f1023" y="f1826"/>
                  <a:pt x="f1024" y="f1779"/>
                </a:cubicBezTo>
                <a:lnTo>
                  <a:pt x="f1025" y="f1778"/>
                </a:lnTo>
                <a:cubicBezTo>
                  <a:pt x="f1026" y="f1777"/>
                  <a:pt x="f1027" y="f1776"/>
                  <a:pt x="f1028" y="f1775"/>
                </a:cubicBezTo>
                <a:cubicBezTo>
                  <a:pt x="f1029" y="f1774"/>
                  <a:pt x="f1030" y="f1773"/>
                  <a:pt x="f1031" y="f1772"/>
                </a:cubicBezTo>
                <a:lnTo>
                  <a:pt x="f1032" y="f1771"/>
                </a:lnTo>
                <a:lnTo>
                  <a:pt x="f1033" y="f1770"/>
                </a:lnTo>
                <a:lnTo>
                  <a:pt x="f1034" y="f1769"/>
                </a:lnTo>
                <a:cubicBezTo>
                  <a:pt x="f1035" y="f1768"/>
                  <a:pt x="f1036" y="f1767"/>
                  <a:pt x="f1036" y="f1766"/>
                </a:cubicBezTo>
                <a:cubicBezTo>
                  <a:pt x="f1036" y="f1765"/>
                  <a:pt x="f1037" y="f1764"/>
                  <a:pt x="f1038" y="f1763"/>
                </a:cubicBezTo>
                <a:cubicBezTo>
                  <a:pt x="f1039" y="f1762"/>
                  <a:pt x="f1040" y="f1761"/>
                  <a:pt x="f1041" y="f1760"/>
                </a:cubicBezTo>
                <a:lnTo>
                  <a:pt x="f1042" y="f1759"/>
                </a:lnTo>
                <a:cubicBezTo>
                  <a:pt x="f1043" y="f1758"/>
                  <a:pt x="f1044" y="f1757"/>
                  <a:pt x="f1045" y="f1756"/>
                </a:cubicBezTo>
                <a:cubicBezTo>
                  <a:pt x="f1046" y="f1827"/>
                  <a:pt x="f1047" y="f1828"/>
                  <a:pt x="f1048" y="f1797"/>
                </a:cubicBezTo>
                <a:lnTo>
                  <a:pt x="f1049" y="f1796"/>
                </a:lnTo>
                <a:cubicBezTo>
                  <a:pt x="f1050" y="f1795"/>
                  <a:pt x="f1051" y="f1794"/>
                  <a:pt x="f1052" y="f1793"/>
                </a:cubicBezTo>
                <a:cubicBezTo>
                  <a:pt x="f1053" y="f1792"/>
                  <a:pt x="f1054" y="f1791"/>
                  <a:pt x="f1055" y="f1790"/>
                </a:cubicBezTo>
                <a:close/>
                <a:moveTo>
                  <a:pt x="f1056" y="f1789"/>
                </a:moveTo>
                <a:lnTo>
                  <a:pt x="f1057" y="f1790"/>
                </a:lnTo>
                <a:cubicBezTo>
                  <a:pt x="f1058" y="f1791"/>
                  <a:pt x="f1059" y="f1792"/>
                  <a:pt x="f1060" y="f1793"/>
                </a:cubicBezTo>
                <a:cubicBezTo>
                  <a:pt x="f1061" y="f1794"/>
                  <a:pt x="f1062" y="f1795"/>
                  <a:pt x="f1063" y="f1796"/>
                </a:cubicBezTo>
                <a:lnTo>
                  <a:pt x="f1064" y="f1797"/>
                </a:lnTo>
                <a:cubicBezTo>
                  <a:pt x="f1065" y="f1828"/>
                  <a:pt x="f1066" y="f1827"/>
                  <a:pt x="f1067" y="f1756"/>
                </a:cubicBezTo>
                <a:cubicBezTo>
                  <a:pt x="f1068" y="f1757"/>
                  <a:pt x="f1069" y="f1758"/>
                  <a:pt x="f1070" y="f1759"/>
                </a:cubicBezTo>
                <a:lnTo>
                  <a:pt x="f1071" y="f1760"/>
                </a:lnTo>
                <a:cubicBezTo>
                  <a:pt x="f1072" y="f1761"/>
                  <a:pt x="f299" y="f1762"/>
                  <a:pt x="f298" y="f1763"/>
                </a:cubicBezTo>
                <a:cubicBezTo>
                  <a:pt x="f297" y="f1764"/>
                  <a:pt x="f296" y="f1765"/>
                  <a:pt x="f296" y="f1766"/>
                </a:cubicBezTo>
                <a:cubicBezTo>
                  <a:pt x="f296" y="f1767"/>
                  <a:pt x="f1073" y="f1768"/>
                  <a:pt x="f1074" y="f1769"/>
                </a:cubicBezTo>
                <a:lnTo>
                  <a:pt x="f294" y="f1770"/>
                </a:lnTo>
                <a:lnTo>
                  <a:pt x="f293" y="f1771"/>
                </a:lnTo>
                <a:lnTo>
                  <a:pt x="f1075" y="f1772"/>
                </a:lnTo>
                <a:cubicBezTo>
                  <a:pt x="f1076" y="f1773"/>
                  <a:pt x="f1077" y="f1774"/>
                  <a:pt x="f1078" y="f1775"/>
                </a:cubicBezTo>
                <a:cubicBezTo>
                  <a:pt x="f1079" y="f1776"/>
                  <a:pt x="f1080" y="f1777"/>
                  <a:pt x="f320" y="f1778"/>
                </a:cubicBezTo>
                <a:lnTo>
                  <a:pt x="f1081" y="f1779"/>
                </a:lnTo>
                <a:cubicBezTo>
                  <a:pt x="f1082" y="f1826"/>
                  <a:pt x="f1083" y="f1825"/>
                  <a:pt x="f1084" y="f1811"/>
                </a:cubicBezTo>
                <a:cubicBezTo>
                  <a:pt x="f1085" y="f1812"/>
                  <a:pt x="f1086" y="f1813"/>
                  <a:pt x="f1087" y="f1814"/>
                </a:cubicBezTo>
                <a:lnTo>
                  <a:pt x="f1088" y="f1815"/>
                </a:lnTo>
                <a:cubicBezTo>
                  <a:pt x="f1089" y="f1816"/>
                  <a:pt x="f1090" y="f1817"/>
                  <a:pt x="f1091" y="f1818"/>
                </a:cubicBezTo>
                <a:cubicBezTo>
                  <a:pt x="f1092" y="f1819"/>
                  <a:pt x="f1093" y="f1820"/>
                  <a:pt x="f1093" y="f1821"/>
                </a:cubicBezTo>
                <a:lnTo>
                  <a:pt x="f1094" y="f1824"/>
                </a:lnTo>
                <a:lnTo>
                  <a:pt x="f1095" y="f1823"/>
                </a:lnTo>
                <a:close/>
                <a:moveTo>
                  <a:pt x="f1096" y="f1789"/>
                </a:moveTo>
                <a:lnTo>
                  <a:pt x="f1097" y="f1823"/>
                </a:lnTo>
                <a:lnTo>
                  <a:pt x="f1098" y="f1824"/>
                </a:lnTo>
                <a:lnTo>
                  <a:pt x="f1099" y="f1821"/>
                </a:lnTo>
                <a:cubicBezTo>
                  <a:pt x="f1099" y="f1820"/>
                  <a:pt x="f1100" y="f1819"/>
                  <a:pt x="f1101" y="f1818"/>
                </a:cubicBezTo>
                <a:cubicBezTo>
                  <a:pt x="f1102" y="f1817"/>
                  <a:pt x="f1103" y="f1816"/>
                  <a:pt x="f1104" y="f1815"/>
                </a:cubicBezTo>
                <a:lnTo>
                  <a:pt x="f1105" y="f1814"/>
                </a:lnTo>
                <a:cubicBezTo>
                  <a:pt x="f1106" y="f1813"/>
                  <a:pt x="f1107" y="f1812"/>
                  <a:pt x="f1108" y="f1811"/>
                </a:cubicBezTo>
                <a:cubicBezTo>
                  <a:pt x="f1109" y="f1825"/>
                  <a:pt x="f1110" y="f1826"/>
                  <a:pt x="f1111" y="f1779"/>
                </a:cubicBezTo>
                <a:lnTo>
                  <a:pt x="f1112" y="f1778"/>
                </a:lnTo>
                <a:cubicBezTo>
                  <a:pt x="f1113" y="f1777"/>
                  <a:pt x="f1114" y="f1776"/>
                  <a:pt x="f1115" y="f1775"/>
                </a:cubicBezTo>
                <a:cubicBezTo>
                  <a:pt x="f1116" y="f1774"/>
                  <a:pt x="f1117" y="f1773"/>
                  <a:pt x="f1118" y="f1772"/>
                </a:cubicBezTo>
                <a:lnTo>
                  <a:pt x="f1119" y="f1771"/>
                </a:lnTo>
                <a:lnTo>
                  <a:pt x="f1120" y="f1770"/>
                </a:lnTo>
                <a:lnTo>
                  <a:pt x="f1121" y="f1769"/>
                </a:lnTo>
                <a:cubicBezTo>
                  <a:pt x="f1122" y="f1768"/>
                  <a:pt x="f1123" y="f1767"/>
                  <a:pt x="f1123" y="f1766"/>
                </a:cubicBezTo>
                <a:cubicBezTo>
                  <a:pt x="f1123" y="f1765"/>
                  <a:pt x="f1124" y="f1764"/>
                  <a:pt x="f1125" y="f1763"/>
                </a:cubicBezTo>
                <a:cubicBezTo>
                  <a:pt x="f1126" y="f1762"/>
                  <a:pt x="f1127" y="f1761"/>
                  <a:pt x="f1128" y="f1760"/>
                </a:cubicBezTo>
                <a:lnTo>
                  <a:pt x="f1129" y="f1759"/>
                </a:lnTo>
                <a:cubicBezTo>
                  <a:pt x="f1130" y="f1758"/>
                  <a:pt x="f1131" y="f1757"/>
                  <a:pt x="f1132" y="f1756"/>
                </a:cubicBezTo>
                <a:cubicBezTo>
                  <a:pt x="f1133" y="f1827"/>
                  <a:pt x="f1134" y="f1828"/>
                  <a:pt x="f1135" y="f1797"/>
                </a:cubicBezTo>
                <a:lnTo>
                  <a:pt x="f1136" y="f1796"/>
                </a:lnTo>
                <a:cubicBezTo>
                  <a:pt x="f1137" y="f1795"/>
                  <a:pt x="f1138" y="f1794"/>
                  <a:pt x="f1139" y="f1793"/>
                </a:cubicBezTo>
                <a:cubicBezTo>
                  <a:pt x="f1140" y="f1792"/>
                  <a:pt x="f1141" y="f1791"/>
                  <a:pt x="f1142" y="f1790"/>
                </a:cubicBezTo>
                <a:close/>
                <a:moveTo>
                  <a:pt x="f1143" y="f1789"/>
                </a:moveTo>
                <a:lnTo>
                  <a:pt x="f1144" y="f1790"/>
                </a:lnTo>
                <a:cubicBezTo>
                  <a:pt x="f1145" y="f1791"/>
                  <a:pt x="f1146" y="f1792"/>
                  <a:pt x="f1147" y="f1793"/>
                </a:cubicBezTo>
                <a:cubicBezTo>
                  <a:pt x="f1148" y="f1794"/>
                  <a:pt x="f1149" y="f1795"/>
                  <a:pt x="f1150" y="f1796"/>
                </a:cubicBezTo>
                <a:lnTo>
                  <a:pt x="f1151" y="f1797"/>
                </a:lnTo>
                <a:cubicBezTo>
                  <a:pt x="f1152" y="f1828"/>
                  <a:pt x="f1153" y="f1827"/>
                  <a:pt x="f1154" y="f1756"/>
                </a:cubicBezTo>
                <a:cubicBezTo>
                  <a:pt x="f1155" y="f1757"/>
                  <a:pt x="f1156" y="f1758"/>
                  <a:pt x="f1157" y="f1759"/>
                </a:cubicBezTo>
                <a:lnTo>
                  <a:pt x="f1158" y="f1760"/>
                </a:lnTo>
                <a:cubicBezTo>
                  <a:pt x="f1159" y="f1761"/>
                  <a:pt x="f367" y="f1762"/>
                  <a:pt x="f366" y="f1763"/>
                </a:cubicBezTo>
                <a:cubicBezTo>
                  <a:pt x="f365" y="f1764"/>
                  <a:pt x="f364" y="f1765"/>
                  <a:pt x="f364" y="f1766"/>
                </a:cubicBezTo>
                <a:cubicBezTo>
                  <a:pt x="f364" y="f1767"/>
                  <a:pt x="f1160" y="f1768"/>
                  <a:pt x="f1161" y="f1769"/>
                </a:cubicBezTo>
                <a:lnTo>
                  <a:pt x="f362" y="f1770"/>
                </a:lnTo>
                <a:lnTo>
                  <a:pt x="f361" y="f1771"/>
                </a:lnTo>
                <a:lnTo>
                  <a:pt x="f1162" y="f1772"/>
                </a:lnTo>
                <a:cubicBezTo>
                  <a:pt x="f1163" y="f1773"/>
                  <a:pt x="f1164" y="f1774"/>
                  <a:pt x="f1165" y="f1775"/>
                </a:cubicBezTo>
                <a:cubicBezTo>
                  <a:pt x="f1166" y="f1776"/>
                  <a:pt x="f1167" y="f1777"/>
                  <a:pt x="f388" y="f1778"/>
                </a:cubicBezTo>
                <a:lnTo>
                  <a:pt x="f1168" y="f1779"/>
                </a:lnTo>
                <a:cubicBezTo>
                  <a:pt x="f1169" y="f1826"/>
                  <a:pt x="f1170" y="f1825"/>
                  <a:pt x="f1171" y="f1811"/>
                </a:cubicBezTo>
                <a:cubicBezTo>
                  <a:pt x="f1172" y="f1812"/>
                  <a:pt x="f1173" y="f1813"/>
                  <a:pt x="f1174" y="f1814"/>
                </a:cubicBezTo>
                <a:lnTo>
                  <a:pt x="f1175" y="f1815"/>
                </a:lnTo>
                <a:cubicBezTo>
                  <a:pt x="f1176" y="f1816"/>
                  <a:pt x="f1177" y="f1817"/>
                  <a:pt x="f1178" y="f1818"/>
                </a:cubicBezTo>
                <a:cubicBezTo>
                  <a:pt x="f1179" y="f1819"/>
                  <a:pt x="f1180" y="f1820"/>
                  <a:pt x="f1180" y="f1821"/>
                </a:cubicBezTo>
                <a:lnTo>
                  <a:pt x="f1181" y="f1824"/>
                </a:lnTo>
                <a:lnTo>
                  <a:pt x="f1182" y="f1823"/>
                </a:lnTo>
                <a:close/>
                <a:moveTo>
                  <a:pt x="f1183" y="f1789"/>
                </a:moveTo>
                <a:lnTo>
                  <a:pt x="f1184" y="f1823"/>
                </a:lnTo>
                <a:lnTo>
                  <a:pt x="f1185" y="f1824"/>
                </a:lnTo>
                <a:lnTo>
                  <a:pt x="f1186" y="f1821"/>
                </a:lnTo>
                <a:cubicBezTo>
                  <a:pt x="f1186" y="f1820"/>
                  <a:pt x="f1187" y="f1819"/>
                  <a:pt x="f1188" y="f1818"/>
                </a:cubicBezTo>
                <a:cubicBezTo>
                  <a:pt x="f1189" y="f1817"/>
                  <a:pt x="f1190" y="f1816"/>
                  <a:pt x="f1191" y="f1815"/>
                </a:cubicBezTo>
                <a:lnTo>
                  <a:pt x="f1192" y="f1814"/>
                </a:lnTo>
                <a:cubicBezTo>
                  <a:pt x="f1193" y="f1813"/>
                  <a:pt x="f1194" y="f1812"/>
                  <a:pt x="f1195" y="f1811"/>
                </a:cubicBezTo>
                <a:cubicBezTo>
                  <a:pt x="f1196" y="f1825"/>
                  <a:pt x="f1197" y="f1826"/>
                  <a:pt x="f1198" y="f1779"/>
                </a:cubicBezTo>
                <a:lnTo>
                  <a:pt x="f1199" y="f1778"/>
                </a:lnTo>
                <a:cubicBezTo>
                  <a:pt x="f1200" y="f1777"/>
                  <a:pt x="f1201" y="f1776"/>
                  <a:pt x="f1202" y="f1775"/>
                </a:cubicBezTo>
                <a:cubicBezTo>
                  <a:pt x="f1203" y="f1774"/>
                  <a:pt x="f1204" y="f1773"/>
                  <a:pt x="f1205" y="f1772"/>
                </a:cubicBezTo>
                <a:lnTo>
                  <a:pt x="f1206" y="f1771"/>
                </a:lnTo>
                <a:lnTo>
                  <a:pt x="f1207" y="f1770"/>
                </a:lnTo>
                <a:lnTo>
                  <a:pt x="f1208" y="f1769"/>
                </a:lnTo>
                <a:cubicBezTo>
                  <a:pt x="f1209" y="f1768"/>
                  <a:pt x="f1210" y="f1767"/>
                  <a:pt x="f1210" y="f1766"/>
                </a:cubicBezTo>
                <a:cubicBezTo>
                  <a:pt x="f1210" y="f1765"/>
                  <a:pt x="f1211" y="f1764"/>
                  <a:pt x="f1212" y="f1763"/>
                </a:cubicBezTo>
                <a:cubicBezTo>
                  <a:pt x="f1213" y="f1762"/>
                  <a:pt x="f1214" y="f1761"/>
                  <a:pt x="f1215" y="f1760"/>
                </a:cubicBezTo>
                <a:lnTo>
                  <a:pt x="f1216" y="f1759"/>
                </a:lnTo>
                <a:cubicBezTo>
                  <a:pt x="f1217" y="f1758"/>
                  <a:pt x="f1218" y="f1757"/>
                  <a:pt x="f1219" y="f1756"/>
                </a:cubicBezTo>
                <a:cubicBezTo>
                  <a:pt x="f1220" y="f1827"/>
                  <a:pt x="f1221" y="f1828"/>
                  <a:pt x="f1222" y="f1797"/>
                </a:cubicBezTo>
                <a:lnTo>
                  <a:pt x="f1223" y="f1796"/>
                </a:lnTo>
                <a:cubicBezTo>
                  <a:pt x="f1224" y="f1795"/>
                  <a:pt x="f1225" y="f1794"/>
                  <a:pt x="f1226" y="f1793"/>
                </a:cubicBezTo>
                <a:cubicBezTo>
                  <a:pt x="f1227" y="f1792"/>
                  <a:pt x="f1228" y="f1791"/>
                  <a:pt x="f1229" y="f1790"/>
                </a:cubicBezTo>
                <a:close/>
                <a:moveTo>
                  <a:pt x="f1230" y="f1789"/>
                </a:moveTo>
                <a:lnTo>
                  <a:pt x="f1231" y="f1790"/>
                </a:lnTo>
                <a:cubicBezTo>
                  <a:pt x="f1232" y="f1791"/>
                  <a:pt x="f1233" y="f1792"/>
                  <a:pt x="f1234" y="f1793"/>
                </a:cubicBezTo>
                <a:cubicBezTo>
                  <a:pt x="f1235" y="f1794"/>
                  <a:pt x="f1236" y="f1795"/>
                  <a:pt x="f1237" y="f1796"/>
                </a:cubicBezTo>
                <a:lnTo>
                  <a:pt x="f1238" y="f1797"/>
                </a:lnTo>
                <a:cubicBezTo>
                  <a:pt x="f1239" y="f1828"/>
                  <a:pt x="f1240" y="f1827"/>
                  <a:pt x="f1241" y="f1756"/>
                </a:cubicBezTo>
                <a:cubicBezTo>
                  <a:pt x="f1242" y="f1757"/>
                  <a:pt x="f1243" y="f1758"/>
                  <a:pt x="f1244" y="f1759"/>
                </a:cubicBezTo>
                <a:lnTo>
                  <a:pt x="f1245" y="f1760"/>
                </a:lnTo>
                <a:cubicBezTo>
                  <a:pt x="f1246" y="f1761"/>
                  <a:pt x="f435" y="f1762"/>
                  <a:pt x="f434" y="f1763"/>
                </a:cubicBezTo>
                <a:cubicBezTo>
                  <a:pt x="f433" y="f1764"/>
                  <a:pt x="f432" y="f1765"/>
                  <a:pt x="f432" y="f1766"/>
                </a:cubicBezTo>
                <a:cubicBezTo>
                  <a:pt x="f432" y="f1767"/>
                  <a:pt x="f1247" y="f1768"/>
                  <a:pt x="f1248" y="f1769"/>
                </a:cubicBezTo>
                <a:lnTo>
                  <a:pt x="f430" y="f1770"/>
                </a:lnTo>
                <a:lnTo>
                  <a:pt x="f429" y="f1771"/>
                </a:lnTo>
                <a:lnTo>
                  <a:pt x="f1249" y="f1772"/>
                </a:lnTo>
                <a:cubicBezTo>
                  <a:pt x="f1250" y="f1773"/>
                  <a:pt x="f1251" y="f1774"/>
                  <a:pt x="f1252" y="f1775"/>
                </a:cubicBezTo>
                <a:cubicBezTo>
                  <a:pt x="f1253" y="f1776"/>
                  <a:pt x="f1254" y="f1777"/>
                  <a:pt x="f456" y="f1778"/>
                </a:cubicBezTo>
                <a:lnTo>
                  <a:pt x="f1255" y="f1779"/>
                </a:lnTo>
                <a:cubicBezTo>
                  <a:pt x="f1256" y="f1826"/>
                  <a:pt x="f1257" y="f1825"/>
                  <a:pt x="f1258" y="f1811"/>
                </a:cubicBezTo>
                <a:cubicBezTo>
                  <a:pt x="f1259" y="f1812"/>
                  <a:pt x="f1260" y="f1813"/>
                  <a:pt x="f1261" y="f1814"/>
                </a:cubicBezTo>
                <a:lnTo>
                  <a:pt x="f1262" y="f1815"/>
                </a:lnTo>
                <a:cubicBezTo>
                  <a:pt x="f1263" y="f1816"/>
                  <a:pt x="f1264" y="f1817"/>
                  <a:pt x="f1265" y="f1818"/>
                </a:cubicBezTo>
                <a:cubicBezTo>
                  <a:pt x="f1266" y="f1819"/>
                  <a:pt x="f1267" y="f1820"/>
                  <a:pt x="f1267" y="f1821"/>
                </a:cubicBezTo>
                <a:lnTo>
                  <a:pt x="f1268" y="f1824"/>
                </a:lnTo>
                <a:lnTo>
                  <a:pt x="f1269" y="f1823"/>
                </a:lnTo>
                <a:close/>
                <a:moveTo>
                  <a:pt x="f1270" y="f1789"/>
                </a:moveTo>
                <a:lnTo>
                  <a:pt x="f1271" y="f1823"/>
                </a:lnTo>
                <a:lnTo>
                  <a:pt x="f1272" y="f1824"/>
                </a:lnTo>
                <a:lnTo>
                  <a:pt x="f1273" y="f1821"/>
                </a:lnTo>
                <a:cubicBezTo>
                  <a:pt x="f1273" y="f1820"/>
                  <a:pt x="f1274" y="f1819"/>
                  <a:pt x="f1275" y="f1818"/>
                </a:cubicBezTo>
                <a:cubicBezTo>
                  <a:pt x="f1276" y="f1817"/>
                  <a:pt x="f1277" y="f1816"/>
                  <a:pt x="f1278" y="f1815"/>
                </a:cubicBezTo>
                <a:lnTo>
                  <a:pt x="f1279" y="f1814"/>
                </a:lnTo>
                <a:cubicBezTo>
                  <a:pt x="f1280" y="f1813"/>
                  <a:pt x="f1281" y="f1812"/>
                  <a:pt x="f1282" y="f1811"/>
                </a:cubicBezTo>
                <a:cubicBezTo>
                  <a:pt x="f1283" y="f1825"/>
                  <a:pt x="f1284" y="f1826"/>
                  <a:pt x="f1285" y="f1779"/>
                </a:cubicBezTo>
                <a:lnTo>
                  <a:pt x="f1286" y="f1778"/>
                </a:lnTo>
                <a:cubicBezTo>
                  <a:pt x="f1287" y="f1777"/>
                  <a:pt x="f1288" y="f1776"/>
                  <a:pt x="f1289" y="f1775"/>
                </a:cubicBezTo>
                <a:cubicBezTo>
                  <a:pt x="f1290" y="f1774"/>
                  <a:pt x="f1291" y="f1773"/>
                  <a:pt x="f1292" y="f1772"/>
                </a:cubicBezTo>
                <a:lnTo>
                  <a:pt x="f1293" y="f1771"/>
                </a:lnTo>
                <a:lnTo>
                  <a:pt x="f1294" y="f1770"/>
                </a:lnTo>
                <a:lnTo>
                  <a:pt x="f1295" y="f1769"/>
                </a:lnTo>
                <a:cubicBezTo>
                  <a:pt x="f1296" y="f1768"/>
                  <a:pt x="f1297" y="f1767"/>
                  <a:pt x="f1297" y="f1766"/>
                </a:cubicBezTo>
                <a:cubicBezTo>
                  <a:pt x="f1297" y="f1765"/>
                  <a:pt x="f1298" y="f1764"/>
                  <a:pt x="f1299" y="f1763"/>
                </a:cubicBezTo>
                <a:cubicBezTo>
                  <a:pt x="f1300" y="f1762"/>
                  <a:pt x="f1301" y="f1761"/>
                  <a:pt x="f1302" y="f1760"/>
                </a:cubicBezTo>
                <a:lnTo>
                  <a:pt x="f1303" y="f1759"/>
                </a:lnTo>
                <a:cubicBezTo>
                  <a:pt x="f1304" y="f1758"/>
                  <a:pt x="f1305" y="f1757"/>
                  <a:pt x="f1306" y="f1756"/>
                </a:cubicBezTo>
                <a:cubicBezTo>
                  <a:pt x="f1307" y="f1827"/>
                  <a:pt x="f1308" y="f1828"/>
                  <a:pt x="f1309" y="f1797"/>
                </a:cubicBezTo>
                <a:lnTo>
                  <a:pt x="f1310" y="f1796"/>
                </a:lnTo>
                <a:cubicBezTo>
                  <a:pt x="f1311" y="f1795"/>
                  <a:pt x="f1312" y="f1794"/>
                  <a:pt x="f1313" y="f1793"/>
                </a:cubicBezTo>
                <a:cubicBezTo>
                  <a:pt x="f1314" y="f1792"/>
                  <a:pt x="f1315" y="f1791"/>
                  <a:pt x="f1316" y="f1790"/>
                </a:cubicBezTo>
                <a:close/>
                <a:moveTo>
                  <a:pt x="f51" y="f1829"/>
                </a:moveTo>
                <a:cubicBezTo>
                  <a:pt x="f1318" y="f1830"/>
                  <a:pt x="f1320" y="f1831"/>
                  <a:pt x="f1322" y="f1832"/>
                </a:cubicBezTo>
                <a:cubicBezTo>
                  <a:pt x="f1324" y="f1833"/>
                  <a:pt x="f1326" y="f1834"/>
                  <a:pt x="f51" y="f1829"/>
                </a:cubicBezTo>
                <a:close/>
                <a:moveTo>
                  <a:pt x="f108" y="f1829"/>
                </a:moveTo>
                <a:cubicBezTo>
                  <a:pt x="f553" y="f1834"/>
                  <a:pt x="f1328" y="f1833"/>
                  <a:pt x="f551" y="f1832"/>
                </a:cubicBezTo>
                <a:cubicBezTo>
                  <a:pt x="f555" y="f1831"/>
                  <a:pt x="f1329" y="f1830"/>
                  <a:pt x="f108" y="f1829"/>
                </a:cubicBezTo>
                <a:close/>
                <a:moveTo>
                  <a:pt x="f138" y="f1829"/>
                </a:moveTo>
                <a:cubicBezTo>
                  <a:pt x="f1330" y="f1830"/>
                  <a:pt x="f1331" y="f1831"/>
                  <a:pt x="f1332" y="f1832"/>
                </a:cubicBezTo>
                <a:cubicBezTo>
                  <a:pt x="f1333" y="f1833"/>
                  <a:pt x="f1334" y="f1834"/>
                  <a:pt x="f138" y="f1829"/>
                </a:cubicBezTo>
                <a:close/>
                <a:moveTo>
                  <a:pt x="f176" y="f1829"/>
                </a:moveTo>
                <a:cubicBezTo>
                  <a:pt x="f564" y="f1834"/>
                  <a:pt x="f1335" y="f1833"/>
                  <a:pt x="f562" y="f1832"/>
                </a:cubicBezTo>
                <a:cubicBezTo>
                  <a:pt x="f566" y="f1831"/>
                  <a:pt x="f1336" y="f1830"/>
                  <a:pt x="f176" y="f1829"/>
                </a:cubicBezTo>
                <a:close/>
                <a:moveTo>
                  <a:pt x="f206" y="f1829"/>
                </a:moveTo>
                <a:cubicBezTo>
                  <a:pt x="f1337" y="f1830"/>
                  <a:pt x="f1338" y="f1831"/>
                  <a:pt x="f1339" y="f1832"/>
                </a:cubicBezTo>
                <a:cubicBezTo>
                  <a:pt x="f1340" y="f1833"/>
                  <a:pt x="f1341" y="f1834"/>
                  <a:pt x="f206" y="f1829"/>
                </a:cubicBezTo>
                <a:close/>
                <a:moveTo>
                  <a:pt x="f244" y="f1829"/>
                </a:moveTo>
                <a:cubicBezTo>
                  <a:pt x="f575" y="f1834"/>
                  <a:pt x="f1342" y="f1833"/>
                  <a:pt x="f573" y="f1832"/>
                </a:cubicBezTo>
                <a:cubicBezTo>
                  <a:pt x="f577" y="f1831"/>
                  <a:pt x="f1343" y="f1830"/>
                  <a:pt x="f244" y="f1829"/>
                </a:cubicBezTo>
                <a:close/>
                <a:moveTo>
                  <a:pt x="f274" y="f1829"/>
                </a:moveTo>
                <a:cubicBezTo>
                  <a:pt x="f1344" y="f1830"/>
                  <a:pt x="f1345" y="f1831"/>
                  <a:pt x="f1346" y="f1832"/>
                </a:cubicBezTo>
                <a:cubicBezTo>
                  <a:pt x="f1347" y="f1833"/>
                  <a:pt x="f1348" y="f1834"/>
                  <a:pt x="f274" y="f1829"/>
                </a:cubicBezTo>
                <a:close/>
                <a:moveTo>
                  <a:pt x="f312" y="f1829"/>
                </a:moveTo>
                <a:cubicBezTo>
                  <a:pt x="f586" y="f1834"/>
                  <a:pt x="f1349" y="f1833"/>
                  <a:pt x="f584" y="f1832"/>
                </a:cubicBezTo>
                <a:cubicBezTo>
                  <a:pt x="f588" y="f1831"/>
                  <a:pt x="f1350" y="f1830"/>
                  <a:pt x="f312" y="f1829"/>
                </a:cubicBezTo>
                <a:close/>
                <a:moveTo>
                  <a:pt x="f342" y="f1829"/>
                </a:moveTo>
                <a:cubicBezTo>
                  <a:pt x="f1351" y="f1830"/>
                  <a:pt x="f1352" y="f1831"/>
                  <a:pt x="f1353" y="f1832"/>
                </a:cubicBezTo>
                <a:cubicBezTo>
                  <a:pt x="f1354" y="f1833"/>
                  <a:pt x="f1355" y="f1834"/>
                  <a:pt x="f342" y="f1829"/>
                </a:cubicBezTo>
                <a:close/>
                <a:moveTo>
                  <a:pt x="f380" y="f1829"/>
                </a:moveTo>
                <a:cubicBezTo>
                  <a:pt x="f597" y="f1834"/>
                  <a:pt x="f1356" y="f1833"/>
                  <a:pt x="f595" y="f1832"/>
                </a:cubicBezTo>
                <a:cubicBezTo>
                  <a:pt x="f599" y="f1831"/>
                  <a:pt x="f1357" y="f1830"/>
                  <a:pt x="f380" y="f1829"/>
                </a:cubicBezTo>
                <a:close/>
                <a:moveTo>
                  <a:pt x="f410" y="f1829"/>
                </a:moveTo>
                <a:cubicBezTo>
                  <a:pt x="f1358" y="f1830"/>
                  <a:pt x="f1359" y="f1831"/>
                  <a:pt x="f1360" y="f1832"/>
                </a:cubicBezTo>
                <a:cubicBezTo>
                  <a:pt x="f1361" y="f1833"/>
                  <a:pt x="f1362" y="f1834"/>
                  <a:pt x="f410" y="f1829"/>
                </a:cubicBezTo>
                <a:close/>
                <a:moveTo>
                  <a:pt x="f448" y="f1829"/>
                </a:moveTo>
                <a:cubicBezTo>
                  <a:pt x="f608" y="f1834"/>
                  <a:pt x="f1363" y="f1833"/>
                  <a:pt x="f606" y="f1832"/>
                </a:cubicBezTo>
                <a:cubicBezTo>
                  <a:pt x="f610" y="f1831"/>
                  <a:pt x="f1364" y="f1830"/>
                  <a:pt x="f448" y="f1829"/>
                </a:cubicBezTo>
                <a:close/>
                <a:moveTo>
                  <a:pt x="f478" y="f1829"/>
                </a:moveTo>
                <a:cubicBezTo>
                  <a:pt x="f1365" y="f1830"/>
                  <a:pt x="f1366" y="f1831"/>
                  <a:pt x="f1367" y="f1832"/>
                </a:cubicBezTo>
                <a:cubicBezTo>
                  <a:pt x="f1368" y="f1833"/>
                  <a:pt x="f1369" y="f1834"/>
                  <a:pt x="f478" y="f1829"/>
                </a:cubicBezTo>
                <a:close/>
                <a:moveTo>
                  <a:pt x="f3" y="f1835"/>
                </a:moveTo>
                <a:lnTo>
                  <a:pt x="f3" y="f1836"/>
                </a:lnTo>
                <a:cubicBezTo>
                  <a:pt x="f1372" y="f1837"/>
                  <a:pt x="f1374" y="f1838"/>
                  <a:pt x="f704" y="f1832"/>
                </a:cubicBezTo>
                <a:cubicBezTo>
                  <a:pt x="f1376" y="f1839"/>
                  <a:pt x="f1378" y="f1840"/>
                  <a:pt x="f3" y="f1841"/>
                </a:cubicBezTo>
                <a:lnTo>
                  <a:pt x="f3" y="f1842"/>
                </a:lnTo>
                <a:cubicBezTo>
                  <a:pt x="f1382" y="f1843"/>
                  <a:pt x="f1384" y="f1844"/>
                  <a:pt x="f1386" y="f1845"/>
                </a:cubicBezTo>
                <a:lnTo>
                  <a:pt x="f690" y="f1846"/>
                </a:lnTo>
                <a:cubicBezTo>
                  <a:pt x="f1389" y="f1847"/>
                  <a:pt x="f1391" y="f1848"/>
                  <a:pt x="f1393" y="f1849"/>
                </a:cubicBezTo>
                <a:cubicBezTo>
                  <a:pt x="f1395" y="f1850"/>
                  <a:pt x="f1397" y="f1851"/>
                  <a:pt x="f1399" y="f1852"/>
                </a:cubicBezTo>
                <a:lnTo>
                  <a:pt x="f676" y="f1853"/>
                </a:lnTo>
                <a:lnTo>
                  <a:pt x="f738" y="f1854"/>
                </a:lnTo>
                <a:lnTo>
                  <a:pt x="f1403" y="f1855"/>
                </a:lnTo>
                <a:cubicBezTo>
                  <a:pt x="f1405" y="f1856"/>
                  <a:pt x="f733" y="f1857"/>
                  <a:pt x="f733" y="f1858"/>
                </a:cubicBezTo>
                <a:cubicBezTo>
                  <a:pt x="f733" y="f1859"/>
                  <a:pt x="f731" y="f1860"/>
                  <a:pt x="f729" y="f1861"/>
                </a:cubicBezTo>
                <a:cubicBezTo>
                  <a:pt x="f727" y="f1862"/>
                  <a:pt x="f1413" y="f1863"/>
                  <a:pt x="f1415" y="f1864"/>
                </a:cubicBezTo>
                <a:lnTo>
                  <a:pt x="f1417" y="f1865"/>
                </a:lnTo>
                <a:cubicBezTo>
                  <a:pt x="f1419" y="f1866"/>
                  <a:pt x="f1421" y="f1867"/>
                  <a:pt x="f1423" y="f1868"/>
                </a:cubicBezTo>
                <a:cubicBezTo>
                  <a:pt x="f713" y="f1869"/>
                  <a:pt x="f1426" y="f1870"/>
                  <a:pt x="f3" y="f1835"/>
                </a:cubicBezTo>
                <a:close/>
                <a:moveTo>
                  <a:pt x="f23" y="f1871"/>
                </a:moveTo>
                <a:lnTo>
                  <a:pt x="f25" y="f1872"/>
                </a:lnTo>
                <a:cubicBezTo>
                  <a:pt x="f27" y="f1873"/>
                  <a:pt x="f29" y="f1874"/>
                  <a:pt x="f31" y="f1875"/>
                </a:cubicBezTo>
                <a:cubicBezTo>
                  <a:pt x="f33" y="f1876"/>
                  <a:pt x="f35" y="f1877"/>
                  <a:pt x="f37" y="f1878"/>
                </a:cubicBezTo>
                <a:lnTo>
                  <a:pt x="f39" y="f1879"/>
                </a:lnTo>
                <a:cubicBezTo>
                  <a:pt x="f1437" y="f1880"/>
                  <a:pt x="f1439" y="f1881"/>
                  <a:pt x="f1441" y="f1868"/>
                </a:cubicBezTo>
                <a:cubicBezTo>
                  <a:pt x="f1442" y="f1867"/>
                  <a:pt x="f1443" y="f1866"/>
                  <a:pt x="f1444" y="f1865"/>
                </a:cubicBezTo>
                <a:lnTo>
                  <a:pt x="f1445" y="f1864"/>
                </a:lnTo>
                <a:cubicBezTo>
                  <a:pt x="f1446" y="f1863"/>
                  <a:pt x="f1447" y="f1862"/>
                  <a:pt x="f1448" y="f1861"/>
                </a:cubicBezTo>
                <a:cubicBezTo>
                  <a:pt x="f1449" y="f1860"/>
                  <a:pt x="f1450" y="f1859"/>
                  <a:pt x="f1450" y="f1858"/>
                </a:cubicBezTo>
                <a:cubicBezTo>
                  <a:pt x="f1450" y="f1857"/>
                  <a:pt x="f1451" y="f1856"/>
                  <a:pt x="f1452" y="f1855"/>
                </a:cubicBezTo>
                <a:lnTo>
                  <a:pt x="f1453" y="f1854"/>
                </a:lnTo>
                <a:lnTo>
                  <a:pt x="f1454" y="f1853"/>
                </a:lnTo>
                <a:lnTo>
                  <a:pt x="f1455" y="f1852"/>
                </a:lnTo>
                <a:cubicBezTo>
                  <a:pt x="f1456" y="f1851"/>
                  <a:pt x="f1457" y="f1850"/>
                  <a:pt x="f1458" y="f1849"/>
                </a:cubicBezTo>
                <a:cubicBezTo>
                  <a:pt x="f1459" y="f1848"/>
                  <a:pt x="f1460" y="f1847"/>
                  <a:pt x="f1461" y="f1846"/>
                </a:cubicBezTo>
                <a:lnTo>
                  <a:pt x="f1462" y="f1845"/>
                </a:lnTo>
                <a:cubicBezTo>
                  <a:pt x="f1463" y="f1882"/>
                  <a:pt x="f1465" y="f1883"/>
                  <a:pt x="f63" y="f1884"/>
                </a:cubicBezTo>
                <a:cubicBezTo>
                  <a:pt x="f65" y="f1885"/>
                  <a:pt x="f67" y="f1886"/>
                  <a:pt x="f69" y="f1887"/>
                </a:cubicBezTo>
                <a:lnTo>
                  <a:pt x="f71" y="f1888"/>
                </a:lnTo>
                <a:cubicBezTo>
                  <a:pt x="f73" y="f1889"/>
                  <a:pt x="f75" y="f1890"/>
                  <a:pt x="f77" y="f1891"/>
                </a:cubicBezTo>
                <a:cubicBezTo>
                  <a:pt x="f79" y="f1892"/>
                  <a:pt x="f81" y="f1893"/>
                  <a:pt x="f81" y="f1894"/>
                </a:cubicBezTo>
                <a:lnTo>
                  <a:pt x="f84" y="f1895"/>
                </a:lnTo>
                <a:lnTo>
                  <a:pt x="f86" y="f1896"/>
                </a:lnTo>
                <a:close/>
                <a:moveTo>
                  <a:pt x="f88" y="f1871"/>
                </a:moveTo>
                <a:lnTo>
                  <a:pt x="f89" y="f1896"/>
                </a:lnTo>
                <a:lnTo>
                  <a:pt x="f90" y="f1895"/>
                </a:lnTo>
                <a:lnTo>
                  <a:pt x="f91" y="f1894"/>
                </a:lnTo>
                <a:cubicBezTo>
                  <a:pt x="f91" y="f1893"/>
                  <a:pt x="f92" y="f1892"/>
                  <a:pt x="f93" y="f1891"/>
                </a:cubicBezTo>
                <a:cubicBezTo>
                  <a:pt x="f94" y="f1890"/>
                  <a:pt x="f95" y="f1889"/>
                  <a:pt x="f96" y="f1888"/>
                </a:cubicBezTo>
                <a:lnTo>
                  <a:pt x="f97" y="f1887"/>
                </a:lnTo>
                <a:cubicBezTo>
                  <a:pt x="f98" y="f1886"/>
                  <a:pt x="f99" y="f1885"/>
                  <a:pt x="f100" y="f1884"/>
                </a:cubicBezTo>
                <a:cubicBezTo>
                  <a:pt x="f801" y="f1883"/>
                  <a:pt x="f800" y="f1882"/>
                  <a:pt x="f1480" y="f1845"/>
                </a:cubicBezTo>
                <a:lnTo>
                  <a:pt x="f798" y="f1846"/>
                </a:lnTo>
                <a:cubicBezTo>
                  <a:pt x="f1481" y="f1847"/>
                  <a:pt x="f1482" y="f1848"/>
                  <a:pt x="f1483" y="f1849"/>
                </a:cubicBezTo>
                <a:cubicBezTo>
                  <a:pt x="f1484" y="f1850"/>
                  <a:pt x="f1485" y="f1851"/>
                  <a:pt x="f1486" y="f1852"/>
                </a:cubicBezTo>
                <a:lnTo>
                  <a:pt x="f791" y="f1853"/>
                </a:lnTo>
                <a:lnTo>
                  <a:pt x="f830" y="f1854"/>
                </a:lnTo>
                <a:lnTo>
                  <a:pt x="f1487" y="f1855"/>
                </a:lnTo>
                <a:cubicBezTo>
                  <a:pt x="f1488" y="f1856"/>
                  <a:pt x="f828" y="f1857"/>
                  <a:pt x="f828" y="f1858"/>
                </a:cubicBezTo>
                <a:cubicBezTo>
                  <a:pt x="f828" y="f1859"/>
                  <a:pt x="f827" y="f1860"/>
                  <a:pt x="f826" y="f1861"/>
                </a:cubicBezTo>
                <a:cubicBezTo>
                  <a:pt x="f825" y="f1862"/>
                  <a:pt x="f1489" y="f1863"/>
                  <a:pt x="f1490" y="f1864"/>
                </a:cubicBezTo>
                <a:lnTo>
                  <a:pt x="f1491" y="f1865"/>
                </a:lnTo>
                <a:cubicBezTo>
                  <a:pt x="f1492" y="f1866"/>
                  <a:pt x="f1493" y="f1867"/>
                  <a:pt x="f1494" y="f1868"/>
                </a:cubicBezTo>
                <a:cubicBezTo>
                  <a:pt x="f818" y="f1881"/>
                  <a:pt x="f817" y="f1880"/>
                  <a:pt x="f115" y="f1879"/>
                </a:cubicBezTo>
                <a:lnTo>
                  <a:pt x="f116" y="f1878"/>
                </a:lnTo>
                <a:cubicBezTo>
                  <a:pt x="f117" y="f1877"/>
                  <a:pt x="f118" y="f1876"/>
                  <a:pt x="f119" y="f1875"/>
                </a:cubicBezTo>
                <a:cubicBezTo>
                  <a:pt x="f120" y="f1874"/>
                  <a:pt x="f121" y="f1873"/>
                  <a:pt x="f122" y="f1872"/>
                </a:cubicBezTo>
                <a:close/>
                <a:moveTo>
                  <a:pt x="f123" y="f1871"/>
                </a:moveTo>
                <a:lnTo>
                  <a:pt x="f124" y="f1872"/>
                </a:lnTo>
                <a:cubicBezTo>
                  <a:pt x="f125" y="f1873"/>
                  <a:pt x="f126" y="f1874"/>
                  <a:pt x="f127" y="f1875"/>
                </a:cubicBezTo>
                <a:cubicBezTo>
                  <a:pt x="f128" y="f1876"/>
                  <a:pt x="f129" y="f1877"/>
                  <a:pt x="f130" y="f1878"/>
                </a:cubicBezTo>
                <a:lnTo>
                  <a:pt x="f131" y="f1879"/>
                </a:lnTo>
                <a:cubicBezTo>
                  <a:pt x="f1495" y="f1880"/>
                  <a:pt x="f1496" y="f1881"/>
                  <a:pt x="f1497" y="f1868"/>
                </a:cubicBezTo>
                <a:cubicBezTo>
                  <a:pt x="f1498" y="f1867"/>
                  <a:pt x="f1499" y="f1866"/>
                  <a:pt x="f1500" y="f1865"/>
                </a:cubicBezTo>
                <a:lnTo>
                  <a:pt x="f1501" y="f1864"/>
                </a:lnTo>
                <a:cubicBezTo>
                  <a:pt x="f1502" y="f1863"/>
                  <a:pt x="f1503" y="f1862"/>
                  <a:pt x="f1504" y="f1861"/>
                </a:cubicBezTo>
                <a:cubicBezTo>
                  <a:pt x="f1505" y="f1860"/>
                  <a:pt x="f1506" y="f1859"/>
                  <a:pt x="f1506" y="f1858"/>
                </a:cubicBezTo>
                <a:cubicBezTo>
                  <a:pt x="f1506" y="f1857"/>
                  <a:pt x="f1507" y="f1856"/>
                  <a:pt x="f1508" y="f1855"/>
                </a:cubicBezTo>
                <a:lnTo>
                  <a:pt x="f1509" y="f1854"/>
                </a:lnTo>
                <a:lnTo>
                  <a:pt x="f1510" y="f1853"/>
                </a:lnTo>
                <a:lnTo>
                  <a:pt x="f1511" y="f1852"/>
                </a:lnTo>
                <a:cubicBezTo>
                  <a:pt x="f1512" y="f1851"/>
                  <a:pt x="f1513" y="f1850"/>
                  <a:pt x="f1514" y="f1849"/>
                </a:cubicBezTo>
                <a:cubicBezTo>
                  <a:pt x="f1515" y="f1848"/>
                  <a:pt x="f1516" y="f1847"/>
                  <a:pt x="f1517" y="f1846"/>
                </a:cubicBezTo>
                <a:lnTo>
                  <a:pt x="f1518" y="f1845"/>
                </a:lnTo>
                <a:cubicBezTo>
                  <a:pt x="f1519" y="f1882"/>
                  <a:pt x="f1520" y="f1883"/>
                  <a:pt x="f145" y="f1884"/>
                </a:cubicBezTo>
                <a:cubicBezTo>
                  <a:pt x="f146" y="f1885"/>
                  <a:pt x="f147" y="f1886"/>
                  <a:pt x="f148" y="f1887"/>
                </a:cubicBezTo>
                <a:lnTo>
                  <a:pt x="f149" y="f1888"/>
                </a:lnTo>
                <a:cubicBezTo>
                  <a:pt x="f150" y="f1889"/>
                  <a:pt x="f151" y="f1890"/>
                  <a:pt x="f152" y="f1891"/>
                </a:cubicBezTo>
                <a:cubicBezTo>
                  <a:pt x="f153" y="f1892"/>
                  <a:pt x="f154" y="f1893"/>
                  <a:pt x="f154" y="f1894"/>
                </a:cubicBezTo>
                <a:lnTo>
                  <a:pt x="f155" y="f1895"/>
                </a:lnTo>
                <a:lnTo>
                  <a:pt x="f156" y="f1896"/>
                </a:lnTo>
                <a:close/>
                <a:moveTo>
                  <a:pt x="f157" y="f1871"/>
                </a:moveTo>
                <a:lnTo>
                  <a:pt x="f158" y="f1896"/>
                </a:lnTo>
                <a:lnTo>
                  <a:pt x="f159" y="f1895"/>
                </a:lnTo>
                <a:lnTo>
                  <a:pt x="f160" y="f1894"/>
                </a:lnTo>
                <a:cubicBezTo>
                  <a:pt x="f160" y="f1893"/>
                  <a:pt x="f161" y="f1892"/>
                  <a:pt x="f162" y="f1891"/>
                </a:cubicBezTo>
                <a:cubicBezTo>
                  <a:pt x="f163" y="f1890"/>
                  <a:pt x="f164" y="f1889"/>
                  <a:pt x="f165" y="f1888"/>
                </a:cubicBezTo>
                <a:lnTo>
                  <a:pt x="f166" y="f1887"/>
                </a:lnTo>
                <a:cubicBezTo>
                  <a:pt x="f167" y="f1886"/>
                  <a:pt x="f168" y="f1885"/>
                  <a:pt x="f169" y="f1884"/>
                </a:cubicBezTo>
                <a:cubicBezTo>
                  <a:pt x="f888" y="f1883"/>
                  <a:pt x="f887" y="f1882"/>
                  <a:pt x="f1521" y="f1845"/>
                </a:cubicBezTo>
                <a:lnTo>
                  <a:pt x="f885" y="f1846"/>
                </a:lnTo>
                <a:cubicBezTo>
                  <a:pt x="f1522" y="f1847"/>
                  <a:pt x="f1523" y="f1848"/>
                  <a:pt x="f1524" y="f1849"/>
                </a:cubicBezTo>
                <a:cubicBezTo>
                  <a:pt x="f1525" y="f1850"/>
                  <a:pt x="f1526" y="f1851"/>
                  <a:pt x="f1527" y="f1852"/>
                </a:cubicBezTo>
                <a:lnTo>
                  <a:pt x="f878" y="f1853"/>
                </a:lnTo>
                <a:lnTo>
                  <a:pt x="f917" y="f1854"/>
                </a:lnTo>
                <a:lnTo>
                  <a:pt x="f1528" y="f1855"/>
                </a:lnTo>
                <a:cubicBezTo>
                  <a:pt x="f1529" y="f1856"/>
                  <a:pt x="f915" y="f1857"/>
                  <a:pt x="f915" y="f1858"/>
                </a:cubicBezTo>
                <a:cubicBezTo>
                  <a:pt x="f915" y="f1859"/>
                  <a:pt x="f914" y="f1860"/>
                  <a:pt x="f913" y="f1861"/>
                </a:cubicBezTo>
                <a:cubicBezTo>
                  <a:pt x="f912" y="f1862"/>
                  <a:pt x="f1530" y="f1863"/>
                  <a:pt x="f1531" y="f1864"/>
                </a:cubicBezTo>
                <a:lnTo>
                  <a:pt x="f1532" y="f1865"/>
                </a:lnTo>
                <a:cubicBezTo>
                  <a:pt x="f1533" y="f1866"/>
                  <a:pt x="f1534" y="f1867"/>
                  <a:pt x="f1535" y="f1868"/>
                </a:cubicBezTo>
                <a:cubicBezTo>
                  <a:pt x="f905" y="f1881"/>
                  <a:pt x="f904" y="f1880"/>
                  <a:pt x="f183" y="f1879"/>
                </a:cubicBezTo>
                <a:lnTo>
                  <a:pt x="f184" y="f1878"/>
                </a:lnTo>
                <a:cubicBezTo>
                  <a:pt x="f185" y="f1877"/>
                  <a:pt x="f186" y="f1876"/>
                  <a:pt x="f187" y="f1875"/>
                </a:cubicBezTo>
                <a:cubicBezTo>
                  <a:pt x="f188" y="f1874"/>
                  <a:pt x="f189" y="f1873"/>
                  <a:pt x="f190" y="f1872"/>
                </a:cubicBezTo>
                <a:close/>
                <a:moveTo>
                  <a:pt x="f191" y="f1871"/>
                </a:moveTo>
                <a:lnTo>
                  <a:pt x="f192" y="f1872"/>
                </a:lnTo>
                <a:cubicBezTo>
                  <a:pt x="f193" y="f1873"/>
                  <a:pt x="f194" y="f1874"/>
                  <a:pt x="f195" y="f1875"/>
                </a:cubicBezTo>
                <a:cubicBezTo>
                  <a:pt x="f196" y="f1876"/>
                  <a:pt x="f197" y="f1877"/>
                  <a:pt x="f198" y="f1878"/>
                </a:cubicBezTo>
                <a:lnTo>
                  <a:pt x="f199" y="f1879"/>
                </a:lnTo>
                <a:cubicBezTo>
                  <a:pt x="f1536" y="f1880"/>
                  <a:pt x="f1537" y="f1881"/>
                  <a:pt x="f1538" y="f1868"/>
                </a:cubicBezTo>
                <a:cubicBezTo>
                  <a:pt x="f1539" y="f1867"/>
                  <a:pt x="f1540" y="f1866"/>
                  <a:pt x="f1541" y="f1865"/>
                </a:cubicBezTo>
                <a:lnTo>
                  <a:pt x="f1542" y="f1864"/>
                </a:lnTo>
                <a:cubicBezTo>
                  <a:pt x="f1543" y="f1863"/>
                  <a:pt x="f1544" y="f1862"/>
                  <a:pt x="f1545" y="f1861"/>
                </a:cubicBezTo>
                <a:cubicBezTo>
                  <a:pt x="f1546" y="f1860"/>
                  <a:pt x="f1547" y="f1859"/>
                  <a:pt x="f1547" y="f1858"/>
                </a:cubicBezTo>
                <a:cubicBezTo>
                  <a:pt x="f1547" y="f1857"/>
                  <a:pt x="f1548" y="f1856"/>
                  <a:pt x="f1549" y="f1855"/>
                </a:cubicBezTo>
                <a:lnTo>
                  <a:pt x="f1550" y="f1854"/>
                </a:lnTo>
                <a:lnTo>
                  <a:pt x="f1551" y="f1853"/>
                </a:lnTo>
                <a:lnTo>
                  <a:pt x="f1552" y="f1852"/>
                </a:lnTo>
                <a:cubicBezTo>
                  <a:pt x="f1553" y="f1851"/>
                  <a:pt x="f1554" y="f1850"/>
                  <a:pt x="f1555" y="f1849"/>
                </a:cubicBezTo>
                <a:cubicBezTo>
                  <a:pt x="f1556" y="f1848"/>
                  <a:pt x="f1557" y="f1847"/>
                  <a:pt x="f1558" y="f1846"/>
                </a:cubicBezTo>
                <a:lnTo>
                  <a:pt x="f1559" y="f1845"/>
                </a:lnTo>
                <a:cubicBezTo>
                  <a:pt x="f1560" y="f1882"/>
                  <a:pt x="f1561" y="f1883"/>
                  <a:pt x="f213" y="f1884"/>
                </a:cubicBezTo>
                <a:cubicBezTo>
                  <a:pt x="f214" y="f1885"/>
                  <a:pt x="f215" y="f1886"/>
                  <a:pt x="f216" y="f1887"/>
                </a:cubicBezTo>
                <a:lnTo>
                  <a:pt x="f217" y="f1888"/>
                </a:lnTo>
                <a:cubicBezTo>
                  <a:pt x="f218" y="f1889"/>
                  <a:pt x="f219" y="f1890"/>
                  <a:pt x="f220" y="f1891"/>
                </a:cubicBezTo>
                <a:cubicBezTo>
                  <a:pt x="f221" y="f1892"/>
                  <a:pt x="f222" y="f1893"/>
                  <a:pt x="f222" y="f1894"/>
                </a:cubicBezTo>
                <a:lnTo>
                  <a:pt x="f223" y="f1895"/>
                </a:lnTo>
                <a:lnTo>
                  <a:pt x="f224" y="f1896"/>
                </a:lnTo>
                <a:close/>
                <a:moveTo>
                  <a:pt x="f259" y="f1871"/>
                </a:moveTo>
                <a:lnTo>
                  <a:pt x="f260" y="f1872"/>
                </a:lnTo>
                <a:cubicBezTo>
                  <a:pt x="f261" y="f1873"/>
                  <a:pt x="f262" y="f1874"/>
                  <a:pt x="f263" y="f1875"/>
                </a:cubicBezTo>
                <a:cubicBezTo>
                  <a:pt x="f264" y="f1876"/>
                  <a:pt x="f265" y="f1877"/>
                  <a:pt x="f266" y="f1878"/>
                </a:cubicBezTo>
                <a:lnTo>
                  <a:pt x="f267" y="f1879"/>
                </a:lnTo>
                <a:cubicBezTo>
                  <a:pt x="f1583" y="f1880"/>
                  <a:pt x="f1584" y="f1881"/>
                  <a:pt x="f1585" y="f1868"/>
                </a:cubicBezTo>
                <a:cubicBezTo>
                  <a:pt x="f1586" y="f1867"/>
                  <a:pt x="f1587" y="f1866"/>
                  <a:pt x="f1588" y="f1865"/>
                </a:cubicBezTo>
                <a:lnTo>
                  <a:pt x="f1589" y="f1864"/>
                </a:lnTo>
                <a:cubicBezTo>
                  <a:pt x="f1590" y="f1863"/>
                  <a:pt x="f1591" y="f1862"/>
                  <a:pt x="f1592" y="f1861"/>
                </a:cubicBezTo>
                <a:cubicBezTo>
                  <a:pt x="f1593" y="f1860"/>
                  <a:pt x="f1594" y="f1859"/>
                  <a:pt x="f1594" y="f1858"/>
                </a:cubicBezTo>
                <a:cubicBezTo>
                  <a:pt x="f1594" y="f1857"/>
                  <a:pt x="f1595" y="f1856"/>
                  <a:pt x="f1596" y="f1855"/>
                </a:cubicBezTo>
                <a:lnTo>
                  <a:pt x="f1597" y="f1854"/>
                </a:lnTo>
                <a:lnTo>
                  <a:pt x="f1598" y="f1853"/>
                </a:lnTo>
                <a:lnTo>
                  <a:pt x="f1599" y="f1852"/>
                </a:lnTo>
                <a:cubicBezTo>
                  <a:pt x="f1600" y="f1851"/>
                  <a:pt x="f1601" y="f1850"/>
                  <a:pt x="f1602" y="f1849"/>
                </a:cubicBezTo>
                <a:cubicBezTo>
                  <a:pt x="f1603" y="f1848"/>
                  <a:pt x="f1604" y="f1847"/>
                  <a:pt x="f1605" y="f1846"/>
                </a:cubicBezTo>
                <a:lnTo>
                  <a:pt x="f1606" y="f1845"/>
                </a:lnTo>
                <a:cubicBezTo>
                  <a:pt x="f1607" y="f1882"/>
                  <a:pt x="f1608" y="f1883"/>
                  <a:pt x="f281" y="f1884"/>
                </a:cubicBezTo>
                <a:cubicBezTo>
                  <a:pt x="f282" y="f1885"/>
                  <a:pt x="f283" y="f1886"/>
                  <a:pt x="f284" y="f1887"/>
                </a:cubicBezTo>
                <a:lnTo>
                  <a:pt x="f285" y="f1888"/>
                </a:lnTo>
                <a:cubicBezTo>
                  <a:pt x="f286" y="f1889"/>
                  <a:pt x="f287" y="f1890"/>
                  <a:pt x="f288" y="f1891"/>
                </a:cubicBezTo>
                <a:cubicBezTo>
                  <a:pt x="f289" y="f1892"/>
                  <a:pt x="f290" y="f1893"/>
                  <a:pt x="f290" y="f1894"/>
                </a:cubicBezTo>
                <a:lnTo>
                  <a:pt x="f291" y="f1895"/>
                </a:lnTo>
                <a:lnTo>
                  <a:pt x="f292" y="f1896"/>
                </a:lnTo>
                <a:close/>
                <a:moveTo>
                  <a:pt x="f293" y="f1871"/>
                </a:moveTo>
                <a:lnTo>
                  <a:pt x="f294" y="f1896"/>
                </a:lnTo>
                <a:lnTo>
                  <a:pt x="f295" y="f1895"/>
                </a:lnTo>
                <a:lnTo>
                  <a:pt x="f296" y="f1894"/>
                </a:lnTo>
                <a:cubicBezTo>
                  <a:pt x="f296" y="f1893"/>
                  <a:pt x="f297" y="f1892"/>
                  <a:pt x="f298" y="f1891"/>
                </a:cubicBezTo>
                <a:cubicBezTo>
                  <a:pt x="f299" y="f1890"/>
                  <a:pt x="f300" y="f1889"/>
                  <a:pt x="f301" y="f1888"/>
                </a:cubicBezTo>
                <a:lnTo>
                  <a:pt x="f302" y="f1887"/>
                </a:lnTo>
                <a:cubicBezTo>
                  <a:pt x="f303" y="f1886"/>
                  <a:pt x="f304" y="f1885"/>
                  <a:pt x="f305" y="f1884"/>
                </a:cubicBezTo>
                <a:cubicBezTo>
                  <a:pt x="f1066" y="f1883"/>
                  <a:pt x="f1065" y="f1882"/>
                  <a:pt x="f1609" y="f1845"/>
                </a:cubicBezTo>
                <a:lnTo>
                  <a:pt x="f1063" y="f1846"/>
                </a:lnTo>
                <a:cubicBezTo>
                  <a:pt x="f1610" y="f1847"/>
                  <a:pt x="f1611" y="f1848"/>
                  <a:pt x="f1612" y="f1849"/>
                </a:cubicBezTo>
                <a:cubicBezTo>
                  <a:pt x="f1613" y="f1850"/>
                  <a:pt x="f1614" y="f1851"/>
                  <a:pt x="f1615" y="f1852"/>
                </a:cubicBezTo>
                <a:lnTo>
                  <a:pt x="f1056" y="f1853"/>
                </a:lnTo>
                <a:lnTo>
                  <a:pt x="f1095" y="f1854"/>
                </a:lnTo>
                <a:lnTo>
                  <a:pt x="f1616" y="f1855"/>
                </a:lnTo>
                <a:cubicBezTo>
                  <a:pt x="f1617" y="f1856"/>
                  <a:pt x="f1093" y="f1857"/>
                  <a:pt x="f1093" y="f1858"/>
                </a:cubicBezTo>
                <a:cubicBezTo>
                  <a:pt x="f1093" y="f1859"/>
                  <a:pt x="f1092" y="f1860"/>
                  <a:pt x="f1091" y="f1861"/>
                </a:cubicBezTo>
                <a:cubicBezTo>
                  <a:pt x="f1090" y="f1862"/>
                  <a:pt x="f1618" y="f1863"/>
                  <a:pt x="f1619" y="f1864"/>
                </a:cubicBezTo>
                <a:lnTo>
                  <a:pt x="f1620" y="f1865"/>
                </a:lnTo>
                <a:cubicBezTo>
                  <a:pt x="f1621" y="f1866"/>
                  <a:pt x="f1622" y="f1867"/>
                  <a:pt x="f1623" y="f1868"/>
                </a:cubicBezTo>
                <a:cubicBezTo>
                  <a:pt x="f1083" y="f1881"/>
                  <a:pt x="f1082" y="f1880"/>
                  <a:pt x="f319" y="f1879"/>
                </a:cubicBezTo>
                <a:lnTo>
                  <a:pt x="f320" y="f1878"/>
                </a:lnTo>
                <a:cubicBezTo>
                  <a:pt x="f321" y="f1877"/>
                  <a:pt x="f322" y="f1876"/>
                  <a:pt x="f323" y="f1875"/>
                </a:cubicBezTo>
                <a:cubicBezTo>
                  <a:pt x="f324" y="f1874"/>
                  <a:pt x="f325" y="f1873"/>
                  <a:pt x="f326" y="f1872"/>
                </a:cubicBezTo>
                <a:close/>
                <a:moveTo>
                  <a:pt x="f327" y="f1871"/>
                </a:moveTo>
                <a:lnTo>
                  <a:pt x="f328" y="f1872"/>
                </a:lnTo>
                <a:cubicBezTo>
                  <a:pt x="f329" y="f1873"/>
                  <a:pt x="f330" y="f1874"/>
                  <a:pt x="f331" y="f1875"/>
                </a:cubicBezTo>
                <a:cubicBezTo>
                  <a:pt x="f332" y="f1876"/>
                  <a:pt x="f333" y="f1877"/>
                  <a:pt x="f334" y="f1878"/>
                </a:cubicBezTo>
                <a:lnTo>
                  <a:pt x="f335" y="f1879"/>
                </a:lnTo>
                <a:cubicBezTo>
                  <a:pt x="f1624" y="f1880"/>
                  <a:pt x="f1625" y="f1881"/>
                  <a:pt x="f1626" y="f1868"/>
                </a:cubicBezTo>
                <a:cubicBezTo>
                  <a:pt x="f1627" y="f1867"/>
                  <a:pt x="f1628" y="f1866"/>
                  <a:pt x="f1629" y="f1865"/>
                </a:cubicBezTo>
                <a:lnTo>
                  <a:pt x="f1630" y="f1864"/>
                </a:lnTo>
                <a:cubicBezTo>
                  <a:pt x="f1631" y="f1863"/>
                  <a:pt x="f1632" y="f1862"/>
                  <a:pt x="f1633" y="f1861"/>
                </a:cubicBezTo>
                <a:cubicBezTo>
                  <a:pt x="f1634" y="f1860"/>
                  <a:pt x="f1635" y="f1859"/>
                  <a:pt x="f1635" y="f1858"/>
                </a:cubicBezTo>
                <a:cubicBezTo>
                  <a:pt x="f1635" y="f1857"/>
                  <a:pt x="f1636" y="f1856"/>
                  <a:pt x="f1637" y="f1855"/>
                </a:cubicBezTo>
                <a:lnTo>
                  <a:pt x="f1638" y="f1854"/>
                </a:lnTo>
                <a:lnTo>
                  <a:pt x="f1639" y="f1853"/>
                </a:lnTo>
                <a:lnTo>
                  <a:pt x="f1640" y="f1852"/>
                </a:lnTo>
                <a:cubicBezTo>
                  <a:pt x="f1641" y="f1851"/>
                  <a:pt x="f1642" y="f1850"/>
                  <a:pt x="f1643" y="f1849"/>
                </a:cubicBezTo>
                <a:cubicBezTo>
                  <a:pt x="f1644" y="f1848"/>
                  <a:pt x="f1645" y="f1847"/>
                  <a:pt x="f1646" y="f1846"/>
                </a:cubicBezTo>
                <a:lnTo>
                  <a:pt x="f1647" y="f1845"/>
                </a:lnTo>
                <a:cubicBezTo>
                  <a:pt x="f1648" y="f1882"/>
                  <a:pt x="f1649" y="f1883"/>
                  <a:pt x="f349" y="f1884"/>
                </a:cubicBezTo>
                <a:cubicBezTo>
                  <a:pt x="f350" y="f1885"/>
                  <a:pt x="f351" y="f1886"/>
                  <a:pt x="f352" y="f1887"/>
                </a:cubicBezTo>
                <a:lnTo>
                  <a:pt x="f353" y="f1888"/>
                </a:lnTo>
                <a:cubicBezTo>
                  <a:pt x="f354" y="f1889"/>
                  <a:pt x="f355" y="f1890"/>
                  <a:pt x="f356" y="f1891"/>
                </a:cubicBezTo>
                <a:cubicBezTo>
                  <a:pt x="f357" y="f1892"/>
                  <a:pt x="f358" y="f1893"/>
                  <a:pt x="f358" y="f1894"/>
                </a:cubicBezTo>
                <a:lnTo>
                  <a:pt x="f359" y="f1895"/>
                </a:lnTo>
                <a:lnTo>
                  <a:pt x="f360" y="f1896"/>
                </a:lnTo>
                <a:close/>
                <a:moveTo>
                  <a:pt x="f361" y="f1871"/>
                </a:moveTo>
                <a:lnTo>
                  <a:pt x="f362" y="f1896"/>
                </a:lnTo>
                <a:lnTo>
                  <a:pt x="f363" y="f1895"/>
                </a:lnTo>
                <a:lnTo>
                  <a:pt x="f364" y="f1894"/>
                </a:lnTo>
                <a:cubicBezTo>
                  <a:pt x="f364" y="f1893"/>
                  <a:pt x="f365" y="f1892"/>
                  <a:pt x="f366" y="f1891"/>
                </a:cubicBezTo>
                <a:cubicBezTo>
                  <a:pt x="f367" y="f1890"/>
                  <a:pt x="f368" y="f1889"/>
                  <a:pt x="f369" y="f1888"/>
                </a:cubicBezTo>
                <a:lnTo>
                  <a:pt x="f370" y="f1887"/>
                </a:lnTo>
                <a:cubicBezTo>
                  <a:pt x="f371" y="f1886"/>
                  <a:pt x="f372" y="f1885"/>
                  <a:pt x="f373" y="f1884"/>
                </a:cubicBezTo>
                <a:cubicBezTo>
                  <a:pt x="f1153" y="f1883"/>
                  <a:pt x="f1152" y="f1882"/>
                  <a:pt x="f1650" y="f1845"/>
                </a:cubicBezTo>
                <a:lnTo>
                  <a:pt x="f1150" y="f1846"/>
                </a:lnTo>
                <a:cubicBezTo>
                  <a:pt x="f1651" y="f1847"/>
                  <a:pt x="f1652" y="f1848"/>
                  <a:pt x="f1653" y="f1849"/>
                </a:cubicBezTo>
                <a:cubicBezTo>
                  <a:pt x="f1654" y="f1850"/>
                  <a:pt x="f1655" y="f1851"/>
                  <a:pt x="f1656" y="f1852"/>
                </a:cubicBezTo>
                <a:lnTo>
                  <a:pt x="f1143" y="f1853"/>
                </a:lnTo>
                <a:lnTo>
                  <a:pt x="f1182" y="f1854"/>
                </a:lnTo>
                <a:lnTo>
                  <a:pt x="f1657" y="f1855"/>
                </a:lnTo>
                <a:cubicBezTo>
                  <a:pt x="f1658" y="f1856"/>
                  <a:pt x="f1180" y="f1857"/>
                  <a:pt x="f1180" y="f1858"/>
                </a:cubicBezTo>
                <a:cubicBezTo>
                  <a:pt x="f1180" y="f1859"/>
                  <a:pt x="f1179" y="f1860"/>
                  <a:pt x="f1178" y="f1861"/>
                </a:cubicBezTo>
                <a:cubicBezTo>
                  <a:pt x="f1177" y="f1862"/>
                  <a:pt x="f1659" y="f1863"/>
                  <a:pt x="f1660" y="f1864"/>
                </a:cubicBezTo>
                <a:lnTo>
                  <a:pt x="f1661" y="f1865"/>
                </a:lnTo>
                <a:cubicBezTo>
                  <a:pt x="f1662" y="f1866"/>
                  <a:pt x="f1663" y="f1867"/>
                  <a:pt x="f1664" y="f1868"/>
                </a:cubicBezTo>
                <a:cubicBezTo>
                  <a:pt x="f1170" y="f1881"/>
                  <a:pt x="f1169" y="f1880"/>
                  <a:pt x="f387" y="f1879"/>
                </a:cubicBezTo>
                <a:lnTo>
                  <a:pt x="f388" y="f1878"/>
                </a:lnTo>
                <a:cubicBezTo>
                  <a:pt x="f389" y="f1877"/>
                  <a:pt x="f390" y="f1876"/>
                  <a:pt x="f391" y="f1875"/>
                </a:cubicBezTo>
                <a:cubicBezTo>
                  <a:pt x="f392" y="f1874"/>
                  <a:pt x="f393" y="f1873"/>
                  <a:pt x="f394" y="f1872"/>
                </a:cubicBezTo>
                <a:close/>
                <a:moveTo>
                  <a:pt x="f395" y="f1871"/>
                </a:moveTo>
                <a:lnTo>
                  <a:pt x="f396" y="f1872"/>
                </a:lnTo>
                <a:cubicBezTo>
                  <a:pt x="f397" y="f1873"/>
                  <a:pt x="f398" y="f1874"/>
                  <a:pt x="f399" y="f1875"/>
                </a:cubicBezTo>
                <a:cubicBezTo>
                  <a:pt x="f400" y="f1876"/>
                  <a:pt x="f401" y="f1877"/>
                  <a:pt x="f402" y="f1878"/>
                </a:cubicBezTo>
                <a:lnTo>
                  <a:pt x="f403" y="f1879"/>
                </a:lnTo>
                <a:cubicBezTo>
                  <a:pt x="f1665" y="f1880"/>
                  <a:pt x="f1666" y="f1881"/>
                  <a:pt x="f1667" y="f1868"/>
                </a:cubicBezTo>
                <a:cubicBezTo>
                  <a:pt x="f1668" y="f1867"/>
                  <a:pt x="f1669" y="f1866"/>
                  <a:pt x="f1670" y="f1865"/>
                </a:cubicBezTo>
                <a:lnTo>
                  <a:pt x="f1671" y="f1864"/>
                </a:lnTo>
                <a:cubicBezTo>
                  <a:pt x="f1672" y="f1863"/>
                  <a:pt x="f1673" y="f1862"/>
                  <a:pt x="f1674" y="f1861"/>
                </a:cubicBezTo>
                <a:cubicBezTo>
                  <a:pt x="f1675" y="f1860"/>
                  <a:pt x="f1676" y="f1859"/>
                  <a:pt x="f1676" y="f1858"/>
                </a:cubicBezTo>
                <a:cubicBezTo>
                  <a:pt x="f1676" y="f1857"/>
                  <a:pt x="f1677" y="f1856"/>
                  <a:pt x="f1678" y="f1855"/>
                </a:cubicBezTo>
                <a:lnTo>
                  <a:pt x="f1679" y="f1854"/>
                </a:lnTo>
                <a:lnTo>
                  <a:pt x="f1680" y="f1853"/>
                </a:lnTo>
                <a:lnTo>
                  <a:pt x="f1681" y="f1852"/>
                </a:lnTo>
                <a:cubicBezTo>
                  <a:pt x="f1682" y="f1851"/>
                  <a:pt x="f1683" y="f1850"/>
                  <a:pt x="f1684" y="f1849"/>
                </a:cubicBezTo>
                <a:cubicBezTo>
                  <a:pt x="f1685" y="f1848"/>
                  <a:pt x="f1686" y="f1847"/>
                  <a:pt x="f1687" y="f1846"/>
                </a:cubicBezTo>
                <a:lnTo>
                  <a:pt x="f1688" y="f1845"/>
                </a:lnTo>
                <a:cubicBezTo>
                  <a:pt x="f1689" y="f1882"/>
                  <a:pt x="f1690" y="f1883"/>
                  <a:pt x="f417" y="f1884"/>
                </a:cubicBezTo>
                <a:cubicBezTo>
                  <a:pt x="f418" y="f1885"/>
                  <a:pt x="f419" y="f1886"/>
                  <a:pt x="f420" y="f1887"/>
                </a:cubicBezTo>
                <a:lnTo>
                  <a:pt x="f421" y="f1888"/>
                </a:lnTo>
                <a:cubicBezTo>
                  <a:pt x="f422" y="f1889"/>
                  <a:pt x="f423" y="f1890"/>
                  <a:pt x="f424" y="f1891"/>
                </a:cubicBezTo>
                <a:cubicBezTo>
                  <a:pt x="f425" y="f1892"/>
                  <a:pt x="f426" y="f1893"/>
                  <a:pt x="f426" y="f1894"/>
                </a:cubicBezTo>
                <a:lnTo>
                  <a:pt x="f427" y="f1895"/>
                </a:lnTo>
                <a:lnTo>
                  <a:pt x="f428" y="f1896"/>
                </a:lnTo>
                <a:close/>
                <a:moveTo>
                  <a:pt x="f429" y="f1871"/>
                </a:moveTo>
                <a:lnTo>
                  <a:pt x="f430" y="f1896"/>
                </a:lnTo>
                <a:lnTo>
                  <a:pt x="f431" y="f1895"/>
                </a:lnTo>
                <a:lnTo>
                  <a:pt x="f432" y="f1894"/>
                </a:lnTo>
                <a:cubicBezTo>
                  <a:pt x="f432" y="f1893"/>
                  <a:pt x="f433" y="f1892"/>
                  <a:pt x="f434" y="f1891"/>
                </a:cubicBezTo>
                <a:cubicBezTo>
                  <a:pt x="f435" y="f1890"/>
                  <a:pt x="f436" y="f1889"/>
                  <a:pt x="f437" y="f1888"/>
                </a:cubicBezTo>
                <a:lnTo>
                  <a:pt x="f438" y="f1887"/>
                </a:lnTo>
                <a:cubicBezTo>
                  <a:pt x="f439" y="f1886"/>
                  <a:pt x="f440" y="f1885"/>
                  <a:pt x="f441" y="f1884"/>
                </a:cubicBezTo>
                <a:cubicBezTo>
                  <a:pt x="f1240" y="f1883"/>
                  <a:pt x="f1239" y="f1882"/>
                  <a:pt x="f1691" y="f1845"/>
                </a:cubicBezTo>
                <a:lnTo>
                  <a:pt x="f1237" y="f1846"/>
                </a:lnTo>
                <a:cubicBezTo>
                  <a:pt x="f1692" y="f1847"/>
                  <a:pt x="f1693" y="f1848"/>
                  <a:pt x="f1694" y="f1849"/>
                </a:cubicBezTo>
                <a:cubicBezTo>
                  <a:pt x="f1695" y="f1850"/>
                  <a:pt x="f1696" y="f1851"/>
                  <a:pt x="f1697" y="f1852"/>
                </a:cubicBezTo>
                <a:lnTo>
                  <a:pt x="f1230" y="f1853"/>
                </a:lnTo>
                <a:lnTo>
                  <a:pt x="f1269" y="f1854"/>
                </a:lnTo>
                <a:lnTo>
                  <a:pt x="f1698" y="f1855"/>
                </a:lnTo>
                <a:cubicBezTo>
                  <a:pt x="f1699" y="f1856"/>
                  <a:pt x="f1267" y="f1857"/>
                  <a:pt x="f1267" y="f1858"/>
                </a:cubicBezTo>
                <a:cubicBezTo>
                  <a:pt x="f1267" y="f1859"/>
                  <a:pt x="f1266" y="f1860"/>
                  <a:pt x="f1265" y="f1861"/>
                </a:cubicBezTo>
                <a:cubicBezTo>
                  <a:pt x="f1264" y="f1862"/>
                  <a:pt x="f1700" y="f1863"/>
                  <a:pt x="f1701" y="f1864"/>
                </a:cubicBezTo>
                <a:lnTo>
                  <a:pt x="f1702" y="f1865"/>
                </a:lnTo>
                <a:cubicBezTo>
                  <a:pt x="f1703" y="f1866"/>
                  <a:pt x="f1704" y="f1867"/>
                  <a:pt x="f1705" y="f1868"/>
                </a:cubicBezTo>
                <a:cubicBezTo>
                  <a:pt x="f1257" y="f1881"/>
                  <a:pt x="f1256" y="f1880"/>
                  <a:pt x="f455" y="f1879"/>
                </a:cubicBezTo>
                <a:lnTo>
                  <a:pt x="f456" y="f1878"/>
                </a:lnTo>
                <a:cubicBezTo>
                  <a:pt x="f457" y="f1877"/>
                  <a:pt x="f458" y="f1876"/>
                  <a:pt x="f459" y="f1875"/>
                </a:cubicBezTo>
                <a:cubicBezTo>
                  <a:pt x="f460" y="f1874"/>
                  <a:pt x="f461" y="f1873"/>
                  <a:pt x="f462" y="f1872"/>
                </a:cubicBezTo>
                <a:close/>
                <a:moveTo>
                  <a:pt x="f463" y="f1871"/>
                </a:moveTo>
                <a:lnTo>
                  <a:pt x="f464" y="f1872"/>
                </a:lnTo>
                <a:cubicBezTo>
                  <a:pt x="f465" y="f1873"/>
                  <a:pt x="f466" y="f1874"/>
                  <a:pt x="f467" y="f1875"/>
                </a:cubicBezTo>
                <a:cubicBezTo>
                  <a:pt x="f468" y="f1876"/>
                  <a:pt x="f469" y="f1877"/>
                  <a:pt x="f470" y="f1878"/>
                </a:cubicBezTo>
                <a:lnTo>
                  <a:pt x="f471" y="f1879"/>
                </a:lnTo>
                <a:cubicBezTo>
                  <a:pt x="f1706" y="f1880"/>
                  <a:pt x="f1707" y="f1881"/>
                  <a:pt x="f1708" y="f1868"/>
                </a:cubicBezTo>
                <a:cubicBezTo>
                  <a:pt x="f1709" y="f1867"/>
                  <a:pt x="f1710" y="f1866"/>
                  <a:pt x="f1711" y="f1865"/>
                </a:cubicBezTo>
                <a:lnTo>
                  <a:pt x="f1712" y="f1864"/>
                </a:lnTo>
                <a:cubicBezTo>
                  <a:pt x="f1713" y="f1863"/>
                  <a:pt x="f1714" y="f1862"/>
                  <a:pt x="f1715" y="f1861"/>
                </a:cubicBezTo>
                <a:cubicBezTo>
                  <a:pt x="f1716" y="f1860"/>
                  <a:pt x="f1717" y="f1859"/>
                  <a:pt x="f1717" y="f1858"/>
                </a:cubicBezTo>
                <a:cubicBezTo>
                  <a:pt x="f1717" y="f1857"/>
                  <a:pt x="f1718" y="f1856"/>
                  <a:pt x="f1719" y="f1855"/>
                </a:cubicBezTo>
                <a:lnTo>
                  <a:pt x="f1720" y="f1854"/>
                </a:lnTo>
                <a:lnTo>
                  <a:pt x="f1721" y="f1853"/>
                </a:lnTo>
                <a:lnTo>
                  <a:pt x="f1722" y="f1852"/>
                </a:lnTo>
                <a:cubicBezTo>
                  <a:pt x="f1723" y="f1851"/>
                  <a:pt x="f1724" y="f1850"/>
                  <a:pt x="f1725" y="f1849"/>
                </a:cubicBezTo>
                <a:cubicBezTo>
                  <a:pt x="f1726" y="f1848"/>
                  <a:pt x="f1727" y="f1847"/>
                  <a:pt x="f1728" y="f1846"/>
                </a:cubicBezTo>
                <a:lnTo>
                  <a:pt x="f1729" y="f1845"/>
                </a:lnTo>
                <a:cubicBezTo>
                  <a:pt x="f1730" y="f1882"/>
                  <a:pt x="f1731" y="f1883"/>
                  <a:pt x="f485" y="f1884"/>
                </a:cubicBezTo>
                <a:cubicBezTo>
                  <a:pt x="f486" y="f1885"/>
                  <a:pt x="f487" y="f1886"/>
                  <a:pt x="f488" y="f1887"/>
                </a:cubicBezTo>
                <a:lnTo>
                  <a:pt x="f489" y="f1888"/>
                </a:lnTo>
                <a:cubicBezTo>
                  <a:pt x="f490" y="f1889"/>
                  <a:pt x="f491" y="f1890"/>
                  <a:pt x="f492" y="f1891"/>
                </a:cubicBezTo>
                <a:cubicBezTo>
                  <a:pt x="f493" y="f1892"/>
                  <a:pt x="f494" y="f1893"/>
                  <a:pt x="f494" y="f1894"/>
                </a:cubicBezTo>
                <a:lnTo>
                  <a:pt x="f495" y="f1895"/>
                </a:lnTo>
                <a:lnTo>
                  <a:pt x="f496" y="f1896"/>
                </a:lnTo>
                <a:close/>
                <a:moveTo>
                  <a:pt x="f225" y="f1871"/>
                </a:moveTo>
                <a:lnTo>
                  <a:pt x="f226" y="f1896"/>
                </a:lnTo>
                <a:lnTo>
                  <a:pt x="f227" y="f1895"/>
                </a:lnTo>
                <a:lnTo>
                  <a:pt x="f228" y="f1894"/>
                </a:lnTo>
                <a:cubicBezTo>
                  <a:pt x="f228" y="f1893"/>
                  <a:pt x="f984" y="f1892"/>
                  <a:pt x="f983" y="f1891"/>
                </a:cubicBezTo>
                <a:cubicBezTo>
                  <a:pt x="f982" y="f1890"/>
                  <a:pt x="f232" y="f1889"/>
                  <a:pt x="f1562" y="f1888"/>
                </a:cubicBezTo>
                <a:lnTo>
                  <a:pt x="f234" y="f1887"/>
                </a:lnTo>
                <a:cubicBezTo>
                  <a:pt x="f1563" y="f1886"/>
                  <a:pt x="f236" y="f1885"/>
                  <a:pt x="f1564" y="f1884"/>
                </a:cubicBezTo>
                <a:cubicBezTo>
                  <a:pt x="f975" y="f1883"/>
                  <a:pt x="f974" y="f1882"/>
                  <a:pt x="f1565" y="f1845"/>
                </a:cubicBezTo>
                <a:lnTo>
                  <a:pt x="f972" y="f1846"/>
                </a:lnTo>
                <a:cubicBezTo>
                  <a:pt x="f1566" y="f1847"/>
                  <a:pt x="f1567" y="f1848"/>
                  <a:pt x="f1568" y="f1849"/>
                </a:cubicBezTo>
                <a:cubicBezTo>
                  <a:pt x="f1569" y="f1850"/>
                  <a:pt x="f1570" y="f1851"/>
                  <a:pt x="f1571" y="f1852"/>
                </a:cubicBezTo>
                <a:lnTo>
                  <a:pt x="f965" y="f1853"/>
                </a:lnTo>
                <a:lnTo>
                  <a:pt x="f1008" y="f1854"/>
                </a:lnTo>
                <a:lnTo>
                  <a:pt x="f1572" y="f1855"/>
                </a:lnTo>
                <a:cubicBezTo>
                  <a:pt x="f1573" y="f1856"/>
                  <a:pt x="f1006" y="f1857"/>
                  <a:pt x="f1006" y="f1858"/>
                </a:cubicBezTo>
                <a:cubicBezTo>
                  <a:pt x="f1006" y="f1859"/>
                  <a:pt x="f1005" y="f1860"/>
                  <a:pt x="f1004" y="f1861"/>
                </a:cubicBezTo>
                <a:cubicBezTo>
                  <a:pt x="f1003" y="f1862"/>
                  <a:pt x="f1574" y="f1863"/>
                  <a:pt x="f1575" y="f1864"/>
                </a:cubicBezTo>
                <a:lnTo>
                  <a:pt x="f1576" y="f1865"/>
                </a:lnTo>
                <a:cubicBezTo>
                  <a:pt x="f1577" y="f1866"/>
                  <a:pt x="f1578" y="f1867"/>
                  <a:pt x="f1579" y="f1868"/>
                </a:cubicBezTo>
                <a:cubicBezTo>
                  <a:pt x="f996" y="f1881"/>
                  <a:pt x="f995" y="f1880"/>
                  <a:pt x="f1580" y="f1879"/>
                </a:cubicBezTo>
                <a:lnTo>
                  <a:pt x="f993" y="f1878"/>
                </a:lnTo>
                <a:cubicBezTo>
                  <a:pt x="f253" y="f1877"/>
                  <a:pt x="f254" y="f1876"/>
                  <a:pt x="f255" y="f1875"/>
                </a:cubicBezTo>
                <a:cubicBezTo>
                  <a:pt x="f1581" y="f1874"/>
                  <a:pt x="f257" y="f1873"/>
                  <a:pt x="f1582" y="f1872"/>
                </a:cubicBezTo>
                <a:close/>
                <a:moveTo>
                  <a:pt x="f497" y="f1871"/>
                </a:moveTo>
                <a:lnTo>
                  <a:pt x="f498" y="f1896"/>
                </a:lnTo>
                <a:lnTo>
                  <a:pt x="f499" y="f1895"/>
                </a:lnTo>
                <a:lnTo>
                  <a:pt x="f500" y="f1894"/>
                </a:lnTo>
                <a:cubicBezTo>
                  <a:pt x="f500" y="f1893"/>
                  <a:pt x="f501" y="f1892"/>
                  <a:pt x="f502" y="f1891"/>
                </a:cubicBezTo>
                <a:cubicBezTo>
                  <a:pt x="f503" y="f1890"/>
                  <a:pt x="f504" y="f1889"/>
                  <a:pt x="f505" y="f1888"/>
                </a:cubicBezTo>
                <a:lnTo>
                  <a:pt x="f506" y="f1887"/>
                </a:lnTo>
                <a:cubicBezTo>
                  <a:pt x="f507" y="f1886"/>
                  <a:pt x="f508" y="f1885"/>
                  <a:pt x="f509" y="f1884"/>
                </a:cubicBezTo>
                <a:cubicBezTo>
                  <a:pt x="f620" y="f1897"/>
                  <a:pt x="f1733" y="f1898"/>
                  <a:pt x="f2" y="f1899"/>
                </a:cubicBezTo>
                <a:lnTo>
                  <a:pt x="f2" y="f1900"/>
                </a:lnTo>
                <a:cubicBezTo>
                  <a:pt x="f1737" y="f1901"/>
                  <a:pt x="f1739" y="f1902"/>
                  <a:pt x="f520" y="f1829"/>
                </a:cubicBezTo>
                <a:cubicBezTo>
                  <a:pt x="f521" y="f1903"/>
                  <a:pt x="f523" y="f1904"/>
                  <a:pt x="f2" y="f1905"/>
                </a:cubicBezTo>
                <a:lnTo>
                  <a:pt x="f2" y="f1906"/>
                </a:lnTo>
                <a:cubicBezTo>
                  <a:pt x="f527" y="f1907"/>
                  <a:pt x="f529" y="f1908"/>
                  <a:pt x="f531" y="f1879"/>
                </a:cubicBezTo>
                <a:lnTo>
                  <a:pt x="f532" y="f1878"/>
                </a:lnTo>
                <a:cubicBezTo>
                  <a:pt x="f533" y="f1877"/>
                  <a:pt x="f534" y="f1876"/>
                  <a:pt x="f535" y="f1875"/>
                </a:cubicBezTo>
                <a:cubicBezTo>
                  <a:pt x="f536" y="f1874"/>
                  <a:pt x="f537" y="f1873"/>
                  <a:pt x="f538" y="f1872"/>
                </a:cubicBezTo>
                <a:close/>
                <a:moveTo>
                  <a:pt x="f1909" y="f2"/>
                </a:moveTo>
                <a:lnTo>
                  <a:pt x="f1910" y="f2"/>
                </a:lnTo>
                <a:cubicBezTo>
                  <a:pt x="f1911" y="f1912"/>
                  <a:pt x="f1913" y="f1914"/>
                  <a:pt x="f3" y="f1915"/>
                </a:cubicBezTo>
                <a:lnTo>
                  <a:pt x="f3" y="f1916"/>
                </a:lnTo>
                <a:cubicBezTo>
                  <a:pt x="f1917" y="f1918"/>
                  <a:pt x="f1919" y="f1920"/>
                  <a:pt x="f1909" y="f2"/>
                </a:cubicBezTo>
                <a:close/>
                <a:moveTo>
                  <a:pt x="f1921" y="f2"/>
                </a:moveTo>
                <a:lnTo>
                  <a:pt x="f1922" y="f2"/>
                </a:lnTo>
                <a:cubicBezTo>
                  <a:pt x="f1923" y="f1924"/>
                  <a:pt x="f1925" y="f1926"/>
                  <a:pt x="f3" y="f1927"/>
                </a:cubicBezTo>
                <a:lnTo>
                  <a:pt x="f3" y="f1928"/>
                </a:lnTo>
                <a:cubicBezTo>
                  <a:pt x="f1929" y="f1930"/>
                  <a:pt x="f1931" y="f1932"/>
                  <a:pt x="f1921" y="f2"/>
                </a:cubicBezTo>
                <a:close/>
                <a:moveTo>
                  <a:pt x="f1933" y="f2"/>
                </a:moveTo>
                <a:lnTo>
                  <a:pt x="f1934" y="f2"/>
                </a:lnTo>
                <a:cubicBezTo>
                  <a:pt x="f1935" y="f1936"/>
                  <a:pt x="f1937" y="f1938"/>
                  <a:pt x="f545" y="f1939"/>
                </a:cubicBezTo>
                <a:cubicBezTo>
                  <a:pt x="f1940" y="f1941"/>
                  <a:pt x="f1942" y="f1943"/>
                  <a:pt x="f1944" y="f2"/>
                </a:cubicBezTo>
                <a:lnTo>
                  <a:pt x="f1945" y="f2"/>
                </a:lnTo>
                <a:cubicBezTo>
                  <a:pt x="f1946" y="f1947"/>
                  <a:pt x="f1948" y="f1949"/>
                  <a:pt x="f757" y="f1950"/>
                </a:cubicBezTo>
                <a:lnTo>
                  <a:pt x="f758" y="f1951"/>
                </a:lnTo>
                <a:cubicBezTo>
                  <a:pt x="f759" y="f1952"/>
                  <a:pt x="f760" y="f1953"/>
                  <a:pt x="f761" y="f1954"/>
                </a:cubicBezTo>
                <a:cubicBezTo>
                  <a:pt x="f762" y="f1955"/>
                  <a:pt x="f763" y="f1956"/>
                  <a:pt x="f764" y="f1957"/>
                </a:cubicBezTo>
                <a:lnTo>
                  <a:pt x="f765" y="f1958"/>
                </a:lnTo>
                <a:lnTo>
                  <a:pt x="f766" y="f1959"/>
                </a:lnTo>
                <a:lnTo>
                  <a:pt x="f767" y="f1960"/>
                </a:lnTo>
                <a:cubicBezTo>
                  <a:pt x="f768" y="f1961"/>
                  <a:pt x="f769" y="f1962"/>
                  <a:pt x="f769" y="f1963"/>
                </a:cubicBezTo>
                <a:cubicBezTo>
                  <a:pt x="f769" y="f1964"/>
                  <a:pt x="f770" y="f1965"/>
                  <a:pt x="f771" y="f1966"/>
                </a:cubicBezTo>
                <a:cubicBezTo>
                  <a:pt x="f772" y="f1967"/>
                  <a:pt x="f773" y="f1968"/>
                  <a:pt x="f774" y="f1969"/>
                </a:cubicBezTo>
                <a:lnTo>
                  <a:pt x="f775" y="f1970"/>
                </a:lnTo>
                <a:cubicBezTo>
                  <a:pt x="f776" y="f1971"/>
                  <a:pt x="f777" y="f1972"/>
                  <a:pt x="f778" y="f1973"/>
                </a:cubicBezTo>
                <a:cubicBezTo>
                  <a:pt x="f1974" y="f1975"/>
                  <a:pt x="f1976" y="f1977"/>
                  <a:pt x="f1933" y="f2"/>
                </a:cubicBezTo>
                <a:close/>
                <a:moveTo>
                  <a:pt x="f1978" y="f2"/>
                </a:moveTo>
                <a:lnTo>
                  <a:pt x="f1979" y="f2"/>
                </a:lnTo>
                <a:cubicBezTo>
                  <a:pt x="f1980" y="f1943"/>
                  <a:pt x="f1981" y="f1941"/>
                  <a:pt x="f108" y="f1939"/>
                </a:cubicBezTo>
                <a:cubicBezTo>
                  <a:pt x="f1982" y="f1938"/>
                  <a:pt x="f1983" y="f1936"/>
                  <a:pt x="f1984" y="f2"/>
                </a:cubicBezTo>
                <a:lnTo>
                  <a:pt x="f1985" y="f2"/>
                </a:lnTo>
                <a:cubicBezTo>
                  <a:pt x="f1986" y="f1977"/>
                  <a:pt x="f1987" y="f1975"/>
                  <a:pt x="f802" y="f1973"/>
                </a:cubicBezTo>
                <a:cubicBezTo>
                  <a:pt x="f803" y="f1972"/>
                  <a:pt x="f804" y="f1971"/>
                  <a:pt x="f805" y="f1970"/>
                </a:cubicBezTo>
                <a:lnTo>
                  <a:pt x="f806" y="f1969"/>
                </a:lnTo>
                <a:cubicBezTo>
                  <a:pt x="f807" y="f1968"/>
                  <a:pt x="f94" y="f1967"/>
                  <a:pt x="f93" y="f1966"/>
                </a:cubicBezTo>
                <a:cubicBezTo>
                  <a:pt x="f92" y="f1965"/>
                  <a:pt x="f91" y="f1964"/>
                  <a:pt x="f91" y="f1963"/>
                </a:cubicBezTo>
                <a:cubicBezTo>
                  <a:pt x="f91" y="f1962"/>
                  <a:pt x="f808" y="f1961"/>
                  <a:pt x="f809" y="f1960"/>
                </a:cubicBezTo>
                <a:lnTo>
                  <a:pt x="f89" y="f1959"/>
                </a:lnTo>
                <a:lnTo>
                  <a:pt x="f88" y="f1958"/>
                </a:lnTo>
                <a:lnTo>
                  <a:pt x="f810" y="f1957"/>
                </a:lnTo>
                <a:cubicBezTo>
                  <a:pt x="f811" y="f1956"/>
                  <a:pt x="f812" y="f1955"/>
                  <a:pt x="f813" y="f1954"/>
                </a:cubicBezTo>
                <a:cubicBezTo>
                  <a:pt x="f814" y="f1953"/>
                  <a:pt x="f815" y="f1952"/>
                  <a:pt x="f116" y="f1951"/>
                </a:cubicBezTo>
                <a:lnTo>
                  <a:pt x="f816" y="f1950"/>
                </a:lnTo>
                <a:cubicBezTo>
                  <a:pt x="f1988" y="f1949"/>
                  <a:pt x="f1989" y="f1947"/>
                  <a:pt x="f1978" y="f2"/>
                </a:cubicBezTo>
                <a:close/>
                <a:moveTo>
                  <a:pt x="f1990" y="f2"/>
                </a:moveTo>
                <a:lnTo>
                  <a:pt x="f1991" y="f2"/>
                </a:lnTo>
                <a:cubicBezTo>
                  <a:pt x="f1992" y="f1936"/>
                  <a:pt x="f1993" y="f1938"/>
                  <a:pt x="f559" y="f1939"/>
                </a:cubicBezTo>
                <a:cubicBezTo>
                  <a:pt x="f1994" y="f1941"/>
                  <a:pt x="f1995" y="f1943"/>
                  <a:pt x="f1996" y="f2"/>
                </a:cubicBezTo>
                <a:lnTo>
                  <a:pt x="f1997" y="f2"/>
                </a:lnTo>
                <a:cubicBezTo>
                  <a:pt x="f1998" y="f1947"/>
                  <a:pt x="f1999" y="f1949"/>
                  <a:pt x="f846" y="f1950"/>
                </a:cubicBezTo>
                <a:lnTo>
                  <a:pt x="f847" y="f1951"/>
                </a:lnTo>
                <a:cubicBezTo>
                  <a:pt x="f848" y="f1952"/>
                  <a:pt x="f849" y="f1953"/>
                  <a:pt x="f850" y="f1954"/>
                </a:cubicBezTo>
                <a:cubicBezTo>
                  <a:pt x="f851" y="f1955"/>
                  <a:pt x="f852" y="f1956"/>
                  <a:pt x="f853" y="f1957"/>
                </a:cubicBezTo>
                <a:lnTo>
                  <a:pt x="f854" y="f1958"/>
                </a:lnTo>
                <a:lnTo>
                  <a:pt x="f855" y="f1959"/>
                </a:lnTo>
                <a:lnTo>
                  <a:pt x="f856" y="f1960"/>
                </a:lnTo>
                <a:cubicBezTo>
                  <a:pt x="f857" y="f1961"/>
                  <a:pt x="f858" y="f1962"/>
                  <a:pt x="f858" y="f1963"/>
                </a:cubicBezTo>
                <a:cubicBezTo>
                  <a:pt x="f858" y="f1964"/>
                  <a:pt x="f859" y="f1965"/>
                  <a:pt x="f860" y="f1966"/>
                </a:cubicBezTo>
                <a:cubicBezTo>
                  <a:pt x="f861" y="f1967"/>
                  <a:pt x="f862" y="f1968"/>
                  <a:pt x="f863" y="f1969"/>
                </a:cubicBezTo>
                <a:lnTo>
                  <a:pt x="f864" y="f1970"/>
                </a:lnTo>
                <a:cubicBezTo>
                  <a:pt x="f865" y="f1971"/>
                  <a:pt x="f866" y="f1972"/>
                  <a:pt x="f867" y="f1973"/>
                </a:cubicBezTo>
                <a:cubicBezTo>
                  <a:pt x="f2000" y="f1975"/>
                  <a:pt x="f2001" y="f1977"/>
                  <a:pt x="f1990" y="f2"/>
                </a:cubicBezTo>
                <a:close/>
                <a:moveTo>
                  <a:pt x="f2002" y="f2"/>
                </a:moveTo>
                <a:lnTo>
                  <a:pt x="f2003" y="f2"/>
                </a:lnTo>
                <a:cubicBezTo>
                  <a:pt x="f2004" y="f1943"/>
                  <a:pt x="f2005" y="f1941"/>
                  <a:pt x="f176" y="f1939"/>
                </a:cubicBezTo>
                <a:cubicBezTo>
                  <a:pt x="f2006" y="f1938"/>
                  <a:pt x="f2007" y="f1936"/>
                  <a:pt x="f2008" y="f2"/>
                </a:cubicBezTo>
                <a:lnTo>
                  <a:pt x="f2009" y="f2"/>
                </a:lnTo>
                <a:cubicBezTo>
                  <a:pt x="f2010" y="f1977"/>
                  <a:pt x="f2011" y="f1975"/>
                  <a:pt x="f889" y="f1973"/>
                </a:cubicBezTo>
                <a:cubicBezTo>
                  <a:pt x="f890" y="f1972"/>
                  <a:pt x="f891" y="f1971"/>
                  <a:pt x="f892" y="f1970"/>
                </a:cubicBezTo>
                <a:lnTo>
                  <a:pt x="f893" y="f1969"/>
                </a:lnTo>
                <a:cubicBezTo>
                  <a:pt x="f894" y="f1968"/>
                  <a:pt x="f163" y="f1967"/>
                  <a:pt x="f162" y="f1966"/>
                </a:cubicBezTo>
                <a:cubicBezTo>
                  <a:pt x="f161" y="f1965"/>
                  <a:pt x="f160" y="f1964"/>
                  <a:pt x="f160" y="f1963"/>
                </a:cubicBezTo>
                <a:cubicBezTo>
                  <a:pt x="f160" y="f1962"/>
                  <a:pt x="f895" y="f1961"/>
                  <a:pt x="f896" y="f1960"/>
                </a:cubicBezTo>
                <a:lnTo>
                  <a:pt x="f158" y="f1959"/>
                </a:lnTo>
                <a:lnTo>
                  <a:pt x="f157" y="f1958"/>
                </a:lnTo>
                <a:lnTo>
                  <a:pt x="f897" y="f1957"/>
                </a:lnTo>
                <a:cubicBezTo>
                  <a:pt x="f898" y="f1956"/>
                  <a:pt x="f899" y="f1955"/>
                  <a:pt x="f900" y="f1954"/>
                </a:cubicBezTo>
                <a:cubicBezTo>
                  <a:pt x="f901" y="f1953"/>
                  <a:pt x="f902" y="f1952"/>
                  <a:pt x="f184" y="f1951"/>
                </a:cubicBezTo>
                <a:lnTo>
                  <a:pt x="f903" y="f1950"/>
                </a:lnTo>
                <a:cubicBezTo>
                  <a:pt x="f2012" y="f1949"/>
                  <a:pt x="f2013" y="f1947"/>
                  <a:pt x="f2002" y="f2"/>
                </a:cubicBezTo>
                <a:close/>
                <a:moveTo>
                  <a:pt x="f2014" y="f2"/>
                </a:moveTo>
                <a:lnTo>
                  <a:pt x="f2015" y="f2"/>
                </a:lnTo>
                <a:cubicBezTo>
                  <a:pt x="f2016" y="f1936"/>
                  <a:pt x="f2017" y="f1938"/>
                  <a:pt x="f570" y="f1939"/>
                </a:cubicBezTo>
                <a:cubicBezTo>
                  <a:pt x="f2018" y="f1941"/>
                  <a:pt x="f2019" y="f1943"/>
                  <a:pt x="f2020" y="f2"/>
                </a:cubicBezTo>
                <a:lnTo>
                  <a:pt x="f2021" y="f2"/>
                </a:lnTo>
                <a:cubicBezTo>
                  <a:pt x="f2022" y="f1947"/>
                  <a:pt x="f2023" y="f1949"/>
                  <a:pt x="f933" y="f1950"/>
                </a:cubicBezTo>
                <a:lnTo>
                  <a:pt x="f934" y="f1951"/>
                </a:lnTo>
                <a:cubicBezTo>
                  <a:pt x="f935" y="f1952"/>
                  <a:pt x="f936" y="f1953"/>
                  <a:pt x="f937" y="f1954"/>
                </a:cubicBezTo>
                <a:cubicBezTo>
                  <a:pt x="f938" y="f1955"/>
                  <a:pt x="f939" y="f1956"/>
                  <a:pt x="f940" y="f1957"/>
                </a:cubicBezTo>
                <a:lnTo>
                  <a:pt x="f941" y="f1958"/>
                </a:lnTo>
                <a:lnTo>
                  <a:pt x="f942" y="f1959"/>
                </a:lnTo>
                <a:lnTo>
                  <a:pt x="f943" y="f1960"/>
                </a:lnTo>
                <a:cubicBezTo>
                  <a:pt x="f944" y="f1961"/>
                  <a:pt x="f945" y="f1962"/>
                  <a:pt x="f945" y="f1963"/>
                </a:cubicBezTo>
                <a:cubicBezTo>
                  <a:pt x="f945" y="f1964"/>
                  <a:pt x="f946" y="f1965"/>
                  <a:pt x="f947" y="f1966"/>
                </a:cubicBezTo>
                <a:cubicBezTo>
                  <a:pt x="f948" y="f1967"/>
                  <a:pt x="f949" y="f1968"/>
                  <a:pt x="f950" y="f1969"/>
                </a:cubicBezTo>
                <a:lnTo>
                  <a:pt x="f951" y="f1970"/>
                </a:lnTo>
                <a:cubicBezTo>
                  <a:pt x="f952" y="f1971"/>
                  <a:pt x="f953" y="f1972"/>
                  <a:pt x="f954" y="f1973"/>
                </a:cubicBezTo>
                <a:cubicBezTo>
                  <a:pt x="f2024" y="f1975"/>
                  <a:pt x="f2025" y="f2026"/>
                  <a:pt x="f2014" y="f2"/>
                </a:cubicBezTo>
                <a:close/>
                <a:moveTo>
                  <a:pt x="f2027" y="f2"/>
                </a:moveTo>
                <a:lnTo>
                  <a:pt x="f2028" y="f2"/>
                </a:lnTo>
                <a:cubicBezTo>
                  <a:pt x="f2029" y="f1943"/>
                  <a:pt x="f2030" y="f1941"/>
                  <a:pt x="f244" y="f1939"/>
                </a:cubicBezTo>
                <a:cubicBezTo>
                  <a:pt x="f2031" y="f1938"/>
                  <a:pt x="f2032" y="f1936"/>
                  <a:pt x="f2033" y="f2"/>
                </a:cubicBezTo>
                <a:lnTo>
                  <a:pt x="f2034" y="f2"/>
                </a:lnTo>
                <a:cubicBezTo>
                  <a:pt x="f2035" y="f1977"/>
                  <a:pt x="f2036" y="f1975"/>
                  <a:pt x="f976" y="f1973"/>
                </a:cubicBezTo>
                <a:cubicBezTo>
                  <a:pt x="f977" y="f1972"/>
                  <a:pt x="f978" y="f1971"/>
                  <a:pt x="f979" y="f1970"/>
                </a:cubicBezTo>
                <a:lnTo>
                  <a:pt x="f980" y="f1969"/>
                </a:lnTo>
                <a:cubicBezTo>
                  <a:pt x="f981" y="f1968"/>
                  <a:pt x="f982" y="f1967"/>
                  <a:pt x="f983" y="f1966"/>
                </a:cubicBezTo>
                <a:cubicBezTo>
                  <a:pt x="f984" y="f1965"/>
                  <a:pt x="f228" y="f1964"/>
                  <a:pt x="f228" y="f1963"/>
                </a:cubicBezTo>
                <a:cubicBezTo>
                  <a:pt x="f228" y="f1962"/>
                  <a:pt x="f985" y="f1961"/>
                  <a:pt x="f986" y="f1960"/>
                </a:cubicBezTo>
                <a:lnTo>
                  <a:pt x="f226" y="f1959"/>
                </a:lnTo>
                <a:lnTo>
                  <a:pt x="f225" y="f1958"/>
                </a:lnTo>
                <a:lnTo>
                  <a:pt x="f987" y="f1957"/>
                </a:lnTo>
                <a:cubicBezTo>
                  <a:pt x="f988" y="f1956"/>
                  <a:pt x="f989" y="f1955"/>
                  <a:pt x="f990" y="f1954"/>
                </a:cubicBezTo>
                <a:cubicBezTo>
                  <a:pt x="f991" y="f1953"/>
                  <a:pt x="f992" y="f1952"/>
                  <a:pt x="f993" y="f1951"/>
                </a:cubicBezTo>
                <a:lnTo>
                  <a:pt x="f994" y="f1950"/>
                </a:lnTo>
                <a:cubicBezTo>
                  <a:pt x="f2037" y="f1949"/>
                  <a:pt x="f2038" y="f1947"/>
                  <a:pt x="f2027" y="f2"/>
                </a:cubicBezTo>
                <a:close/>
                <a:moveTo>
                  <a:pt x="f2039" y="f2"/>
                </a:moveTo>
                <a:lnTo>
                  <a:pt x="f2040" y="f2"/>
                </a:lnTo>
                <a:cubicBezTo>
                  <a:pt x="f2041" y="f1936"/>
                  <a:pt x="f2042" y="f1938"/>
                  <a:pt x="f581" y="f1939"/>
                </a:cubicBezTo>
                <a:cubicBezTo>
                  <a:pt x="f2043" y="f1941"/>
                  <a:pt x="f2044" y="f1943"/>
                  <a:pt x="f2045" y="f2"/>
                </a:cubicBezTo>
                <a:lnTo>
                  <a:pt x="f2046" y="f2"/>
                </a:lnTo>
                <a:cubicBezTo>
                  <a:pt x="f2047" y="f1947"/>
                  <a:pt x="f2048" y="f1949"/>
                  <a:pt x="f1024" y="f1950"/>
                </a:cubicBezTo>
                <a:lnTo>
                  <a:pt x="f1025" y="f1951"/>
                </a:lnTo>
                <a:cubicBezTo>
                  <a:pt x="f1026" y="f1952"/>
                  <a:pt x="f1027" y="f1953"/>
                  <a:pt x="f1028" y="f1954"/>
                </a:cubicBezTo>
                <a:cubicBezTo>
                  <a:pt x="f1029" y="f1955"/>
                  <a:pt x="f1030" y="f1956"/>
                  <a:pt x="f1031" y="f1957"/>
                </a:cubicBezTo>
                <a:lnTo>
                  <a:pt x="f1032" y="f1958"/>
                </a:lnTo>
                <a:lnTo>
                  <a:pt x="f1033" y="f1959"/>
                </a:lnTo>
                <a:lnTo>
                  <a:pt x="f1034" y="f1960"/>
                </a:lnTo>
                <a:cubicBezTo>
                  <a:pt x="f1035" y="f1961"/>
                  <a:pt x="f1036" y="f1962"/>
                  <a:pt x="f1036" y="f1963"/>
                </a:cubicBezTo>
                <a:cubicBezTo>
                  <a:pt x="f1036" y="f1964"/>
                  <a:pt x="f1037" y="f1965"/>
                  <a:pt x="f1038" y="f1966"/>
                </a:cubicBezTo>
                <a:cubicBezTo>
                  <a:pt x="f1039" y="f1967"/>
                  <a:pt x="f1040" y="f1968"/>
                  <a:pt x="f1041" y="f1969"/>
                </a:cubicBezTo>
                <a:lnTo>
                  <a:pt x="f1042" y="f1970"/>
                </a:lnTo>
                <a:cubicBezTo>
                  <a:pt x="f1043" y="f1971"/>
                  <a:pt x="f1044" y="f1972"/>
                  <a:pt x="f1045" y="f1973"/>
                </a:cubicBezTo>
                <a:cubicBezTo>
                  <a:pt x="f2049" y="f1975"/>
                  <a:pt x="f2050" y="f1977"/>
                  <a:pt x="f2039" y="f2"/>
                </a:cubicBezTo>
                <a:close/>
                <a:moveTo>
                  <a:pt x="f2051" y="f2"/>
                </a:moveTo>
                <a:lnTo>
                  <a:pt x="f2052" y="f2"/>
                </a:lnTo>
                <a:cubicBezTo>
                  <a:pt x="f2053" y="f2054"/>
                  <a:pt x="f2055" y="f1941"/>
                  <a:pt x="f312" y="f1939"/>
                </a:cubicBezTo>
                <a:cubicBezTo>
                  <a:pt x="f2056" y="f1938"/>
                  <a:pt x="f2057" y="f1936"/>
                  <a:pt x="f2058" y="f2"/>
                </a:cubicBezTo>
                <a:lnTo>
                  <a:pt x="f2059" y="f2"/>
                </a:lnTo>
                <a:cubicBezTo>
                  <a:pt x="f2060" y="f2026"/>
                  <a:pt x="f2061" y="f1975"/>
                  <a:pt x="f1067" y="f1973"/>
                </a:cubicBezTo>
                <a:cubicBezTo>
                  <a:pt x="f1068" y="f1972"/>
                  <a:pt x="f1069" y="f1971"/>
                  <a:pt x="f1070" y="f2062"/>
                </a:cubicBezTo>
                <a:lnTo>
                  <a:pt x="f1071" y="f1969"/>
                </a:lnTo>
                <a:cubicBezTo>
                  <a:pt x="f1072" y="f1968"/>
                  <a:pt x="f299" y="f1967"/>
                  <a:pt x="f298" y="f1966"/>
                </a:cubicBezTo>
                <a:cubicBezTo>
                  <a:pt x="f297" y="f1965"/>
                  <a:pt x="f296" y="f1964"/>
                  <a:pt x="f296" y="f1963"/>
                </a:cubicBezTo>
                <a:cubicBezTo>
                  <a:pt x="f296" y="f2063"/>
                  <a:pt x="f1073" y="f1961"/>
                  <a:pt x="f1074" y="f1960"/>
                </a:cubicBezTo>
                <a:lnTo>
                  <a:pt x="f294" y="f1959"/>
                </a:lnTo>
                <a:lnTo>
                  <a:pt x="f293" y="f1958"/>
                </a:lnTo>
                <a:lnTo>
                  <a:pt x="f1075" y="f1957"/>
                </a:lnTo>
                <a:cubicBezTo>
                  <a:pt x="f1076" y="f1956"/>
                  <a:pt x="f1077" y="f1955"/>
                  <a:pt x="f1078" y="f1954"/>
                </a:cubicBezTo>
                <a:cubicBezTo>
                  <a:pt x="f1079" y="f1953"/>
                  <a:pt x="f1080" y="f1952"/>
                  <a:pt x="f320" y="f1951"/>
                </a:cubicBezTo>
                <a:lnTo>
                  <a:pt x="f1081" y="f1950"/>
                </a:lnTo>
                <a:cubicBezTo>
                  <a:pt x="f2064" y="f1949"/>
                  <a:pt x="f2065" y="f1947"/>
                  <a:pt x="f2051" y="f2"/>
                </a:cubicBezTo>
                <a:close/>
                <a:moveTo>
                  <a:pt x="f2066" y="f2"/>
                </a:moveTo>
                <a:lnTo>
                  <a:pt x="f2067" y="f2"/>
                </a:lnTo>
                <a:cubicBezTo>
                  <a:pt x="f2068" y="f1936"/>
                  <a:pt x="f2069" y="f1938"/>
                  <a:pt x="f592" y="f1939"/>
                </a:cubicBezTo>
                <a:cubicBezTo>
                  <a:pt x="f2070" y="f1941"/>
                  <a:pt x="f2071" y="f2054"/>
                  <a:pt x="f2072" y="f2"/>
                </a:cubicBezTo>
                <a:lnTo>
                  <a:pt x="f2073" y="f2"/>
                </a:lnTo>
                <a:cubicBezTo>
                  <a:pt x="f2074" y="f1947"/>
                  <a:pt x="f2075" y="f1949"/>
                  <a:pt x="f1111" y="f1950"/>
                </a:cubicBezTo>
                <a:lnTo>
                  <a:pt x="f1112" y="f1951"/>
                </a:lnTo>
                <a:cubicBezTo>
                  <a:pt x="f1113" y="f1952"/>
                  <a:pt x="f1114" y="f1953"/>
                  <a:pt x="f1115" y="f1954"/>
                </a:cubicBezTo>
                <a:cubicBezTo>
                  <a:pt x="f1116" y="f1955"/>
                  <a:pt x="f1117" y="f1956"/>
                  <a:pt x="f1118" y="f1957"/>
                </a:cubicBezTo>
                <a:lnTo>
                  <a:pt x="f1119" y="f1958"/>
                </a:lnTo>
                <a:lnTo>
                  <a:pt x="f1120" y="f1959"/>
                </a:lnTo>
                <a:lnTo>
                  <a:pt x="f1121" y="f1960"/>
                </a:lnTo>
                <a:cubicBezTo>
                  <a:pt x="f1122" y="f1961"/>
                  <a:pt x="f1123" y="f1962"/>
                  <a:pt x="f1123" y="f1963"/>
                </a:cubicBezTo>
                <a:cubicBezTo>
                  <a:pt x="f1123" y="f1964"/>
                  <a:pt x="f1124" y="f1965"/>
                  <a:pt x="f1125" y="f1966"/>
                </a:cubicBezTo>
                <a:cubicBezTo>
                  <a:pt x="f1126" y="f1967"/>
                  <a:pt x="f1127" y="f1968"/>
                  <a:pt x="f1128" y="f1969"/>
                </a:cubicBezTo>
                <a:lnTo>
                  <a:pt x="f1129" y="f2062"/>
                </a:lnTo>
                <a:cubicBezTo>
                  <a:pt x="f1130" y="f1971"/>
                  <a:pt x="f1131" y="f1972"/>
                  <a:pt x="f1132" y="f1973"/>
                </a:cubicBezTo>
                <a:cubicBezTo>
                  <a:pt x="f2076" y="f1975"/>
                  <a:pt x="f2077" y="f2026"/>
                  <a:pt x="f2066" y="f2"/>
                </a:cubicBezTo>
                <a:close/>
                <a:moveTo>
                  <a:pt x="f2078" y="f2"/>
                </a:moveTo>
                <a:lnTo>
                  <a:pt x="f2079" y="f2"/>
                </a:lnTo>
                <a:cubicBezTo>
                  <a:pt x="f2080" y="f2054"/>
                  <a:pt x="f2081" y="f1941"/>
                  <a:pt x="f380" y="f1939"/>
                </a:cubicBezTo>
                <a:cubicBezTo>
                  <a:pt x="f2082" y="f1938"/>
                  <a:pt x="f2083" y="f1936"/>
                  <a:pt x="f2084" y="f2"/>
                </a:cubicBezTo>
                <a:lnTo>
                  <a:pt x="f2085" y="f2"/>
                </a:lnTo>
                <a:cubicBezTo>
                  <a:pt x="f2086" y="f2026"/>
                  <a:pt x="f2087" y="f1975"/>
                  <a:pt x="f1154" y="f1973"/>
                </a:cubicBezTo>
                <a:cubicBezTo>
                  <a:pt x="f1155" y="f1972"/>
                  <a:pt x="f1156" y="f1971"/>
                  <a:pt x="f1157" y="f2062"/>
                </a:cubicBezTo>
                <a:lnTo>
                  <a:pt x="f1158" y="f1969"/>
                </a:lnTo>
                <a:cubicBezTo>
                  <a:pt x="f1159" y="f1968"/>
                  <a:pt x="f367" y="f1967"/>
                  <a:pt x="f366" y="f1966"/>
                </a:cubicBezTo>
                <a:cubicBezTo>
                  <a:pt x="f365" y="f1965"/>
                  <a:pt x="f364" y="f1964"/>
                  <a:pt x="f364" y="f1963"/>
                </a:cubicBezTo>
                <a:cubicBezTo>
                  <a:pt x="f364" y="f2063"/>
                  <a:pt x="f1160" y="f1961"/>
                  <a:pt x="f1161" y="f1960"/>
                </a:cubicBezTo>
                <a:lnTo>
                  <a:pt x="f362" y="f1959"/>
                </a:lnTo>
                <a:lnTo>
                  <a:pt x="f361" y="f1958"/>
                </a:lnTo>
                <a:lnTo>
                  <a:pt x="f1162" y="f1957"/>
                </a:lnTo>
                <a:cubicBezTo>
                  <a:pt x="f1163" y="f1956"/>
                  <a:pt x="f1164" y="f1955"/>
                  <a:pt x="f1165" y="f1954"/>
                </a:cubicBezTo>
                <a:cubicBezTo>
                  <a:pt x="f1166" y="f1953"/>
                  <a:pt x="f1167" y="f1952"/>
                  <a:pt x="f388" y="f1951"/>
                </a:cubicBezTo>
                <a:lnTo>
                  <a:pt x="f1168" y="f1950"/>
                </a:lnTo>
                <a:cubicBezTo>
                  <a:pt x="f2088" y="f1949"/>
                  <a:pt x="f2089" y="f1947"/>
                  <a:pt x="f2078" y="f2"/>
                </a:cubicBezTo>
                <a:close/>
                <a:moveTo>
                  <a:pt x="f2090" y="f2"/>
                </a:moveTo>
                <a:lnTo>
                  <a:pt x="f2091" y="f2"/>
                </a:lnTo>
                <a:cubicBezTo>
                  <a:pt x="f2092" y="f1936"/>
                  <a:pt x="f2093" y="f1938"/>
                  <a:pt x="f603" y="f1939"/>
                </a:cubicBezTo>
                <a:cubicBezTo>
                  <a:pt x="f2094" y="f1941"/>
                  <a:pt x="f2095" y="f2054"/>
                  <a:pt x="f2096" y="f2"/>
                </a:cubicBezTo>
                <a:lnTo>
                  <a:pt x="f2097" y="f2"/>
                </a:lnTo>
                <a:cubicBezTo>
                  <a:pt x="f2098" y="f1947"/>
                  <a:pt x="f2099" y="f1949"/>
                  <a:pt x="f1198" y="f1950"/>
                </a:cubicBezTo>
                <a:lnTo>
                  <a:pt x="f1199" y="f1951"/>
                </a:lnTo>
                <a:cubicBezTo>
                  <a:pt x="f1200" y="f1952"/>
                  <a:pt x="f1201" y="f1953"/>
                  <a:pt x="f1202" y="f1954"/>
                </a:cubicBezTo>
                <a:cubicBezTo>
                  <a:pt x="f1203" y="f1955"/>
                  <a:pt x="f1204" y="f1956"/>
                  <a:pt x="f1205" y="f1957"/>
                </a:cubicBezTo>
                <a:lnTo>
                  <a:pt x="f1206" y="f1958"/>
                </a:lnTo>
                <a:lnTo>
                  <a:pt x="f1207" y="f1959"/>
                </a:lnTo>
                <a:lnTo>
                  <a:pt x="f1208" y="f1960"/>
                </a:lnTo>
                <a:cubicBezTo>
                  <a:pt x="f1209" y="f1961"/>
                  <a:pt x="f1210" y="f1962"/>
                  <a:pt x="f1210" y="f1963"/>
                </a:cubicBezTo>
                <a:cubicBezTo>
                  <a:pt x="f1210" y="f1964"/>
                  <a:pt x="f1211" y="f1965"/>
                  <a:pt x="f1212" y="f1966"/>
                </a:cubicBezTo>
                <a:cubicBezTo>
                  <a:pt x="f1213" y="f1967"/>
                  <a:pt x="f1214" y="f1968"/>
                  <a:pt x="f1215" y="f1969"/>
                </a:cubicBezTo>
                <a:lnTo>
                  <a:pt x="f1216" y="f2062"/>
                </a:lnTo>
                <a:cubicBezTo>
                  <a:pt x="f1217" y="f1971"/>
                  <a:pt x="f1218" y="f1972"/>
                  <a:pt x="f1219" y="f1973"/>
                </a:cubicBezTo>
                <a:cubicBezTo>
                  <a:pt x="f2100" y="f1975"/>
                  <a:pt x="f2101" y="f1977"/>
                  <a:pt x="f2090" y="f2"/>
                </a:cubicBezTo>
                <a:close/>
                <a:moveTo>
                  <a:pt x="f2102" y="f2"/>
                </a:moveTo>
                <a:lnTo>
                  <a:pt x="f2103" y="f2"/>
                </a:lnTo>
                <a:cubicBezTo>
                  <a:pt x="f2104" y="f1943"/>
                  <a:pt x="f2105" y="f1941"/>
                  <a:pt x="f448" y="f1939"/>
                </a:cubicBezTo>
                <a:cubicBezTo>
                  <a:pt x="f2106" y="f1938"/>
                  <a:pt x="f2107" y="f1936"/>
                  <a:pt x="f2108" y="f2"/>
                </a:cubicBezTo>
                <a:lnTo>
                  <a:pt x="f2109" y="f2"/>
                </a:lnTo>
                <a:cubicBezTo>
                  <a:pt x="f2110" y="f2026"/>
                  <a:pt x="f2111" y="f1975"/>
                  <a:pt x="f1241" y="f1973"/>
                </a:cubicBezTo>
                <a:cubicBezTo>
                  <a:pt x="f1242" y="f1972"/>
                  <a:pt x="f1243" y="f1971"/>
                  <a:pt x="f1244" y="f1970"/>
                </a:cubicBezTo>
                <a:lnTo>
                  <a:pt x="f1245" y="f1969"/>
                </a:lnTo>
                <a:cubicBezTo>
                  <a:pt x="f1246" y="f1968"/>
                  <a:pt x="f435" y="f1967"/>
                  <a:pt x="f434" y="f1966"/>
                </a:cubicBezTo>
                <a:cubicBezTo>
                  <a:pt x="f433" y="f1965"/>
                  <a:pt x="f432" y="f1964"/>
                  <a:pt x="f432" y="f1963"/>
                </a:cubicBezTo>
                <a:cubicBezTo>
                  <a:pt x="f432" y="f2063"/>
                  <a:pt x="f1247" y="f1961"/>
                  <a:pt x="f1248" y="f1960"/>
                </a:cubicBezTo>
                <a:lnTo>
                  <a:pt x="f430" y="f1959"/>
                </a:lnTo>
                <a:lnTo>
                  <a:pt x="f429" y="f1958"/>
                </a:lnTo>
                <a:lnTo>
                  <a:pt x="f1249" y="f1957"/>
                </a:lnTo>
                <a:cubicBezTo>
                  <a:pt x="f1250" y="f1956"/>
                  <a:pt x="f1251" y="f1955"/>
                  <a:pt x="f1252" y="f1954"/>
                </a:cubicBezTo>
                <a:cubicBezTo>
                  <a:pt x="f1253" y="f1953"/>
                  <a:pt x="f1254" y="f1952"/>
                  <a:pt x="f456" y="f1951"/>
                </a:cubicBezTo>
                <a:lnTo>
                  <a:pt x="f1255" y="f1950"/>
                </a:lnTo>
                <a:cubicBezTo>
                  <a:pt x="f2112" y="f1949"/>
                  <a:pt x="f2113" y="f1947"/>
                  <a:pt x="f2102" y="f2"/>
                </a:cubicBezTo>
                <a:close/>
                <a:moveTo>
                  <a:pt x="f2114" y="f2"/>
                </a:moveTo>
                <a:lnTo>
                  <a:pt x="f2115" y="f2"/>
                </a:lnTo>
                <a:cubicBezTo>
                  <a:pt x="f2116" y="f1936"/>
                  <a:pt x="f2117" y="f1938"/>
                  <a:pt x="f614" y="f1939"/>
                </a:cubicBezTo>
                <a:cubicBezTo>
                  <a:pt x="f2118" y="f1941"/>
                  <a:pt x="f2119" y="f2054"/>
                  <a:pt x="f2120" y="f2"/>
                </a:cubicBezTo>
                <a:lnTo>
                  <a:pt x="f2121" y="f2"/>
                </a:lnTo>
                <a:cubicBezTo>
                  <a:pt x="f2122" y="f1947"/>
                  <a:pt x="f2123" y="f1949"/>
                  <a:pt x="f2124" y="f1950"/>
                </a:cubicBezTo>
                <a:lnTo>
                  <a:pt x="f1286" y="f1951"/>
                </a:lnTo>
                <a:cubicBezTo>
                  <a:pt x="f1287" y="f1952"/>
                  <a:pt x="f1288" y="f1953"/>
                  <a:pt x="f1289" y="f1954"/>
                </a:cubicBezTo>
                <a:cubicBezTo>
                  <a:pt x="f1290" y="f1955"/>
                  <a:pt x="f1291" y="f1956"/>
                  <a:pt x="f1292" y="f1957"/>
                </a:cubicBezTo>
                <a:lnTo>
                  <a:pt x="f1293" y="f1958"/>
                </a:lnTo>
                <a:lnTo>
                  <a:pt x="f1294" y="f1959"/>
                </a:lnTo>
                <a:lnTo>
                  <a:pt x="f1295" y="f1960"/>
                </a:lnTo>
                <a:cubicBezTo>
                  <a:pt x="f1296" y="f1961"/>
                  <a:pt x="f1297" y="f1962"/>
                  <a:pt x="f1297" y="f1963"/>
                </a:cubicBezTo>
                <a:cubicBezTo>
                  <a:pt x="f1297" y="f1964"/>
                  <a:pt x="f1298" y="f1965"/>
                  <a:pt x="f1299" y="f1966"/>
                </a:cubicBezTo>
                <a:cubicBezTo>
                  <a:pt x="f1300" y="f1967"/>
                  <a:pt x="f1301" y="f1968"/>
                  <a:pt x="f2125" y="f1969"/>
                </a:cubicBezTo>
                <a:lnTo>
                  <a:pt x="f1303" y="f2062"/>
                </a:lnTo>
                <a:cubicBezTo>
                  <a:pt x="f1304" y="f1971"/>
                  <a:pt x="f1305" y="f1972"/>
                  <a:pt x="f1306" y="f1973"/>
                </a:cubicBezTo>
                <a:cubicBezTo>
                  <a:pt x="f2126" y="f1975"/>
                  <a:pt x="f2127" y="f2026"/>
                  <a:pt x="f2114" y="f2"/>
                </a:cubicBezTo>
                <a:close/>
                <a:moveTo>
                  <a:pt x="f2128" y="f2"/>
                </a:moveTo>
                <a:lnTo>
                  <a:pt x="f2129" y="f2"/>
                </a:lnTo>
                <a:cubicBezTo>
                  <a:pt x="f2130" y="f2131"/>
                  <a:pt x="f2132" y="f2133"/>
                  <a:pt x="f622" y="f1973"/>
                </a:cubicBezTo>
                <a:cubicBezTo>
                  <a:pt x="f624" y="f1972"/>
                  <a:pt x="f626" y="f1971"/>
                  <a:pt x="f628" y="f2062"/>
                </a:cubicBezTo>
                <a:lnTo>
                  <a:pt x="f630" y="f1969"/>
                </a:lnTo>
                <a:cubicBezTo>
                  <a:pt x="f632" y="f1968"/>
                  <a:pt x="f503" y="f1967"/>
                  <a:pt x="f502" y="f1966"/>
                </a:cubicBezTo>
                <a:cubicBezTo>
                  <a:pt x="f501" y="f1965"/>
                  <a:pt x="f500" y="f1964"/>
                  <a:pt x="f500" y="f1963"/>
                </a:cubicBezTo>
                <a:cubicBezTo>
                  <a:pt x="f500" y="f1962"/>
                  <a:pt x="f640" y="f1961"/>
                  <a:pt x="f642" y="f1960"/>
                </a:cubicBezTo>
                <a:lnTo>
                  <a:pt x="f498" y="f1959"/>
                </a:lnTo>
                <a:lnTo>
                  <a:pt x="f497" y="f1958"/>
                </a:lnTo>
                <a:lnTo>
                  <a:pt x="f646" y="f1957"/>
                </a:lnTo>
                <a:cubicBezTo>
                  <a:pt x="f648" y="f1956"/>
                  <a:pt x="f650" y="f1955"/>
                  <a:pt x="f652" y="f1954"/>
                </a:cubicBezTo>
                <a:cubicBezTo>
                  <a:pt x="f654" y="f1953"/>
                  <a:pt x="f656" y="f1952"/>
                  <a:pt x="f532" y="f1951"/>
                </a:cubicBezTo>
                <a:lnTo>
                  <a:pt x="f659" y="f1950"/>
                </a:lnTo>
                <a:cubicBezTo>
                  <a:pt x="f661" y="f2134"/>
                  <a:pt x="f663" y="f2135"/>
                  <a:pt x="f2" y="f2136"/>
                </a:cubicBezTo>
                <a:lnTo>
                  <a:pt x="f2" y="f2137"/>
                </a:lnTo>
                <a:cubicBezTo>
                  <a:pt x="f667" y="f2138"/>
                  <a:pt x="f669" y="f2139"/>
                  <a:pt x="f520" y="f1939"/>
                </a:cubicBezTo>
                <a:cubicBezTo>
                  <a:pt x="f2140" y="f2141"/>
                  <a:pt x="f2142" y="f2143"/>
                  <a:pt x="f2128" y="f2"/>
                </a:cubicBezTo>
                <a:close/>
              </a:path>
            </a:pathLst>
          </a:cu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794CA874-7730-4E7A-87BE-90C011DF7A7C}"/>
              </a:ext>
            </a:extLst>
          </p:cNvPr>
          <p:cNvSpPr txBox="1">
            <a:spLocks noGrp="1"/>
          </p:cNvSpPr>
          <p:nvPr>
            <p:ph type="ctrTitle"/>
          </p:nvPr>
        </p:nvSpPr>
        <p:spPr>
          <a:xfrm>
            <a:off x="457200" y="4960135"/>
            <a:ext cx="7772400" cy="1463040"/>
          </a:xfrm>
        </p:spPr>
        <p:txBody>
          <a:bodyPr/>
          <a:lstStyle>
            <a:lvl1pPr algn="r">
              <a:defRPr spc="200"/>
            </a:lvl1pPr>
          </a:lstStyle>
          <a:p>
            <a:pPr lvl="0"/>
            <a:r>
              <a:rPr lang="en-US"/>
              <a:t>Click to edit Master title style</a:t>
            </a:r>
          </a:p>
        </p:txBody>
      </p:sp>
      <p:sp>
        <p:nvSpPr>
          <p:cNvPr id="5" name="Subtitle 2">
            <a:extLst>
              <a:ext uri="{FF2B5EF4-FFF2-40B4-BE49-F238E27FC236}">
                <a16:creationId xmlns:a16="http://schemas.microsoft.com/office/drawing/2014/main" id="{AFB25A8A-5DCB-46D6-B01A-1EFDB962EA67}"/>
              </a:ext>
            </a:extLst>
          </p:cNvPr>
          <p:cNvSpPr txBox="1">
            <a:spLocks noGrp="1"/>
          </p:cNvSpPr>
          <p:nvPr>
            <p:ph type="subTitle" idx="1"/>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subtitle style</a:t>
            </a:r>
          </a:p>
        </p:txBody>
      </p:sp>
      <p:sp>
        <p:nvSpPr>
          <p:cNvPr id="6" name="Date Placeholder 3">
            <a:extLst>
              <a:ext uri="{FF2B5EF4-FFF2-40B4-BE49-F238E27FC236}">
                <a16:creationId xmlns:a16="http://schemas.microsoft.com/office/drawing/2014/main" id="{708473BA-6CFC-4BBC-83E6-D5FE0E88E2C3}"/>
              </a:ext>
            </a:extLst>
          </p:cNvPr>
          <p:cNvSpPr txBox="1">
            <a:spLocks noGrp="1"/>
          </p:cNvSpPr>
          <p:nvPr>
            <p:ph type="dt" sz="half" idx="7"/>
          </p:nvPr>
        </p:nvSpPr>
        <p:spPr/>
        <p:txBody>
          <a:bodyPr/>
          <a:lstStyle>
            <a:lvl1pPr>
              <a:defRPr/>
            </a:lvl1pPr>
          </a:lstStyle>
          <a:p>
            <a:pPr lvl="0"/>
            <a:fld id="{3291079E-4596-43E4-945F-FBCDA304E8F4}" type="datetime1">
              <a:rPr lang="en-GB"/>
              <a:pPr lvl="0"/>
              <a:t>14/01/2024</a:t>
            </a:fld>
            <a:endParaRPr lang="en-GB"/>
          </a:p>
        </p:txBody>
      </p:sp>
      <p:sp>
        <p:nvSpPr>
          <p:cNvPr id="7" name="Footer Placeholder 4">
            <a:extLst>
              <a:ext uri="{FF2B5EF4-FFF2-40B4-BE49-F238E27FC236}">
                <a16:creationId xmlns:a16="http://schemas.microsoft.com/office/drawing/2014/main" id="{BC1B454A-92FD-418E-8B5B-ADC7903C537E}"/>
              </a:ext>
            </a:extLst>
          </p:cNvPr>
          <p:cNvSpPr txBox="1">
            <a:spLocks noGrp="1"/>
          </p:cNvSpPr>
          <p:nvPr>
            <p:ph type="ftr" sz="quarter" idx="9"/>
          </p:nvPr>
        </p:nvSpPr>
        <p:spPr/>
        <p:txBody>
          <a:bodyPr/>
          <a:lstStyle>
            <a:lvl1pPr>
              <a:defRPr/>
            </a:lvl1pPr>
          </a:lstStyle>
          <a:p>
            <a:pPr lvl="0"/>
            <a:endParaRPr lang="en-GB"/>
          </a:p>
        </p:txBody>
      </p:sp>
      <p:sp>
        <p:nvSpPr>
          <p:cNvPr id="8" name="Slide Number Placeholder 5">
            <a:extLst>
              <a:ext uri="{FF2B5EF4-FFF2-40B4-BE49-F238E27FC236}">
                <a16:creationId xmlns:a16="http://schemas.microsoft.com/office/drawing/2014/main" id="{E7611A2C-0BE3-463B-B6D6-CDBA4A9398EC}"/>
              </a:ext>
            </a:extLst>
          </p:cNvPr>
          <p:cNvSpPr txBox="1">
            <a:spLocks noGrp="1"/>
          </p:cNvSpPr>
          <p:nvPr>
            <p:ph type="sldNum" sz="quarter" idx="8"/>
          </p:nvPr>
        </p:nvSpPr>
        <p:spPr/>
        <p:txBody>
          <a:bodyPr/>
          <a:lstStyle>
            <a:lvl1pPr>
              <a:defRPr/>
            </a:lvl1pPr>
          </a:lstStyle>
          <a:p>
            <a:pPr lvl="0"/>
            <a:fld id="{2FE71C01-9E09-4BF7-8B3F-5377D28D7B4F}" type="slidenum">
              <a:t>‹#›</a:t>
            </a:fld>
            <a:endParaRPr lang="en-GB"/>
          </a:p>
        </p:txBody>
      </p:sp>
      <p:cxnSp>
        <p:nvCxnSpPr>
          <p:cNvPr id="9" name="Straight Connector 7">
            <a:extLst>
              <a:ext uri="{FF2B5EF4-FFF2-40B4-BE49-F238E27FC236}">
                <a16:creationId xmlns:a16="http://schemas.microsoft.com/office/drawing/2014/main" id="{5F73416C-AC43-4F63-A7D0-5A3A767B5D42}"/>
              </a:ext>
            </a:extLst>
          </p:cNvPr>
          <p:cNvCxnSpPr/>
          <p:nvPr/>
        </p:nvCxnSpPr>
        <p:spPr>
          <a:xfrm flipV="1">
            <a:off x="8386840" y="5264109"/>
            <a:ext cx="0" cy="914400"/>
          </a:xfrm>
          <a:prstGeom prst="straightConnector1">
            <a:avLst/>
          </a:prstGeom>
          <a:noFill/>
          <a:ln w="19046" cap="flat">
            <a:solidFill>
              <a:srgbClr val="1482AC"/>
            </a:solidFill>
            <a:prstDash val="solid"/>
            <a:miter/>
          </a:ln>
        </p:spPr>
      </p:cxnSp>
    </p:spTree>
    <p:extLst>
      <p:ext uri="{BB962C8B-B14F-4D97-AF65-F5344CB8AC3E}">
        <p14:creationId xmlns:p14="http://schemas.microsoft.com/office/powerpoint/2010/main" val="16009219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72EA2-D7DD-41FD-9C25-D36E130513F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1DDDB950-E93F-4F50-9EA2-54D68770881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E9DD8-1759-4CB8-BB95-AA14DC2B024F}"/>
              </a:ext>
            </a:extLst>
          </p:cNvPr>
          <p:cNvSpPr txBox="1">
            <a:spLocks noGrp="1"/>
          </p:cNvSpPr>
          <p:nvPr>
            <p:ph type="dt" sz="half" idx="7"/>
          </p:nvPr>
        </p:nvSpPr>
        <p:spPr/>
        <p:txBody>
          <a:bodyPr/>
          <a:lstStyle>
            <a:lvl1pPr>
              <a:defRPr/>
            </a:lvl1pPr>
          </a:lstStyle>
          <a:p>
            <a:pPr lvl="0"/>
            <a:fld id="{ECB68FDB-34B8-445C-A282-8D7C1EC8F98F}" type="datetime1">
              <a:rPr lang="en-GB"/>
              <a:pPr lvl="0"/>
              <a:t>14/01/2024</a:t>
            </a:fld>
            <a:endParaRPr lang="en-GB"/>
          </a:p>
        </p:txBody>
      </p:sp>
      <p:sp>
        <p:nvSpPr>
          <p:cNvPr id="5" name="Footer Placeholder 4">
            <a:extLst>
              <a:ext uri="{FF2B5EF4-FFF2-40B4-BE49-F238E27FC236}">
                <a16:creationId xmlns:a16="http://schemas.microsoft.com/office/drawing/2014/main" id="{DE392731-FA55-47AE-94C5-FF9C764F1F4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B79E31F-AEE8-42E0-9BA7-89D90FB1CB8F}"/>
              </a:ext>
            </a:extLst>
          </p:cNvPr>
          <p:cNvSpPr txBox="1">
            <a:spLocks noGrp="1"/>
          </p:cNvSpPr>
          <p:nvPr>
            <p:ph type="sldNum" sz="quarter" idx="8"/>
          </p:nvPr>
        </p:nvSpPr>
        <p:spPr/>
        <p:txBody>
          <a:bodyPr/>
          <a:lstStyle>
            <a:lvl1pPr>
              <a:defRPr/>
            </a:lvl1pPr>
          </a:lstStyle>
          <a:p>
            <a:pPr lvl="0"/>
            <a:fld id="{34FFEF54-E20E-4582-9AFF-DBE875EDB8B7}" type="slidenum">
              <a:t>‹#›</a:t>
            </a:fld>
            <a:endParaRPr lang="en-GB"/>
          </a:p>
        </p:txBody>
      </p:sp>
    </p:spTree>
    <p:extLst>
      <p:ext uri="{BB962C8B-B14F-4D97-AF65-F5344CB8AC3E}">
        <p14:creationId xmlns:p14="http://schemas.microsoft.com/office/powerpoint/2010/main" val="220830615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9F7F36E2-4872-4EF3-96C1-B4D876D1F99D}"/>
              </a:ext>
            </a:extLst>
          </p:cNvPr>
          <p:cNvSpPr/>
          <p:nvPr/>
        </p:nvSpPr>
        <p:spPr>
          <a:xfrm>
            <a:off x="0" y="0"/>
            <a:ext cx="12191996" cy="4572000"/>
          </a:xfrm>
          <a:prstGeom prst="rect">
            <a:avLst/>
          </a:prstGeom>
          <a:solidFill>
            <a:srgbClr val="1D9BA1"/>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Oval 5">
            <a:extLst>
              <a:ext uri="{FF2B5EF4-FFF2-40B4-BE49-F238E27FC236}">
                <a16:creationId xmlns:a16="http://schemas.microsoft.com/office/drawing/2014/main" id="{4B7BEF1B-EB86-465E-85E5-41129C530619}"/>
              </a:ext>
            </a:extLst>
          </p:cNvPr>
          <p:cNvSpPr/>
          <p:nvPr/>
        </p:nvSpPr>
        <p:spPr>
          <a:xfrm>
            <a:off x="0" y="0"/>
            <a:ext cx="12191996" cy="4572000"/>
          </a:xfrm>
          <a:custGeom>
            <a:avLst/>
            <a:gdLst>
              <a:gd name="f0" fmla="val w"/>
              <a:gd name="f1" fmla="val h"/>
              <a:gd name="f2" fmla="val 0"/>
              <a:gd name="f3" fmla="val 12192000"/>
              <a:gd name="f4" fmla="val 4572001"/>
              <a:gd name="f5" fmla="val 4387986"/>
              <a:gd name="f6" fmla="val 12013927"/>
              <a:gd name="f7" fmla="val 12084901"/>
              <a:gd name="f8" fmla="val 4522707"/>
              <a:gd name="f9" fmla="val 12145198"/>
              <a:gd name="f10" fmla="val 4460004"/>
              <a:gd name="f11" fmla="val 4041440"/>
              <a:gd name="f12" fmla="val 4174488"/>
              <a:gd name="f13" fmla="val 12005469"/>
              <a:gd name="f14" fmla="val 4244657"/>
              <a:gd name="f15" fmla="val 11857227"/>
              <a:gd name="f16" fmla="val 4389538"/>
              <a:gd name="f17" fmla="val 11786673"/>
              <a:gd name="f18" fmla="val 11649784"/>
              <a:gd name="f19" fmla="val 11730542"/>
              <a:gd name="f20" fmla="val 4320085"/>
              <a:gd name="f21" fmla="val 11933879"/>
              <a:gd name="f22" fmla="val 4121396"/>
              <a:gd name="f23" fmla="val 10767111"/>
              <a:gd name="f24" fmla="val 3999419"/>
              <a:gd name="f25" fmla="val 10784198"/>
              <a:gd name="f26" fmla="val 4001042"/>
              <a:gd name="f27" fmla="val 10816584"/>
              <a:gd name="f28" fmla="val 4001569"/>
              <a:gd name="f29" fmla="val 10848477"/>
              <a:gd name="f30" fmla="val 4004550"/>
              <a:gd name="f31" fmla="val 10879660"/>
              <a:gd name="f32" fmla="val 4010107"/>
              <a:gd name="f33" fmla="val 10885236"/>
              <a:gd name="f34" fmla="val 4009688"/>
              <a:gd name="f35" fmla="val 10890564"/>
              <a:gd name="f36" fmla="val 4010636"/>
              <a:gd name="f37" fmla="val 10895873"/>
              <a:gd name="f38" fmla="val 4011646"/>
              <a:gd name="f39" fmla="val 10895990"/>
              <a:gd name="f40" fmla="val 4012794"/>
              <a:gd name="f41" fmla="val 11208069"/>
              <a:gd name="f42" fmla="val 4064450"/>
              <a:gd name="f43" fmla="val 11461298"/>
              <a:gd name="f44" fmla="val 4283539"/>
              <a:gd name="f45" fmla="val 11554662"/>
              <a:gd name="f46" fmla="val 11417114"/>
              <a:gd name="f47" fmla="val 11333731"/>
              <a:gd name="f48" fmla="val 4357380"/>
              <a:gd name="f49" fmla="val 11143362"/>
              <a:gd name="f50" fmla="val 4194541"/>
              <a:gd name="f51" fmla="val 10909360"/>
              <a:gd name="f52" fmla="val 4144250"/>
              <a:gd name="f53" fmla="val 10943854"/>
              <a:gd name="f54" fmla="val 4319651"/>
              <a:gd name="f55" fmla="val 11046077"/>
              <a:gd name="f56" fmla="val 4471530"/>
              <a:gd name="f57" fmla="val 11189175"/>
              <a:gd name="f58" fmla="val 10994934"/>
              <a:gd name="f59" fmla="val 10878802"/>
              <a:gd name="f60" fmla="val 4452596"/>
              <a:gd name="f61" fmla="val 10800240"/>
              <a:gd name="f62" fmla="val 4298519"/>
              <a:gd name="f63" fmla="val 10775875"/>
              <a:gd name="f64" fmla="val 4127511"/>
              <a:gd name="f65" fmla="val 10775707"/>
              <a:gd name="f66" fmla="val 4127458"/>
              <a:gd name="f67" fmla="val 10775539"/>
              <a:gd name="f68" fmla="val 4127453"/>
              <a:gd name="f69" fmla="val 10775369"/>
              <a:gd name="f70" fmla="val 4127448"/>
              <a:gd name="f71" fmla="val 10774831"/>
              <a:gd name="f72" fmla="val 4120772"/>
              <a:gd name="f73" fmla="val 10769772"/>
              <a:gd name="f74" fmla="val 4090522"/>
              <a:gd name="f75" fmla="val 10767321"/>
              <a:gd name="f76" fmla="val 4059631"/>
              <a:gd name="f77" fmla="val 10767364"/>
              <a:gd name="f78" fmla="val 4028296"/>
              <a:gd name="f79" fmla="val 10766052"/>
              <a:gd name="f80" fmla="val 4022668"/>
              <a:gd name="f81" fmla="val 10765993"/>
              <a:gd name="f82" fmla="val 4017001"/>
              <a:gd name="f83" fmla="val 4011320"/>
              <a:gd name="f84" fmla="val 10766587"/>
              <a:gd name="f85" fmla="val 3999880"/>
              <a:gd name="f86" fmla="val 10767085"/>
              <a:gd name="f87" fmla="val 3999913"/>
              <a:gd name="f88" fmla="val 10744358"/>
              <a:gd name="f89" fmla="val 10744384"/>
              <a:gd name="f90" fmla="val 10744882"/>
              <a:gd name="f91" fmla="val 10745476"/>
              <a:gd name="f92" fmla="val 10745417"/>
              <a:gd name="f93" fmla="val 10744105"/>
              <a:gd name="f94" fmla="val 10744148"/>
              <a:gd name="f95" fmla="val 10741697"/>
              <a:gd name="f96" fmla="val 10736638"/>
              <a:gd name="f97" fmla="val 10736100"/>
              <a:gd name="f98" fmla="val 10735930"/>
              <a:gd name="f99" fmla="val 10735762"/>
              <a:gd name="f100" fmla="val 10735594"/>
              <a:gd name="f101" fmla="val 10711229"/>
              <a:gd name="f102" fmla="val 10632667"/>
              <a:gd name="f103" fmla="val 10516535"/>
              <a:gd name="f104" fmla="val 10322294"/>
              <a:gd name="f105" fmla="val 10465392"/>
              <a:gd name="f106" fmla="val 10567615"/>
              <a:gd name="f107" fmla="val 4319650"/>
              <a:gd name="f108" fmla="val 10602109"/>
              <a:gd name="f109" fmla="val 10368107"/>
              <a:gd name="f110" fmla="val 10177738"/>
              <a:gd name="f111" fmla="val 10094355"/>
              <a:gd name="f112" fmla="val 9956808"/>
              <a:gd name="f113" fmla="val 10050171"/>
              <a:gd name="f114" fmla="val 10303400"/>
              <a:gd name="f115" fmla="val 10615479"/>
              <a:gd name="f116" fmla="val 10615596"/>
              <a:gd name="f117" fmla="val 10620905"/>
              <a:gd name="f118" fmla="val 10626233"/>
              <a:gd name="f119" fmla="val 10631809"/>
              <a:gd name="f120" fmla="val 10662992"/>
              <a:gd name="f121" fmla="val 10694885"/>
              <a:gd name="f122" fmla="val 10727271"/>
              <a:gd name="f123" fmla="val 9074958"/>
              <a:gd name="f124" fmla="val 9092045"/>
              <a:gd name="f125" fmla="val 9124431"/>
              <a:gd name="f126" fmla="val 9156324"/>
              <a:gd name="f127" fmla="val 9187507"/>
              <a:gd name="f128" fmla="val 9193083"/>
              <a:gd name="f129" fmla="val 9198411"/>
              <a:gd name="f130" fmla="val 9203720"/>
              <a:gd name="f131" fmla="val 9203837"/>
              <a:gd name="f132" fmla="val 9515916"/>
              <a:gd name="f133" fmla="val 9769145"/>
              <a:gd name="f134" fmla="val 9862508"/>
              <a:gd name="f135" fmla="val 9724961"/>
              <a:gd name="f136" fmla="val 9641578"/>
              <a:gd name="f137" fmla="val 9451209"/>
              <a:gd name="f138" fmla="val 9217207"/>
              <a:gd name="f139" fmla="val 9251701"/>
              <a:gd name="f140" fmla="val 9353924"/>
              <a:gd name="f141" fmla="val 9497022"/>
              <a:gd name="f142" fmla="val 9302781"/>
              <a:gd name="f143" fmla="val 9186649"/>
              <a:gd name="f144" fmla="val 9108087"/>
              <a:gd name="f145" fmla="val 9083722"/>
              <a:gd name="f146" fmla="val 9083554"/>
              <a:gd name="f147" fmla="val 9083386"/>
              <a:gd name="f148" fmla="val 9083216"/>
              <a:gd name="f149" fmla="val 9082678"/>
              <a:gd name="f150" fmla="val 9077619"/>
              <a:gd name="f151" fmla="val 9075168"/>
              <a:gd name="f152" fmla="val 9075211"/>
              <a:gd name="f153" fmla="val 9073899"/>
              <a:gd name="f154" fmla="val 9073840"/>
              <a:gd name="f155" fmla="val 9074434"/>
              <a:gd name="f156" fmla="val 9074932"/>
              <a:gd name="f157" fmla="val 9052207"/>
              <a:gd name="f158" fmla="val 9052233"/>
              <a:gd name="f159" fmla="val 9052731"/>
              <a:gd name="f160" fmla="val 9053325"/>
              <a:gd name="f161" fmla="val 9053266"/>
              <a:gd name="f162" fmla="val 9051954"/>
              <a:gd name="f163" fmla="val 9051997"/>
              <a:gd name="f164" fmla="val 9049546"/>
              <a:gd name="f165" fmla="val 9044487"/>
              <a:gd name="f166" fmla="val 9043949"/>
              <a:gd name="f167" fmla="val 9043779"/>
              <a:gd name="f168" fmla="val 9043611"/>
              <a:gd name="f169" fmla="val 9043443"/>
              <a:gd name="f170" fmla="val 9019078"/>
              <a:gd name="f171" fmla="val 8940516"/>
              <a:gd name="f172" fmla="val 8824384"/>
              <a:gd name="f173" fmla="val 8630143"/>
              <a:gd name="f174" fmla="val 8773241"/>
              <a:gd name="f175" fmla="val 8875464"/>
              <a:gd name="f176" fmla="val 8909958"/>
              <a:gd name="f177" fmla="val 8675956"/>
              <a:gd name="f178" fmla="val 8485587"/>
              <a:gd name="f179" fmla="val 8402204"/>
              <a:gd name="f180" fmla="val 8264656"/>
              <a:gd name="f181" fmla="val 8358019"/>
              <a:gd name="f182" fmla="val 8611249"/>
              <a:gd name="f183" fmla="val 8923328"/>
              <a:gd name="f184" fmla="val 8923445"/>
              <a:gd name="f185" fmla="val 8928754"/>
              <a:gd name="f186" fmla="val 8934082"/>
              <a:gd name="f187" fmla="val 8939658"/>
              <a:gd name="f188" fmla="val 8970841"/>
              <a:gd name="f189" fmla="val 9002734"/>
              <a:gd name="f190" fmla="val 9035120"/>
              <a:gd name="f191" fmla="val 7382807"/>
              <a:gd name="f192" fmla="val 7399895"/>
              <a:gd name="f193" fmla="val 7432280"/>
              <a:gd name="f194" fmla="val 7464173"/>
              <a:gd name="f195" fmla="val 7495356"/>
              <a:gd name="f196" fmla="val 7500932"/>
              <a:gd name="f197" fmla="val 7506260"/>
              <a:gd name="f198" fmla="val 7511569"/>
              <a:gd name="f199" fmla="val 7511686"/>
              <a:gd name="f200" fmla="val 7823765"/>
              <a:gd name="f201" fmla="val 8076994"/>
              <a:gd name="f202" fmla="val 8170358"/>
              <a:gd name="f203" fmla="val 8032809"/>
              <a:gd name="f204" fmla="val 7949426"/>
              <a:gd name="f205" fmla="val 7759058"/>
              <a:gd name="f206" fmla="val 7525056"/>
              <a:gd name="f207" fmla="val 7559550"/>
              <a:gd name="f208" fmla="val 7661773"/>
              <a:gd name="f209" fmla="val 7804870"/>
              <a:gd name="f210" fmla="val 7610630"/>
              <a:gd name="f211" fmla="val 7494498"/>
              <a:gd name="f212" fmla="val 7415935"/>
              <a:gd name="f213" fmla="val 7391571"/>
              <a:gd name="f214" fmla="val 7391403"/>
              <a:gd name="f215" fmla="val 7391235"/>
              <a:gd name="f216" fmla="val 7391065"/>
              <a:gd name="f217" fmla="val 7390527"/>
              <a:gd name="f218" fmla="val 7385468"/>
              <a:gd name="f219" fmla="val 7383018"/>
              <a:gd name="f220" fmla="val 7383060"/>
              <a:gd name="f221" fmla="val 7381748"/>
              <a:gd name="f222" fmla="val 7381689"/>
              <a:gd name="f223" fmla="val 7382283"/>
              <a:gd name="f224" fmla="val 7382781"/>
              <a:gd name="f225" fmla="val 7360056"/>
              <a:gd name="f226" fmla="val 7360082"/>
              <a:gd name="f227" fmla="val 7360580"/>
              <a:gd name="f228" fmla="val 7361174"/>
              <a:gd name="f229" fmla="val 7361115"/>
              <a:gd name="f230" fmla="val 7359803"/>
              <a:gd name="f231" fmla="val 7359845"/>
              <a:gd name="f232" fmla="val 7357395"/>
              <a:gd name="f233" fmla="val 7352336"/>
              <a:gd name="f234" fmla="val 7351798"/>
              <a:gd name="f235" fmla="val 7351628"/>
              <a:gd name="f236" fmla="val 7351460"/>
              <a:gd name="f237" fmla="val 7351292"/>
              <a:gd name="f238" fmla="val 7326927"/>
              <a:gd name="f239" fmla="val 7248364"/>
              <a:gd name="f240" fmla="val 7132233"/>
              <a:gd name="f241" fmla="val 6937992"/>
              <a:gd name="f242" fmla="val 7081090"/>
              <a:gd name="f243" fmla="val 7183313"/>
              <a:gd name="f244" fmla="val 7217807"/>
              <a:gd name="f245" fmla="val 6983804"/>
              <a:gd name="f246" fmla="val 6793436"/>
              <a:gd name="f247" fmla="val 6710053"/>
              <a:gd name="f248" fmla="val 6572505"/>
              <a:gd name="f249" fmla="val 6665868"/>
              <a:gd name="f250" fmla="val 6919098"/>
              <a:gd name="f251" fmla="val 7231177"/>
              <a:gd name="f252" fmla="val 7231294"/>
              <a:gd name="f253" fmla="val 7236603"/>
              <a:gd name="f254" fmla="val 7241931"/>
              <a:gd name="f255" fmla="val 7247507"/>
              <a:gd name="f256" fmla="val 7278690"/>
              <a:gd name="f257" fmla="val 7310583"/>
              <a:gd name="f258" fmla="val 7342968"/>
              <a:gd name="f259" fmla="val 5690656"/>
              <a:gd name="f260" fmla="val 5707743"/>
              <a:gd name="f261" fmla="val 5740129"/>
              <a:gd name="f262" fmla="val 5772021"/>
              <a:gd name="f263" fmla="val 5803205"/>
              <a:gd name="f264" fmla="val 5808781"/>
              <a:gd name="f265" fmla="val 5814109"/>
              <a:gd name="f266" fmla="val 5819417"/>
              <a:gd name="f267" fmla="val 5819534"/>
              <a:gd name="f268" fmla="val 6131614"/>
              <a:gd name="f269" fmla="val 6384843"/>
              <a:gd name="f270" fmla="val 6478206"/>
              <a:gd name="f271" fmla="val 6340658"/>
              <a:gd name="f272" fmla="val 6257275"/>
              <a:gd name="f273" fmla="val 6066907"/>
              <a:gd name="f274" fmla="val 5832905"/>
              <a:gd name="f275" fmla="val 5867399"/>
              <a:gd name="f276" fmla="val 5969622"/>
              <a:gd name="f277" fmla="val 6112719"/>
              <a:gd name="f278" fmla="val 5918478"/>
              <a:gd name="f279" fmla="val 5802347"/>
              <a:gd name="f280" fmla="val 5723784"/>
              <a:gd name="f281" fmla="val 5699419"/>
              <a:gd name="f282" fmla="val 5699252"/>
              <a:gd name="f283" fmla="val 5699083"/>
              <a:gd name="f284" fmla="val 5698914"/>
              <a:gd name="f285" fmla="val 5698375"/>
              <a:gd name="f286" fmla="val 5693317"/>
              <a:gd name="f287" fmla="val 5690866"/>
              <a:gd name="f288" fmla="val 5690908"/>
              <a:gd name="f289" fmla="val 5689596"/>
              <a:gd name="f290" fmla="val 5689538"/>
              <a:gd name="f291" fmla="val 5690132"/>
              <a:gd name="f292" fmla="val 5690630"/>
              <a:gd name="f293" fmla="val 5667905"/>
              <a:gd name="f294" fmla="val 5667931"/>
              <a:gd name="f295" fmla="val 5668429"/>
              <a:gd name="f296" fmla="val 5669023"/>
              <a:gd name="f297" fmla="val 5668964"/>
              <a:gd name="f298" fmla="val 5667652"/>
              <a:gd name="f299" fmla="val 5667694"/>
              <a:gd name="f300" fmla="val 5665244"/>
              <a:gd name="f301" fmla="val 5660185"/>
              <a:gd name="f302" fmla="val 5659647"/>
              <a:gd name="f303" fmla="val 5659477"/>
              <a:gd name="f304" fmla="val 5659309"/>
              <a:gd name="f305" fmla="val 5659141"/>
              <a:gd name="f306" fmla="val 5634776"/>
              <a:gd name="f307" fmla="val 5556213"/>
              <a:gd name="f308" fmla="val 5440082"/>
              <a:gd name="f309" fmla="val 5245841"/>
              <a:gd name="f310" fmla="val 5388939"/>
              <a:gd name="f311" fmla="val 5491162"/>
              <a:gd name="f312" fmla="val 5525656"/>
              <a:gd name="f313" fmla="val 5291653"/>
              <a:gd name="f314" fmla="val 5101285"/>
              <a:gd name="f315" fmla="val 5017902"/>
              <a:gd name="f316" fmla="val 4880354"/>
              <a:gd name="f317" fmla="val 4973717"/>
              <a:gd name="f318" fmla="val 5226947"/>
              <a:gd name="f319" fmla="val 5539026"/>
              <a:gd name="f320" fmla="val 5539143"/>
              <a:gd name="f321" fmla="val 5544452"/>
              <a:gd name="f322" fmla="val 5549780"/>
              <a:gd name="f323" fmla="val 5555356"/>
              <a:gd name="f324" fmla="val 5586539"/>
              <a:gd name="f325" fmla="val 5618432"/>
              <a:gd name="f326" fmla="val 5650817"/>
              <a:gd name="f327" fmla="val 3998505"/>
              <a:gd name="f328" fmla="val 4015592"/>
              <a:gd name="f329" fmla="val 4047978"/>
              <a:gd name="f330" fmla="val 4079870"/>
              <a:gd name="f331" fmla="val 4111054"/>
              <a:gd name="f332" fmla="val 4116630"/>
              <a:gd name="f333" fmla="val 4121958"/>
              <a:gd name="f334" fmla="val 4127266"/>
              <a:gd name="f335" fmla="val 4127384"/>
              <a:gd name="f336" fmla="val 4439463"/>
              <a:gd name="f337" fmla="val 4692692"/>
              <a:gd name="f338" fmla="val 4786055"/>
              <a:gd name="f339" fmla="val 4648508"/>
              <a:gd name="f340" fmla="val 4565124"/>
              <a:gd name="f341" fmla="val 4374756"/>
              <a:gd name="f342" fmla="val 4140754"/>
              <a:gd name="f343" fmla="val 4175248"/>
              <a:gd name="f344" fmla="val 4277471"/>
              <a:gd name="f345" fmla="val 4420568"/>
              <a:gd name="f346" fmla="val 4226327"/>
              <a:gd name="f347" fmla="val 4110196"/>
              <a:gd name="f348" fmla="val 4031633"/>
              <a:gd name="f349" fmla="val 4007268"/>
              <a:gd name="f350" fmla="val 4007101"/>
              <a:gd name="f351" fmla="val 4006932"/>
              <a:gd name="f352" fmla="val 4006763"/>
              <a:gd name="f353" fmla="val 4006225"/>
              <a:gd name="f354" fmla="val 4001166"/>
              <a:gd name="f355" fmla="val 3998715"/>
              <a:gd name="f356" fmla="val 3998757"/>
              <a:gd name="f357" fmla="val 3997445"/>
              <a:gd name="f358" fmla="val 3997387"/>
              <a:gd name="f359" fmla="val 3997981"/>
              <a:gd name="f360" fmla="val 3998479"/>
              <a:gd name="f361" fmla="val 3975754"/>
              <a:gd name="f362" fmla="val 3975780"/>
              <a:gd name="f363" fmla="val 3976278"/>
              <a:gd name="f364" fmla="val 3976872"/>
              <a:gd name="f365" fmla="val 3976813"/>
              <a:gd name="f366" fmla="val 3975501"/>
              <a:gd name="f367" fmla="val 3975543"/>
              <a:gd name="f368" fmla="val 3973093"/>
              <a:gd name="f369" fmla="val 3968034"/>
              <a:gd name="f370" fmla="val 3967496"/>
              <a:gd name="f371" fmla="val 3967326"/>
              <a:gd name="f372" fmla="val 3967158"/>
              <a:gd name="f373" fmla="val 3966990"/>
              <a:gd name="f374" fmla="val 3942625"/>
              <a:gd name="f375" fmla="val 3864063"/>
              <a:gd name="f376" fmla="val 3747931"/>
              <a:gd name="f377" fmla="val 3553690"/>
              <a:gd name="f378" fmla="val 3696788"/>
              <a:gd name="f379" fmla="val 3799011"/>
              <a:gd name="f380" fmla="val 3833505"/>
              <a:gd name="f381" fmla="val 3599503"/>
              <a:gd name="f382" fmla="val 3409134"/>
              <a:gd name="f383" fmla="val 3325751"/>
              <a:gd name="f384" fmla="val 3188203"/>
              <a:gd name="f385" fmla="val 3281566"/>
              <a:gd name="f386" fmla="val 3534796"/>
              <a:gd name="f387" fmla="val 3846875"/>
              <a:gd name="f388" fmla="val 3846992"/>
              <a:gd name="f389" fmla="val 3852301"/>
              <a:gd name="f390" fmla="val 3857629"/>
              <a:gd name="f391" fmla="val 3863205"/>
              <a:gd name="f392" fmla="val 3894388"/>
              <a:gd name="f393" fmla="val 3926281"/>
              <a:gd name="f394" fmla="val 3958666"/>
              <a:gd name="f395" fmla="val 2306354"/>
              <a:gd name="f396" fmla="val 2323441"/>
              <a:gd name="f397" fmla="val 2355827"/>
              <a:gd name="f398" fmla="val 2387719"/>
              <a:gd name="f399" fmla="val 2418903"/>
              <a:gd name="f400" fmla="val 2424479"/>
              <a:gd name="f401" fmla="val 2429807"/>
              <a:gd name="f402" fmla="val 2435115"/>
              <a:gd name="f403" fmla="val 2435233"/>
              <a:gd name="f404" fmla="val 2747312"/>
              <a:gd name="f405" fmla="val 3000542"/>
              <a:gd name="f406" fmla="val 3093904"/>
              <a:gd name="f407" fmla="val 2956357"/>
              <a:gd name="f408" fmla="val 2872974"/>
              <a:gd name="f409" fmla="val 2682605"/>
              <a:gd name="f410" fmla="val 2448603"/>
              <a:gd name="f411" fmla="val 2483097"/>
              <a:gd name="f412" fmla="val 2585320"/>
              <a:gd name="f413" fmla="val 2728418"/>
              <a:gd name="f414" fmla="val 2534177"/>
              <a:gd name="f415" fmla="val 2418045"/>
              <a:gd name="f416" fmla="val 2339482"/>
              <a:gd name="f417" fmla="val 2315117"/>
              <a:gd name="f418" fmla="val 2314950"/>
              <a:gd name="f419" fmla="val 2314781"/>
              <a:gd name="f420" fmla="val 2314612"/>
              <a:gd name="f421" fmla="val 2314074"/>
              <a:gd name="f422" fmla="val 2309015"/>
              <a:gd name="f423" fmla="val 2306564"/>
              <a:gd name="f424" fmla="val 2306606"/>
              <a:gd name="f425" fmla="val 2305294"/>
              <a:gd name="f426" fmla="val 2305236"/>
              <a:gd name="f427" fmla="val 2305830"/>
              <a:gd name="f428" fmla="val 2306328"/>
              <a:gd name="f429" fmla="val 2283603"/>
              <a:gd name="f430" fmla="val 2283629"/>
              <a:gd name="f431" fmla="val 2284127"/>
              <a:gd name="f432" fmla="val 2284721"/>
              <a:gd name="f433" fmla="val 2284662"/>
              <a:gd name="f434" fmla="val 2283350"/>
              <a:gd name="f435" fmla="val 2283392"/>
              <a:gd name="f436" fmla="val 2280942"/>
              <a:gd name="f437" fmla="val 2275883"/>
              <a:gd name="f438" fmla="val 2275345"/>
              <a:gd name="f439" fmla="val 2275175"/>
              <a:gd name="f440" fmla="val 2275007"/>
              <a:gd name="f441" fmla="val 2274839"/>
              <a:gd name="f442" fmla="val 2250474"/>
              <a:gd name="f443" fmla="val 2171912"/>
              <a:gd name="f444" fmla="val 2055780"/>
              <a:gd name="f445" fmla="val 1861539"/>
              <a:gd name="f446" fmla="val 2004637"/>
              <a:gd name="f447" fmla="val 2106860"/>
              <a:gd name="f448" fmla="val 2141354"/>
              <a:gd name="f449" fmla="val 1907352"/>
              <a:gd name="f450" fmla="val 1716983"/>
              <a:gd name="f451" fmla="val 1633600"/>
              <a:gd name="f452" fmla="val 1496052"/>
              <a:gd name="f453" fmla="val 1589416"/>
              <a:gd name="f454" fmla="val 1842645"/>
              <a:gd name="f455" fmla="val 2154724"/>
              <a:gd name="f456" fmla="val 2154841"/>
              <a:gd name="f457" fmla="val 2160150"/>
              <a:gd name="f458" fmla="val 2165478"/>
              <a:gd name="f459" fmla="val 2171054"/>
              <a:gd name="f460" fmla="val 2202237"/>
              <a:gd name="f461" fmla="val 2234130"/>
              <a:gd name="f462" fmla="val 2266515"/>
              <a:gd name="f463" fmla="val 614203"/>
              <a:gd name="f464" fmla="val 631290"/>
              <a:gd name="f465" fmla="val 663676"/>
              <a:gd name="f466" fmla="val 695568"/>
              <a:gd name="f467" fmla="val 726752"/>
              <a:gd name="f468" fmla="val 732328"/>
              <a:gd name="f469" fmla="val 737656"/>
              <a:gd name="f470" fmla="val 742964"/>
              <a:gd name="f471" fmla="val 743081"/>
              <a:gd name="f472" fmla="val 1055161"/>
              <a:gd name="f473" fmla="val 1308390"/>
              <a:gd name="f474" fmla="val 1401754"/>
              <a:gd name="f475" fmla="val 1264205"/>
              <a:gd name="f476" fmla="val 1180823"/>
              <a:gd name="f477" fmla="val 990454"/>
              <a:gd name="f478" fmla="val 756452"/>
              <a:gd name="f479" fmla="val 790946"/>
              <a:gd name="f480" fmla="val 893169"/>
              <a:gd name="f481" fmla="val 1036266"/>
              <a:gd name="f482" fmla="val 842026"/>
              <a:gd name="f483" fmla="val 725894"/>
              <a:gd name="f484" fmla="val 647331"/>
              <a:gd name="f485" fmla="val 622966"/>
              <a:gd name="f486" fmla="val 622799"/>
              <a:gd name="f487" fmla="val 622630"/>
              <a:gd name="f488" fmla="val 622461"/>
              <a:gd name="f489" fmla="val 621923"/>
              <a:gd name="f490" fmla="val 616864"/>
              <a:gd name="f491" fmla="val 614413"/>
              <a:gd name="f492" fmla="val 614455"/>
              <a:gd name="f493" fmla="val 613143"/>
              <a:gd name="f494" fmla="val 613085"/>
              <a:gd name="f495" fmla="val 613679"/>
              <a:gd name="f496" fmla="val 614177"/>
              <a:gd name="f497" fmla="val 591452"/>
              <a:gd name="f498" fmla="val 591478"/>
              <a:gd name="f499" fmla="val 591976"/>
              <a:gd name="f500" fmla="val 592570"/>
              <a:gd name="f501" fmla="val 592511"/>
              <a:gd name="f502" fmla="val 591199"/>
              <a:gd name="f503" fmla="val 591242"/>
              <a:gd name="f504" fmla="val 588791"/>
              <a:gd name="f505" fmla="val 583732"/>
              <a:gd name="f506" fmla="val 583194"/>
              <a:gd name="f507" fmla="val 583024"/>
              <a:gd name="f508" fmla="val 582856"/>
              <a:gd name="f509" fmla="val 582689"/>
              <a:gd name="f510" fmla="val 558275"/>
              <a:gd name="f511" fmla="val 4298863"/>
              <a:gd name="f512" fmla="val 479445"/>
              <a:gd name="f513" fmla="val 4453216"/>
              <a:gd name="f514" fmla="val 362360"/>
              <a:gd name="f515" fmla="val 169811"/>
              <a:gd name="f516" fmla="val 312603"/>
              <a:gd name="f517" fmla="val 4471357"/>
              <a:gd name="f518" fmla="val 414729"/>
              <a:gd name="f519" fmla="val 4319551"/>
              <a:gd name="f520" fmla="val 449203"/>
              <a:gd name="f521" fmla="val 258971"/>
              <a:gd name="f522" fmla="val 4185134"/>
              <a:gd name="f523" fmla="val 97576"/>
              <a:gd name="f524" fmla="val 4300399"/>
              <a:gd name="f525" fmla="val 4458139"/>
              <a:gd name="f526" fmla="val 4251345"/>
              <a:gd name="f527" fmla="val 121484"/>
              <a:gd name="f528" fmla="val 4128438"/>
              <a:gd name="f529" fmla="val 282199"/>
              <a:gd name="f530" fmla="val 4042650"/>
              <a:gd name="f531" fmla="val 462573"/>
              <a:gd name="f532" fmla="val 462690"/>
              <a:gd name="f533" fmla="val 467999"/>
              <a:gd name="f534" fmla="val 473327"/>
              <a:gd name="f535" fmla="val 478903"/>
              <a:gd name="f536" fmla="val 510086"/>
              <a:gd name="f537" fmla="val 541979"/>
              <a:gd name="f538" fmla="val 574365"/>
              <a:gd name="f539" fmla="val 11452667"/>
              <a:gd name="f540" fmla="val 3304913"/>
              <a:gd name="f541" fmla="val 11177477"/>
              <a:gd name="f542" fmla="val 3363591"/>
              <a:gd name="f543" fmla="val 10962633"/>
              <a:gd name="f544" fmla="val 3576701"/>
              <a:gd name="f545" fmla="val 10909358"/>
              <a:gd name="f546" fmla="val 3845480"/>
              <a:gd name="f547" fmla="val 11184548"/>
              <a:gd name="f548" fmla="val 3786801"/>
              <a:gd name="f549" fmla="val 11399391"/>
              <a:gd name="f550" fmla="val 3573691"/>
              <a:gd name="f551" fmla="val 10058800"/>
              <a:gd name="f552" fmla="val 10112076"/>
              <a:gd name="f553" fmla="val 10326919"/>
              <a:gd name="f554" fmla="val 10548834"/>
              <a:gd name="f555" fmla="val 10333990"/>
              <a:gd name="f556" fmla="val 9760514"/>
              <a:gd name="f557" fmla="val 9485324"/>
              <a:gd name="f558" fmla="val 9270480"/>
              <a:gd name="f559" fmla="val 9217205"/>
              <a:gd name="f560" fmla="val 9492395"/>
              <a:gd name="f561" fmla="val 9707238"/>
              <a:gd name="f562" fmla="val 8366649"/>
              <a:gd name="f563" fmla="val 8419925"/>
              <a:gd name="f564" fmla="val 8634768"/>
              <a:gd name="f565" fmla="val 8856683"/>
              <a:gd name="f566" fmla="val 8641839"/>
              <a:gd name="f567" fmla="val 8068363"/>
              <a:gd name="f568" fmla="val 7793173"/>
              <a:gd name="f569" fmla="val 7578329"/>
              <a:gd name="f570" fmla="val 7525054"/>
              <a:gd name="f571" fmla="val 7800244"/>
              <a:gd name="f572" fmla="val 8015087"/>
              <a:gd name="f573" fmla="val 6674498"/>
              <a:gd name="f574" fmla="val 6727774"/>
              <a:gd name="f575" fmla="val 6942617"/>
              <a:gd name="f576" fmla="val 7164532"/>
              <a:gd name="f577" fmla="val 6949688"/>
              <a:gd name="f578" fmla="val 6376212"/>
              <a:gd name="f579" fmla="val 6101022"/>
              <a:gd name="f580" fmla="val 5886178"/>
              <a:gd name="f581" fmla="val 5832903"/>
              <a:gd name="f582" fmla="val 6108093"/>
              <a:gd name="f583" fmla="val 6322936"/>
              <a:gd name="f584" fmla="val 4982347"/>
              <a:gd name="f585" fmla="val 5035623"/>
              <a:gd name="f586" fmla="val 5250466"/>
              <a:gd name="f587" fmla="val 5472381"/>
              <a:gd name="f588" fmla="val 5257537"/>
              <a:gd name="f589" fmla="val 4684061"/>
              <a:gd name="f590" fmla="val 4408871"/>
              <a:gd name="f591" fmla="val 4194027"/>
              <a:gd name="f592" fmla="val 4140752"/>
              <a:gd name="f593" fmla="val 4415942"/>
              <a:gd name="f594" fmla="val 4630785"/>
              <a:gd name="f595" fmla="val 3290196"/>
              <a:gd name="f596" fmla="val 3343472"/>
              <a:gd name="f597" fmla="val 3558315"/>
              <a:gd name="f598" fmla="val 3780230"/>
              <a:gd name="f599" fmla="val 3565386"/>
              <a:gd name="f600" fmla="val 2991910"/>
              <a:gd name="f601" fmla="val 2716720"/>
              <a:gd name="f602" fmla="val 2501876"/>
              <a:gd name="f603" fmla="val 2448601"/>
              <a:gd name="f604" fmla="val 2723791"/>
              <a:gd name="f605" fmla="val 2938634"/>
              <a:gd name="f606" fmla="val 1598045"/>
              <a:gd name="f607" fmla="val 1651321"/>
              <a:gd name="f608" fmla="val 1866164"/>
              <a:gd name="f609" fmla="val 2088079"/>
              <a:gd name="f610" fmla="val 1873235"/>
              <a:gd name="f611" fmla="val 1299759"/>
              <a:gd name="f612" fmla="val 1024569"/>
              <a:gd name="f613" fmla="val 809725"/>
              <a:gd name="f614" fmla="val 756450"/>
              <a:gd name="f615" fmla="val 1031640"/>
              <a:gd name="f616" fmla="val 1246483"/>
              <a:gd name="f617" fmla="val 3200906"/>
              <a:gd name="f618" fmla="val 306658"/>
              <a:gd name="f619" fmla="val 3291386"/>
              <a:gd name="f620" fmla="val 537576"/>
              <a:gd name="f621" fmla="val 3547942"/>
              <a:gd name="f622" fmla="val 582690"/>
              <a:gd name="f623" fmla="val 3862087"/>
              <a:gd name="f624" fmla="val 582857"/>
              <a:gd name="f625" fmla="val 3862140"/>
              <a:gd name="f626" fmla="val 583026"/>
              <a:gd name="f627" fmla="val 3862145"/>
              <a:gd name="f628" fmla="val 583195"/>
              <a:gd name="f629" fmla="val 3862150"/>
              <a:gd name="f630" fmla="val 583735"/>
              <a:gd name="f631" fmla="val 3868787"/>
              <a:gd name="f632" fmla="val 588792"/>
              <a:gd name="f633" fmla="val 3898794"/>
              <a:gd name="f634" fmla="val 3929436"/>
              <a:gd name="f635" fmla="val 3960518"/>
              <a:gd name="f636" fmla="val 3966104"/>
              <a:gd name="f637" fmla="val 3971728"/>
              <a:gd name="f638" fmla="val 3977366"/>
              <a:gd name="f639" fmla="val 3981158"/>
              <a:gd name="f640" fmla="val 592543"/>
              <a:gd name="f641" fmla="val 3984944"/>
              <a:gd name="f642" fmla="val 591977"/>
              <a:gd name="f643" fmla="val 3988716"/>
              <a:gd name="f644" fmla="val 3988683"/>
              <a:gd name="f645" fmla="val 3989174"/>
              <a:gd name="f646" fmla="val 574334"/>
              <a:gd name="f647" fmla="val 3987561"/>
              <a:gd name="f648" fmla="val 541959"/>
              <a:gd name="f649" fmla="val 3987038"/>
              <a:gd name="f650" fmla="val 510079"/>
              <a:gd name="f651" fmla="val 3984080"/>
              <a:gd name="f652" fmla="val 478907"/>
              <a:gd name="f653" fmla="val 3978570"/>
              <a:gd name="f654" fmla="val 473330"/>
              <a:gd name="f655" fmla="val 3978986"/>
              <a:gd name="f656" fmla="val 468001"/>
              <a:gd name="f657" fmla="val 3978045"/>
              <a:gd name="f658" fmla="val 3977042"/>
              <a:gd name="f659" fmla="val 462574"/>
              <a:gd name="f660" fmla="val 3975903"/>
              <a:gd name="f661" fmla="val 282200"/>
              <a:gd name="f662" fmla="val 3946281"/>
              <a:gd name="f663" fmla="val 121485"/>
              <a:gd name="f664" fmla="val 3861168"/>
              <a:gd name="f665" fmla="val 3739225"/>
              <a:gd name="f666" fmla="val 3534056"/>
              <a:gd name="f667" fmla="val 97584"/>
              <a:gd name="f668" fmla="val 3690562"/>
              <a:gd name="f669" fmla="val 258975"/>
              <a:gd name="f670" fmla="val 3804918"/>
              <a:gd name="f671" fmla="val 402182"/>
              <a:gd name="f672" fmla="val 3608252"/>
              <a:gd name="f673" fmla="val 229297"/>
              <a:gd name="f674" fmla="val 3414390"/>
              <a:gd name="f675" fmla="val 3332205"/>
              <a:gd name="f676" fmla="val 11608704"/>
              <a:gd name="f677" fmla="val 3161219"/>
              <a:gd name="f678" fmla="val 11625791"/>
              <a:gd name="f679" fmla="val 3162829"/>
              <a:gd name="f680" fmla="val 11658177"/>
              <a:gd name="f681" fmla="val 3163352"/>
              <a:gd name="f682" fmla="val 11690070"/>
              <a:gd name="f683" fmla="val 3166310"/>
              <a:gd name="f684" fmla="val 11721253"/>
              <a:gd name="f685" fmla="val 3171823"/>
              <a:gd name="f686" fmla="val 11726829"/>
              <a:gd name="f687" fmla="val 3171407"/>
              <a:gd name="f688" fmla="val 11732157"/>
              <a:gd name="f689" fmla="val 3172348"/>
              <a:gd name="f690" fmla="val 11737466"/>
              <a:gd name="f691" fmla="val 3173350"/>
              <a:gd name="f692" fmla="val 11737583"/>
              <a:gd name="f693" fmla="val 3174489"/>
              <a:gd name="f694" fmla="val 11914088"/>
              <a:gd name="f695" fmla="val 3203476"/>
              <a:gd name="f696" fmla="val 12071767"/>
              <a:gd name="f697" fmla="val 3285599"/>
              <a:gd name="f698" fmla="val 3403667"/>
              <a:gd name="f699" fmla="val 3603658"/>
              <a:gd name="f700" fmla="val 12093732"/>
              <a:gd name="f701" fmla="val 3453636"/>
              <a:gd name="f702" fmla="val 11935983"/>
              <a:gd name="f703" fmla="val 3344367"/>
              <a:gd name="f704" fmla="val 11750953"/>
              <a:gd name="f705" fmla="val 11797422"/>
              <a:gd name="f706" fmla="val 3539349"/>
              <a:gd name="f707" fmla="val 11966808"/>
              <a:gd name="f708" fmla="val 3731433"/>
              <a:gd name="f709" fmla="val 3815480"/>
              <a:gd name="f710" fmla="val 3947482"/>
              <a:gd name="f711" fmla="val 11889465"/>
              <a:gd name="f712" fmla="val 3854506"/>
              <a:gd name="f713" fmla="val 11662185"/>
              <a:gd name="f714" fmla="val 3599697"/>
              <a:gd name="f715" fmla="val 11617468"/>
              <a:gd name="f716" fmla="val 3288305"/>
              <a:gd name="f717" fmla="val 11617300"/>
              <a:gd name="f718" fmla="val 3288253"/>
              <a:gd name="f719" fmla="val 11617132"/>
              <a:gd name="f720" fmla="val 3288248"/>
              <a:gd name="f721" fmla="val 11616962"/>
              <a:gd name="f722" fmla="val 3288243"/>
              <a:gd name="f723" fmla="val 11616424"/>
              <a:gd name="f724" fmla="val 3281619"/>
              <a:gd name="f725" fmla="val 11611365"/>
              <a:gd name="f726" fmla="val 3251607"/>
              <a:gd name="f727" fmla="val 11608914"/>
              <a:gd name="f728" fmla="val 3220958"/>
              <a:gd name="f729" fmla="val 11608957"/>
              <a:gd name="f730" fmla="val 3189869"/>
              <a:gd name="f731" fmla="val 11607645"/>
              <a:gd name="f732" fmla="val 3184286"/>
              <a:gd name="f733" fmla="val 11607586"/>
              <a:gd name="f734" fmla="val 3178663"/>
              <a:gd name="f735" fmla="val 3173027"/>
              <a:gd name="f736" fmla="val 11608180"/>
              <a:gd name="f737" fmla="val 3161677"/>
              <a:gd name="f738" fmla="val 11608678"/>
              <a:gd name="f739" fmla="val 3161709"/>
              <a:gd name="f740" fmla="val 11594916"/>
              <a:gd name="f741" fmla="val 11594942"/>
              <a:gd name="f742" fmla="val 11595440"/>
              <a:gd name="f743" fmla="val 11596034"/>
              <a:gd name="f744" fmla="val 11595975"/>
              <a:gd name="f745" fmla="val 11594663"/>
              <a:gd name="f746" fmla="val 11594706"/>
              <a:gd name="f747" fmla="val 11592255"/>
              <a:gd name="f748" fmla="val 11587196"/>
              <a:gd name="f749" fmla="val 11586658"/>
              <a:gd name="f750" fmla="val 11586488"/>
              <a:gd name="f751" fmla="val 11586320"/>
              <a:gd name="f752" fmla="val 11586152"/>
              <a:gd name="f753" fmla="val 11535877"/>
              <a:gd name="f754" fmla="val 3638399"/>
              <a:gd name="f755" fmla="val 11254838"/>
              <a:gd name="f756" fmla="val 3916971"/>
              <a:gd name="f757" fmla="val 10895987"/>
              <a:gd name="f758" fmla="val 10895871"/>
              <a:gd name="f759" fmla="val 10890560"/>
              <a:gd name="f760" fmla="val 10885231"/>
              <a:gd name="f761" fmla="val 10879654"/>
              <a:gd name="f762" fmla="val 10848482"/>
              <a:gd name="f763" fmla="val 10816602"/>
              <a:gd name="f764" fmla="val 10784227"/>
              <a:gd name="f765" fmla="val 10767109"/>
              <a:gd name="f766" fmla="val 10767083"/>
              <a:gd name="f767" fmla="val 10766584"/>
              <a:gd name="f768" fmla="val 10766018"/>
              <a:gd name="f769" fmla="val 10765991"/>
              <a:gd name="f770" fmla="val 10766050"/>
              <a:gd name="f771" fmla="val 10767362"/>
              <a:gd name="f772" fmla="val 10767319"/>
              <a:gd name="f773" fmla="val 10769769"/>
              <a:gd name="f774" fmla="val 10774826"/>
              <a:gd name="f775" fmla="val 10775366"/>
              <a:gd name="f776" fmla="val 10775535"/>
              <a:gd name="f777" fmla="val 10775704"/>
              <a:gd name="f778" fmla="val 10775872"/>
              <a:gd name="f779" fmla="val 10826148"/>
              <a:gd name="f780" fmla="val 3511992"/>
              <a:gd name="f781" fmla="val 11107187"/>
              <a:gd name="f782" fmla="val 3233421"/>
              <a:gd name="f783" fmla="val 11466037"/>
              <a:gd name="f784" fmla="val 11466154"/>
              <a:gd name="f785" fmla="val 11471463"/>
              <a:gd name="f786" fmla="val 11476791"/>
              <a:gd name="f787" fmla="val 11482367"/>
              <a:gd name="f788" fmla="val 11513550"/>
              <a:gd name="f789" fmla="val 11545443"/>
              <a:gd name="f790" fmla="val 11577829"/>
              <a:gd name="f791" fmla="val 9916551"/>
              <a:gd name="f792" fmla="val 9933638"/>
              <a:gd name="f793" fmla="val 9966024"/>
              <a:gd name="f794" fmla="val 9997917"/>
              <a:gd name="f795" fmla="val 10029100"/>
              <a:gd name="f796" fmla="val 10034676"/>
              <a:gd name="f797" fmla="val 10040004"/>
              <a:gd name="f798" fmla="val 10045313"/>
              <a:gd name="f799" fmla="val 10045430"/>
              <a:gd name="f800" fmla="val 10404280"/>
              <a:gd name="f801" fmla="val 10685319"/>
              <a:gd name="f802" fmla="val 10735596"/>
              <a:gd name="f803" fmla="val 10735763"/>
              <a:gd name="f804" fmla="val 10735932"/>
              <a:gd name="f805" fmla="val 10736101"/>
              <a:gd name="f806" fmla="val 10736641"/>
              <a:gd name="f807" fmla="val 10741698"/>
              <a:gd name="f808" fmla="val 10745449"/>
              <a:gd name="f809" fmla="val 10744883"/>
              <a:gd name="f810" fmla="val 10727240"/>
              <a:gd name="f811" fmla="val 10694865"/>
              <a:gd name="f812" fmla="val 10662985"/>
              <a:gd name="f813" fmla="val 10631813"/>
              <a:gd name="f814" fmla="val 10626236"/>
              <a:gd name="f815" fmla="val 10620907"/>
              <a:gd name="f816" fmla="val 10615480"/>
              <a:gd name="f817" fmla="val 10256629"/>
              <a:gd name="f818" fmla="val 9975590"/>
              <a:gd name="f819" fmla="val 9925315"/>
              <a:gd name="f820" fmla="val 9925147"/>
              <a:gd name="f821" fmla="val 9924979"/>
              <a:gd name="f822" fmla="val 9924809"/>
              <a:gd name="f823" fmla="val 9924271"/>
              <a:gd name="f824" fmla="val 9919212"/>
              <a:gd name="f825" fmla="val 9916761"/>
              <a:gd name="f826" fmla="val 9916804"/>
              <a:gd name="f827" fmla="val 9915492"/>
              <a:gd name="f828" fmla="val 9915433"/>
              <a:gd name="f829" fmla="val 9916027"/>
              <a:gd name="f830" fmla="val 9916525"/>
              <a:gd name="f831" fmla="val 9902763"/>
              <a:gd name="f832" fmla="val 9902789"/>
              <a:gd name="f833" fmla="val 9903287"/>
              <a:gd name="f834" fmla="val 9903881"/>
              <a:gd name="f835" fmla="val 9903822"/>
              <a:gd name="f836" fmla="val 9902510"/>
              <a:gd name="f837" fmla="val 9902553"/>
              <a:gd name="f838" fmla="val 9900102"/>
              <a:gd name="f839" fmla="val 9895043"/>
              <a:gd name="f840" fmla="val 9894505"/>
              <a:gd name="f841" fmla="val 9894335"/>
              <a:gd name="f842" fmla="val 9894167"/>
              <a:gd name="f843" fmla="val 9893999"/>
              <a:gd name="f844" fmla="val 9843724"/>
              <a:gd name="f845" fmla="val 9562685"/>
              <a:gd name="f846" fmla="val 9203834"/>
              <a:gd name="f847" fmla="val 9203718"/>
              <a:gd name="f848" fmla="val 9198407"/>
              <a:gd name="f849" fmla="val 9193078"/>
              <a:gd name="f850" fmla="val 9187501"/>
              <a:gd name="f851" fmla="val 9156329"/>
              <a:gd name="f852" fmla="val 9124449"/>
              <a:gd name="f853" fmla="val 9092074"/>
              <a:gd name="f854" fmla="val 9074956"/>
              <a:gd name="f855" fmla="val 9074930"/>
              <a:gd name="f856" fmla="val 9074431"/>
              <a:gd name="f857" fmla="val 9073865"/>
              <a:gd name="f858" fmla="val 9073838"/>
              <a:gd name="f859" fmla="val 9073897"/>
              <a:gd name="f860" fmla="val 9075209"/>
              <a:gd name="f861" fmla="val 9075166"/>
              <a:gd name="f862" fmla="val 9077616"/>
              <a:gd name="f863" fmla="val 9082673"/>
              <a:gd name="f864" fmla="val 9083213"/>
              <a:gd name="f865" fmla="val 9083382"/>
              <a:gd name="f866" fmla="val 9083551"/>
              <a:gd name="f867" fmla="val 9083718"/>
              <a:gd name="f868" fmla="val 9133995"/>
              <a:gd name="f869" fmla="val 9415034"/>
              <a:gd name="f870" fmla="val 9773884"/>
              <a:gd name="f871" fmla="val 9774001"/>
              <a:gd name="f872" fmla="val 9779310"/>
              <a:gd name="f873" fmla="val 9784638"/>
              <a:gd name="f874" fmla="val 9790214"/>
              <a:gd name="f875" fmla="val 9821397"/>
              <a:gd name="f876" fmla="val 9853290"/>
              <a:gd name="f877" fmla="val 9885676"/>
              <a:gd name="f878" fmla="val 8224400"/>
              <a:gd name="f879" fmla="val 8241488"/>
              <a:gd name="f880" fmla="val 8273873"/>
              <a:gd name="f881" fmla="val 8305766"/>
              <a:gd name="f882" fmla="val 8336949"/>
              <a:gd name="f883" fmla="val 8342525"/>
              <a:gd name="f884" fmla="val 8347853"/>
              <a:gd name="f885" fmla="val 8353162"/>
              <a:gd name="f886" fmla="val 8353279"/>
              <a:gd name="f887" fmla="val 8712129"/>
              <a:gd name="f888" fmla="val 8993168"/>
              <a:gd name="f889" fmla="val 9043444"/>
              <a:gd name="f890" fmla="val 9043612"/>
              <a:gd name="f891" fmla="val 9043781"/>
              <a:gd name="f892" fmla="val 9043950"/>
              <a:gd name="f893" fmla="val 9044490"/>
              <a:gd name="f894" fmla="val 9049547"/>
              <a:gd name="f895" fmla="val 9053298"/>
              <a:gd name="f896" fmla="val 9052732"/>
              <a:gd name="f897" fmla="val 9035089"/>
              <a:gd name="f898" fmla="val 9002714"/>
              <a:gd name="f899" fmla="val 8970834"/>
              <a:gd name="f900" fmla="val 8939662"/>
              <a:gd name="f901" fmla="val 8934085"/>
              <a:gd name="f902" fmla="val 8928756"/>
              <a:gd name="f903" fmla="val 8923329"/>
              <a:gd name="f904" fmla="val 8564478"/>
              <a:gd name="f905" fmla="val 8283439"/>
              <a:gd name="f906" fmla="val 8233164"/>
              <a:gd name="f907" fmla="val 8232996"/>
              <a:gd name="f908" fmla="val 8232828"/>
              <a:gd name="f909" fmla="val 8232658"/>
              <a:gd name="f910" fmla="val 8232120"/>
              <a:gd name="f911" fmla="val 8227061"/>
              <a:gd name="f912" fmla="val 8224611"/>
              <a:gd name="f913" fmla="val 8224653"/>
              <a:gd name="f914" fmla="val 8223341"/>
              <a:gd name="f915" fmla="val 8223282"/>
              <a:gd name="f916" fmla="val 8223876"/>
              <a:gd name="f917" fmla="val 8224374"/>
              <a:gd name="f918" fmla="val 8210612"/>
              <a:gd name="f919" fmla="val 8210638"/>
              <a:gd name="f920" fmla="val 8211136"/>
              <a:gd name="f921" fmla="val 8211730"/>
              <a:gd name="f922" fmla="val 8211672"/>
              <a:gd name="f923" fmla="val 8210360"/>
              <a:gd name="f924" fmla="val 8210402"/>
              <a:gd name="f925" fmla="val 8207951"/>
              <a:gd name="f926" fmla="val 8202893"/>
              <a:gd name="f927" fmla="val 8202354"/>
              <a:gd name="f928" fmla="val 8202185"/>
              <a:gd name="f929" fmla="val 8202016"/>
              <a:gd name="f930" fmla="val 8201849"/>
              <a:gd name="f931" fmla="val 8151573"/>
              <a:gd name="f932" fmla="val 7870534"/>
              <a:gd name="f933" fmla="val 7511683"/>
              <a:gd name="f934" fmla="val 7511567"/>
              <a:gd name="f935" fmla="val 7506256"/>
              <a:gd name="f936" fmla="val 7500927"/>
              <a:gd name="f937" fmla="val 7495350"/>
              <a:gd name="f938" fmla="val 7464178"/>
              <a:gd name="f939" fmla="val 7432298"/>
              <a:gd name="f940" fmla="val 7399924"/>
              <a:gd name="f941" fmla="val 7382805"/>
              <a:gd name="f942" fmla="val 7382779"/>
              <a:gd name="f943" fmla="val 7382280"/>
              <a:gd name="f944" fmla="val 7381714"/>
              <a:gd name="f945" fmla="val 7381687"/>
              <a:gd name="f946" fmla="val 7381746"/>
              <a:gd name="f947" fmla="val 7383058"/>
              <a:gd name="f948" fmla="val 7383016"/>
              <a:gd name="f949" fmla="val 7385465"/>
              <a:gd name="f950" fmla="val 7390522"/>
              <a:gd name="f951" fmla="val 7391062"/>
              <a:gd name="f952" fmla="val 7391231"/>
              <a:gd name="f953" fmla="val 7391400"/>
              <a:gd name="f954" fmla="val 7391568"/>
              <a:gd name="f955" fmla="val 7441844"/>
              <a:gd name="f956" fmla="val 7722883"/>
              <a:gd name="f957" fmla="val 8081734"/>
              <a:gd name="f958" fmla="val 8081851"/>
              <a:gd name="f959" fmla="val 8087159"/>
              <a:gd name="f960" fmla="val 8092487"/>
              <a:gd name="f961" fmla="val 8098063"/>
              <a:gd name="f962" fmla="val 8129247"/>
              <a:gd name="f963" fmla="val 8161139"/>
              <a:gd name="f964" fmla="val 8193525"/>
              <a:gd name="f965" fmla="val 6532249"/>
              <a:gd name="f966" fmla="val 6549337"/>
              <a:gd name="f967" fmla="val 6581722"/>
              <a:gd name="f968" fmla="val 6613615"/>
              <a:gd name="f969" fmla="val 6644798"/>
              <a:gd name="f970" fmla="val 6650374"/>
              <a:gd name="f971" fmla="val 6655702"/>
              <a:gd name="f972" fmla="val 6661011"/>
              <a:gd name="f973" fmla="val 6661128"/>
              <a:gd name="f974" fmla="val 7019978"/>
              <a:gd name="f975" fmla="val 7301017"/>
              <a:gd name="f976" fmla="val 7351294"/>
              <a:gd name="f977" fmla="val 7351461"/>
              <a:gd name="f978" fmla="val 7351631"/>
              <a:gd name="f979" fmla="val 7351799"/>
              <a:gd name="f980" fmla="val 7352340"/>
              <a:gd name="f981" fmla="val 7357396"/>
              <a:gd name="f982" fmla="val 7359846"/>
              <a:gd name="f983" fmla="val 7359804"/>
              <a:gd name="f984" fmla="val 7361116"/>
              <a:gd name="f985" fmla="val 7361147"/>
              <a:gd name="f986" fmla="val 7360581"/>
              <a:gd name="f987" fmla="val 7342938"/>
              <a:gd name="f988" fmla="val 7310564"/>
              <a:gd name="f989" fmla="val 7278683"/>
              <a:gd name="f990" fmla="val 7247511"/>
              <a:gd name="f991" fmla="val 7241934"/>
              <a:gd name="f992" fmla="val 7236605"/>
              <a:gd name="f993" fmla="val 7231295"/>
              <a:gd name="f994" fmla="val 7231179"/>
              <a:gd name="f995" fmla="val 6872327"/>
              <a:gd name="f996" fmla="val 6591288"/>
              <a:gd name="f997" fmla="val 6541013"/>
              <a:gd name="f998" fmla="val 6540845"/>
              <a:gd name="f999" fmla="val 6540677"/>
              <a:gd name="f1000" fmla="val 6540507"/>
              <a:gd name="f1001" fmla="val 6539969"/>
              <a:gd name="f1002" fmla="val 6534910"/>
              <a:gd name="f1003" fmla="val 6532460"/>
              <a:gd name="f1004" fmla="val 6532502"/>
              <a:gd name="f1005" fmla="val 6531190"/>
              <a:gd name="f1006" fmla="val 6531131"/>
              <a:gd name="f1007" fmla="val 6531725"/>
              <a:gd name="f1008" fmla="val 6532223"/>
              <a:gd name="f1009" fmla="val 6518461"/>
              <a:gd name="f1010" fmla="val 6518487"/>
              <a:gd name="f1011" fmla="val 6518985"/>
              <a:gd name="f1012" fmla="val 6519579"/>
              <a:gd name="f1013" fmla="val 6519520"/>
              <a:gd name="f1014" fmla="val 6518208"/>
              <a:gd name="f1015" fmla="val 6518250"/>
              <a:gd name="f1016" fmla="val 6515800"/>
              <a:gd name="f1017" fmla="val 6510741"/>
              <a:gd name="f1018" fmla="val 6510203"/>
              <a:gd name="f1019" fmla="val 6510033"/>
              <a:gd name="f1020" fmla="val 6509865"/>
              <a:gd name="f1021" fmla="val 6509697"/>
              <a:gd name="f1022" fmla="val 6459422"/>
              <a:gd name="f1023" fmla="val 6178383"/>
              <a:gd name="f1024" fmla="val 5819531"/>
              <a:gd name="f1025" fmla="val 5819415"/>
              <a:gd name="f1026" fmla="val 5814105"/>
              <a:gd name="f1027" fmla="val 5808776"/>
              <a:gd name="f1028" fmla="val 5803199"/>
              <a:gd name="f1029" fmla="val 5772027"/>
              <a:gd name="f1030" fmla="val 5740146"/>
              <a:gd name="f1031" fmla="val 5707772"/>
              <a:gd name="f1032" fmla="val 5690654"/>
              <a:gd name="f1033" fmla="val 5690628"/>
              <a:gd name="f1034" fmla="val 5690129"/>
              <a:gd name="f1035" fmla="val 5689563"/>
              <a:gd name="f1036" fmla="val 5689536"/>
              <a:gd name="f1037" fmla="val 5689594"/>
              <a:gd name="f1038" fmla="val 5690906"/>
              <a:gd name="f1039" fmla="val 5690864"/>
              <a:gd name="f1040" fmla="val 5693314"/>
              <a:gd name="f1041" fmla="val 5698370"/>
              <a:gd name="f1042" fmla="val 5698911"/>
              <a:gd name="f1043" fmla="val 5699079"/>
              <a:gd name="f1044" fmla="val 5699249"/>
              <a:gd name="f1045" fmla="val 5699416"/>
              <a:gd name="f1046" fmla="val 5749693"/>
              <a:gd name="f1047" fmla="val 6030732"/>
              <a:gd name="f1048" fmla="val 6389582"/>
              <a:gd name="f1049" fmla="val 6389699"/>
              <a:gd name="f1050" fmla="val 6395008"/>
              <a:gd name="f1051" fmla="val 6400336"/>
              <a:gd name="f1052" fmla="val 6405912"/>
              <a:gd name="f1053" fmla="val 6437095"/>
              <a:gd name="f1054" fmla="val 6468988"/>
              <a:gd name="f1055" fmla="val 6501373"/>
              <a:gd name="f1056" fmla="val 4840098"/>
              <a:gd name="f1057" fmla="val 4857185"/>
              <a:gd name="f1058" fmla="val 4889571"/>
              <a:gd name="f1059" fmla="val 4921463"/>
              <a:gd name="f1060" fmla="val 4952647"/>
              <a:gd name="f1061" fmla="val 4958223"/>
              <a:gd name="f1062" fmla="val 4963551"/>
              <a:gd name="f1063" fmla="val 4968859"/>
              <a:gd name="f1064" fmla="val 4968976"/>
              <a:gd name="f1065" fmla="val 5327827"/>
              <a:gd name="f1066" fmla="val 5608866"/>
              <a:gd name="f1067" fmla="val 5659142"/>
              <a:gd name="f1068" fmla="val 5659310"/>
              <a:gd name="f1069" fmla="val 5659479"/>
              <a:gd name="f1070" fmla="val 5659648"/>
              <a:gd name="f1071" fmla="val 5660188"/>
              <a:gd name="f1072" fmla="val 5665245"/>
              <a:gd name="f1073" fmla="val 5668996"/>
              <a:gd name="f1074" fmla="val 5668430"/>
              <a:gd name="f1075" fmla="val 5650786"/>
              <a:gd name="f1076" fmla="val 5618412"/>
              <a:gd name="f1077" fmla="val 5586532"/>
              <a:gd name="f1078" fmla="val 5555360"/>
              <a:gd name="f1079" fmla="val 5549783"/>
              <a:gd name="f1080" fmla="val 5544454"/>
              <a:gd name="f1081" fmla="val 5539027"/>
              <a:gd name="f1082" fmla="val 5180176"/>
              <a:gd name="f1083" fmla="val 4899137"/>
              <a:gd name="f1084" fmla="val 4848861"/>
              <a:gd name="f1085" fmla="val 4848694"/>
              <a:gd name="f1086" fmla="val 4848525"/>
              <a:gd name="f1087" fmla="val 4848356"/>
              <a:gd name="f1088" fmla="val 4847817"/>
              <a:gd name="f1089" fmla="val 4842759"/>
              <a:gd name="f1090" fmla="val 4840308"/>
              <a:gd name="f1091" fmla="val 4840350"/>
              <a:gd name="f1092" fmla="val 4839038"/>
              <a:gd name="f1093" fmla="val 4838980"/>
              <a:gd name="f1094" fmla="val 4839574"/>
              <a:gd name="f1095" fmla="val 4840072"/>
              <a:gd name="f1096" fmla="val 4826310"/>
              <a:gd name="f1097" fmla="val 4826336"/>
              <a:gd name="f1098" fmla="val 4826834"/>
              <a:gd name="f1099" fmla="val 4827428"/>
              <a:gd name="f1100" fmla="val 4827369"/>
              <a:gd name="f1101" fmla="val 4826057"/>
              <a:gd name="f1102" fmla="val 4826099"/>
              <a:gd name="f1103" fmla="val 4823649"/>
              <a:gd name="f1104" fmla="val 4818590"/>
              <a:gd name="f1105" fmla="val 4818052"/>
              <a:gd name="f1106" fmla="val 4817882"/>
              <a:gd name="f1107" fmla="val 4817714"/>
              <a:gd name="f1108" fmla="val 4817546"/>
              <a:gd name="f1109" fmla="val 4767271"/>
              <a:gd name="f1110" fmla="val 4486232"/>
              <a:gd name="f1111" fmla="val 4127381"/>
              <a:gd name="f1112" fmla="val 4127264"/>
              <a:gd name="f1113" fmla="val 4121954"/>
              <a:gd name="f1114" fmla="val 4116625"/>
              <a:gd name="f1115" fmla="val 4111048"/>
              <a:gd name="f1116" fmla="val 4079876"/>
              <a:gd name="f1117" fmla="val 4047996"/>
              <a:gd name="f1118" fmla="val 4015621"/>
              <a:gd name="f1119" fmla="val 3998503"/>
              <a:gd name="f1120" fmla="val 3998477"/>
              <a:gd name="f1121" fmla="val 3997978"/>
              <a:gd name="f1122" fmla="val 3997412"/>
              <a:gd name="f1123" fmla="val 3997385"/>
              <a:gd name="f1124" fmla="val 3997443"/>
              <a:gd name="f1125" fmla="val 3998755"/>
              <a:gd name="f1126" fmla="val 3998713"/>
              <a:gd name="f1127" fmla="val 4001163"/>
              <a:gd name="f1128" fmla="val 4006219"/>
              <a:gd name="f1129" fmla="val 4006760"/>
              <a:gd name="f1130" fmla="val 4006928"/>
              <a:gd name="f1131" fmla="val 4007098"/>
              <a:gd name="f1132" fmla="val 4007265"/>
              <a:gd name="f1133" fmla="val 4057542"/>
              <a:gd name="f1134" fmla="val 4338581"/>
              <a:gd name="f1135" fmla="val 4697431"/>
              <a:gd name="f1136" fmla="val 4697548"/>
              <a:gd name="f1137" fmla="val 4702857"/>
              <a:gd name="f1138" fmla="val 4708185"/>
              <a:gd name="f1139" fmla="val 4713761"/>
              <a:gd name="f1140" fmla="val 4744944"/>
              <a:gd name="f1141" fmla="val 4776837"/>
              <a:gd name="f1142" fmla="val 4809222"/>
              <a:gd name="f1143" fmla="val 3147947"/>
              <a:gd name="f1144" fmla="val 3165034"/>
              <a:gd name="f1145" fmla="val 3197420"/>
              <a:gd name="f1146" fmla="val 3229312"/>
              <a:gd name="f1147" fmla="val 3260496"/>
              <a:gd name="f1148" fmla="val 3266072"/>
              <a:gd name="f1149" fmla="val 3271400"/>
              <a:gd name="f1150" fmla="val 3276708"/>
              <a:gd name="f1151" fmla="val 3276826"/>
              <a:gd name="f1152" fmla="val 3635676"/>
              <a:gd name="f1153" fmla="val 3916715"/>
              <a:gd name="f1154" fmla="val 3966991"/>
              <a:gd name="f1155" fmla="val 3967159"/>
              <a:gd name="f1156" fmla="val 3967328"/>
              <a:gd name="f1157" fmla="val 3967497"/>
              <a:gd name="f1158" fmla="val 3968037"/>
              <a:gd name="f1159" fmla="val 3973094"/>
              <a:gd name="f1160" fmla="val 3976845"/>
              <a:gd name="f1161" fmla="val 3976279"/>
              <a:gd name="f1162" fmla="val 3958635"/>
              <a:gd name="f1163" fmla="val 3926261"/>
              <a:gd name="f1164" fmla="val 3894381"/>
              <a:gd name="f1165" fmla="val 3863209"/>
              <a:gd name="f1166" fmla="val 3857632"/>
              <a:gd name="f1167" fmla="val 3852303"/>
              <a:gd name="f1168" fmla="val 3846876"/>
              <a:gd name="f1169" fmla="val 3488025"/>
              <a:gd name="f1170" fmla="val 3206986"/>
              <a:gd name="f1171" fmla="val 3156710"/>
              <a:gd name="f1172" fmla="val 3156543"/>
              <a:gd name="f1173" fmla="val 3156374"/>
              <a:gd name="f1174" fmla="val 3156205"/>
              <a:gd name="f1175" fmla="val 3155667"/>
              <a:gd name="f1176" fmla="val 3150608"/>
              <a:gd name="f1177" fmla="val 3148157"/>
              <a:gd name="f1178" fmla="val 3148199"/>
              <a:gd name="f1179" fmla="val 3146887"/>
              <a:gd name="f1180" fmla="val 3146829"/>
              <a:gd name="f1181" fmla="val 3147423"/>
              <a:gd name="f1182" fmla="val 3147921"/>
              <a:gd name="f1183" fmla="val 3134159"/>
              <a:gd name="f1184" fmla="val 3134185"/>
              <a:gd name="f1185" fmla="val 3134683"/>
              <a:gd name="f1186" fmla="val 3135277"/>
              <a:gd name="f1187" fmla="val 3135218"/>
              <a:gd name="f1188" fmla="val 3133906"/>
              <a:gd name="f1189" fmla="val 3133948"/>
              <a:gd name="f1190" fmla="val 3131498"/>
              <a:gd name="f1191" fmla="val 3126439"/>
              <a:gd name="f1192" fmla="val 3125901"/>
              <a:gd name="f1193" fmla="val 3125731"/>
              <a:gd name="f1194" fmla="val 3125563"/>
              <a:gd name="f1195" fmla="val 3125395"/>
              <a:gd name="f1196" fmla="val 3075120"/>
              <a:gd name="f1197" fmla="val 2794081"/>
              <a:gd name="f1198" fmla="val 2435230"/>
              <a:gd name="f1199" fmla="val 2435113"/>
              <a:gd name="f1200" fmla="val 2429803"/>
              <a:gd name="f1201" fmla="val 2424474"/>
              <a:gd name="f1202" fmla="val 2418897"/>
              <a:gd name="f1203" fmla="val 2387725"/>
              <a:gd name="f1204" fmla="val 2355845"/>
              <a:gd name="f1205" fmla="val 2323470"/>
              <a:gd name="f1206" fmla="val 2306352"/>
              <a:gd name="f1207" fmla="val 2306326"/>
              <a:gd name="f1208" fmla="val 2305827"/>
              <a:gd name="f1209" fmla="val 2305261"/>
              <a:gd name="f1210" fmla="val 2305234"/>
              <a:gd name="f1211" fmla="val 2305292"/>
              <a:gd name="f1212" fmla="val 2306604"/>
              <a:gd name="f1213" fmla="val 2306562"/>
              <a:gd name="f1214" fmla="val 2309012"/>
              <a:gd name="f1215" fmla="val 2314068"/>
              <a:gd name="f1216" fmla="val 2314609"/>
              <a:gd name="f1217" fmla="val 2314777"/>
              <a:gd name="f1218" fmla="val 2314947"/>
              <a:gd name="f1219" fmla="val 2315114"/>
              <a:gd name="f1220" fmla="val 2365391"/>
              <a:gd name="f1221" fmla="val 2646430"/>
              <a:gd name="f1222" fmla="val 3005280"/>
              <a:gd name="f1223" fmla="val 3005397"/>
              <a:gd name="f1224" fmla="val 3010706"/>
              <a:gd name="f1225" fmla="val 3016034"/>
              <a:gd name="f1226" fmla="val 3021610"/>
              <a:gd name="f1227" fmla="val 3052793"/>
              <a:gd name="f1228" fmla="val 3084686"/>
              <a:gd name="f1229" fmla="val 3117071"/>
              <a:gd name="f1230" fmla="val 1455796"/>
              <a:gd name="f1231" fmla="val 1472883"/>
              <a:gd name="f1232" fmla="val 1505269"/>
              <a:gd name="f1233" fmla="val 1537161"/>
              <a:gd name="f1234" fmla="val 1568345"/>
              <a:gd name="f1235" fmla="val 1573921"/>
              <a:gd name="f1236" fmla="val 1579249"/>
              <a:gd name="f1237" fmla="val 1584557"/>
              <a:gd name="f1238" fmla="val 1584675"/>
              <a:gd name="f1239" fmla="val 1943525"/>
              <a:gd name="f1240" fmla="val 2224564"/>
              <a:gd name="f1241" fmla="val 2274840"/>
              <a:gd name="f1242" fmla="val 2275008"/>
              <a:gd name="f1243" fmla="val 2275177"/>
              <a:gd name="f1244" fmla="val 2275346"/>
              <a:gd name="f1245" fmla="val 2275886"/>
              <a:gd name="f1246" fmla="val 2280943"/>
              <a:gd name="f1247" fmla="val 2284694"/>
              <a:gd name="f1248" fmla="val 2284128"/>
              <a:gd name="f1249" fmla="val 2266484"/>
              <a:gd name="f1250" fmla="val 2234110"/>
              <a:gd name="f1251" fmla="val 2202230"/>
              <a:gd name="f1252" fmla="val 2171058"/>
              <a:gd name="f1253" fmla="val 2165481"/>
              <a:gd name="f1254" fmla="val 2160152"/>
              <a:gd name="f1255" fmla="val 2154725"/>
              <a:gd name="f1256" fmla="val 1795874"/>
              <a:gd name="f1257" fmla="val 1514835"/>
              <a:gd name="f1258" fmla="val 1464559"/>
              <a:gd name="f1259" fmla="val 1464392"/>
              <a:gd name="f1260" fmla="val 1464223"/>
              <a:gd name="f1261" fmla="val 1464054"/>
              <a:gd name="f1262" fmla="val 1463515"/>
              <a:gd name="f1263" fmla="val 1458457"/>
              <a:gd name="f1264" fmla="val 1456006"/>
              <a:gd name="f1265" fmla="val 1456048"/>
              <a:gd name="f1266" fmla="val 1454736"/>
              <a:gd name="f1267" fmla="val 1454678"/>
              <a:gd name="f1268" fmla="val 1455272"/>
              <a:gd name="f1269" fmla="val 1455770"/>
              <a:gd name="f1270" fmla="val 1442008"/>
              <a:gd name="f1271" fmla="val 1442034"/>
              <a:gd name="f1272" fmla="val 1442532"/>
              <a:gd name="f1273" fmla="val 1443126"/>
              <a:gd name="f1274" fmla="val 1443067"/>
              <a:gd name="f1275" fmla="val 1441755"/>
              <a:gd name="f1276" fmla="val 1441797"/>
              <a:gd name="f1277" fmla="val 1439347"/>
              <a:gd name="f1278" fmla="val 1434288"/>
              <a:gd name="f1279" fmla="val 1433750"/>
              <a:gd name="f1280" fmla="val 1433580"/>
              <a:gd name="f1281" fmla="val 1433412"/>
              <a:gd name="f1282" fmla="val 1433244"/>
              <a:gd name="f1283" fmla="val 1382969"/>
              <a:gd name="f1284" fmla="val 1101930"/>
              <a:gd name="f1285" fmla="val 743079"/>
              <a:gd name="f1286" fmla="val 742962"/>
              <a:gd name="f1287" fmla="val 737652"/>
              <a:gd name="f1288" fmla="val 732323"/>
              <a:gd name="f1289" fmla="val 726746"/>
              <a:gd name="f1290" fmla="val 695574"/>
              <a:gd name="f1291" fmla="val 663693"/>
              <a:gd name="f1292" fmla="val 631319"/>
              <a:gd name="f1293" fmla="val 614201"/>
              <a:gd name="f1294" fmla="val 614175"/>
              <a:gd name="f1295" fmla="val 613676"/>
              <a:gd name="f1296" fmla="val 613110"/>
              <a:gd name="f1297" fmla="val 613083"/>
              <a:gd name="f1298" fmla="val 613141"/>
              <a:gd name="f1299" fmla="val 614453"/>
              <a:gd name="f1300" fmla="val 614411"/>
              <a:gd name="f1301" fmla="val 616861"/>
              <a:gd name="f1302" fmla="val 621917"/>
              <a:gd name="f1303" fmla="val 622458"/>
              <a:gd name="f1304" fmla="val 622626"/>
              <a:gd name="f1305" fmla="val 622796"/>
              <a:gd name="f1306" fmla="val 622963"/>
              <a:gd name="f1307" fmla="val 673240"/>
              <a:gd name="f1308" fmla="val 954279"/>
              <a:gd name="f1309" fmla="val 1313129"/>
              <a:gd name="f1310" fmla="val 1313246"/>
              <a:gd name="f1311" fmla="val 1318555"/>
              <a:gd name="f1312" fmla="val 1323883"/>
              <a:gd name="f1313" fmla="val 1329459"/>
              <a:gd name="f1314" fmla="val 1360642"/>
              <a:gd name="f1315" fmla="val 1392535"/>
              <a:gd name="f1316" fmla="val 1424920"/>
              <a:gd name="f1317" fmla="val 2447425"/>
              <a:gd name="f1318" fmla="val 10962636"/>
              <a:gd name="f1319" fmla="val 2718331"/>
              <a:gd name="f1320" fmla="val 11177479"/>
              <a:gd name="f1321" fmla="val 2933128"/>
              <a:gd name="f1322" fmla="val 11452669"/>
              <a:gd name="f1323" fmla="val 2992271"/>
              <a:gd name="f1324" fmla="val 11399394"/>
              <a:gd name="f1325" fmla="val 2721365"/>
              <a:gd name="f1326" fmla="val 11184550"/>
              <a:gd name="f1327" fmla="val 2506568"/>
              <a:gd name="f1328" fmla="val 10112075"/>
              <a:gd name="f1329" fmla="val 10548833"/>
              <a:gd name="f1330" fmla="val 9270483"/>
              <a:gd name="f1331" fmla="val 9485326"/>
              <a:gd name="f1332" fmla="val 9760516"/>
              <a:gd name="f1333" fmla="val 9707241"/>
              <a:gd name="f1334" fmla="val 9492397"/>
              <a:gd name="f1335" fmla="val 8419924"/>
              <a:gd name="f1336" fmla="val 8856682"/>
              <a:gd name="f1337" fmla="val 7578332"/>
              <a:gd name="f1338" fmla="val 7793175"/>
              <a:gd name="f1339" fmla="val 8068365"/>
              <a:gd name="f1340" fmla="val 8015090"/>
              <a:gd name="f1341" fmla="val 7800246"/>
              <a:gd name="f1342" fmla="val 6727773"/>
              <a:gd name="f1343" fmla="val 7164531"/>
              <a:gd name="f1344" fmla="val 5886181"/>
              <a:gd name="f1345" fmla="val 6101024"/>
              <a:gd name="f1346" fmla="val 6376214"/>
              <a:gd name="f1347" fmla="val 6322939"/>
              <a:gd name="f1348" fmla="val 6108095"/>
              <a:gd name="f1349" fmla="val 5035622"/>
              <a:gd name="f1350" fmla="val 5472380"/>
              <a:gd name="f1351" fmla="val 4194030"/>
              <a:gd name="f1352" fmla="val 4408873"/>
              <a:gd name="f1353" fmla="val 4684063"/>
              <a:gd name="f1354" fmla="val 4630788"/>
              <a:gd name="f1355" fmla="val 4415944"/>
              <a:gd name="f1356" fmla="val 3343471"/>
              <a:gd name="f1357" fmla="val 3780229"/>
              <a:gd name="f1358" fmla="val 2501879"/>
              <a:gd name="f1359" fmla="val 2716722"/>
              <a:gd name="f1360" fmla="val 2991912"/>
              <a:gd name="f1361" fmla="val 2938637"/>
              <a:gd name="f1362" fmla="val 2723793"/>
              <a:gd name="f1363" fmla="val 1651320"/>
              <a:gd name="f1364" fmla="val 2088078"/>
              <a:gd name="f1365" fmla="val 809728"/>
              <a:gd name="f1366" fmla="val 1024571"/>
              <a:gd name="f1367" fmla="val 1299761"/>
              <a:gd name="f1368" fmla="val 1246486"/>
              <a:gd name="f1369" fmla="val 1031642"/>
              <a:gd name="f1370" fmla="val 2344615"/>
              <a:gd name="f1371" fmla="val 2477663"/>
              <a:gd name="f1372" fmla="val 11966807"/>
              <a:gd name="f1373" fmla="val 2562375"/>
              <a:gd name="f1374" fmla="val 11797421"/>
              <a:gd name="f1375" fmla="val 2755980"/>
              <a:gd name="f1376" fmla="val 11935988"/>
              <a:gd name="f1377" fmla="val 2952504"/>
              <a:gd name="f1378" fmla="val 12093739"/>
              <a:gd name="f1379" fmla="val 2842365"/>
              <a:gd name="f1380" fmla="val 2691161"/>
              <a:gd name="f1381" fmla="val 2892735"/>
              <a:gd name="f1382" fmla="val 12071770"/>
              <a:gd name="f1383" fmla="val 3011736"/>
              <a:gd name="f1384" fmla="val 11914089"/>
              <a:gd name="f1385" fmla="val 3094511"/>
              <a:gd name="f1386" fmla="val 11737582"/>
              <a:gd name="f1387" fmla="val 3123727"/>
              <a:gd name="f1388" fmla="val 3124875"/>
              <a:gd name="f1389" fmla="val 11732155"/>
              <a:gd name="f1390" fmla="val 3125886"/>
              <a:gd name="f1391" fmla="val 11726826"/>
              <a:gd name="f1392" fmla="val 3126834"/>
              <a:gd name="f1393" fmla="val 11721249"/>
              <a:gd name="f1394" fmla="val 3126415"/>
              <a:gd name="f1395" fmla="val 11690077"/>
              <a:gd name="f1396" fmla="val 3131969"/>
              <a:gd name="f1397" fmla="val 11658197"/>
              <a:gd name="f1398" fmla="val 3134950"/>
              <a:gd name="f1399" fmla="val 11625822"/>
              <a:gd name="f1400" fmla="val 3135477"/>
              <a:gd name="f1401" fmla="val 3137103"/>
              <a:gd name="f1402" fmla="val 3136608"/>
              <a:gd name="f1403" fmla="val 11608179"/>
              <a:gd name="f1404" fmla="val 3136641"/>
              <a:gd name="f1405" fmla="val 11607613"/>
              <a:gd name="f1406" fmla="val 3132839"/>
              <a:gd name="f1407" fmla="val 3129023"/>
              <a:gd name="f1408" fmla="val 3125201"/>
              <a:gd name="f1409" fmla="val 3119519"/>
              <a:gd name="f1410" fmla="val 3113850"/>
              <a:gd name="f1411" fmla="val 3108220"/>
              <a:gd name="f1412" fmla="val 3076892"/>
              <a:gd name="f1413" fmla="val 11611364"/>
              <a:gd name="f1414" fmla="val 3046007"/>
              <a:gd name="f1415" fmla="val 11616421"/>
              <a:gd name="f1416" fmla="val 3015763"/>
              <a:gd name="f1417" fmla="val 11616961"/>
              <a:gd name="f1418" fmla="val 3009073"/>
              <a:gd name="f1419" fmla="val 11617130"/>
              <a:gd name="f1420" fmla="val 3009068"/>
              <a:gd name="f1421" fmla="val 11617299"/>
              <a:gd name="f1422" fmla="val 3009063"/>
              <a:gd name="f1423" fmla="val 11617466"/>
              <a:gd name="f1424" fmla="val 3009010"/>
              <a:gd name="f1425" fmla="val 2695154"/>
              <a:gd name="f1426" fmla="val 11889463"/>
              <a:gd name="f1427" fmla="val 2438329"/>
              <a:gd name="f1428" fmla="val 2302594"/>
              <a:gd name="f1429" fmla="val 2304217"/>
              <a:gd name="f1430" fmla="val 2304744"/>
              <a:gd name="f1431" fmla="val 2307725"/>
              <a:gd name="f1432" fmla="val 2313282"/>
              <a:gd name="f1433" fmla="val 2312863"/>
              <a:gd name="f1434" fmla="val 2313811"/>
              <a:gd name="f1435" fmla="val 2314821"/>
              <a:gd name="f1436" fmla="val 2315969"/>
              <a:gd name="f1437" fmla="val 11254840"/>
              <a:gd name="f1438" fmla="val 2375367"/>
              <a:gd name="f1439" fmla="val 11535879"/>
              <a:gd name="f1440" fmla="val 2656144"/>
              <a:gd name="f1441" fmla="val 11586156"/>
              <a:gd name="f1442" fmla="val 11586323"/>
              <a:gd name="f1443" fmla="val 11586492"/>
              <a:gd name="f1444" fmla="val 11586661"/>
              <a:gd name="f1445" fmla="val 11587201"/>
              <a:gd name="f1446" fmla="val 11592258"/>
              <a:gd name="f1447" fmla="val 11594708"/>
              <a:gd name="f1448" fmla="val 11594665"/>
              <a:gd name="f1449" fmla="val 11595977"/>
              <a:gd name="f1450" fmla="val 11596036"/>
              <a:gd name="f1451" fmla="val 11596009"/>
              <a:gd name="f1452" fmla="val 11595443"/>
              <a:gd name="f1453" fmla="val 11594944"/>
              <a:gd name="f1454" fmla="val 11594918"/>
              <a:gd name="f1455" fmla="val 11577800"/>
              <a:gd name="f1456" fmla="val 11545425"/>
              <a:gd name="f1457" fmla="val 11513545"/>
              <a:gd name="f1458" fmla="val 11482373"/>
              <a:gd name="f1459" fmla="val 11476796"/>
              <a:gd name="f1460" fmla="val 11471467"/>
              <a:gd name="f1461" fmla="val 11466156"/>
              <a:gd name="f1462" fmla="val 11466040"/>
              <a:gd name="f1463" fmla="val 11107189"/>
              <a:gd name="f1464" fmla="val 3064328"/>
              <a:gd name="f1465" fmla="val 10826150"/>
              <a:gd name="f1466" fmla="val 2783551"/>
              <a:gd name="f1467" fmla="val 2430686"/>
              <a:gd name="f1468" fmla="val 2430633"/>
              <a:gd name="f1469" fmla="val 2430628"/>
              <a:gd name="f1470" fmla="val 2430623"/>
              <a:gd name="f1471" fmla="val 2423947"/>
              <a:gd name="f1472" fmla="val 2393697"/>
              <a:gd name="f1473" fmla="val 2362806"/>
              <a:gd name="f1474" fmla="val 2331471"/>
              <a:gd name="f1475" fmla="val 2325843"/>
              <a:gd name="f1476" fmla="val 2320176"/>
              <a:gd name="f1477" fmla="val 2314495"/>
              <a:gd name="f1478" fmla="val 2303055"/>
              <a:gd name="f1479" fmla="val 2303088"/>
              <a:gd name="f1480" fmla="val 10045429"/>
              <a:gd name="f1481" fmla="val 10040002"/>
              <a:gd name="f1482" fmla="val 10034673"/>
              <a:gd name="f1483" fmla="val 10029096"/>
              <a:gd name="f1484" fmla="val 9997924"/>
              <a:gd name="f1485" fmla="val 9966044"/>
              <a:gd name="f1486" fmla="val 9933669"/>
              <a:gd name="f1487" fmla="val 9916026"/>
              <a:gd name="f1488" fmla="val 9915460"/>
              <a:gd name="f1489" fmla="val 9919211"/>
              <a:gd name="f1490" fmla="val 9924268"/>
              <a:gd name="f1491" fmla="val 9924808"/>
              <a:gd name="f1492" fmla="val 9924977"/>
              <a:gd name="f1493" fmla="val 9925146"/>
              <a:gd name="f1494" fmla="val 9925314"/>
              <a:gd name="f1495" fmla="val 9562687"/>
              <a:gd name="f1496" fmla="val 9843726"/>
              <a:gd name="f1497" fmla="val 9894002"/>
              <a:gd name="f1498" fmla="val 9894170"/>
              <a:gd name="f1499" fmla="val 9894339"/>
              <a:gd name="f1500" fmla="val 9894508"/>
              <a:gd name="f1501" fmla="val 9895048"/>
              <a:gd name="f1502" fmla="val 9900105"/>
              <a:gd name="f1503" fmla="val 9902555"/>
              <a:gd name="f1504" fmla="val 9902512"/>
              <a:gd name="f1505" fmla="val 9903824"/>
              <a:gd name="f1506" fmla="val 9903883"/>
              <a:gd name="f1507" fmla="val 9903856"/>
              <a:gd name="f1508" fmla="val 9903290"/>
              <a:gd name="f1509" fmla="val 9902791"/>
              <a:gd name="f1510" fmla="val 9902765"/>
              <a:gd name="f1511" fmla="val 9885647"/>
              <a:gd name="f1512" fmla="val 9853272"/>
              <a:gd name="f1513" fmla="val 9821392"/>
              <a:gd name="f1514" fmla="val 9790220"/>
              <a:gd name="f1515" fmla="val 9784643"/>
              <a:gd name="f1516" fmla="val 9779314"/>
              <a:gd name="f1517" fmla="val 9774003"/>
              <a:gd name="f1518" fmla="val 9773887"/>
              <a:gd name="f1519" fmla="val 9415036"/>
              <a:gd name="f1520" fmla="val 9133997"/>
              <a:gd name="f1521" fmla="val 8353278"/>
              <a:gd name="f1522" fmla="val 8347851"/>
              <a:gd name="f1523" fmla="val 8342522"/>
              <a:gd name="f1524" fmla="val 8336945"/>
              <a:gd name="f1525" fmla="val 8305773"/>
              <a:gd name="f1526" fmla="val 8273893"/>
              <a:gd name="f1527" fmla="val 8241519"/>
              <a:gd name="f1528" fmla="val 8223875"/>
              <a:gd name="f1529" fmla="val 8223309"/>
              <a:gd name="f1530" fmla="val 8227060"/>
              <a:gd name="f1531" fmla="val 8232117"/>
              <a:gd name="f1532" fmla="val 8232657"/>
              <a:gd name="f1533" fmla="val 8232826"/>
              <a:gd name="f1534" fmla="val 8232995"/>
              <a:gd name="f1535" fmla="val 8233163"/>
              <a:gd name="f1536" fmla="val 7870536"/>
              <a:gd name="f1537" fmla="val 8151575"/>
              <a:gd name="f1538" fmla="val 8201852"/>
              <a:gd name="f1539" fmla="val 8202019"/>
              <a:gd name="f1540" fmla="val 8202189"/>
              <a:gd name="f1541" fmla="val 8202357"/>
              <a:gd name="f1542" fmla="val 8202898"/>
              <a:gd name="f1543" fmla="val 8207954"/>
              <a:gd name="f1544" fmla="val 8210404"/>
              <a:gd name="f1545" fmla="val 8210362"/>
              <a:gd name="f1546" fmla="val 8211674"/>
              <a:gd name="f1547" fmla="val 8211732"/>
              <a:gd name="f1548" fmla="val 8211705"/>
              <a:gd name="f1549" fmla="val 8211139"/>
              <a:gd name="f1550" fmla="val 8210640"/>
              <a:gd name="f1551" fmla="val 8210614"/>
              <a:gd name="f1552" fmla="val 8193496"/>
              <a:gd name="f1553" fmla="val 8161122"/>
              <a:gd name="f1554" fmla="val 8129241"/>
              <a:gd name="f1555" fmla="val 8098069"/>
              <a:gd name="f1556" fmla="val 8092492"/>
              <a:gd name="f1557" fmla="val 8087163"/>
              <a:gd name="f1558" fmla="val 8081853"/>
              <a:gd name="f1559" fmla="val 8081737"/>
              <a:gd name="f1560" fmla="val 7722885"/>
              <a:gd name="f1561" fmla="val 7441846"/>
              <a:gd name="f1562" fmla="val 7352337"/>
              <a:gd name="f1563" fmla="val 7351629"/>
              <a:gd name="f1564" fmla="val 7351293"/>
              <a:gd name="f1565" fmla="val 6661127"/>
              <a:gd name="f1566" fmla="val 6655700"/>
              <a:gd name="f1567" fmla="val 6650371"/>
              <a:gd name="f1568" fmla="val 6644794"/>
              <a:gd name="f1569" fmla="val 6613622"/>
              <a:gd name="f1570" fmla="val 6581742"/>
              <a:gd name="f1571" fmla="val 6549368"/>
              <a:gd name="f1572" fmla="val 6531724"/>
              <a:gd name="f1573" fmla="val 6531158"/>
              <a:gd name="f1574" fmla="val 6534909"/>
              <a:gd name="f1575" fmla="val 6539966"/>
              <a:gd name="f1576" fmla="val 6540506"/>
              <a:gd name="f1577" fmla="val 6540675"/>
              <a:gd name="f1578" fmla="val 6540844"/>
              <a:gd name="f1579" fmla="val 6541012"/>
              <a:gd name="f1580" fmla="val 7231178"/>
              <a:gd name="f1581" fmla="val 7278691"/>
              <a:gd name="f1582" fmla="val 7342969"/>
              <a:gd name="f1583" fmla="val 6178385"/>
              <a:gd name="f1584" fmla="val 6459424"/>
              <a:gd name="f1585" fmla="val 6509700"/>
              <a:gd name="f1586" fmla="val 6509868"/>
              <a:gd name="f1587" fmla="val 6510037"/>
              <a:gd name="f1588" fmla="val 6510206"/>
              <a:gd name="f1589" fmla="val 6510746"/>
              <a:gd name="f1590" fmla="val 6515803"/>
              <a:gd name="f1591" fmla="val 6518252"/>
              <a:gd name="f1592" fmla="val 6518210"/>
              <a:gd name="f1593" fmla="val 6519522"/>
              <a:gd name="f1594" fmla="val 6519581"/>
              <a:gd name="f1595" fmla="val 6519554"/>
              <a:gd name="f1596" fmla="val 6518988"/>
              <a:gd name="f1597" fmla="val 6518489"/>
              <a:gd name="f1598" fmla="val 6518463"/>
              <a:gd name="f1599" fmla="val 6501344"/>
              <a:gd name="f1600" fmla="val 6468970"/>
              <a:gd name="f1601" fmla="val 6437090"/>
              <a:gd name="f1602" fmla="val 6405918"/>
              <a:gd name="f1603" fmla="val 6400341"/>
              <a:gd name="f1604" fmla="val 6395012"/>
              <a:gd name="f1605" fmla="val 6389701"/>
              <a:gd name="f1606" fmla="val 6389585"/>
              <a:gd name="f1607" fmla="val 6030734"/>
              <a:gd name="f1608" fmla="val 5749695"/>
              <a:gd name="f1609" fmla="val 4968975"/>
              <a:gd name="f1610" fmla="val 4963549"/>
              <a:gd name="f1611" fmla="val 4958220"/>
              <a:gd name="f1612" fmla="val 4952643"/>
              <a:gd name="f1613" fmla="val 4921471"/>
              <a:gd name="f1614" fmla="val 4889590"/>
              <a:gd name="f1615" fmla="val 4857216"/>
              <a:gd name="f1616" fmla="val 4839573"/>
              <a:gd name="f1617" fmla="val 4839007"/>
              <a:gd name="f1618" fmla="val 4842758"/>
              <a:gd name="f1619" fmla="val 4847814"/>
              <a:gd name="f1620" fmla="val 4848355"/>
              <a:gd name="f1621" fmla="val 4848523"/>
              <a:gd name="f1622" fmla="val 4848693"/>
              <a:gd name="f1623" fmla="val 4848860"/>
              <a:gd name="f1624" fmla="val 4486234"/>
              <a:gd name="f1625" fmla="val 4767273"/>
              <a:gd name="f1626" fmla="val 4817549"/>
              <a:gd name="f1627" fmla="val 4817717"/>
              <a:gd name="f1628" fmla="val 4817886"/>
              <a:gd name="f1629" fmla="val 4818055"/>
              <a:gd name="f1630" fmla="val 4818595"/>
              <a:gd name="f1631" fmla="val 4823652"/>
              <a:gd name="f1632" fmla="val 4826101"/>
              <a:gd name="f1633" fmla="val 4826059"/>
              <a:gd name="f1634" fmla="val 4827371"/>
              <a:gd name="f1635" fmla="val 4827430"/>
              <a:gd name="f1636" fmla="val 4827403"/>
              <a:gd name="f1637" fmla="val 4826837"/>
              <a:gd name="f1638" fmla="val 4826338"/>
              <a:gd name="f1639" fmla="val 4826312"/>
              <a:gd name="f1640" fmla="val 4809193"/>
              <a:gd name="f1641" fmla="val 4776819"/>
              <a:gd name="f1642" fmla="val 4744939"/>
              <a:gd name="f1643" fmla="val 4713767"/>
              <a:gd name="f1644" fmla="val 4708190"/>
              <a:gd name="f1645" fmla="val 4702861"/>
              <a:gd name="f1646" fmla="val 4697550"/>
              <a:gd name="f1647" fmla="val 4697434"/>
              <a:gd name="f1648" fmla="val 4338583"/>
              <a:gd name="f1649" fmla="val 4057544"/>
              <a:gd name="f1650" fmla="val 3276825"/>
              <a:gd name="f1651" fmla="val 3271398"/>
              <a:gd name="f1652" fmla="val 3266069"/>
              <a:gd name="f1653" fmla="val 3260492"/>
              <a:gd name="f1654" fmla="val 3229320"/>
              <a:gd name="f1655" fmla="val 3197440"/>
              <a:gd name="f1656" fmla="val 3165065"/>
              <a:gd name="f1657" fmla="val 3147422"/>
              <a:gd name="f1658" fmla="val 3146856"/>
              <a:gd name="f1659" fmla="val 3150607"/>
              <a:gd name="f1660" fmla="val 3155663"/>
              <a:gd name="f1661" fmla="val 3156204"/>
              <a:gd name="f1662" fmla="val 3156372"/>
              <a:gd name="f1663" fmla="val 3156542"/>
              <a:gd name="f1664" fmla="val 3156709"/>
              <a:gd name="f1665" fmla="val 2794083"/>
              <a:gd name="f1666" fmla="val 3075122"/>
              <a:gd name="f1667" fmla="val 3125398"/>
              <a:gd name="f1668" fmla="val 3125566"/>
              <a:gd name="f1669" fmla="val 3125735"/>
              <a:gd name="f1670" fmla="val 3125904"/>
              <a:gd name="f1671" fmla="val 3126444"/>
              <a:gd name="f1672" fmla="val 3131501"/>
              <a:gd name="f1673" fmla="val 3133950"/>
              <a:gd name="f1674" fmla="val 3133908"/>
              <a:gd name="f1675" fmla="val 3135220"/>
              <a:gd name="f1676" fmla="val 3135279"/>
              <a:gd name="f1677" fmla="val 3135252"/>
              <a:gd name="f1678" fmla="val 3134686"/>
              <a:gd name="f1679" fmla="val 3134187"/>
              <a:gd name="f1680" fmla="val 3134161"/>
              <a:gd name="f1681" fmla="val 3117042"/>
              <a:gd name="f1682" fmla="val 3084668"/>
              <a:gd name="f1683" fmla="val 3052788"/>
              <a:gd name="f1684" fmla="val 3021616"/>
              <a:gd name="f1685" fmla="val 3016039"/>
              <a:gd name="f1686" fmla="val 3010710"/>
              <a:gd name="f1687" fmla="val 3005399"/>
              <a:gd name="f1688" fmla="val 3005283"/>
              <a:gd name="f1689" fmla="val 2646432"/>
              <a:gd name="f1690" fmla="val 2365393"/>
              <a:gd name="f1691" fmla="val 1584673"/>
              <a:gd name="f1692" fmla="val 1579247"/>
              <a:gd name="f1693" fmla="val 1573918"/>
              <a:gd name="f1694" fmla="val 1568341"/>
              <a:gd name="f1695" fmla="val 1537169"/>
              <a:gd name="f1696" fmla="val 1505289"/>
              <a:gd name="f1697" fmla="val 1472914"/>
              <a:gd name="f1698" fmla="val 1455271"/>
              <a:gd name="f1699" fmla="val 1454705"/>
              <a:gd name="f1700" fmla="val 1458456"/>
              <a:gd name="f1701" fmla="val 1463513"/>
              <a:gd name="f1702" fmla="val 1464053"/>
              <a:gd name="f1703" fmla="val 1464221"/>
              <a:gd name="f1704" fmla="val 1464391"/>
              <a:gd name="f1705" fmla="val 1464558"/>
              <a:gd name="f1706" fmla="val 1101932"/>
              <a:gd name="f1707" fmla="val 1382971"/>
              <a:gd name="f1708" fmla="val 1433247"/>
              <a:gd name="f1709" fmla="val 1433415"/>
              <a:gd name="f1710" fmla="val 1433584"/>
              <a:gd name="f1711" fmla="val 1433753"/>
              <a:gd name="f1712" fmla="val 1434293"/>
              <a:gd name="f1713" fmla="val 1439350"/>
              <a:gd name="f1714" fmla="val 1441799"/>
              <a:gd name="f1715" fmla="val 1441757"/>
              <a:gd name="f1716" fmla="val 1443069"/>
              <a:gd name="f1717" fmla="val 1443128"/>
              <a:gd name="f1718" fmla="val 1443101"/>
              <a:gd name="f1719" fmla="val 1442535"/>
              <a:gd name="f1720" fmla="val 1442036"/>
              <a:gd name="f1721" fmla="val 1442010"/>
              <a:gd name="f1722" fmla="val 1424891"/>
              <a:gd name="f1723" fmla="val 1392517"/>
              <a:gd name="f1724" fmla="val 1360637"/>
              <a:gd name="f1725" fmla="val 1329465"/>
              <a:gd name="f1726" fmla="val 1323888"/>
              <a:gd name="f1727" fmla="val 1318559"/>
              <a:gd name="f1728" fmla="val 1313248"/>
              <a:gd name="f1729" fmla="val 1313132"/>
              <a:gd name="f1730" fmla="val 954281"/>
              <a:gd name="f1731" fmla="val 673242"/>
              <a:gd name="f1732" fmla="val 2747315"/>
              <a:gd name="f1733" fmla="val 306662"/>
              <a:gd name="f1734" fmla="val 3005901"/>
              <a:gd name="f1735" fmla="val 3097101"/>
              <a:gd name="f1736" fmla="val 2964763"/>
              <a:gd name="f1737" fmla="val 229298"/>
              <a:gd name="f1738" fmla="val 2881926"/>
              <a:gd name="f1739" fmla="val 402181"/>
              <a:gd name="f1740" fmla="val 2686530"/>
              <a:gd name="f1741" fmla="val 2488309"/>
              <a:gd name="f1742" fmla="val 2603574"/>
              <a:gd name="f1743" fmla="val 2761314"/>
              <a:gd name="f1744" fmla="val 2554520"/>
              <a:gd name="f1745" fmla="val 2431613"/>
              <a:gd name="f1746" fmla="val 2345825"/>
              <a:gd name="f1747" fmla="val 1608087"/>
              <a:gd name="f1748" fmla="val 1666766"/>
              <a:gd name="f1749" fmla="val 1879876"/>
              <a:gd name="f1750" fmla="val 2148655"/>
              <a:gd name="f1751" fmla="val 2089976"/>
              <a:gd name="f1752" fmla="val 1876866"/>
              <a:gd name="f1753" fmla="val 1504081"/>
              <a:gd name="f1754" fmla="val 1594561"/>
              <a:gd name="f1755" fmla="val 1851117"/>
              <a:gd name="f1756" fmla="val 2165262"/>
              <a:gd name="f1757" fmla="val 2165315"/>
              <a:gd name="f1758" fmla="val 2165320"/>
              <a:gd name="f1759" fmla="val 2165325"/>
              <a:gd name="f1760" fmla="val 2171962"/>
              <a:gd name="f1761" fmla="val 2201969"/>
              <a:gd name="f1762" fmla="val 2232611"/>
              <a:gd name="f1763" fmla="val 2263693"/>
              <a:gd name="f1764" fmla="val 2269279"/>
              <a:gd name="f1765" fmla="val 2274903"/>
              <a:gd name="f1766" fmla="val 2280541"/>
              <a:gd name="f1767" fmla="val 2284333"/>
              <a:gd name="f1768" fmla="val 2288119"/>
              <a:gd name="f1769" fmla="val 2291891"/>
              <a:gd name="f1770" fmla="val 2291858"/>
              <a:gd name="f1771" fmla="val 2292349"/>
              <a:gd name="f1772" fmla="val 2290736"/>
              <a:gd name="f1773" fmla="val 2290213"/>
              <a:gd name="f1774" fmla="val 2287255"/>
              <a:gd name="f1775" fmla="val 2281745"/>
              <a:gd name="f1776" fmla="val 2282161"/>
              <a:gd name="f1777" fmla="val 2281220"/>
              <a:gd name="f1778" fmla="val 2280217"/>
              <a:gd name="f1779" fmla="val 2279078"/>
              <a:gd name="f1780" fmla="val 2249456"/>
              <a:gd name="f1781" fmla="val 2164343"/>
              <a:gd name="f1782" fmla="val 2042401"/>
              <a:gd name="f1783" fmla="val 1837231"/>
              <a:gd name="f1784" fmla="val 1993737"/>
              <a:gd name="f1785" fmla="val 2108093"/>
              <a:gd name="f1786" fmla="val 1911427"/>
              <a:gd name="f1787" fmla="val 1717565"/>
              <a:gd name="f1788" fmla="val 1635380"/>
              <a:gd name="f1789" fmla="val 1464394"/>
              <a:gd name="f1790" fmla="val 1466004"/>
              <a:gd name="f1791" fmla="val 1466527"/>
              <a:gd name="f1792" fmla="val 1469485"/>
              <a:gd name="f1793" fmla="val 1474998"/>
              <a:gd name="f1794" fmla="val 1474582"/>
              <a:gd name="f1795" fmla="val 1475523"/>
              <a:gd name="f1796" fmla="val 1476525"/>
              <a:gd name="f1797" fmla="val 1477664"/>
              <a:gd name="f1798" fmla="val 1506650"/>
              <a:gd name="f1799" fmla="val 1588774"/>
              <a:gd name="f1800" fmla="val 1706842"/>
              <a:gd name="f1801" fmla="val 1906833"/>
              <a:gd name="f1802" fmla="val 1756811"/>
              <a:gd name="f1803" fmla="val 1647542"/>
              <a:gd name="f1804" fmla="val 1608088"/>
              <a:gd name="f1805" fmla="val 1842524"/>
              <a:gd name="f1806" fmla="val 2034608"/>
              <a:gd name="f1807" fmla="val 2118654"/>
              <a:gd name="f1808" fmla="val 2250657"/>
              <a:gd name="f1809" fmla="val 2157681"/>
              <a:gd name="f1810" fmla="val 1902872"/>
              <a:gd name="f1811" fmla="val 1591480"/>
              <a:gd name="f1812" fmla="val 1591427"/>
              <a:gd name="f1813" fmla="val 1591423"/>
              <a:gd name="f1814" fmla="val 1591418"/>
              <a:gd name="f1815" fmla="val 1584794"/>
              <a:gd name="f1816" fmla="val 1554782"/>
              <a:gd name="f1817" fmla="val 1524133"/>
              <a:gd name="f1818" fmla="val 1493044"/>
              <a:gd name="f1819" fmla="val 1487460"/>
              <a:gd name="f1820" fmla="val 1481838"/>
              <a:gd name="f1821" fmla="val 1476202"/>
              <a:gd name="f1822" fmla="val 1464851"/>
              <a:gd name="f1823" fmla="val 1464884"/>
              <a:gd name="f1824" fmla="val 1464852"/>
              <a:gd name="f1825" fmla="val 1941574"/>
              <a:gd name="f1826" fmla="val 2220146"/>
              <a:gd name="f1827" fmla="val 1815167"/>
              <a:gd name="f1828" fmla="val 1536596"/>
              <a:gd name="f1829" fmla="val 750600"/>
              <a:gd name="f1830" fmla="val 1021506"/>
              <a:gd name="f1831" fmla="val 1236303"/>
              <a:gd name="f1832" fmla="val 1295446"/>
              <a:gd name="f1833" fmla="val 1024540"/>
              <a:gd name="f1834" fmla="val 809743"/>
              <a:gd name="f1835" fmla="val 647790"/>
              <a:gd name="f1836" fmla="val 780838"/>
              <a:gd name="f1837" fmla="val 865550"/>
              <a:gd name="f1838" fmla="val 1059155"/>
              <a:gd name="f1839" fmla="val 1255679"/>
              <a:gd name="f1840" fmla="val 1145540"/>
              <a:gd name="f1841" fmla="val 994335"/>
              <a:gd name="f1842" fmla="val 1195909"/>
              <a:gd name="f1843" fmla="val 1314911"/>
              <a:gd name="f1844" fmla="val 1397686"/>
              <a:gd name="f1845" fmla="val 1426902"/>
              <a:gd name="f1846" fmla="val 1428050"/>
              <a:gd name="f1847" fmla="val 1429061"/>
              <a:gd name="f1848" fmla="val 1430009"/>
              <a:gd name="f1849" fmla="val 1429590"/>
              <a:gd name="f1850" fmla="val 1435144"/>
              <a:gd name="f1851" fmla="val 1438125"/>
              <a:gd name="f1852" fmla="val 1438652"/>
              <a:gd name="f1853" fmla="val 1440278"/>
              <a:gd name="f1854" fmla="val 1439783"/>
              <a:gd name="f1855" fmla="val 1439816"/>
              <a:gd name="f1856" fmla="val 1436014"/>
              <a:gd name="f1857" fmla="val 1432198"/>
              <a:gd name="f1858" fmla="val 1428376"/>
              <a:gd name="f1859" fmla="val 1422694"/>
              <a:gd name="f1860" fmla="val 1417025"/>
              <a:gd name="f1861" fmla="val 1411395"/>
              <a:gd name="f1862" fmla="val 1380067"/>
              <a:gd name="f1863" fmla="val 1349182"/>
              <a:gd name="f1864" fmla="val 1318938"/>
              <a:gd name="f1865" fmla="val 1312248"/>
              <a:gd name="f1866" fmla="val 1312243"/>
              <a:gd name="f1867" fmla="val 1312238"/>
              <a:gd name="f1868" fmla="val 1312185"/>
              <a:gd name="f1869" fmla="val 998329"/>
              <a:gd name="f1870" fmla="val 741504"/>
              <a:gd name="f1871" fmla="val 605769"/>
              <a:gd name="f1872" fmla="val 607392"/>
              <a:gd name="f1873" fmla="val 607919"/>
              <a:gd name="f1874" fmla="val 610900"/>
              <a:gd name="f1875" fmla="val 616457"/>
              <a:gd name="f1876" fmla="val 616038"/>
              <a:gd name="f1877" fmla="val 616986"/>
              <a:gd name="f1878" fmla="val 617996"/>
              <a:gd name="f1879" fmla="val 619144"/>
              <a:gd name="f1880" fmla="val 678542"/>
              <a:gd name="f1881" fmla="val 959319"/>
              <a:gd name="f1882" fmla="val 1367503"/>
              <a:gd name="f1883" fmla="val 1086726"/>
              <a:gd name="f1884" fmla="val 733861"/>
              <a:gd name="f1885" fmla="val 733808"/>
              <a:gd name="f1886" fmla="val 733803"/>
              <a:gd name="f1887" fmla="val 733798"/>
              <a:gd name="f1888" fmla="val 727122"/>
              <a:gd name="f1889" fmla="val 696872"/>
              <a:gd name="f1890" fmla="val 665981"/>
              <a:gd name="f1891" fmla="val 634646"/>
              <a:gd name="f1892" fmla="val 629018"/>
              <a:gd name="f1893" fmla="val 623351"/>
              <a:gd name="f1894" fmla="val 617670"/>
              <a:gd name="f1895" fmla="val 606230"/>
              <a:gd name="f1896" fmla="val 606263"/>
              <a:gd name="f1897" fmla="val 1050490"/>
              <a:gd name="f1898" fmla="val 1309076"/>
              <a:gd name="f1899" fmla="val 1400276"/>
              <a:gd name="f1900" fmla="val 1267938"/>
              <a:gd name="f1901" fmla="val 1185101"/>
              <a:gd name="f1902" fmla="val 989705"/>
              <a:gd name="f1903" fmla="val 791484"/>
              <a:gd name="f1904" fmla="val 906749"/>
              <a:gd name="f1905" fmla="val 1064489"/>
              <a:gd name="f1906" fmla="val 857695"/>
              <a:gd name="f1907" fmla="val 734788"/>
              <a:gd name="f1908" fmla="val 649000"/>
              <a:gd name="f1909" fmla="val 11969013"/>
              <a:gd name="f1910" fmla="val 12180097"/>
              <a:gd name="f1911" fmla="val 12184579"/>
              <a:gd name="f1912" fmla="val 2797"/>
              <a:gd name="f1913" fmla="val 12188307"/>
              <a:gd name="f1914" fmla="val 6390"/>
              <a:gd name="f1915" fmla="val 10016"/>
              <a:gd name="f1916" fmla="val 210008"/>
              <a:gd name="f1917" fmla="val 12135666"/>
              <a:gd name="f1918" fmla="val 124006"/>
              <a:gd name="f1919" fmla="val 12059786"/>
              <a:gd name="f1920" fmla="val 51396"/>
              <a:gd name="f1921" fmla="val 11640695"/>
              <a:gd name="f1922" fmla="val 11775234"/>
              <a:gd name="f1923" fmla="val 11842228"/>
              <a:gd name="f1924" fmla="val 193636"/>
              <a:gd name="f1925" fmla="val 11995970"/>
              <a:gd name="f1926" fmla="val 348667"/>
              <a:gd name="f1927" fmla="val 421829"/>
              <a:gd name="f1928" fmla="val 553832"/>
              <a:gd name="f1929" fmla="val 11924422"/>
              <a:gd name="f1930" fmla="val 471599"/>
              <a:gd name="f1931" fmla="val 11715712"/>
              <a:gd name="f1932" fmla="val 262771"/>
              <a:gd name="f1933" fmla="val 11023379"/>
              <a:gd name="f1934" fmla="val 11232088"/>
              <a:gd name="f1935" fmla="val 11066618"/>
              <a:gd name="f1936" fmla="val 98005"/>
              <a:gd name="f1937" fmla="val 10947209"/>
              <a:gd name="f1938" fmla="val 260867"/>
              <a:gd name="f1939" fmla="val 451830"/>
              <a:gd name="f1940" fmla="val 11153410"/>
              <a:gd name="f1941" fmla="val 399791"/>
              <a:gd name="f1942" fmla="val 11350000"/>
              <a:gd name="f1943" fmla="val 226290"/>
              <a:gd name="f1944" fmla="val 11427896"/>
              <a:gd name="f1945" fmla="val 11561912"/>
              <a:gd name="f1946" fmla="val 11477134"/>
              <a:gd name="f1947" fmla="val 299826"/>
              <a:gd name="f1948" fmla="val 11217862"/>
              <a:gd name="f1949" fmla="val 529393"/>
              <a:gd name="f1950" fmla="val 582253"/>
              <a:gd name="f1951" fmla="val 583392"/>
              <a:gd name="f1952" fmla="val 584395"/>
              <a:gd name="f1953" fmla="val 585336"/>
              <a:gd name="f1954" fmla="val 584920"/>
              <a:gd name="f1955" fmla="val 590430"/>
              <a:gd name="f1956" fmla="val 593388"/>
              <a:gd name="f1957" fmla="val 593911"/>
              <a:gd name="f1958" fmla="val 595524"/>
              <a:gd name="f1959" fmla="val 595033"/>
              <a:gd name="f1960" fmla="val 595066"/>
              <a:gd name="f1961" fmla="val 591293"/>
              <a:gd name="f1962" fmla="val 587507"/>
              <a:gd name="f1963" fmla="val 583715"/>
              <a:gd name="f1964" fmla="val 578078"/>
              <a:gd name="f1965" fmla="val 572454"/>
              <a:gd name="f1966" fmla="val 566868"/>
              <a:gd name="f1967" fmla="val 535786"/>
              <a:gd name="f1968" fmla="val 505143"/>
              <a:gd name="f1969" fmla="val 475137"/>
              <a:gd name="f1970" fmla="val 468500"/>
              <a:gd name="f1971" fmla="val 468495"/>
              <a:gd name="f1972" fmla="val 468490"/>
              <a:gd name="f1973" fmla="val 468437"/>
              <a:gd name="f1974" fmla="val 10802174"/>
              <a:gd name="f1975" fmla="val 285283"/>
              <a:gd name="f1976" fmla="val 10891635"/>
              <a:gd name="f1977" fmla="val 121704"/>
              <a:gd name="f1978" fmla="val 9949555"/>
              <a:gd name="f1979" fmla="val 10083571"/>
              <a:gd name="f1980" fmla="val 10161467"/>
              <a:gd name="f1981" fmla="val 10358057"/>
              <a:gd name="f1982" fmla="val 10564258"/>
              <a:gd name="f1983" fmla="val 10444849"/>
              <a:gd name="f1984" fmla="val 10279379"/>
              <a:gd name="f1985" fmla="val 10488089"/>
              <a:gd name="f1986" fmla="val 10619833"/>
              <a:gd name="f1987" fmla="val 10709293"/>
              <a:gd name="f1988" fmla="val 10293605"/>
              <a:gd name="f1989" fmla="val 10034333"/>
              <a:gd name="f1990" fmla="val 9331225"/>
              <a:gd name="f1991" fmla="val 9539935"/>
              <a:gd name="f1992" fmla="val 9374465"/>
              <a:gd name="f1993" fmla="val 9255056"/>
              <a:gd name="f1994" fmla="val 9461257"/>
              <a:gd name="f1995" fmla="val 9657847"/>
              <a:gd name="f1996" fmla="val 9735743"/>
              <a:gd name="f1997" fmla="val 9869759"/>
              <a:gd name="f1998" fmla="val 9784981"/>
              <a:gd name="f1999" fmla="val 9525709"/>
              <a:gd name="f2000" fmla="val 9110021"/>
              <a:gd name="f2001" fmla="val 9199481"/>
              <a:gd name="f2002" fmla="val 8257405"/>
              <a:gd name="f2003" fmla="val 8391420"/>
              <a:gd name="f2004" fmla="val 8469316"/>
              <a:gd name="f2005" fmla="val 8665906"/>
              <a:gd name="f2006" fmla="val 8872107"/>
              <a:gd name="f2007" fmla="val 8752698"/>
              <a:gd name="f2008" fmla="val 8587228"/>
              <a:gd name="f2009" fmla="val 8795937"/>
              <a:gd name="f2010" fmla="val 8927681"/>
              <a:gd name="f2011" fmla="val 9017142"/>
              <a:gd name="f2012" fmla="val 8601454"/>
              <a:gd name="f2013" fmla="val 8342182"/>
              <a:gd name="f2014" fmla="val 7639075"/>
              <a:gd name="f2015" fmla="val 7847784"/>
              <a:gd name="f2016" fmla="val 7682314"/>
              <a:gd name="f2017" fmla="val 7562905"/>
              <a:gd name="f2018" fmla="val 7769107"/>
              <a:gd name="f2019" fmla="val 7965696"/>
              <a:gd name="f2020" fmla="val 8043592"/>
              <a:gd name="f2021" fmla="val 8177609"/>
              <a:gd name="f2022" fmla="val 8092830"/>
              <a:gd name="f2023" fmla="val 7833558"/>
              <a:gd name="f2024" fmla="val 7417870"/>
              <a:gd name="f2025" fmla="val 7507331"/>
              <a:gd name="f2026" fmla="val 121703"/>
              <a:gd name="f2027" fmla="val 6565254"/>
              <a:gd name="f2028" fmla="val 6699270"/>
              <a:gd name="f2029" fmla="val 6777166"/>
              <a:gd name="f2030" fmla="val 6973755"/>
              <a:gd name="f2031" fmla="val 7179956"/>
              <a:gd name="f2032" fmla="val 7060547"/>
              <a:gd name="f2033" fmla="val 6895077"/>
              <a:gd name="f2034" fmla="val 7103787"/>
              <a:gd name="f2035" fmla="val 7235531"/>
              <a:gd name="f2036" fmla="val 7324992"/>
              <a:gd name="f2037" fmla="val 6909304"/>
              <a:gd name="f2038" fmla="val 6650032"/>
              <a:gd name="f2039" fmla="val 5946924"/>
              <a:gd name="f2040" fmla="val 6155633"/>
              <a:gd name="f2041" fmla="val 5990163"/>
              <a:gd name="f2042" fmla="val 5870754"/>
              <a:gd name="f2043" fmla="val 6076956"/>
              <a:gd name="f2044" fmla="val 6273545"/>
              <a:gd name="f2045" fmla="val 6351441"/>
              <a:gd name="f2046" fmla="val 6485457"/>
              <a:gd name="f2047" fmla="val 6400679"/>
              <a:gd name="f2048" fmla="val 6141407"/>
              <a:gd name="f2049" fmla="val 5725719"/>
              <a:gd name="f2050" fmla="val 5815180"/>
              <a:gd name="f2051" fmla="val 4873102"/>
              <a:gd name="f2052" fmla="val 5007119"/>
              <a:gd name="f2053" fmla="val 5085015"/>
              <a:gd name="f2054" fmla="val 226291"/>
              <a:gd name="f2055" fmla="val 5281604"/>
              <a:gd name="f2056" fmla="val 5487805"/>
              <a:gd name="f2057" fmla="val 5368397"/>
              <a:gd name="f2058" fmla="val 5202927"/>
              <a:gd name="f2059" fmla="val 5411635"/>
              <a:gd name="f2060" fmla="val 5543380"/>
              <a:gd name="f2061" fmla="val 5632840"/>
              <a:gd name="f2062" fmla="val 468499"/>
              <a:gd name="f2063" fmla="val 587508"/>
              <a:gd name="f2064" fmla="val 5217153"/>
              <a:gd name="f2065" fmla="val 4957881"/>
              <a:gd name="f2066" fmla="val 4254773"/>
              <a:gd name="f2067" fmla="val 4463482"/>
              <a:gd name="f2068" fmla="val 4298012"/>
              <a:gd name="f2069" fmla="val 4178603"/>
              <a:gd name="f2070" fmla="val 4384804"/>
              <a:gd name="f2071" fmla="val 4581394"/>
              <a:gd name="f2072" fmla="val 4659290"/>
              <a:gd name="f2073" fmla="val 4793306"/>
              <a:gd name="f2074" fmla="val 4708528"/>
              <a:gd name="f2075" fmla="val 4449256"/>
              <a:gd name="f2076" fmla="val 4033568"/>
              <a:gd name="f2077" fmla="val 4123028"/>
              <a:gd name="f2078" fmla="val 3180951"/>
              <a:gd name="f2079" fmla="val 3314968"/>
              <a:gd name="f2080" fmla="val 3392864"/>
              <a:gd name="f2081" fmla="val 3589453"/>
              <a:gd name="f2082" fmla="val 3795654"/>
              <a:gd name="f2083" fmla="val 3676245"/>
              <a:gd name="f2084" fmla="val 3510776"/>
              <a:gd name="f2085" fmla="val 3719484"/>
              <a:gd name="f2086" fmla="val 3851229"/>
              <a:gd name="f2087" fmla="val 3940689"/>
              <a:gd name="f2088" fmla="val 3525002"/>
              <a:gd name="f2089" fmla="val 3265729"/>
              <a:gd name="f2090" fmla="val 2562622"/>
              <a:gd name="f2091" fmla="val 2771330"/>
              <a:gd name="f2092" fmla="val 2605861"/>
              <a:gd name="f2093" fmla="val 2486452"/>
              <a:gd name="f2094" fmla="val 2692653"/>
              <a:gd name="f2095" fmla="val 2889242"/>
              <a:gd name="f2096" fmla="val 2967139"/>
              <a:gd name="f2097" fmla="val 3101155"/>
              <a:gd name="f2098" fmla="val 3016377"/>
              <a:gd name="f2099" fmla="val 2757105"/>
              <a:gd name="f2100" fmla="val 2341417"/>
              <a:gd name="f2101" fmla="val 2430877"/>
              <a:gd name="f2102" fmla="val 1488800"/>
              <a:gd name="f2103" fmla="val 1622816"/>
              <a:gd name="f2104" fmla="val 1700712"/>
              <a:gd name="f2105" fmla="val 1897302"/>
              <a:gd name="f2106" fmla="val 2103503"/>
              <a:gd name="f2107" fmla="val 1984094"/>
              <a:gd name="f2108" fmla="val 1818624"/>
              <a:gd name="f2109" fmla="val 2027333"/>
              <a:gd name="f2110" fmla="val 2159078"/>
              <a:gd name="f2111" fmla="val 2248538"/>
              <a:gd name="f2112" fmla="val 1832850"/>
              <a:gd name="f2113" fmla="val 1573578"/>
              <a:gd name="f2114" fmla="val 870471"/>
              <a:gd name="f2115" fmla="val 1079179"/>
              <a:gd name="f2116" fmla="val 913710"/>
              <a:gd name="f2117" fmla="val 794301"/>
              <a:gd name="f2118" fmla="val 1000502"/>
              <a:gd name="f2119" fmla="val 1197091"/>
              <a:gd name="f2120" fmla="val 1274988"/>
              <a:gd name="f2121" fmla="val 1409004"/>
              <a:gd name="f2122" fmla="val 1324226"/>
              <a:gd name="f2123" fmla="val 1064954"/>
              <a:gd name="f2124" fmla="val 743078"/>
              <a:gd name="f2125" fmla="val 621918"/>
              <a:gd name="f2126" fmla="val 649266"/>
              <a:gd name="f2127" fmla="val 738726"/>
              <a:gd name="f2128" fmla="val 126374"/>
              <a:gd name="f2129" fmla="val 334376"/>
              <a:gd name="f2130" fmla="val 466684"/>
              <a:gd name="f2131" fmla="val 121261"/>
              <a:gd name="f2132" fmla="val 556352"/>
              <a:gd name="f2133" fmla="val 285035"/>
              <a:gd name="f2134" fmla="val 552631"/>
              <a:gd name="f2135" fmla="val 467518"/>
              <a:gd name="f2136" fmla="val 345575"/>
              <a:gd name="f2137" fmla="val 140406"/>
              <a:gd name="f2138" fmla="val 296912"/>
              <a:gd name="f2139" fmla="val 411268"/>
              <a:gd name="f2140" fmla="val 411344"/>
              <a:gd name="f2141" fmla="val 260824"/>
              <a:gd name="f2142" fmla="val 291889"/>
              <a:gd name="f2143" fmla="val 97931"/>
              <a:gd name="f2144" fmla="*/ f0 1 12192000"/>
              <a:gd name="f2145" fmla="*/ f1 1 4572001"/>
              <a:gd name="f2146" fmla="+- f4 0 f2"/>
              <a:gd name="f2147" fmla="+- f3 0 f2"/>
              <a:gd name="f2148" fmla="*/ f2147 1 12192000"/>
              <a:gd name="f2149" fmla="*/ f2146 1 4572001"/>
              <a:gd name="f2150" fmla="*/ f2 1 f2148"/>
              <a:gd name="f2151" fmla="*/ f3 1 f2148"/>
              <a:gd name="f2152" fmla="*/ f2 1 f2149"/>
              <a:gd name="f2153" fmla="*/ f4 1 f2149"/>
              <a:gd name="f2154" fmla="*/ f2150 f2144 1"/>
              <a:gd name="f2155" fmla="*/ f2151 f2144 1"/>
              <a:gd name="f2156" fmla="*/ f2153 f2145 1"/>
              <a:gd name="f2157" fmla="*/ f2152 f2145 1"/>
            </a:gdLst>
            <a:ahLst/>
            <a:cxnLst>
              <a:cxn ang="3cd4">
                <a:pos x="hc" y="t"/>
              </a:cxn>
              <a:cxn ang="0">
                <a:pos x="r" y="vc"/>
              </a:cxn>
              <a:cxn ang="cd4">
                <a:pos x="hc" y="b"/>
              </a:cxn>
              <a:cxn ang="cd2">
                <a:pos x="l" y="vc"/>
              </a:cxn>
            </a:cxnLst>
            <a:rect l="f2154" t="f2157" r="f2155" b="f2156"/>
            <a:pathLst>
              <a:path w="12192000" h="4572001">
                <a:moveTo>
                  <a:pt x="f3" y="f5"/>
                </a:moveTo>
                <a:lnTo>
                  <a:pt x="f3" y="f4"/>
                </a:lnTo>
                <a:lnTo>
                  <a:pt x="f6" y="f4"/>
                </a:lnTo>
                <a:cubicBezTo>
                  <a:pt x="f7" y="f8"/>
                  <a:pt x="f9" y="f10"/>
                  <a:pt x="f3" y="f5"/>
                </a:cubicBezTo>
                <a:close/>
                <a:moveTo>
                  <a:pt x="f3" y="f11"/>
                </a:moveTo>
                <a:lnTo>
                  <a:pt x="f3" y="f12"/>
                </a:lnTo>
                <a:cubicBezTo>
                  <a:pt x="f13" y="f14"/>
                  <a:pt x="f15" y="f16"/>
                  <a:pt x="f17" y="f4"/>
                </a:cubicBezTo>
                <a:lnTo>
                  <a:pt x="f18" y="f4"/>
                </a:lnTo>
                <a:cubicBezTo>
                  <a:pt x="f19" y="f20"/>
                  <a:pt x="f21" y="f22"/>
                  <a:pt x="f3" y="f11"/>
                </a:cubicBezTo>
                <a:close/>
                <a:moveTo>
                  <a:pt x="f23" y="f24"/>
                </a:moveTo>
                <a:lnTo>
                  <a:pt x="f25" y="f26"/>
                </a:lnTo>
                <a:cubicBezTo>
                  <a:pt x="f27" y="f28"/>
                  <a:pt x="f29" y="f30"/>
                  <a:pt x="f31" y="f32"/>
                </a:cubicBezTo>
                <a:cubicBezTo>
                  <a:pt x="f33" y="f34"/>
                  <a:pt x="f35" y="f36"/>
                  <a:pt x="f37" y="f38"/>
                </a:cubicBezTo>
                <a:lnTo>
                  <a:pt x="f39" y="f40"/>
                </a:lnTo>
                <a:cubicBezTo>
                  <a:pt x="f41" y="f42"/>
                  <a:pt x="f43" y="f44"/>
                  <a:pt x="f45" y="f4"/>
                </a:cubicBezTo>
                <a:lnTo>
                  <a:pt x="f46" y="f4"/>
                </a:lnTo>
                <a:cubicBezTo>
                  <a:pt x="f47" y="f48"/>
                  <a:pt x="f49" y="f50"/>
                  <a:pt x="f51" y="f52"/>
                </a:cubicBezTo>
                <a:cubicBezTo>
                  <a:pt x="f53" y="f54"/>
                  <a:pt x="f55" y="f56"/>
                  <a:pt x="f57" y="f4"/>
                </a:cubicBezTo>
                <a:lnTo>
                  <a:pt x="f58" y="f4"/>
                </a:lnTo>
                <a:cubicBezTo>
                  <a:pt x="f59" y="f60"/>
                  <a:pt x="f61" y="f62"/>
                  <a:pt x="f63" y="f64"/>
                </a:cubicBezTo>
                <a:cubicBezTo>
                  <a:pt x="f65" y="f66"/>
                  <a:pt x="f67" y="f68"/>
                  <a:pt x="f69" y="f70"/>
                </a:cubicBezTo>
                <a:lnTo>
                  <a:pt x="f71" y="f72"/>
                </a:lnTo>
                <a:cubicBezTo>
                  <a:pt x="f73" y="f74"/>
                  <a:pt x="f75" y="f76"/>
                  <a:pt x="f77" y="f78"/>
                </a:cubicBezTo>
                <a:cubicBezTo>
                  <a:pt x="f79" y="f80"/>
                  <a:pt x="f81" y="f82"/>
                  <a:pt x="f81" y="f83"/>
                </a:cubicBezTo>
                <a:lnTo>
                  <a:pt x="f84" y="f85"/>
                </a:lnTo>
                <a:lnTo>
                  <a:pt x="f86" y="f87"/>
                </a:lnTo>
                <a:close/>
                <a:moveTo>
                  <a:pt x="f88" y="f24"/>
                </a:moveTo>
                <a:lnTo>
                  <a:pt x="f89" y="f87"/>
                </a:lnTo>
                <a:lnTo>
                  <a:pt x="f90" y="f85"/>
                </a:lnTo>
                <a:lnTo>
                  <a:pt x="f91" y="f83"/>
                </a:lnTo>
                <a:cubicBezTo>
                  <a:pt x="f91" y="f82"/>
                  <a:pt x="f92" y="f80"/>
                  <a:pt x="f93" y="f78"/>
                </a:cubicBezTo>
                <a:cubicBezTo>
                  <a:pt x="f94" y="f76"/>
                  <a:pt x="f95" y="f74"/>
                  <a:pt x="f96" y="f72"/>
                </a:cubicBezTo>
                <a:lnTo>
                  <a:pt x="f97" y="f70"/>
                </a:lnTo>
                <a:cubicBezTo>
                  <a:pt x="f98" y="f68"/>
                  <a:pt x="f99" y="f66"/>
                  <a:pt x="f100" y="f64"/>
                </a:cubicBezTo>
                <a:cubicBezTo>
                  <a:pt x="f101" y="f62"/>
                  <a:pt x="f102" y="f60"/>
                  <a:pt x="f103" y="f4"/>
                </a:cubicBezTo>
                <a:lnTo>
                  <a:pt x="f104" y="f4"/>
                </a:lnTo>
                <a:cubicBezTo>
                  <a:pt x="f105" y="f56"/>
                  <a:pt x="f106" y="f107"/>
                  <a:pt x="f108" y="f52"/>
                </a:cubicBezTo>
                <a:cubicBezTo>
                  <a:pt x="f109" y="f50"/>
                  <a:pt x="f110" y="f48"/>
                  <a:pt x="f111" y="f4"/>
                </a:cubicBezTo>
                <a:lnTo>
                  <a:pt x="f112" y="f4"/>
                </a:lnTo>
                <a:cubicBezTo>
                  <a:pt x="f113" y="f44"/>
                  <a:pt x="f114" y="f42"/>
                  <a:pt x="f115" y="f40"/>
                </a:cubicBezTo>
                <a:lnTo>
                  <a:pt x="f116" y="f38"/>
                </a:lnTo>
                <a:cubicBezTo>
                  <a:pt x="f117" y="f36"/>
                  <a:pt x="f118" y="f34"/>
                  <a:pt x="f119" y="f32"/>
                </a:cubicBezTo>
                <a:cubicBezTo>
                  <a:pt x="f120" y="f30"/>
                  <a:pt x="f121" y="f28"/>
                  <a:pt x="f122" y="f26"/>
                </a:cubicBezTo>
                <a:close/>
                <a:moveTo>
                  <a:pt x="f123" y="f24"/>
                </a:moveTo>
                <a:lnTo>
                  <a:pt x="f124" y="f26"/>
                </a:lnTo>
                <a:cubicBezTo>
                  <a:pt x="f125" y="f28"/>
                  <a:pt x="f126" y="f30"/>
                  <a:pt x="f127" y="f32"/>
                </a:cubicBezTo>
                <a:cubicBezTo>
                  <a:pt x="f128" y="f34"/>
                  <a:pt x="f129" y="f36"/>
                  <a:pt x="f130" y="f38"/>
                </a:cubicBezTo>
                <a:lnTo>
                  <a:pt x="f131" y="f40"/>
                </a:lnTo>
                <a:cubicBezTo>
                  <a:pt x="f132" y="f42"/>
                  <a:pt x="f133" y="f44"/>
                  <a:pt x="f134" y="f4"/>
                </a:cubicBezTo>
                <a:lnTo>
                  <a:pt x="f135" y="f4"/>
                </a:lnTo>
                <a:cubicBezTo>
                  <a:pt x="f136" y="f48"/>
                  <a:pt x="f137" y="f50"/>
                  <a:pt x="f138" y="f52"/>
                </a:cubicBezTo>
                <a:cubicBezTo>
                  <a:pt x="f139" y="f54"/>
                  <a:pt x="f140" y="f56"/>
                  <a:pt x="f141" y="f4"/>
                </a:cubicBezTo>
                <a:lnTo>
                  <a:pt x="f142" y="f4"/>
                </a:lnTo>
                <a:cubicBezTo>
                  <a:pt x="f143" y="f60"/>
                  <a:pt x="f144" y="f62"/>
                  <a:pt x="f145" y="f64"/>
                </a:cubicBezTo>
                <a:cubicBezTo>
                  <a:pt x="f146" y="f66"/>
                  <a:pt x="f147" y="f68"/>
                  <a:pt x="f148" y="f70"/>
                </a:cubicBezTo>
                <a:lnTo>
                  <a:pt x="f149" y="f72"/>
                </a:lnTo>
                <a:cubicBezTo>
                  <a:pt x="f150" y="f74"/>
                  <a:pt x="f151" y="f76"/>
                  <a:pt x="f152" y="f78"/>
                </a:cubicBezTo>
                <a:cubicBezTo>
                  <a:pt x="f153" y="f80"/>
                  <a:pt x="f154" y="f82"/>
                  <a:pt x="f154" y="f83"/>
                </a:cubicBezTo>
                <a:lnTo>
                  <a:pt x="f155" y="f85"/>
                </a:lnTo>
                <a:lnTo>
                  <a:pt x="f156" y="f87"/>
                </a:lnTo>
                <a:close/>
                <a:moveTo>
                  <a:pt x="f157" y="f24"/>
                </a:moveTo>
                <a:lnTo>
                  <a:pt x="f158" y="f87"/>
                </a:lnTo>
                <a:lnTo>
                  <a:pt x="f159" y="f85"/>
                </a:lnTo>
                <a:lnTo>
                  <a:pt x="f160" y="f83"/>
                </a:lnTo>
                <a:cubicBezTo>
                  <a:pt x="f160" y="f82"/>
                  <a:pt x="f161" y="f80"/>
                  <a:pt x="f162" y="f78"/>
                </a:cubicBezTo>
                <a:cubicBezTo>
                  <a:pt x="f163" y="f76"/>
                  <a:pt x="f164" y="f74"/>
                  <a:pt x="f165" y="f72"/>
                </a:cubicBezTo>
                <a:lnTo>
                  <a:pt x="f166" y="f70"/>
                </a:lnTo>
                <a:cubicBezTo>
                  <a:pt x="f167" y="f68"/>
                  <a:pt x="f168" y="f66"/>
                  <a:pt x="f169" y="f64"/>
                </a:cubicBezTo>
                <a:cubicBezTo>
                  <a:pt x="f170" y="f62"/>
                  <a:pt x="f171" y="f60"/>
                  <a:pt x="f172" y="f4"/>
                </a:cubicBezTo>
                <a:lnTo>
                  <a:pt x="f173" y="f4"/>
                </a:lnTo>
                <a:cubicBezTo>
                  <a:pt x="f174" y="f56"/>
                  <a:pt x="f175" y="f54"/>
                  <a:pt x="f176" y="f52"/>
                </a:cubicBezTo>
                <a:cubicBezTo>
                  <a:pt x="f177" y="f50"/>
                  <a:pt x="f178" y="f48"/>
                  <a:pt x="f179" y="f4"/>
                </a:cubicBezTo>
                <a:lnTo>
                  <a:pt x="f180" y="f4"/>
                </a:lnTo>
                <a:cubicBezTo>
                  <a:pt x="f181" y="f44"/>
                  <a:pt x="f182" y="f42"/>
                  <a:pt x="f183" y="f40"/>
                </a:cubicBezTo>
                <a:lnTo>
                  <a:pt x="f184" y="f38"/>
                </a:lnTo>
                <a:cubicBezTo>
                  <a:pt x="f185" y="f36"/>
                  <a:pt x="f186" y="f34"/>
                  <a:pt x="f187" y="f32"/>
                </a:cubicBezTo>
                <a:cubicBezTo>
                  <a:pt x="f188" y="f30"/>
                  <a:pt x="f189" y="f28"/>
                  <a:pt x="f190" y="f26"/>
                </a:cubicBezTo>
                <a:close/>
                <a:moveTo>
                  <a:pt x="f191" y="f24"/>
                </a:moveTo>
                <a:lnTo>
                  <a:pt x="f192" y="f26"/>
                </a:lnTo>
                <a:cubicBezTo>
                  <a:pt x="f193" y="f28"/>
                  <a:pt x="f194" y="f30"/>
                  <a:pt x="f195" y="f32"/>
                </a:cubicBezTo>
                <a:cubicBezTo>
                  <a:pt x="f196" y="f34"/>
                  <a:pt x="f197" y="f36"/>
                  <a:pt x="f198" y="f38"/>
                </a:cubicBezTo>
                <a:lnTo>
                  <a:pt x="f199" y="f40"/>
                </a:lnTo>
                <a:cubicBezTo>
                  <a:pt x="f200" y="f42"/>
                  <a:pt x="f201" y="f44"/>
                  <a:pt x="f202" y="f4"/>
                </a:cubicBezTo>
                <a:lnTo>
                  <a:pt x="f203" y="f4"/>
                </a:lnTo>
                <a:cubicBezTo>
                  <a:pt x="f204" y="f48"/>
                  <a:pt x="f205" y="f50"/>
                  <a:pt x="f206" y="f52"/>
                </a:cubicBezTo>
                <a:cubicBezTo>
                  <a:pt x="f207" y="f107"/>
                  <a:pt x="f208" y="f56"/>
                  <a:pt x="f209" y="f4"/>
                </a:cubicBezTo>
                <a:lnTo>
                  <a:pt x="f210" y="f4"/>
                </a:lnTo>
                <a:cubicBezTo>
                  <a:pt x="f211" y="f60"/>
                  <a:pt x="f212" y="f62"/>
                  <a:pt x="f213" y="f64"/>
                </a:cubicBezTo>
                <a:cubicBezTo>
                  <a:pt x="f214" y="f66"/>
                  <a:pt x="f215" y="f68"/>
                  <a:pt x="f216" y="f70"/>
                </a:cubicBezTo>
                <a:lnTo>
                  <a:pt x="f217" y="f72"/>
                </a:lnTo>
                <a:cubicBezTo>
                  <a:pt x="f218" y="f74"/>
                  <a:pt x="f219" y="f76"/>
                  <a:pt x="f220" y="f78"/>
                </a:cubicBezTo>
                <a:cubicBezTo>
                  <a:pt x="f221" y="f80"/>
                  <a:pt x="f222" y="f82"/>
                  <a:pt x="f222" y="f83"/>
                </a:cubicBezTo>
                <a:lnTo>
                  <a:pt x="f223" y="f85"/>
                </a:lnTo>
                <a:lnTo>
                  <a:pt x="f224" y="f87"/>
                </a:lnTo>
                <a:close/>
                <a:moveTo>
                  <a:pt x="f225" y="f24"/>
                </a:moveTo>
                <a:lnTo>
                  <a:pt x="f226" y="f87"/>
                </a:lnTo>
                <a:lnTo>
                  <a:pt x="f227" y="f85"/>
                </a:lnTo>
                <a:lnTo>
                  <a:pt x="f228" y="f83"/>
                </a:lnTo>
                <a:cubicBezTo>
                  <a:pt x="f228" y="f82"/>
                  <a:pt x="f229" y="f80"/>
                  <a:pt x="f230" y="f78"/>
                </a:cubicBezTo>
                <a:cubicBezTo>
                  <a:pt x="f231" y="f76"/>
                  <a:pt x="f232" y="f74"/>
                  <a:pt x="f233" y="f72"/>
                </a:cubicBezTo>
                <a:lnTo>
                  <a:pt x="f234" y="f70"/>
                </a:lnTo>
                <a:cubicBezTo>
                  <a:pt x="f235" y="f68"/>
                  <a:pt x="f236" y="f66"/>
                  <a:pt x="f237" y="f64"/>
                </a:cubicBezTo>
                <a:cubicBezTo>
                  <a:pt x="f238" y="f62"/>
                  <a:pt x="f239" y="f60"/>
                  <a:pt x="f240" y="f4"/>
                </a:cubicBezTo>
                <a:lnTo>
                  <a:pt x="f241" y="f4"/>
                </a:lnTo>
                <a:cubicBezTo>
                  <a:pt x="f242" y="f56"/>
                  <a:pt x="f243" y="f107"/>
                  <a:pt x="f244" y="f52"/>
                </a:cubicBezTo>
                <a:cubicBezTo>
                  <a:pt x="f245" y="f50"/>
                  <a:pt x="f246" y="f48"/>
                  <a:pt x="f247" y="f4"/>
                </a:cubicBezTo>
                <a:lnTo>
                  <a:pt x="f248" y="f4"/>
                </a:lnTo>
                <a:cubicBezTo>
                  <a:pt x="f249" y="f44"/>
                  <a:pt x="f250" y="f42"/>
                  <a:pt x="f251" y="f40"/>
                </a:cubicBezTo>
                <a:lnTo>
                  <a:pt x="f252" y="f38"/>
                </a:lnTo>
                <a:cubicBezTo>
                  <a:pt x="f253" y="f36"/>
                  <a:pt x="f254" y="f34"/>
                  <a:pt x="f255" y="f32"/>
                </a:cubicBezTo>
                <a:cubicBezTo>
                  <a:pt x="f256" y="f30"/>
                  <a:pt x="f257" y="f28"/>
                  <a:pt x="f258" y="f26"/>
                </a:cubicBezTo>
                <a:close/>
                <a:moveTo>
                  <a:pt x="f259" y="f24"/>
                </a:moveTo>
                <a:lnTo>
                  <a:pt x="f260" y="f26"/>
                </a:lnTo>
                <a:cubicBezTo>
                  <a:pt x="f261" y="f28"/>
                  <a:pt x="f262" y="f30"/>
                  <a:pt x="f263" y="f32"/>
                </a:cubicBezTo>
                <a:cubicBezTo>
                  <a:pt x="f264" y="f34"/>
                  <a:pt x="f265" y="f36"/>
                  <a:pt x="f266" y="f38"/>
                </a:cubicBezTo>
                <a:lnTo>
                  <a:pt x="f267" y="f40"/>
                </a:lnTo>
                <a:cubicBezTo>
                  <a:pt x="f268" y="f42"/>
                  <a:pt x="f269" y="f44"/>
                  <a:pt x="f270" y="f4"/>
                </a:cubicBezTo>
                <a:lnTo>
                  <a:pt x="f271" y="f4"/>
                </a:lnTo>
                <a:cubicBezTo>
                  <a:pt x="f272" y="f48"/>
                  <a:pt x="f273" y="f50"/>
                  <a:pt x="f274" y="f52"/>
                </a:cubicBezTo>
                <a:cubicBezTo>
                  <a:pt x="f275" y="f54"/>
                  <a:pt x="f276" y="f56"/>
                  <a:pt x="f277" y="f4"/>
                </a:cubicBezTo>
                <a:lnTo>
                  <a:pt x="f278" y="f4"/>
                </a:lnTo>
                <a:cubicBezTo>
                  <a:pt x="f279" y="f60"/>
                  <a:pt x="f280" y="f62"/>
                  <a:pt x="f281" y="f64"/>
                </a:cubicBezTo>
                <a:cubicBezTo>
                  <a:pt x="f282" y="f66"/>
                  <a:pt x="f283" y="f68"/>
                  <a:pt x="f284" y="f70"/>
                </a:cubicBezTo>
                <a:lnTo>
                  <a:pt x="f285" y="f72"/>
                </a:lnTo>
                <a:cubicBezTo>
                  <a:pt x="f286" y="f74"/>
                  <a:pt x="f287" y="f76"/>
                  <a:pt x="f288" y="f78"/>
                </a:cubicBezTo>
                <a:cubicBezTo>
                  <a:pt x="f289" y="f80"/>
                  <a:pt x="f290" y="f82"/>
                  <a:pt x="f290" y="f83"/>
                </a:cubicBezTo>
                <a:lnTo>
                  <a:pt x="f291" y="f85"/>
                </a:lnTo>
                <a:lnTo>
                  <a:pt x="f292" y="f87"/>
                </a:lnTo>
                <a:close/>
                <a:moveTo>
                  <a:pt x="f293" y="f24"/>
                </a:moveTo>
                <a:lnTo>
                  <a:pt x="f294" y="f87"/>
                </a:lnTo>
                <a:lnTo>
                  <a:pt x="f295" y="f85"/>
                </a:lnTo>
                <a:lnTo>
                  <a:pt x="f296" y="f83"/>
                </a:lnTo>
                <a:cubicBezTo>
                  <a:pt x="f296" y="f82"/>
                  <a:pt x="f297" y="f80"/>
                  <a:pt x="f298" y="f78"/>
                </a:cubicBezTo>
                <a:cubicBezTo>
                  <a:pt x="f299" y="f76"/>
                  <a:pt x="f300" y="f74"/>
                  <a:pt x="f301" y="f72"/>
                </a:cubicBezTo>
                <a:lnTo>
                  <a:pt x="f302" y="f70"/>
                </a:lnTo>
                <a:cubicBezTo>
                  <a:pt x="f303" y="f68"/>
                  <a:pt x="f304" y="f66"/>
                  <a:pt x="f305" y="f64"/>
                </a:cubicBezTo>
                <a:cubicBezTo>
                  <a:pt x="f306" y="f62"/>
                  <a:pt x="f307" y="f60"/>
                  <a:pt x="f308" y="f4"/>
                </a:cubicBezTo>
                <a:lnTo>
                  <a:pt x="f309" y="f4"/>
                </a:lnTo>
                <a:cubicBezTo>
                  <a:pt x="f310" y="f56"/>
                  <a:pt x="f311" y="f54"/>
                  <a:pt x="f312" y="f52"/>
                </a:cubicBezTo>
                <a:cubicBezTo>
                  <a:pt x="f313" y="f50"/>
                  <a:pt x="f314" y="f48"/>
                  <a:pt x="f315" y="f4"/>
                </a:cubicBezTo>
                <a:lnTo>
                  <a:pt x="f316" y="f4"/>
                </a:lnTo>
                <a:cubicBezTo>
                  <a:pt x="f317" y="f44"/>
                  <a:pt x="f318" y="f42"/>
                  <a:pt x="f319" y="f40"/>
                </a:cubicBezTo>
                <a:lnTo>
                  <a:pt x="f320" y="f38"/>
                </a:lnTo>
                <a:cubicBezTo>
                  <a:pt x="f321" y="f36"/>
                  <a:pt x="f322" y="f34"/>
                  <a:pt x="f323" y="f32"/>
                </a:cubicBezTo>
                <a:cubicBezTo>
                  <a:pt x="f324" y="f30"/>
                  <a:pt x="f325" y="f28"/>
                  <a:pt x="f326" y="f26"/>
                </a:cubicBezTo>
                <a:close/>
                <a:moveTo>
                  <a:pt x="f327" y="f24"/>
                </a:moveTo>
                <a:lnTo>
                  <a:pt x="f328" y="f26"/>
                </a:lnTo>
                <a:cubicBezTo>
                  <a:pt x="f329" y="f28"/>
                  <a:pt x="f330" y="f30"/>
                  <a:pt x="f331" y="f32"/>
                </a:cubicBezTo>
                <a:cubicBezTo>
                  <a:pt x="f332" y="f34"/>
                  <a:pt x="f333" y="f36"/>
                  <a:pt x="f334" y="f38"/>
                </a:cubicBezTo>
                <a:lnTo>
                  <a:pt x="f335" y="f40"/>
                </a:lnTo>
                <a:cubicBezTo>
                  <a:pt x="f336" y="f42"/>
                  <a:pt x="f337" y="f44"/>
                  <a:pt x="f338" y="f4"/>
                </a:cubicBezTo>
                <a:lnTo>
                  <a:pt x="f339" y="f4"/>
                </a:lnTo>
                <a:cubicBezTo>
                  <a:pt x="f340" y="f48"/>
                  <a:pt x="f341" y="f50"/>
                  <a:pt x="f342" y="f52"/>
                </a:cubicBezTo>
                <a:cubicBezTo>
                  <a:pt x="f343" y="f107"/>
                  <a:pt x="f344" y="f56"/>
                  <a:pt x="f345" y="f4"/>
                </a:cubicBezTo>
                <a:lnTo>
                  <a:pt x="f346" y="f4"/>
                </a:lnTo>
                <a:cubicBezTo>
                  <a:pt x="f347" y="f60"/>
                  <a:pt x="f348" y="f62"/>
                  <a:pt x="f349" y="f64"/>
                </a:cubicBezTo>
                <a:cubicBezTo>
                  <a:pt x="f350" y="f66"/>
                  <a:pt x="f351" y="f68"/>
                  <a:pt x="f352" y="f70"/>
                </a:cubicBezTo>
                <a:lnTo>
                  <a:pt x="f353" y="f72"/>
                </a:lnTo>
                <a:cubicBezTo>
                  <a:pt x="f354" y="f74"/>
                  <a:pt x="f355" y="f76"/>
                  <a:pt x="f356" y="f78"/>
                </a:cubicBezTo>
                <a:cubicBezTo>
                  <a:pt x="f357" y="f80"/>
                  <a:pt x="f358" y="f82"/>
                  <a:pt x="f358" y="f83"/>
                </a:cubicBezTo>
                <a:lnTo>
                  <a:pt x="f359" y="f85"/>
                </a:lnTo>
                <a:lnTo>
                  <a:pt x="f360" y="f87"/>
                </a:lnTo>
                <a:close/>
                <a:moveTo>
                  <a:pt x="f361" y="f24"/>
                </a:moveTo>
                <a:lnTo>
                  <a:pt x="f362" y="f87"/>
                </a:lnTo>
                <a:lnTo>
                  <a:pt x="f363" y="f85"/>
                </a:lnTo>
                <a:lnTo>
                  <a:pt x="f364" y="f83"/>
                </a:lnTo>
                <a:cubicBezTo>
                  <a:pt x="f364" y="f82"/>
                  <a:pt x="f365" y="f80"/>
                  <a:pt x="f366" y="f78"/>
                </a:cubicBezTo>
                <a:cubicBezTo>
                  <a:pt x="f367" y="f76"/>
                  <a:pt x="f368" y="f74"/>
                  <a:pt x="f369" y="f72"/>
                </a:cubicBezTo>
                <a:lnTo>
                  <a:pt x="f370" y="f70"/>
                </a:lnTo>
                <a:cubicBezTo>
                  <a:pt x="f371" y="f68"/>
                  <a:pt x="f372" y="f66"/>
                  <a:pt x="f373" y="f64"/>
                </a:cubicBezTo>
                <a:cubicBezTo>
                  <a:pt x="f374" y="f62"/>
                  <a:pt x="f375" y="f60"/>
                  <a:pt x="f376" y="f4"/>
                </a:cubicBezTo>
                <a:lnTo>
                  <a:pt x="f377" y="f4"/>
                </a:lnTo>
                <a:cubicBezTo>
                  <a:pt x="f378" y="f56"/>
                  <a:pt x="f379" y="f54"/>
                  <a:pt x="f380" y="f52"/>
                </a:cubicBezTo>
                <a:cubicBezTo>
                  <a:pt x="f381" y="f50"/>
                  <a:pt x="f382" y="f48"/>
                  <a:pt x="f383" y="f4"/>
                </a:cubicBezTo>
                <a:lnTo>
                  <a:pt x="f384" y="f4"/>
                </a:lnTo>
                <a:cubicBezTo>
                  <a:pt x="f385" y="f44"/>
                  <a:pt x="f386" y="f42"/>
                  <a:pt x="f387" y="f40"/>
                </a:cubicBezTo>
                <a:lnTo>
                  <a:pt x="f388" y="f38"/>
                </a:lnTo>
                <a:cubicBezTo>
                  <a:pt x="f389" y="f36"/>
                  <a:pt x="f390" y="f34"/>
                  <a:pt x="f391" y="f32"/>
                </a:cubicBezTo>
                <a:cubicBezTo>
                  <a:pt x="f392" y="f30"/>
                  <a:pt x="f393" y="f28"/>
                  <a:pt x="f394" y="f26"/>
                </a:cubicBezTo>
                <a:close/>
                <a:moveTo>
                  <a:pt x="f395" y="f24"/>
                </a:moveTo>
                <a:lnTo>
                  <a:pt x="f396" y="f26"/>
                </a:lnTo>
                <a:cubicBezTo>
                  <a:pt x="f397" y="f28"/>
                  <a:pt x="f398" y="f30"/>
                  <a:pt x="f399" y="f32"/>
                </a:cubicBezTo>
                <a:cubicBezTo>
                  <a:pt x="f400" y="f34"/>
                  <a:pt x="f401" y="f36"/>
                  <a:pt x="f402" y="f38"/>
                </a:cubicBezTo>
                <a:lnTo>
                  <a:pt x="f403" y="f40"/>
                </a:lnTo>
                <a:cubicBezTo>
                  <a:pt x="f404" y="f42"/>
                  <a:pt x="f405" y="f44"/>
                  <a:pt x="f406" y="f4"/>
                </a:cubicBezTo>
                <a:lnTo>
                  <a:pt x="f407" y="f4"/>
                </a:lnTo>
                <a:cubicBezTo>
                  <a:pt x="f408" y="f48"/>
                  <a:pt x="f409" y="f50"/>
                  <a:pt x="f410" y="f52"/>
                </a:cubicBezTo>
                <a:cubicBezTo>
                  <a:pt x="f411" y="f54"/>
                  <a:pt x="f412" y="f56"/>
                  <a:pt x="f413" y="f4"/>
                </a:cubicBezTo>
                <a:lnTo>
                  <a:pt x="f414" y="f4"/>
                </a:lnTo>
                <a:cubicBezTo>
                  <a:pt x="f415" y="f60"/>
                  <a:pt x="f416" y="f62"/>
                  <a:pt x="f417" y="f64"/>
                </a:cubicBezTo>
                <a:cubicBezTo>
                  <a:pt x="f418" y="f66"/>
                  <a:pt x="f419" y="f68"/>
                  <a:pt x="f420" y="f70"/>
                </a:cubicBezTo>
                <a:lnTo>
                  <a:pt x="f421" y="f72"/>
                </a:lnTo>
                <a:cubicBezTo>
                  <a:pt x="f422" y="f74"/>
                  <a:pt x="f423" y="f76"/>
                  <a:pt x="f424" y="f78"/>
                </a:cubicBezTo>
                <a:cubicBezTo>
                  <a:pt x="f425" y="f80"/>
                  <a:pt x="f426" y="f82"/>
                  <a:pt x="f426" y="f83"/>
                </a:cubicBezTo>
                <a:lnTo>
                  <a:pt x="f427" y="f85"/>
                </a:lnTo>
                <a:lnTo>
                  <a:pt x="f428" y="f87"/>
                </a:lnTo>
                <a:close/>
                <a:moveTo>
                  <a:pt x="f429" y="f24"/>
                </a:moveTo>
                <a:lnTo>
                  <a:pt x="f430" y="f87"/>
                </a:lnTo>
                <a:lnTo>
                  <a:pt x="f431" y="f85"/>
                </a:lnTo>
                <a:lnTo>
                  <a:pt x="f432" y="f83"/>
                </a:lnTo>
                <a:cubicBezTo>
                  <a:pt x="f432" y="f82"/>
                  <a:pt x="f433" y="f80"/>
                  <a:pt x="f434" y="f78"/>
                </a:cubicBezTo>
                <a:cubicBezTo>
                  <a:pt x="f435" y="f76"/>
                  <a:pt x="f436" y="f74"/>
                  <a:pt x="f437" y="f72"/>
                </a:cubicBezTo>
                <a:lnTo>
                  <a:pt x="f438" y="f70"/>
                </a:lnTo>
                <a:cubicBezTo>
                  <a:pt x="f439" y="f68"/>
                  <a:pt x="f440" y="f66"/>
                  <a:pt x="f441" y="f64"/>
                </a:cubicBezTo>
                <a:cubicBezTo>
                  <a:pt x="f442" y="f62"/>
                  <a:pt x="f443" y="f60"/>
                  <a:pt x="f444" y="f4"/>
                </a:cubicBezTo>
                <a:lnTo>
                  <a:pt x="f445" y="f4"/>
                </a:lnTo>
                <a:cubicBezTo>
                  <a:pt x="f446" y="f56"/>
                  <a:pt x="f447" y="f107"/>
                  <a:pt x="f448" y="f52"/>
                </a:cubicBezTo>
                <a:cubicBezTo>
                  <a:pt x="f449" y="f50"/>
                  <a:pt x="f450" y="f48"/>
                  <a:pt x="f451" y="f4"/>
                </a:cubicBezTo>
                <a:lnTo>
                  <a:pt x="f452" y="f4"/>
                </a:lnTo>
                <a:cubicBezTo>
                  <a:pt x="f453" y="f44"/>
                  <a:pt x="f454" y="f42"/>
                  <a:pt x="f455" y="f40"/>
                </a:cubicBezTo>
                <a:lnTo>
                  <a:pt x="f456" y="f38"/>
                </a:lnTo>
                <a:cubicBezTo>
                  <a:pt x="f457" y="f36"/>
                  <a:pt x="f458" y="f34"/>
                  <a:pt x="f459" y="f32"/>
                </a:cubicBezTo>
                <a:cubicBezTo>
                  <a:pt x="f460" y="f30"/>
                  <a:pt x="f461" y="f28"/>
                  <a:pt x="f462" y="f26"/>
                </a:cubicBezTo>
                <a:close/>
                <a:moveTo>
                  <a:pt x="f463" y="f24"/>
                </a:moveTo>
                <a:lnTo>
                  <a:pt x="f464" y="f26"/>
                </a:lnTo>
                <a:cubicBezTo>
                  <a:pt x="f465" y="f28"/>
                  <a:pt x="f466" y="f30"/>
                  <a:pt x="f467" y="f32"/>
                </a:cubicBezTo>
                <a:cubicBezTo>
                  <a:pt x="f468" y="f34"/>
                  <a:pt x="f469" y="f36"/>
                  <a:pt x="f470" y="f38"/>
                </a:cubicBezTo>
                <a:lnTo>
                  <a:pt x="f471" y="f40"/>
                </a:lnTo>
                <a:cubicBezTo>
                  <a:pt x="f472" y="f42"/>
                  <a:pt x="f473" y="f44"/>
                  <a:pt x="f474" y="f4"/>
                </a:cubicBezTo>
                <a:lnTo>
                  <a:pt x="f475" y="f4"/>
                </a:lnTo>
                <a:cubicBezTo>
                  <a:pt x="f476" y="f48"/>
                  <a:pt x="f477" y="f50"/>
                  <a:pt x="f478" y="f52"/>
                </a:cubicBezTo>
                <a:cubicBezTo>
                  <a:pt x="f479" y="f54"/>
                  <a:pt x="f480" y="f56"/>
                  <a:pt x="f481" y="f4"/>
                </a:cubicBezTo>
                <a:lnTo>
                  <a:pt x="f482" y="f4"/>
                </a:lnTo>
                <a:cubicBezTo>
                  <a:pt x="f483" y="f60"/>
                  <a:pt x="f484" y="f62"/>
                  <a:pt x="f485" y="f64"/>
                </a:cubicBezTo>
                <a:cubicBezTo>
                  <a:pt x="f486" y="f66"/>
                  <a:pt x="f487" y="f68"/>
                  <a:pt x="f488" y="f70"/>
                </a:cubicBezTo>
                <a:lnTo>
                  <a:pt x="f489" y="f72"/>
                </a:lnTo>
                <a:cubicBezTo>
                  <a:pt x="f490" y="f74"/>
                  <a:pt x="f491" y="f76"/>
                  <a:pt x="f492" y="f78"/>
                </a:cubicBezTo>
                <a:cubicBezTo>
                  <a:pt x="f493" y="f80"/>
                  <a:pt x="f494" y="f82"/>
                  <a:pt x="f494" y="f83"/>
                </a:cubicBezTo>
                <a:lnTo>
                  <a:pt x="f495" y="f85"/>
                </a:lnTo>
                <a:lnTo>
                  <a:pt x="f496" y="f87"/>
                </a:lnTo>
                <a:close/>
                <a:moveTo>
                  <a:pt x="f497" y="f24"/>
                </a:moveTo>
                <a:lnTo>
                  <a:pt x="f498" y="f87"/>
                </a:lnTo>
                <a:lnTo>
                  <a:pt x="f499" y="f85"/>
                </a:lnTo>
                <a:lnTo>
                  <a:pt x="f500" y="f83"/>
                </a:lnTo>
                <a:cubicBezTo>
                  <a:pt x="f500" y="f82"/>
                  <a:pt x="f501" y="f80"/>
                  <a:pt x="f502" y="f78"/>
                </a:cubicBezTo>
                <a:cubicBezTo>
                  <a:pt x="f503" y="f76"/>
                  <a:pt x="f504" y="f74"/>
                  <a:pt x="f505" y="f72"/>
                </a:cubicBezTo>
                <a:lnTo>
                  <a:pt x="f506" y="f70"/>
                </a:lnTo>
                <a:cubicBezTo>
                  <a:pt x="f507" y="f68"/>
                  <a:pt x="f508" y="f66"/>
                  <a:pt x="f509" y="f64"/>
                </a:cubicBezTo>
                <a:cubicBezTo>
                  <a:pt x="f510" y="f511"/>
                  <a:pt x="f512" y="f513"/>
                  <a:pt x="f514" y="f4"/>
                </a:cubicBezTo>
                <a:lnTo>
                  <a:pt x="f515" y="f4"/>
                </a:lnTo>
                <a:cubicBezTo>
                  <a:pt x="f516" y="f517"/>
                  <a:pt x="f518" y="f519"/>
                  <a:pt x="f520" y="f52"/>
                </a:cubicBezTo>
                <a:cubicBezTo>
                  <a:pt x="f521" y="f522"/>
                  <a:pt x="f523" y="f524"/>
                  <a:pt x="f2" y="f525"/>
                </a:cubicBezTo>
                <a:lnTo>
                  <a:pt x="f2" y="f526"/>
                </a:lnTo>
                <a:cubicBezTo>
                  <a:pt x="f527" y="f528"/>
                  <a:pt x="f529" y="f530"/>
                  <a:pt x="f531" y="f40"/>
                </a:cubicBezTo>
                <a:lnTo>
                  <a:pt x="f532" y="f38"/>
                </a:lnTo>
                <a:cubicBezTo>
                  <a:pt x="f533" y="f36"/>
                  <a:pt x="f534" y="f34"/>
                  <a:pt x="f535" y="f32"/>
                </a:cubicBezTo>
                <a:cubicBezTo>
                  <a:pt x="f536" y="f30"/>
                  <a:pt x="f537" y="f28"/>
                  <a:pt x="f538" y="f26"/>
                </a:cubicBezTo>
                <a:close/>
                <a:moveTo>
                  <a:pt x="f539" y="f540"/>
                </a:moveTo>
                <a:cubicBezTo>
                  <a:pt x="f541" y="f542"/>
                  <a:pt x="f543" y="f544"/>
                  <a:pt x="f545" y="f546"/>
                </a:cubicBezTo>
                <a:cubicBezTo>
                  <a:pt x="f547" y="f548"/>
                  <a:pt x="f549" y="f550"/>
                  <a:pt x="f539" y="f540"/>
                </a:cubicBezTo>
                <a:close/>
                <a:moveTo>
                  <a:pt x="f551" y="f540"/>
                </a:moveTo>
                <a:cubicBezTo>
                  <a:pt x="f552" y="f550"/>
                  <a:pt x="f553" y="f548"/>
                  <a:pt x="f108" y="f546"/>
                </a:cubicBezTo>
                <a:cubicBezTo>
                  <a:pt x="f554" y="f544"/>
                  <a:pt x="f555" y="f542"/>
                  <a:pt x="f551" y="f540"/>
                </a:cubicBezTo>
                <a:close/>
                <a:moveTo>
                  <a:pt x="f556" y="f540"/>
                </a:moveTo>
                <a:cubicBezTo>
                  <a:pt x="f557" y="f542"/>
                  <a:pt x="f558" y="f544"/>
                  <a:pt x="f559" y="f546"/>
                </a:cubicBezTo>
                <a:cubicBezTo>
                  <a:pt x="f560" y="f548"/>
                  <a:pt x="f561" y="f550"/>
                  <a:pt x="f556" y="f540"/>
                </a:cubicBezTo>
                <a:close/>
                <a:moveTo>
                  <a:pt x="f562" y="f540"/>
                </a:moveTo>
                <a:cubicBezTo>
                  <a:pt x="f563" y="f550"/>
                  <a:pt x="f564" y="f548"/>
                  <a:pt x="f176" y="f546"/>
                </a:cubicBezTo>
                <a:cubicBezTo>
                  <a:pt x="f565" y="f544"/>
                  <a:pt x="f566" y="f542"/>
                  <a:pt x="f562" y="f540"/>
                </a:cubicBezTo>
                <a:close/>
                <a:moveTo>
                  <a:pt x="f567" y="f540"/>
                </a:moveTo>
                <a:cubicBezTo>
                  <a:pt x="f568" y="f542"/>
                  <a:pt x="f569" y="f544"/>
                  <a:pt x="f570" y="f546"/>
                </a:cubicBezTo>
                <a:cubicBezTo>
                  <a:pt x="f571" y="f548"/>
                  <a:pt x="f572" y="f550"/>
                  <a:pt x="f567" y="f540"/>
                </a:cubicBezTo>
                <a:close/>
                <a:moveTo>
                  <a:pt x="f573" y="f540"/>
                </a:moveTo>
                <a:cubicBezTo>
                  <a:pt x="f574" y="f550"/>
                  <a:pt x="f575" y="f548"/>
                  <a:pt x="f244" y="f546"/>
                </a:cubicBezTo>
                <a:cubicBezTo>
                  <a:pt x="f576" y="f544"/>
                  <a:pt x="f577" y="f542"/>
                  <a:pt x="f573" y="f540"/>
                </a:cubicBezTo>
                <a:close/>
                <a:moveTo>
                  <a:pt x="f578" y="f540"/>
                </a:moveTo>
                <a:cubicBezTo>
                  <a:pt x="f579" y="f542"/>
                  <a:pt x="f580" y="f544"/>
                  <a:pt x="f581" y="f546"/>
                </a:cubicBezTo>
                <a:cubicBezTo>
                  <a:pt x="f582" y="f548"/>
                  <a:pt x="f583" y="f550"/>
                  <a:pt x="f578" y="f540"/>
                </a:cubicBezTo>
                <a:close/>
                <a:moveTo>
                  <a:pt x="f584" y="f540"/>
                </a:moveTo>
                <a:cubicBezTo>
                  <a:pt x="f585" y="f550"/>
                  <a:pt x="f586" y="f548"/>
                  <a:pt x="f312" y="f546"/>
                </a:cubicBezTo>
                <a:cubicBezTo>
                  <a:pt x="f587" y="f544"/>
                  <a:pt x="f588" y="f542"/>
                  <a:pt x="f584" y="f540"/>
                </a:cubicBezTo>
                <a:close/>
                <a:moveTo>
                  <a:pt x="f589" y="f540"/>
                </a:moveTo>
                <a:cubicBezTo>
                  <a:pt x="f590" y="f542"/>
                  <a:pt x="f591" y="f544"/>
                  <a:pt x="f592" y="f546"/>
                </a:cubicBezTo>
                <a:cubicBezTo>
                  <a:pt x="f593" y="f548"/>
                  <a:pt x="f594" y="f550"/>
                  <a:pt x="f589" y="f540"/>
                </a:cubicBezTo>
                <a:close/>
                <a:moveTo>
                  <a:pt x="f595" y="f540"/>
                </a:moveTo>
                <a:cubicBezTo>
                  <a:pt x="f596" y="f550"/>
                  <a:pt x="f597" y="f548"/>
                  <a:pt x="f380" y="f546"/>
                </a:cubicBezTo>
                <a:cubicBezTo>
                  <a:pt x="f598" y="f544"/>
                  <a:pt x="f599" y="f542"/>
                  <a:pt x="f595" y="f540"/>
                </a:cubicBezTo>
                <a:close/>
                <a:moveTo>
                  <a:pt x="f600" y="f540"/>
                </a:moveTo>
                <a:cubicBezTo>
                  <a:pt x="f601" y="f542"/>
                  <a:pt x="f602" y="f544"/>
                  <a:pt x="f603" y="f546"/>
                </a:cubicBezTo>
                <a:cubicBezTo>
                  <a:pt x="f604" y="f548"/>
                  <a:pt x="f605" y="f550"/>
                  <a:pt x="f600" y="f540"/>
                </a:cubicBezTo>
                <a:close/>
                <a:moveTo>
                  <a:pt x="f606" y="f540"/>
                </a:moveTo>
                <a:cubicBezTo>
                  <a:pt x="f607" y="f550"/>
                  <a:pt x="f608" y="f548"/>
                  <a:pt x="f448" y="f546"/>
                </a:cubicBezTo>
                <a:cubicBezTo>
                  <a:pt x="f609" y="f544"/>
                  <a:pt x="f610" y="f542"/>
                  <a:pt x="f606" y="f540"/>
                </a:cubicBezTo>
                <a:close/>
                <a:moveTo>
                  <a:pt x="f611" y="f540"/>
                </a:moveTo>
                <a:cubicBezTo>
                  <a:pt x="f612" y="f542"/>
                  <a:pt x="f613" y="f544"/>
                  <a:pt x="f614" y="f546"/>
                </a:cubicBezTo>
                <a:cubicBezTo>
                  <a:pt x="f615" y="f548"/>
                  <a:pt x="f616" y="f550"/>
                  <a:pt x="f611" y="f540"/>
                </a:cubicBezTo>
                <a:close/>
                <a:moveTo>
                  <a:pt x="f2" y="f617"/>
                </a:moveTo>
                <a:cubicBezTo>
                  <a:pt x="f618" y="f619"/>
                  <a:pt x="f620" y="f621"/>
                  <a:pt x="f622" y="f623"/>
                </a:cubicBezTo>
                <a:cubicBezTo>
                  <a:pt x="f624" y="f625"/>
                  <a:pt x="f626" y="f627"/>
                  <a:pt x="f628" y="f629"/>
                </a:cubicBezTo>
                <a:lnTo>
                  <a:pt x="f630" y="f631"/>
                </a:lnTo>
                <a:cubicBezTo>
                  <a:pt x="f632" y="f633"/>
                  <a:pt x="f503" y="f634"/>
                  <a:pt x="f502" y="f635"/>
                </a:cubicBezTo>
                <a:cubicBezTo>
                  <a:pt x="f501" y="f636"/>
                  <a:pt x="f500" y="f637"/>
                  <a:pt x="f500" y="f638"/>
                </a:cubicBezTo>
                <a:cubicBezTo>
                  <a:pt x="f500" y="f639"/>
                  <a:pt x="f640" y="f641"/>
                  <a:pt x="f642" y="f643"/>
                </a:cubicBezTo>
                <a:lnTo>
                  <a:pt x="f498" y="f644"/>
                </a:lnTo>
                <a:lnTo>
                  <a:pt x="f497" y="f645"/>
                </a:lnTo>
                <a:lnTo>
                  <a:pt x="f646" y="f647"/>
                </a:lnTo>
                <a:cubicBezTo>
                  <a:pt x="f648" y="f649"/>
                  <a:pt x="f650" y="f651"/>
                  <a:pt x="f652" y="f653"/>
                </a:cubicBezTo>
                <a:cubicBezTo>
                  <a:pt x="f654" y="f655"/>
                  <a:pt x="f656" y="f657"/>
                  <a:pt x="f532" y="f658"/>
                </a:cubicBezTo>
                <a:lnTo>
                  <a:pt x="f659" y="f660"/>
                </a:lnTo>
                <a:cubicBezTo>
                  <a:pt x="f661" y="f662"/>
                  <a:pt x="f663" y="f664"/>
                  <a:pt x="f2" y="f665"/>
                </a:cubicBezTo>
                <a:lnTo>
                  <a:pt x="f2" y="f666"/>
                </a:lnTo>
                <a:cubicBezTo>
                  <a:pt x="f667" y="f668"/>
                  <a:pt x="f669" y="f670"/>
                  <a:pt x="f520" y="f546"/>
                </a:cubicBezTo>
                <a:cubicBezTo>
                  <a:pt x="f671" y="f672"/>
                  <a:pt x="f673" y="f674"/>
                  <a:pt x="f2" y="f675"/>
                </a:cubicBezTo>
                <a:close/>
                <a:moveTo>
                  <a:pt x="f676" y="f677"/>
                </a:moveTo>
                <a:lnTo>
                  <a:pt x="f678" y="f679"/>
                </a:lnTo>
                <a:cubicBezTo>
                  <a:pt x="f680" y="f681"/>
                  <a:pt x="f682" y="f683"/>
                  <a:pt x="f684" y="f685"/>
                </a:cubicBezTo>
                <a:cubicBezTo>
                  <a:pt x="f686" y="f687"/>
                  <a:pt x="f688" y="f689"/>
                  <a:pt x="f690" y="f691"/>
                </a:cubicBezTo>
                <a:lnTo>
                  <a:pt x="f692" y="f693"/>
                </a:lnTo>
                <a:cubicBezTo>
                  <a:pt x="f694" y="f695"/>
                  <a:pt x="f696" y="f697"/>
                  <a:pt x="f3" y="f698"/>
                </a:cubicBezTo>
                <a:lnTo>
                  <a:pt x="f3" y="f699"/>
                </a:lnTo>
                <a:cubicBezTo>
                  <a:pt x="f700" y="f701"/>
                  <a:pt x="f702" y="f703"/>
                  <a:pt x="f704" y="f540"/>
                </a:cubicBezTo>
                <a:cubicBezTo>
                  <a:pt x="f705" y="f706"/>
                  <a:pt x="f707" y="f708"/>
                  <a:pt x="f3" y="f709"/>
                </a:cubicBezTo>
                <a:lnTo>
                  <a:pt x="f3" y="f710"/>
                </a:lnTo>
                <a:cubicBezTo>
                  <a:pt x="f711" y="f712"/>
                  <a:pt x="f713" y="f714"/>
                  <a:pt x="f715" y="f716"/>
                </a:cubicBezTo>
                <a:cubicBezTo>
                  <a:pt x="f717" y="f718"/>
                  <a:pt x="f719" y="f720"/>
                  <a:pt x="f721" y="f722"/>
                </a:cubicBezTo>
                <a:lnTo>
                  <a:pt x="f723" y="f724"/>
                </a:lnTo>
                <a:cubicBezTo>
                  <a:pt x="f725" y="f726"/>
                  <a:pt x="f727" y="f728"/>
                  <a:pt x="f729" y="f730"/>
                </a:cubicBezTo>
                <a:cubicBezTo>
                  <a:pt x="f731" y="f732"/>
                  <a:pt x="f733" y="f734"/>
                  <a:pt x="f733" y="f735"/>
                </a:cubicBezTo>
                <a:lnTo>
                  <a:pt x="f736" y="f737"/>
                </a:lnTo>
                <a:lnTo>
                  <a:pt x="f738" y="f739"/>
                </a:lnTo>
                <a:close/>
                <a:moveTo>
                  <a:pt x="f740" y="f677"/>
                </a:moveTo>
                <a:lnTo>
                  <a:pt x="f741" y="f739"/>
                </a:lnTo>
                <a:lnTo>
                  <a:pt x="f742" y="f737"/>
                </a:lnTo>
                <a:lnTo>
                  <a:pt x="f743" y="f735"/>
                </a:lnTo>
                <a:cubicBezTo>
                  <a:pt x="f743" y="f734"/>
                  <a:pt x="f744" y="f732"/>
                  <a:pt x="f745" y="f730"/>
                </a:cubicBezTo>
                <a:cubicBezTo>
                  <a:pt x="f746" y="f728"/>
                  <a:pt x="f747" y="f726"/>
                  <a:pt x="f748" y="f724"/>
                </a:cubicBezTo>
                <a:lnTo>
                  <a:pt x="f749" y="f722"/>
                </a:lnTo>
                <a:cubicBezTo>
                  <a:pt x="f750" y="f720"/>
                  <a:pt x="f751" y="f718"/>
                  <a:pt x="f752" y="f716"/>
                </a:cubicBezTo>
                <a:cubicBezTo>
                  <a:pt x="f753" y="f754"/>
                  <a:pt x="f755" y="f756"/>
                  <a:pt x="f757" y="f660"/>
                </a:cubicBezTo>
                <a:lnTo>
                  <a:pt x="f758" y="f658"/>
                </a:lnTo>
                <a:cubicBezTo>
                  <a:pt x="f759" y="f657"/>
                  <a:pt x="f760" y="f655"/>
                  <a:pt x="f761" y="f653"/>
                </a:cubicBezTo>
                <a:cubicBezTo>
                  <a:pt x="f762" y="f651"/>
                  <a:pt x="f763" y="f649"/>
                  <a:pt x="f764" y="f647"/>
                </a:cubicBezTo>
                <a:lnTo>
                  <a:pt x="f765" y="f645"/>
                </a:lnTo>
                <a:lnTo>
                  <a:pt x="f766" y="f644"/>
                </a:lnTo>
                <a:lnTo>
                  <a:pt x="f767" y="f643"/>
                </a:lnTo>
                <a:cubicBezTo>
                  <a:pt x="f768" y="f641"/>
                  <a:pt x="f769" y="f639"/>
                  <a:pt x="f769" y="f638"/>
                </a:cubicBezTo>
                <a:cubicBezTo>
                  <a:pt x="f769" y="f637"/>
                  <a:pt x="f770" y="f636"/>
                  <a:pt x="f771" y="f635"/>
                </a:cubicBezTo>
                <a:cubicBezTo>
                  <a:pt x="f772" y="f634"/>
                  <a:pt x="f773" y="f633"/>
                  <a:pt x="f774" y="f631"/>
                </a:cubicBezTo>
                <a:lnTo>
                  <a:pt x="f775" y="f629"/>
                </a:lnTo>
                <a:cubicBezTo>
                  <a:pt x="f776" y="f627"/>
                  <a:pt x="f777" y="f625"/>
                  <a:pt x="f778" y="f623"/>
                </a:cubicBezTo>
                <a:cubicBezTo>
                  <a:pt x="f779" y="f780"/>
                  <a:pt x="f781" y="f782"/>
                  <a:pt x="f783" y="f693"/>
                </a:cubicBezTo>
                <a:lnTo>
                  <a:pt x="f784" y="f691"/>
                </a:lnTo>
                <a:cubicBezTo>
                  <a:pt x="f785" y="f689"/>
                  <a:pt x="f786" y="f687"/>
                  <a:pt x="f787" y="f685"/>
                </a:cubicBezTo>
                <a:cubicBezTo>
                  <a:pt x="f788" y="f683"/>
                  <a:pt x="f789" y="f681"/>
                  <a:pt x="f790" y="f679"/>
                </a:cubicBezTo>
                <a:close/>
                <a:moveTo>
                  <a:pt x="f791" y="f677"/>
                </a:moveTo>
                <a:lnTo>
                  <a:pt x="f792" y="f679"/>
                </a:lnTo>
                <a:cubicBezTo>
                  <a:pt x="f793" y="f681"/>
                  <a:pt x="f794" y="f683"/>
                  <a:pt x="f795" y="f685"/>
                </a:cubicBezTo>
                <a:cubicBezTo>
                  <a:pt x="f796" y="f687"/>
                  <a:pt x="f797" y="f689"/>
                  <a:pt x="f798" y="f691"/>
                </a:cubicBezTo>
                <a:lnTo>
                  <a:pt x="f799" y="f693"/>
                </a:lnTo>
                <a:cubicBezTo>
                  <a:pt x="f800" y="f782"/>
                  <a:pt x="f801" y="f780"/>
                  <a:pt x="f802" y="f623"/>
                </a:cubicBezTo>
                <a:cubicBezTo>
                  <a:pt x="f803" y="f625"/>
                  <a:pt x="f804" y="f627"/>
                  <a:pt x="f805" y="f629"/>
                </a:cubicBezTo>
                <a:lnTo>
                  <a:pt x="f806" y="f631"/>
                </a:lnTo>
                <a:cubicBezTo>
                  <a:pt x="f807" y="f633"/>
                  <a:pt x="f94" y="f634"/>
                  <a:pt x="f93" y="f635"/>
                </a:cubicBezTo>
                <a:cubicBezTo>
                  <a:pt x="f92" y="f636"/>
                  <a:pt x="f91" y="f637"/>
                  <a:pt x="f91" y="f638"/>
                </a:cubicBezTo>
                <a:cubicBezTo>
                  <a:pt x="f91" y="f639"/>
                  <a:pt x="f808" y="f641"/>
                  <a:pt x="f809" y="f643"/>
                </a:cubicBezTo>
                <a:lnTo>
                  <a:pt x="f89" y="f644"/>
                </a:lnTo>
                <a:lnTo>
                  <a:pt x="f88" y="f645"/>
                </a:lnTo>
                <a:lnTo>
                  <a:pt x="f810" y="f647"/>
                </a:lnTo>
                <a:cubicBezTo>
                  <a:pt x="f811" y="f649"/>
                  <a:pt x="f812" y="f651"/>
                  <a:pt x="f813" y="f653"/>
                </a:cubicBezTo>
                <a:cubicBezTo>
                  <a:pt x="f814" y="f655"/>
                  <a:pt x="f815" y="f657"/>
                  <a:pt x="f116" y="f658"/>
                </a:cubicBezTo>
                <a:lnTo>
                  <a:pt x="f816" y="f660"/>
                </a:lnTo>
                <a:cubicBezTo>
                  <a:pt x="f817" y="f756"/>
                  <a:pt x="f818" y="f754"/>
                  <a:pt x="f819" y="f716"/>
                </a:cubicBezTo>
                <a:cubicBezTo>
                  <a:pt x="f820" y="f718"/>
                  <a:pt x="f821" y="f720"/>
                  <a:pt x="f822" y="f722"/>
                </a:cubicBezTo>
                <a:lnTo>
                  <a:pt x="f823" y="f724"/>
                </a:lnTo>
                <a:cubicBezTo>
                  <a:pt x="f824" y="f726"/>
                  <a:pt x="f825" y="f728"/>
                  <a:pt x="f826" y="f730"/>
                </a:cubicBezTo>
                <a:cubicBezTo>
                  <a:pt x="f827" y="f732"/>
                  <a:pt x="f828" y="f734"/>
                  <a:pt x="f828" y="f735"/>
                </a:cubicBezTo>
                <a:lnTo>
                  <a:pt x="f829" y="f737"/>
                </a:lnTo>
                <a:lnTo>
                  <a:pt x="f830" y="f739"/>
                </a:lnTo>
                <a:close/>
                <a:moveTo>
                  <a:pt x="f831" y="f677"/>
                </a:moveTo>
                <a:lnTo>
                  <a:pt x="f832" y="f739"/>
                </a:lnTo>
                <a:lnTo>
                  <a:pt x="f833" y="f737"/>
                </a:lnTo>
                <a:lnTo>
                  <a:pt x="f834" y="f735"/>
                </a:lnTo>
                <a:cubicBezTo>
                  <a:pt x="f834" y="f734"/>
                  <a:pt x="f835" y="f732"/>
                  <a:pt x="f836" y="f730"/>
                </a:cubicBezTo>
                <a:cubicBezTo>
                  <a:pt x="f837" y="f728"/>
                  <a:pt x="f838" y="f726"/>
                  <a:pt x="f839" y="f724"/>
                </a:cubicBezTo>
                <a:lnTo>
                  <a:pt x="f840" y="f722"/>
                </a:lnTo>
                <a:cubicBezTo>
                  <a:pt x="f841" y="f720"/>
                  <a:pt x="f842" y="f718"/>
                  <a:pt x="f843" y="f716"/>
                </a:cubicBezTo>
                <a:cubicBezTo>
                  <a:pt x="f844" y="f754"/>
                  <a:pt x="f845" y="f756"/>
                  <a:pt x="f846" y="f660"/>
                </a:cubicBezTo>
                <a:lnTo>
                  <a:pt x="f847" y="f658"/>
                </a:lnTo>
                <a:cubicBezTo>
                  <a:pt x="f848" y="f657"/>
                  <a:pt x="f849" y="f655"/>
                  <a:pt x="f850" y="f653"/>
                </a:cubicBezTo>
                <a:cubicBezTo>
                  <a:pt x="f851" y="f651"/>
                  <a:pt x="f852" y="f649"/>
                  <a:pt x="f853" y="f647"/>
                </a:cubicBezTo>
                <a:lnTo>
                  <a:pt x="f854" y="f645"/>
                </a:lnTo>
                <a:lnTo>
                  <a:pt x="f855" y="f644"/>
                </a:lnTo>
                <a:lnTo>
                  <a:pt x="f856" y="f643"/>
                </a:lnTo>
                <a:cubicBezTo>
                  <a:pt x="f857" y="f641"/>
                  <a:pt x="f858" y="f639"/>
                  <a:pt x="f858" y="f638"/>
                </a:cubicBezTo>
                <a:cubicBezTo>
                  <a:pt x="f858" y="f637"/>
                  <a:pt x="f859" y="f636"/>
                  <a:pt x="f860" y="f635"/>
                </a:cubicBezTo>
                <a:cubicBezTo>
                  <a:pt x="f861" y="f634"/>
                  <a:pt x="f862" y="f633"/>
                  <a:pt x="f863" y="f631"/>
                </a:cubicBezTo>
                <a:lnTo>
                  <a:pt x="f864" y="f629"/>
                </a:lnTo>
                <a:cubicBezTo>
                  <a:pt x="f865" y="f627"/>
                  <a:pt x="f866" y="f625"/>
                  <a:pt x="f867" y="f623"/>
                </a:cubicBezTo>
                <a:cubicBezTo>
                  <a:pt x="f868" y="f780"/>
                  <a:pt x="f869" y="f782"/>
                  <a:pt x="f870" y="f693"/>
                </a:cubicBezTo>
                <a:lnTo>
                  <a:pt x="f871" y="f691"/>
                </a:lnTo>
                <a:cubicBezTo>
                  <a:pt x="f872" y="f689"/>
                  <a:pt x="f873" y="f687"/>
                  <a:pt x="f874" y="f685"/>
                </a:cubicBezTo>
                <a:cubicBezTo>
                  <a:pt x="f875" y="f683"/>
                  <a:pt x="f876" y="f681"/>
                  <a:pt x="f877" y="f679"/>
                </a:cubicBezTo>
                <a:close/>
                <a:moveTo>
                  <a:pt x="f878" y="f677"/>
                </a:moveTo>
                <a:lnTo>
                  <a:pt x="f879" y="f679"/>
                </a:lnTo>
                <a:cubicBezTo>
                  <a:pt x="f880" y="f681"/>
                  <a:pt x="f881" y="f683"/>
                  <a:pt x="f882" y="f685"/>
                </a:cubicBezTo>
                <a:cubicBezTo>
                  <a:pt x="f883" y="f687"/>
                  <a:pt x="f884" y="f689"/>
                  <a:pt x="f885" y="f691"/>
                </a:cubicBezTo>
                <a:lnTo>
                  <a:pt x="f886" y="f693"/>
                </a:lnTo>
                <a:cubicBezTo>
                  <a:pt x="f887" y="f782"/>
                  <a:pt x="f888" y="f780"/>
                  <a:pt x="f889" y="f623"/>
                </a:cubicBezTo>
                <a:cubicBezTo>
                  <a:pt x="f890" y="f625"/>
                  <a:pt x="f891" y="f627"/>
                  <a:pt x="f892" y="f629"/>
                </a:cubicBezTo>
                <a:lnTo>
                  <a:pt x="f893" y="f631"/>
                </a:lnTo>
                <a:cubicBezTo>
                  <a:pt x="f894" y="f633"/>
                  <a:pt x="f163" y="f634"/>
                  <a:pt x="f162" y="f635"/>
                </a:cubicBezTo>
                <a:cubicBezTo>
                  <a:pt x="f161" y="f636"/>
                  <a:pt x="f160" y="f637"/>
                  <a:pt x="f160" y="f638"/>
                </a:cubicBezTo>
                <a:cubicBezTo>
                  <a:pt x="f160" y="f639"/>
                  <a:pt x="f895" y="f641"/>
                  <a:pt x="f896" y="f643"/>
                </a:cubicBezTo>
                <a:lnTo>
                  <a:pt x="f158" y="f644"/>
                </a:lnTo>
                <a:lnTo>
                  <a:pt x="f157" y="f645"/>
                </a:lnTo>
                <a:lnTo>
                  <a:pt x="f897" y="f647"/>
                </a:lnTo>
                <a:cubicBezTo>
                  <a:pt x="f898" y="f649"/>
                  <a:pt x="f899" y="f651"/>
                  <a:pt x="f900" y="f653"/>
                </a:cubicBezTo>
                <a:cubicBezTo>
                  <a:pt x="f901" y="f655"/>
                  <a:pt x="f902" y="f657"/>
                  <a:pt x="f184" y="f658"/>
                </a:cubicBezTo>
                <a:lnTo>
                  <a:pt x="f903" y="f660"/>
                </a:lnTo>
                <a:cubicBezTo>
                  <a:pt x="f904" y="f756"/>
                  <a:pt x="f905" y="f754"/>
                  <a:pt x="f906" y="f716"/>
                </a:cubicBezTo>
                <a:cubicBezTo>
                  <a:pt x="f907" y="f718"/>
                  <a:pt x="f908" y="f720"/>
                  <a:pt x="f909" y="f722"/>
                </a:cubicBezTo>
                <a:lnTo>
                  <a:pt x="f910" y="f724"/>
                </a:lnTo>
                <a:cubicBezTo>
                  <a:pt x="f911" y="f726"/>
                  <a:pt x="f912" y="f728"/>
                  <a:pt x="f913" y="f730"/>
                </a:cubicBezTo>
                <a:cubicBezTo>
                  <a:pt x="f914" y="f732"/>
                  <a:pt x="f915" y="f734"/>
                  <a:pt x="f915" y="f735"/>
                </a:cubicBezTo>
                <a:lnTo>
                  <a:pt x="f916" y="f737"/>
                </a:lnTo>
                <a:lnTo>
                  <a:pt x="f917" y="f739"/>
                </a:lnTo>
                <a:close/>
                <a:moveTo>
                  <a:pt x="f918" y="f677"/>
                </a:moveTo>
                <a:lnTo>
                  <a:pt x="f919" y="f739"/>
                </a:lnTo>
                <a:lnTo>
                  <a:pt x="f920" y="f737"/>
                </a:lnTo>
                <a:lnTo>
                  <a:pt x="f921" y="f735"/>
                </a:lnTo>
                <a:cubicBezTo>
                  <a:pt x="f921" y="f734"/>
                  <a:pt x="f922" y="f732"/>
                  <a:pt x="f923" y="f730"/>
                </a:cubicBezTo>
                <a:cubicBezTo>
                  <a:pt x="f924" y="f728"/>
                  <a:pt x="f925" y="f726"/>
                  <a:pt x="f926" y="f724"/>
                </a:cubicBezTo>
                <a:lnTo>
                  <a:pt x="f927" y="f722"/>
                </a:lnTo>
                <a:cubicBezTo>
                  <a:pt x="f928" y="f720"/>
                  <a:pt x="f929" y="f718"/>
                  <a:pt x="f930" y="f716"/>
                </a:cubicBezTo>
                <a:cubicBezTo>
                  <a:pt x="f931" y="f754"/>
                  <a:pt x="f932" y="f756"/>
                  <a:pt x="f933" y="f660"/>
                </a:cubicBezTo>
                <a:lnTo>
                  <a:pt x="f934" y="f658"/>
                </a:lnTo>
                <a:cubicBezTo>
                  <a:pt x="f935" y="f657"/>
                  <a:pt x="f936" y="f655"/>
                  <a:pt x="f937" y="f653"/>
                </a:cubicBezTo>
                <a:cubicBezTo>
                  <a:pt x="f938" y="f651"/>
                  <a:pt x="f939" y="f649"/>
                  <a:pt x="f940" y="f647"/>
                </a:cubicBezTo>
                <a:lnTo>
                  <a:pt x="f941" y="f645"/>
                </a:lnTo>
                <a:lnTo>
                  <a:pt x="f942" y="f644"/>
                </a:lnTo>
                <a:lnTo>
                  <a:pt x="f943" y="f643"/>
                </a:lnTo>
                <a:cubicBezTo>
                  <a:pt x="f944" y="f641"/>
                  <a:pt x="f945" y="f639"/>
                  <a:pt x="f945" y="f638"/>
                </a:cubicBezTo>
                <a:cubicBezTo>
                  <a:pt x="f945" y="f637"/>
                  <a:pt x="f946" y="f636"/>
                  <a:pt x="f947" y="f635"/>
                </a:cubicBezTo>
                <a:cubicBezTo>
                  <a:pt x="f948" y="f634"/>
                  <a:pt x="f949" y="f633"/>
                  <a:pt x="f950" y="f631"/>
                </a:cubicBezTo>
                <a:lnTo>
                  <a:pt x="f951" y="f629"/>
                </a:lnTo>
                <a:cubicBezTo>
                  <a:pt x="f952" y="f627"/>
                  <a:pt x="f953" y="f625"/>
                  <a:pt x="f954" y="f623"/>
                </a:cubicBezTo>
                <a:cubicBezTo>
                  <a:pt x="f955" y="f780"/>
                  <a:pt x="f956" y="f782"/>
                  <a:pt x="f957" y="f693"/>
                </a:cubicBezTo>
                <a:lnTo>
                  <a:pt x="f958" y="f691"/>
                </a:lnTo>
                <a:cubicBezTo>
                  <a:pt x="f959" y="f689"/>
                  <a:pt x="f960" y="f687"/>
                  <a:pt x="f961" y="f685"/>
                </a:cubicBezTo>
                <a:cubicBezTo>
                  <a:pt x="f962" y="f683"/>
                  <a:pt x="f963" y="f681"/>
                  <a:pt x="f964" y="f679"/>
                </a:cubicBezTo>
                <a:close/>
                <a:moveTo>
                  <a:pt x="f965" y="f677"/>
                </a:moveTo>
                <a:lnTo>
                  <a:pt x="f966" y="f679"/>
                </a:lnTo>
                <a:cubicBezTo>
                  <a:pt x="f967" y="f681"/>
                  <a:pt x="f968" y="f683"/>
                  <a:pt x="f969" y="f685"/>
                </a:cubicBezTo>
                <a:cubicBezTo>
                  <a:pt x="f970" y="f687"/>
                  <a:pt x="f971" y="f689"/>
                  <a:pt x="f972" y="f691"/>
                </a:cubicBezTo>
                <a:lnTo>
                  <a:pt x="f973" y="f693"/>
                </a:lnTo>
                <a:cubicBezTo>
                  <a:pt x="f974" y="f782"/>
                  <a:pt x="f975" y="f780"/>
                  <a:pt x="f976" y="f623"/>
                </a:cubicBezTo>
                <a:cubicBezTo>
                  <a:pt x="f977" y="f625"/>
                  <a:pt x="f978" y="f627"/>
                  <a:pt x="f979" y="f629"/>
                </a:cubicBezTo>
                <a:lnTo>
                  <a:pt x="f980" y="f631"/>
                </a:lnTo>
                <a:cubicBezTo>
                  <a:pt x="f981" y="f633"/>
                  <a:pt x="f982" y="f634"/>
                  <a:pt x="f983" y="f635"/>
                </a:cubicBezTo>
                <a:cubicBezTo>
                  <a:pt x="f984" y="f636"/>
                  <a:pt x="f228" y="f637"/>
                  <a:pt x="f228" y="f638"/>
                </a:cubicBezTo>
                <a:cubicBezTo>
                  <a:pt x="f228" y="f639"/>
                  <a:pt x="f985" y="f641"/>
                  <a:pt x="f986" y="f643"/>
                </a:cubicBezTo>
                <a:lnTo>
                  <a:pt x="f226" y="f644"/>
                </a:lnTo>
                <a:lnTo>
                  <a:pt x="f225" y="f645"/>
                </a:lnTo>
                <a:lnTo>
                  <a:pt x="f987" y="f647"/>
                </a:lnTo>
                <a:cubicBezTo>
                  <a:pt x="f988" y="f649"/>
                  <a:pt x="f989" y="f651"/>
                  <a:pt x="f990" y="f653"/>
                </a:cubicBezTo>
                <a:cubicBezTo>
                  <a:pt x="f991" y="f655"/>
                  <a:pt x="f992" y="f657"/>
                  <a:pt x="f993" y="f658"/>
                </a:cubicBezTo>
                <a:lnTo>
                  <a:pt x="f994" y="f660"/>
                </a:lnTo>
                <a:cubicBezTo>
                  <a:pt x="f995" y="f756"/>
                  <a:pt x="f996" y="f754"/>
                  <a:pt x="f997" y="f716"/>
                </a:cubicBezTo>
                <a:cubicBezTo>
                  <a:pt x="f998" y="f718"/>
                  <a:pt x="f999" y="f720"/>
                  <a:pt x="f1000" y="f722"/>
                </a:cubicBezTo>
                <a:lnTo>
                  <a:pt x="f1001" y="f724"/>
                </a:lnTo>
                <a:cubicBezTo>
                  <a:pt x="f1002" y="f726"/>
                  <a:pt x="f1003" y="f728"/>
                  <a:pt x="f1004" y="f730"/>
                </a:cubicBezTo>
                <a:cubicBezTo>
                  <a:pt x="f1005" y="f732"/>
                  <a:pt x="f1006" y="f734"/>
                  <a:pt x="f1006" y="f735"/>
                </a:cubicBezTo>
                <a:lnTo>
                  <a:pt x="f1007" y="f737"/>
                </a:lnTo>
                <a:lnTo>
                  <a:pt x="f1008" y="f739"/>
                </a:lnTo>
                <a:close/>
                <a:moveTo>
                  <a:pt x="f1009" y="f677"/>
                </a:moveTo>
                <a:lnTo>
                  <a:pt x="f1010" y="f739"/>
                </a:lnTo>
                <a:lnTo>
                  <a:pt x="f1011" y="f737"/>
                </a:lnTo>
                <a:lnTo>
                  <a:pt x="f1012" y="f735"/>
                </a:lnTo>
                <a:cubicBezTo>
                  <a:pt x="f1012" y="f734"/>
                  <a:pt x="f1013" y="f732"/>
                  <a:pt x="f1014" y="f730"/>
                </a:cubicBezTo>
                <a:cubicBezTo>
                  <a:pt x="f1015" y="f728"/>
                  <a:pt x="f1016" y="f726"/>
                  <a:pt x="f1017" y="f724"/>
                </a:cubicBezTo>
                <a:lnTo>
                  <a:pt x="f1018" y="f722"/>
                </a:lnTo>
                <a:cubicBezTo>
                  <a:pt x="f1019" y="f720"/>
                  <a:pt x="f1020" y="f718"/>
                  <a:pt x="f1021" y="f716"/>
                </a:cubicBezTo>
                <a:cubicBezTo>
                  <a:pt x="f1022" y="f754"/>
                  <a:pt x="f1023" y="f756"/>
                  <a:pt x="f1024" y="f660"/>
                </a:cubicBezTo>
                <a:lnTo>
                  <a:pt x="f1025" y="f658"/>
                </a:lnTo>
                <a:cubicBezTo>
                  <a:pt x="f1026" y="f657"/>
                  <a:pt x="f1027" y="f655"/>
                  <a:pt x="f1028" y="f653"/>
                </a:cubicBezTo>
                <a:cubicBezTo>
                  <a:pt x="f1029" y="f651"/>
                  <a:pt x="f1030" y="f649"/>
                  <a:pt x="f1031" y="f647"/>
                </a:cubicBezTo>
                <a:lnTo>
                  <a:pt x="f1032" y="f645"/>
                </a:lnTo>
                <a:lnTo>
                  <a:pt x="f1033" y="f644"/>
                </a:lnTo>
                <a:lnTo>
                  <a:pt x="f1034" y="f643"/>
                </a:lnTo>
                <a:cubicBezTo>
                  <a:pt x="f1035" y="f641"/>
                  <a:pt x="f1036" y="f639"/>
                  <a:pt x="f1036" y="f638"/>
                </a:cubicBezTo>
                <a:cubicBezTo>
                  <a:pt x="f1036" y="f637"/>
                  <a:pt x="f1037" y="f636"/>
                  <a:pt x="f1038" y="f635"/>
                </a:cubicBezTo>
                <a:cubicBezTo>
                  <a:pt x="f1039" y="f634"/>
                  <a:pt x="f1040" y="f633"/>
                  <a:pt x="f1041" y="f631"/>
                </a:cubicBezTo>
                <a:lnTo>
                  <a:pt x="f1042" y="f629"/>
                </a:lnTo>
                <a:cubicBezTo>
                  <a:pt x="f1043" y="f627"/>
                  <a:pt x="f1044" y="f625"/>
                  <a:pt x="f1045" y="f623"/>
                </a:cubicBezTo>
                <a:cubicBezTo>
                  <a:pt x="f1046" y="f780"/>
                  <a:pt x="f1047" y="f782"/>
                  <a:pt x="f1048" y="f693"/>
                </a:cubicBezTo>
                <a:lnTo>
                  <a:pt x="f1049" y="f691"/>
                </a:lnTo>
                <a:cubicBezTo>
                  <a:pt x="f1050" y="f689"/>
                  <a:pt x="f1051" y="f687"/>
                  <a:pt x="f1052" y="f685"/>
                </a:cubicBezTo>
                <a:cubicBezTo>
                  <a:pt x="f1053" y="f683"/>
                  <a:pt x="f1054" y="f681"/>
                  <a:pt x="f1055" y="f679"/>
                </a:cubicBezTo>
                <a:close/>
                <a:moveTo>
                  <a:pt x="f1056" y="f677"/>
                </a:moveTo>
                <a:lnTo>
                  <a:pt x="f1057" y="f679"/>
                </a:lnTo>
                <a:cubicBezTo>
                  <a:pt x="f1058" y="f681"/>
                  <a:pt x="f1059" y="f683"/>
                  <a:pt x="f1060" y="f685"/>
                </a:cubicBezTo>
                <a:cubicBezTo>
                  <a:pt x="f1061" y="f687"/>
                  <a:pt x="f1062" y="f689"/>
                  <a:pt x="f1063" y="f691"/>
                </a:cubicBezTo>
                <a:lnTo>
                  <a:pt x="f1064" y="f693"/>
                </a:lnTo>
                <a:cubicBezTo>
                  <a:pt x="f1065" y="f782"/>
                  <a:pt x="f1066" y="f780"/>
                  <a:pt x="f1067" y="f623"/>
                </a:cubicBezTo>
                <a:cubicBezTo>
                  <a:pt x="f1068" y="f625"/>
                  <a:pt x="f1069" y="f627"/>
                  <a:pt x="f1070" y="f629"/>
                </a:cubicBezTo>
                <a:lnTo>
                  <a:pt x="f1071" y="f631"/>
                </a:lnTo>
                <a:cubicBezTo>
                  <a:pt x="f1072" y="f633"/>
                  <a:pt x="f299" y="f634"/>
                  <a:pt x="f298" y="f635"/>
                </a:cubicBezTo>
                <a:cubicBezTo>
                  <a:pt x="f297" y="f636"/>
                  <a:pt x="f296" y="f637"/>
                  <a:pt x="f296" y="f638"/>
                </a:cubicBezTo>
                <a:cubicBezTo>
                  <a:pt x="f296" y="f639"/>
                  <a:pt x="f1073" y="f641"/>
                  <a:pt x="f1074" y="f643"/>
                </a:cubicBezTo>
                <a:lnTo>
                  <a:pt x="f294" y="f644"/>
                </a:lnTo>
                <a:lnTo>
                  <a:pt x="f293" y="f645"/>
                </a:lnTo>
                <a:lnTo>
                  <a:pt x="f1075" y="f647"/>
                </a:lnTo>
                <a:cubicBezTo>
                  <a:pt x="f1076" y="f649"/>
                  <a:pt x="f1077" y="f651"/>
                  <a:pt x="f1078" y="f653"/>
                </a:cubicBezTo>
                <a:cubicBezTo>
                  <a:pt x="f1079" y="f655"/>
                  <a:pt x="f1080" y="f657"/>
                  <a:pt x="f320" y="f658"/>
                </a:cubicBezTo>
                <a:lnTo>
                  <a:pt x="f1081" y="f660"/>
                </a:lnTo>
                <a:cubicBezTo>
                  <a:pt x="f1082" y="f756"/>
                  <a:pt x="f1083" y="f754"/>
                  <a:pt x="f1084" y="f716"/>
                </a:cubicBezTo>
                <a:cubicBezTo>
                  <a:pt x="f1085" y="f718"/>
                  <a:pt x="f1086" y="f720"/>
                  <a:pt x="f1087" y="f722"/>
                </a:cubicBezTo>
                <a:lnTo>
                  <a:pt x="f1088" y="f724"/>
                </a:lnTo>
                <a:cubicBezTo>
                  <a:pt x="f1089" y="f726"/>
                  <a:pt x="f1090" y="f728"/>
                  <a:pt x="f1091" y="f730"/>
                </a:cubicBezTo>
                <a:cubicBezTo>
                  <a:pt x="f1092" y="f732"/>
                  <a:pt x="f1093" y="f734"/>
                  <a:pt x="f1093" y="f735"/>
                </a:cubicBezTo>
                <a:lnTo>
                  <a:pt x="f1094" y="f737"/>
                </a:lnTo>
                <a:lnTo>
                  <a:pt x="f1095" y="f739"/>
                </a:lnTo>
                <a:close/>
                <a:moveTo>
                  <a:pt x="f1096" y="f677"/>
                </a:moveTo>
                <a:lnTo>
                  <a:pt x="f1097" y="f739"/>
                </a:lnTo>
                <a:lnTo>
                  <a:pt x="f1098" y="f737"/>
                </a:lnTo>
                <a:lnTo>
                  <a:pt x="f1099" y="f735"/>
                </a:lnTo>
                <a:cubicBezTo>
                  <a:pt x="f1099" y="f734"/>
                  <a:pt x="f1100" y="f732"/>
                  <a:pt x="f1101" y="f730"/>
                </a:cubicBezTo>
                <a:cubicBezTo>
                  <a:pt x="f1102" y="f728"/>
                  <a:pt x="f1103" y="f726"/>
                  <a:pt x="f1104" y="f724"/>
                </a:cubicBezTo>
                <a:lnTo>
                  <a:pt x="f1105" y="f722"/>
                </a:lnTo>
                <a:cubicBezTo>
                  <a:pt x="f1106" y="f720"/>
                  <a:pt x="f1107" y="f718"/>
                  <a:pt x="f1108" y="f716"/>
                </a:cubicBezTo>
                <a:cubicBezTo>
                  <a:pt x="f1109" y="f754"/>
                  <a:pt x="f1110" y="f756"/>
                  <a:pt x="f1111" y="f660"/>
                </a:cubicBezTo>
                <a:lnTo>
                  <a:pt x="f1112" y="f658"/>
                </a:lnTo>
                <a:cubicBezTo>
                  <a:pt x="f1113" y="f657"/>
                  <a:pt x="f1114" y="f655"/>
                  <a:pt x="f1115" y="f653"/>
                </a:cubicBezTo>
                <a:cubicBezTo>
                  <a:pt x="f1116" y="f651"/>
                  <a:pt x="f1117" y="f649"/>
                  <a:pt x="f1118" y="f647"/>
                </a:cubicBezTo>
                <a:lnTo>
                  <a:pt x="f1119" y="f645"/>
                </a:lnTo>
                <a:lnTo>
                  <a:pt x="f1120" y="f644"/>
                </a:lnTo>
                <a:lnTo>
                  <a:pt x="f1121" y="f643"/>
                </a:lnTo>
                <a:cubicBezTo>
                  <a:pt x="f1122" y="f641"/>
                  <a:pt x="f1123" y="f639"/>
                  <a:pt x="f1123" y="f638"/>
                </a:cubicBezTo>
                <a:cubicBezTo>
                  <a:pt x="f1123" y="f637"/>
                  <a:pt x="f1124" y="f636"/>
                  <a:pt x="f1125" y="f635"/>
                </a:cubicBezTo>
                <a:cubicBezTo>
                  <a:pt x="f1126" y="f634"/>
                  <a:pt x="f1127" y="f633"/>
                  <a:pt x="f1128" y="f631"/>
                </a:cubicBezTo>
                <a:lnTo>
                  <a:pt x="f1129" y="f629"/>
                </a:lnTo>
                <a:cubicBezTo>
                  <a:pt x="f1130" y="f627"/>
                  <a:pt x="f1131" y="f625"/>
                  <a:pt x="f1132" y="f623"/>
                </a:cubicBezTo>
                <a:cubicBezTo>
                  <a:pt x="f1133" y="f780"/>
                  <a:pt x="f1134" y="f782"/>
                  <a:pt x="f1135" y="f693"/>
                </a:cubicBezTo>
                <a:lnTo>
                  <a:pt x="f1136" y="f691"/>
                </a:lnTo>
                <a:cubicBezTo>
                  <a:pt x="f1137" y="f689"/>
                  <a:pt x="f1138" y="f687"/>
                  <a:pt x="f1139" y="f685"/>
                </a:cubicBezTo>
                <a:cubicBezTo>
                  <a:pt x="f1140" y="f683"/>
                  <a:pt x="f1141" y="f681"/>
                  <a:pt x="f1142" y="f679"/>
                </a:cubicBezTo>
                <a:close/>
                <a:moveTo>
                  <a:pt x="f1143" y="f677"/>
                </a:moveTo>
                <a:lnTo>
                  <a:pt x="f1144" y="f679"/>
                </a:lnTo>
                <a:cubicBezTo>
                  <a:pt x="f1145" y="f681"/>
                  <a:pt x="f1146" y="f683"/>
                  <a:pt x="f1147" y="f685"/>
                </a:cubicBezTo>
                <a:cubicBezTo>
                  <a:pt x="f1148" y="f687"/>
                  <a:pt x="f1149" y="f689"/>
                  <a:pt x="f1150" y="f691"/>
                </a:cubicBezTo>
                <a:lnTo>
                  <a:pt x="f1151" y="f693"/>
                </a:lnTo>
                <a:cubicBezTo>
                  <a:pt x="f1152" y="f782"/>
                  <a:pt x="f1153" y="f780"/>
                  <a:pt x="f1154" y="f623"/>
                </a:cubicBezTo>
                <a:cubicBezTo>
                  <a:pt x="f1155" y="f625"/>
                  <a:pt x="f1156" y="f627"/>
                  <a:pt x="f1157" y="f629"/>
                </a:cubicBezTo>
                <a:lnTo>
                  <a:pt x="f1158" y="f631"/>
                </a:lnTo>
                <a:cubicBezTo>
                  <a:pt x="f1159" y="f633"/>
                  <a:pt x="f367" y="f634"/>
                  <a:pt x="f366" y="f635"/>
                </a:cubicBezTo>
                <a:cubicBezTo>
                  <a:pt x="f365" y="f636"/>
                  <a:pt x="f364" y="f637"/>
                  <a:pt x="f364" y="f638"/>
                </a:cubicBezTo>
                <a:cubicBezTo>
                  <a:pt x="f364" y="f639"/>
                  <a:pt x="f1160" y="f641"/>
                  <a:pt x="f1161" y="f643"/>
                </a:cubicBezTo>
                <a:lnTo>
                  <a:pt x="f362" y="f644"/>
                </a:lnTo>
                <a:lnTo>
                  <a:pt x="f361" y="f645"/>
                </a:lnTo>
                <a:lnTo>
                  <a:pt x="f1162" y="f647"/>
                </a:lnTo>
                <a:cubicBezTo>
                  <a:pt x="f1163" y="f649"/>
                  <a:pt x="f1164" y="f651"/>
                  <a:pt x="f1165" y="f653"/>
                </a:cubicBezTo>
                <a:cubicBezTo>
                  <a:pt x="f1166" y="f655"/>
                  <a:pt x="f1167" y="f657"/>
                  <a:pt x="f388" y="f658"/>
                </a:cubicBezTo>
                <a:lnTo>
                  <a:pt x="f1168" y="f660"/>
                </a:lnTo>
                <a:cubicBezTo>
                  <a:pt x="f1169" y="f756"/>
                  <a:pt x="f1170" y="f754"/>
                  <a:pt x="f1171" y="f716"/>
                </a:cubicBezTo>
                <a:cubicBezTo>
                  <a:pt x="f1172" y="f718"/>
                  <a:pt x="f1173" y="f720"/>
                  <a:pt x="f1174" y="f722"/>
                </a:cubicBezTo>
                <a:lnTo>
                  <a:pt x="f1175" y="f724"/>
                </a:lnTo>
                <a:cubicBezTo>
                  <a:pt x="f1176" y="f726"/>
                  <a:pt x="f1177" y="f728"/>
                  <a:pt x="f1178" y="f730"/>
                </a:cubicBezTo>
                <a:cubicBezTo>
                  <a:pt x="f1179" y="f732"/>
                  <a:pt x="f1180" y="f734"/>
                  <a:pt x="f1180" y="f735"/>
                </a:cubicBezTo>
                <a:lnTo>
                  <a:pt x="f1181" y="f737"/>
                </a:lnTo>
                <a:lnTo>
                  <a:pt x="f1182" y="f739"/>
                </a:lnTo>
                <a:close/>
                <a:moveTo>
                  <a:pt x="f1183" y="f677"/>
                </a:moveTo>
                <a:lnTo>
                  <a:pt x="f1184" y="f739"/>
                </a:lnTo>
                <a:lnTo>
                  <a:pt x="f1185" y="f737"/>
                </a:lnTo>
                <a:lnTo>
                  <a:pt x="f1186" y="f735"/>
                </a:lnTo>
                <a:cubicBezTo>
                  <a:pt x="f1186" y="f734"/>
                  <a:pt x="f1187" y="f732"/>
                  <a:pt x="f1188" y="f730"/>
                </a:cubicBezTo>
                <a:cubicBezTo>
                  <a:pt x="f1189" y="f728"/>
                  <a:pt x="f1190" y="f726"/>
                  <a:pt x="f1191" y="f724"/>
                </a:cubicBezTo>
                <a:lnTo>
                  <a:pt x="f1192" y="f722"/>
                </a:lnTo>
                <a:cubicBezTo>
                  <a:pt x="f1193" y="f720"/>
                  <a:pt x="f1194" y="f718"/>
                  <a:pt x="f1195" y="f716"/>
                </a:cubicBezTo>
                <a:cubicBezTo>
                  <a:pt x="f1196" y="f754"/>
                  <a:pt x="f1197" y="f756"/>
                  <a:pt x="f1198" y="f660"/>
                </a:cubicBezTo>
                <a:lnTo>
                  <a:pt x="f1199" y="f658"/>
                </a:lnTo>
                <a:cubicBezTo>
                  <a:pt x="f1200" y="f657"/>
                  <a:pt x="f1201" y="f655"/>
                  <a:pt x="f1202" y="f653"/>
                </a:cubicBezTo>
                <a:cubicBezTo>
                  <a:pt x="f1203" y="f651"/>
                  <a:pt x="f1204" y="f649"/>
                  <a:pt x="f1205" y="f647"/>
                </a:cubicBezTo>
                <a:lnTo>
                  <a:pt x="f1206" y="f645"/>
                </a:lnTo>
                <a:lnTo>
                  <a:pt x="f1207" y="f644"/>
                </a:lnTo>
                <a:lnTo>
                  <a:pt x="f1208" y="f643"/>
                </a:lnTo>
                <a:cubicBezTo>
                  <a:pt x="f1209" y="f641"/>
                  <a:pt x="f1210" y="f639"/>
                  <a:pt x="f1210" y="f638"/>
                </a:cubicBezTo>
                <a:cubicBezTo>
                  <a:pt x="f1210" y="f637"/>
                  <a:pt x="f1211" y="f636"/>
                  <a:pt x="f1212" y="f635"/>
                </a:cubicBezTo>
                <a:cubicBezTo>
                  <a:pt x="f1213" y="f634"/>
                  <a:pt x="f1214" y="f633"/>
                  <a:pt x="f1215" y="f631"/>
                </a:cubicBezTo>
                <a:lnTo>
                  <a:pt x="f1216" y="f629"/>
                </a:lnTo>
                <a:cubicBezTo>
                  <a:pt x="f1217" y="f627"/>
                  <a:pt x="f1218" y="f625"/>
                  <a:pt x="f1219" y="f623"/>
                </a:cubicBezTo>
                <a:cubicBezTo>
                  <a:pt x="f1220" y="f780"/>
                  <a:pt x="f1221" y="f782"/>
                  <a:pt x="f1222" y="f693"/>
                </a:cubicBezTo>
                <a:lnTo>
                  <a:pt x="f1223" y="f691"/>
                </a:lnTo>
                <a:cubicBezTo>
                  <a:pt x="f1224" y="f689"/>
                  <a:pt x="f1225" y="f687"/>
                  <a:pt x="f1226" y="f685"/>
                </a:cubicBezTo>
                <a:cubicBezTo>
                  <a:pt x="f1227" y="f683"/>
                  <a:pt x="f1228" y="f681"/>
                  <a:pt x="f1229" y="f679"/>
                </a:cubicBezTo>
                <a:close/>
                <a:moveTo>
                  <a:pt x="f1230" y="f677"/>
                </a:moveTo>
                <a:lnTo>
                  <a:pt x="f1231" y="f679"/>
                </a:lnTo>
                <a:cubicBezTo>
                  <a:pt x="f1232" y="f681"/>
                  <a:pt x="f1233" y="f683"/>
                  <a:pt x="f1234" y="f685"/>
                </a:cubicBezTo>
                <a:cubicBezTo>
                  <a:pt x="f1235" y="f687"/>
                  <a:pt x="f1236" y="f689"/>
                  <a:pt x="f1237" y="f691"/>
                </a:cubicBezTo>
                <a:lnTo>
                  <a:pt x="f1238" y="f693"/>
                </a:lnTo>
                <a:cubicBezTo>
                  <a:pt x="f1239" y="f782"/>
                  <a:pt x="f1240" y="f780"/>
                  <a:pt x="f1241" y="f623"/>
                </a:cubicBezTo>
                <a:cubicBezTo>
                  <a:pt x="f1242" y="f625"/>
                  <a:pt x="f1243" y="f627"/>
                  <a:pt x="f1244" y="f629"/>
                </a:cubicBezTo>
                <a:lnTo>
                  <a:pt x="f1245" y="f631"/>
                </a:lnTo>
                <a:cubicBezTo>
                  <a:pt x="f1246" y="f633"/>
                  <a:pt x="f435" y="f634"/>
                  <a:pt x="f434" y="f635"/>
                </a:cubicBezTo>
                <a:cubicBezTo>
                  <a:pt x="f433" y="f636"/>
                  <a:pt x="f432" y="f637"/>
                  <a:pt x="f432" y="f638"/>
                </a:cubicBezTo>
                <a:cubicBezTo>
                  <a:pt x="f432" y="f639"/>
                  <a:pt x="f1247" y="f641"/>
                  <a:pt x="f1248" y="f643"/>
                </a:cubicBezTo>
                <a:lnTo>
                  <a:pt x="f430" y="f644"/>
                </a:lnTo>
                <a:lnTo>
                  <a:pt x="f429" y="f645"/>
                </a:lnTo>
                <a:lnTo>
                  <a:pt x="f1249" y="f647"/>
                </a:lnTo>
                <a:cubicBezTo>
                  <a:pt x="f1250" y="f649"/>
                  <a:pt x="f1251" y="f651"/>
                  <a:pt x="f1252" y="f653"/>
                </a:cubicBezTo>
                <a:cubicBezTo>
                  <a:pt x="f1253" y="f655"/>
                  <a:pt x="f1254" y="f657"/>
                  <a:pt x="f456" y="f658"/>
                </a:cubicBezTo>
                <a:lnTo>
                  <a:pt x="f1255" y="f660"/>
                </a:lnTo>
                <a:cubicBezTo>
                  <a:pt x="f1256" y="f756"/>
                  <a:pt x="f1257" y="f754"/>
                  <a:pt x="f1258" y="f716"/>
                </a:cubicBezTo>
                <a:cubicBezTo>
                  <a:pt x="f1259" y="f718"/>
                  <a:pt x="f1260" y="f720"/>
                  <a:pt x="f1261" y="f722"/>
                </a:cubicBezTo>
                <a:lnTo>
                  <a:pt x="f1262" y="f724"/>
                </a:lnTo>
                <a:cubicBezTo>
                  <a:pt x="f1263" y="f726"/>
                  <a:pt x="f1264" y="f728"/>
                  <a:pt x="f1265" y="f730"/>
                </a:cubicBezTo>
                <a:cubicBezTo>
                  <a:pt x="f1266" y="f732"/>
                  <a:pt x="f1267" y="f734"/>
                  <a:pt x="f1267" y="f735"/>
                </a:cubicBezTo>
                <a:lnTo>
                  <a:pt x="f1268" y="f737"/>
                </a:lnTo>
                <a:lnTo>
                  <a:pt x="f1269" y="f739"/>
                </a:lnTo>
                <a:close/>
                <a:moveTo>
                  <a:pt x="f1270" y="f677"/>
                </a:moveTo>
                <a:lnTo>
                  <a:pt x="f1271" y="f739"/>
                </a:lnTo>
                <a:lnTo>
                  <a:pt x="f1272" y="f737"/>
                </a:lnTo>
                <a:lnTo>
                  <a:pt x="f1273" y="f735"/>
                </a:lnTo>
                <a:cubicBezTo>
                  <a:pt x="f1273" y="f734"/>
                  <a:pt x="f1274" y="f732"/>
                  <a:pt x="f1275" y="f730"/>
                </a:cubicBezTo>
                <a:cubicBezTo>
                  <a:pt x="f1276" y="f728"/>
                  <a:pt x="f1277" y="f726"/>
                  <a:pt x="f1278" y="f724"/>
                </a:cubicBezTo>
                <a:lnTo>
                  <a:pt x="f1279" y="f722"/>
                </a:lnTo>
                <a:cubicBezTo>
                  <a:pt x="f1280" y="f720"/>
                  <a:pt x="f1281" y="f718"/>
                  <a:pt x="f1282" y="f716"/>
                </a:cubicBezTo>
                <a:cubicBezTo>
                  <a:pt x="f1283" y="f754"/>
                  <a:pt x="f1284" y="f756"/>
                  <a:pt x="f1285" y="f660"/>
                </a:cubicBezTo>
                <a:lnTo>
                  <a:pt x="f1286" y="f658"/>
                </a:lnTo>
                <a:cubicBezTo>
                  <a:pt x="f1287" y="f657"/>
                  <a:pt x="f1288" y="f655"/>
                  <a:pt x="f1289" y="f653"/>
                </a:cubicBezTo>
                <a:cubicBezTo>
                  <a:pt x="f1290" y="f651"/>
                  <a:pt x="f1291" y="f649"/>
                  <a:pt x="f1292" y="f647"/>
                </a:cubicBezTo>
                <a:lnTo>
                  <a:pt x="f1293" y="f645"/>
                </a:lnTo>
                <a:lnTo>
                  <a:pt x="f1294" y="f644"/>
                </a:lnTo>
                <a:lnTo>
                  <a:pt x="f1295" y="f643"/>
                </a:lnTo>
                <a:cubicBezTo>
                  <a:pt x="f1296" y="f641"/>
                  <a:pt x="f1297" y="f639"/>
                  <a:pt x="f1297" y="f638"/>
                </a:cubicBezTo>
                <a:cubicBezTo>
                  <a:pt x="f1297" y="f637"/>
                  <a:pt x="f1298" y="f636"/>
                  <a:pt x="f1299" y="f635"/>
                </a:cubicBezTo>
                <a:cubicBezTo>
                  <a:pt x="f1300" y="f634"/>
                  <a:pt x="f1301" y="f633"/>
                  <a:pt x="f1302" y="f631"/>
                </a:cubicBezTo>
                <a:lnTo>
                  <a:pt x="f1303" y="f629"/>
                </a:lnTo>
                <a:cubicBezTo>
                  <a:pt x="f1304" y="f627"/>
                  <a:pt x="f1305" y="f625"/>
                  <a:pt x="f1306" y="f623"/>
                </a:cubicBezTo>
                <a:cubicBezTo>
                  <a:pt x="f1307" y="f780"/>
                  <a:pt x="f1308" y="f782"/>
                  <a:pt x="f1309" y="f693"/>
                </a:cubicBezTo>
                <a:lnTo>
                  <a:pt x="f1310" y="f691"/>
                </a:lnTo>
                <a:cubicBezTo>
                  <a:pt x="f1311" y="f689"/>
                  <a:pt x="f1312" y="f687"/>
                  <a:pt x="f1313" y="f685"/>
                </a:cubicBezTo>
                <a:cubicBezTo>
                  <a:pt x="f1314" y="f683"/>
                  <a:pt x="f1315" y="f681"/>
                  <a:pt x="f1316" y="f679"/>
                </a:cubicBezTo>
                <a:close/>
                <a:moveTo>
                  <a:pt x="f51" y="f1317"/>
                </a:moveTo>
                <a:cubicBezTo>
                  <a:pt x="f1318" y="f1319"/>
                  <a:pt x="f1320" y="f1321"/>
                  <a:pt x="f1322" y="f1323"/>
                </a:cubicBezTo>
                <a:cubicBezTo>
                  <a:pt x="f1324" y="f1325"/>
                  <a:pt x="f1326" y="f1327"/>
                  <a:pt x="f51" y="f1317"/>
                </a:cubicBezTo>
                <a:close/>
                <a:moveTo>
                  <a:pt x="f108" y="f1317"/>
                </a:moveTo>
                <a:cubicBezTo>
                  <a:pt x="f553" y="f1327"/>
                  <a:pt x="f1328" y="f1325"/>
                  <a:pt x="f551" y="f1323"/>
                </a:cubicBezTo>
                <a:cubicBezTo>
                  <a:pt x="f555" y="f1321"/>
                  <a:pt x="f1329" y="f1319"/>
                  <a:pt x="f108" y="f1317"/>
                </a:cubicBezTo>
                <a:close/>
                <a:moveTo>
                  <a:pt x="f138" y="f1317"/>
                </a:moveTo>
                <a:cubicBezTo>
                  <a:pt x="f1330" y="f1319"/>
                  <a:pt x="f1331" y="f1321"/>
                  <a:pt x="f1332" y="f1323"/>
                </a:cubicBezTo>
                <a:cubicBezTo>
                  <a:pt x="f1333" y="f1325"/>
                  <a:pt x="f1334" y="f1327"/>
                  <a:pt x="f138" y="f1317"/>
                </a:cubicBezTo>
                <a:close/>
                <a:moveTo>
                  <a:pt x="f176" y="f1317"/>
                </a:moveTo>
                <a:cubicBezTo>
                  <a:pt x="f564" y="f1327"/>
                  <a:pt x="f1335" y="f1325"/>
                  <a:pt x="f562" y="f1323"/>
                </a:cubicBezTo>
                <a:cubicBezTo>
                  <a:pt x="f566" y="f1321"/>
                  <a:pt x="f1336" y="f1319"/>
                  <a:pt x="f176" y="f1317"/>
                </a:cubicBezTo>
                <a:close/>
                <a:moveTo>
                  <a:pt x="f206" y="f1317"/>
                </a:moveTo>
                <a:cubicBezTo>
                  <a:pt x="f1337" y="f1319"/>
                  <a:pt x="f1338" y="f1321"/>
                  <a:pt x="f1339" y="f1323"/>
                </a:cubicBezTo>
                <a:cubicBezTo>
                  <a:pt x="f1340" y="f1325"/>
                  <a:pt x="f1341" y="f1327"/>
                  <a:pt x="f206" y="f1317"/>
                </a:cubicBezTo>
                <a:close/>
                <a:moveTo>
                  <a:pt x="f244" y="f1317"/>
                </a:moveTo>
                <a:cubicBezTo>
                  <a:pt x="f575" y="f1327"/>
                  <a:pt x="f1342" y="f1325"/>
                  <a:pt x="f573" y="f1323"/>
                </a:cubicBezTo>
                <a:cubicBezTo>
                  <a:pt x="f577" y="f1321"/>
                  <a:pt x="f1343" y="f1319"/>
                  <a:pt x="f244" y="f1317"/>
                </a:cubicBezTo>
                <a:close/>
                <a:moveTo>
                  <a:pt x="f274" y="f1317"/>
                </a:moveTo>
                <a:cubicBezTo>
                  <a:pt x="f1344" y="f1319"/>
                  <a:pt x="f1345" y="f1321"/>
                  <a:pt x="f1346" y="f1323"/>
                </a:cubicBezTo>
                <a:cubicBezTo>
                  <a:pt x="f1347" y="f1325"/>
                  <a:pt x="f1348" y="f1327"/>
                  <a:pt x="f274" y="f1317"/>
                </a:cubicBezTo>
                <a:close/>
                <a:moveTo>
                  <a:pt x="f312" y="f1317"/>
                </a:moveTo>
                <a:cubicBezTo>
                  <a:pt x="f586" y="f1327"/>
                  <a:pt x="f1349" y="f1325"/>
                  <a:pt x="f584" y="f1323"/>
                </a:cubicBezTo>
                <a:cubicBezTo>
                  <a:pt x="f588" y="f1321"/>
                  <a:pt x="f1350" y="f1319"/>
                  <a:pt x="f312" y="f1317"/>
                </a:cubicBezTo>
                <a:close/>
                <a:moveTo>
                  <a:pt x="f342" y="f1317"/>
                </a:moveTo>
                <a:cubicBezTo>
                  <a:pt x="f1351" y="f1319"/>
                  <a:pt x="f1352" y="f1321"/>
                  <a:pt x="f1353" y="f1323"/>
                </a:cubicBezTo>
                <a:cubicBezTo>
                  <a:pt x="f1354" y="f1325"/>
                  <a:pt x="f1355" y="f1327"/>
                  <a:pt x="f342" y="f1317"/>
                </a:cubicBezTo>
                <a:close/>
                <a:moveTo>
                  <a:pt x="f380" y="f1317"/>
                </a:moveTo>
                <a:cubicBezTo>
                  <a:pt x="f597" y="f1327"/>
                  <a:pt x="f1356" y="f1325"/>
                  <a:pt x="f595" y="f1323"/>
                </a:cubicBezTo>
                <a:cubicBezTo>
                  <a:pt x="f599" y="f1321"/>
                  <a:pt x="f1357" y="f1319"/>
                  <a:pt x="f380" y="f1317"/>
                </a:cubicBezTo>
                <a:close/>
                <a:moveTo>
                  <a:pt x="f410" y="f1317"/>
                </a:moveTo>
                <a:cubicBezTo>
                  <a:pt x="f1358" y="f1319"/>
                  <a:pt x="f1359" y="f1321"/>
                  <a:pt x="f1360" y="f1323"/>
                </a:cubicBezTo>
                <a:cubicBezTo>
                  <a:pt x="f1361" y="f1325"/>
                  <a:pt x="f1362" y="f1327"/>
                  <a:pt x="f410" y="f1317"/>
                </a:cubicBezTo>
                <a:close/>
                <a:moveTo>
                  <a:pt x="f448" y="f1317"/>
                </a:moveTo>
                <a:cubicBezTo>
                  <a:pt x="f608" y="f1327"/>
                  <a:pt x="f1363" y="f1325"/>
                  <a:pt x="f606" y="f1323"/>
                </a:cubicBezTo>
                <a:cubicBezTo>
                  <a:pt x="f610" y="f1321"/>
                  <a:pt x="f1364" y="f1319"/>
                  <a:pt x="f448" y="f1317"/>
                </a:cubicBezTo>
                <a:close/>
                <a:moveTo>
                  <a:pt x="f478" y="f1317"/>
                </a:moveTo>
                <a:cubicBezTo>
                  <a:pt x="f1365" y="f1319"/>
                  <a:pt x="f1366" y="f1321"/>
                  <a:pt x="f1367" y="f1323"/>
                </a:cubicBezTo>
                <a:cubicBezTo>
                  <a:pt x="f1368" y="f1325"/>
                  <a:pt x="f1369" y="f1327"/>
                  <a:pt x="f478" y="f1317"/>
                </a:cubicBezTo>
                <a:close/>
                <a:moveTo>
                  <a:pt x="f3" y="f1370"/>
                </a:moveTo>
                <a:lnTo>
                  <a:pt x="f3" y="f1371"/>
                </a:lnTo>
                <a:cubicBezTo>
                  <a:pt x="f1372" y="f1373"/>
                  <a:pt x="f1374" y="f1375"/>
                  <a:pt x="f704" y="f1323"/>
                </a:cubicBezTo>
                <a:cubicBezTo>
                  <a:pt x="f1376" y="f1377"/>
                  <a:pt x="f1378" y="f1379"/>
                  <a:pt x="f3" y="f1380"/>
                </a:cubicBezTo>
                <a:lnTo>
                  <a:pt x="f3" y="f1381"/>
                </a:lnTo>
                <a:cubicBezTo>
                  <a:pt x="f1382" y="f1383"/>
                  <a:pt x="f1384" y="f1385"/>
                  <a:pt x="f1386" y="f1387"/>
                </a:cubicBezTo>
                <a:lnTo>
                  <a:pt x="f690" y="f1388"/>
                </a:lnTo>
                <a:cubicBezTo>
                  <a:pt x="f1389" y="f1390"/>
                  <a:pt x="f1391" y="f1392"/>
                  <a:pt x="f1393" y="f1394"/>
                </a:cubicBezTo>
                <a:cubicBezTo>
                  <a:pt x="f1395" y="f1396"/>
                  <a:pt x="f1397" y="f1398"/>
                  <a:pt x="f1399" y="f1400"/>
                </a:cubicBezTo>
                <a:lnTo>
                  <a:pt x="f676" y="f1401"/>
                </a:lnTo>
                <a:lnTo>
                  <a:pt x="f738" y="f1402"/>
                </a:lnTo>
                <a:lnTo>
                  <a:pt x="f1403" y="f1404"/>
                </a:lnTo>
                <a:cubicBezTo>
                  <a:pt x="f1405" y="f1406"/>
                  <a:pt x="f733" y="f1407"/>
                  <a:pt x="f733" y="f1408"/>
                </a:cubicBezTo>
                <a:cubicBezTo>
                  <a:pt x="f733" y="f1409"/>
                  <a:pt x="f731" y="f1410"/>
                  <a:pt x="f729" y="f1411"/>
                </a:cubicBezTo>
                <a:cubicBezTo>
                  <a:pt x="f727" y="f1412"/>
                  <a:pt x="f1413" y="f1414"/>
                  <a:pt x="f1415" y="f1416"/>
                </a:cubicBezTo>
                <a:lnTo>
                  <a:pt x="f1417" y="f1418"/>
                </a:lnTo>
                <a:cubicBezTo>
                  <a:pt x="f1419" y="f1420"/>
                  <a:pt x="f1421" y="f1422"/>
                  <a:pt x="f1423" y="f1424"/>
                </a:cubicBezTo>
                <a:cubicBezTo>
                  <a:pt x="f713" y="f1425"/>
                  <a:pt x="f1426" y="f1427"/>
                  <a:pt x="f3" y="f1370"/>
                </a:cubicBezTo>
                <a:close/>
                <a:moveTo>
                  <a:pt x="f23" y="f1428"/>
                </a:moveTo>
                <a:lnTo>
                  <a:pt x="f25" y="f1429"/>
                </a:lnTo>
                <a:cubicBezTo>
                  <a:pt x="f27" y="f1430"/>
                  <a:pt x="f29" y="f1431"/>
                  <a:pt x="f31" y="f1432"/>
                </a:cubicBezTo>
                <a:cubicBezTo>
                  <a:pt x="f33" y="f1433"/>
                  <a:pt x="f35" y="f1434"/>
                  <a:pt x="f37" y="f1435"/>
                </a:cubicBezTo>
                <a:lnTo>
                  <a:pt x="f39" y="f1436"/>
                </a:lnTo>
                <a:cubicBezTo>
                  <a:pt x="f1437" y="f1438"/>
                  <a:pt x="f1439" y="f1440"/>
                  <a:pt x="f1441" y="f1424"/>
                </a:cubicBezTo>
                <a:cubicBezTo>
                  <a:pt x="f1442" y="f1422"/>
                  <a:pt x="f1443" y="f1420"/>
                  <a:pt x="f1444" y="f1418"/>
                </a:cubicBezTo>
                <a:lnTo>
                  <a:pt x="f1445" y="f1416"/>
                </a:lnTo>
                <a:cubicBezTo>
                  <a:pt x="f1446" y="f1414"/>
                  <a:pt x="f1447" y="f1412"/>
                  <a:pt x="f1448" y="f1411"/>
                </a:cubicBezTo>
                <a:cubicBezTo>
                  <a:pt x="f1449" y="f1410"/>
                  <a:pt x="f1450" y="f1409"/>
                  <a:pt x="f1450" y="f1408"/>
                </a:cubicBezTo>
                <a:cubicBezTo>
                  <a:pt x="f1450" y="f1407"/>
                  <a:pt x="f1451" y="f1406"/>
                  <a:pt x="f1452" y="f1404"/>
                </a:cubicBezTo>
                <a:lnTo>
                  <a:pt x="f1453" y="f1402"/>
                </a:lnTo>
                <a:lnTo>
                  <a:pt x="f1454" y="f1401"/>
                </a:lnTo>
                <a:lnTo>
                  <a:pt x="f1455" y="f1400"/>
                </a:lnTo>
                <a:cubicBezTo>
                  <a:pt x="f1456" y="f1398"/>
                  <a:pt x="f1457" y="f1396"/>
                  <a:pt x="f1458" y="f1394"/>
                </a:cubicBezTo>
                <a:cubicBezTo>
                  <a:pt x="f1459" y="f1392"/>
                  <a:pt x="f1460" y="f1390"/>
                  <a:pt x="f1461" y="f1388"/>
                </a:cubicBezTo>
                <a:lnTo>
                  <a:pt x="f1462" y="f1387"/>
                </a:lnTo>
                <a:cubicBezTo>
                  <a:pt x="f1463" y="f1464"/>
                  <a:pt x="f1465" y="f1466"/>
                  <a:pt x="f63" y="f1467"/>
                </a:cubicBezTo>
                <a:cubicBezTo>
                  <a:pt x="f65" y="f1468"/>
                  <a:pt x="f67" y="f1469"/>
                  <a:pt x="f69" y="f1470"/>
                </a:cubicBezTo>
                <a:lnTo>
                  <a:pt x="f71" y="f1471"/>
                </a:lnTo>
                <a:cubicBezTo>
                  <a:pt x="f73" y="f1472"/>
                  <a:pt x="f75" y="f1473"/>
                  <a:pt x="f77" y="f1474"/>
                </a:cubicBezTo>
                <a:cubicBezTo>
                  <a:pt x="f79" y="f1475"/>
                  <a:pt x="f81" y="f1476"/>
                  <a:pt x="f81" y="f1477"/>
                </a:cubicBezTo>
                <a:lnTo>
                  <a:pt x="f84" y="f1478"/>
                </a:lnTo>
                <a:lnTo>
                  <a:pt x="f86" y="f1479"/>
                </a:lnTo>
                <a:close/>
                <a:moveTo>
                  <a:pt x="f88" y="f1428"/>
                </a:moveTo>
                <a:lnTo>
                  <a:pt x="f89" y="f1479"/>
                </a:lnTo>
                <a:lnTo>
                  <a:pt x="f90" y="f1478"/>
                </a:lnTo>
                <a:lnTo>
                  <a:pt x="f91" y="f1477"/>
                </a:lnTo>
                <a:cubicBezTo>
                  <a:pt x="f91" y="f1476"/>
                  <a:pt x="f92" y="f1475"/>
                  <a:pt x="f93" y="f1474"/>
                </a:cubicBezTo>
                <a:cubicBezTo>
                  <a:pt x="f94" y="f1473"/>
                  <a:pt x="f95" y="f1472"/>
                  <a:pt x="f96" y="f1471"/>
                </a:cubicBezTo>
                <a:lnTo>
                  <a:pt x="f97" y="f1470"/>
                </a:lnTo>
                <a:cubicBezTo>
                  <a:pt x="f98" y="f1469"/>
                  <a:pt x="f99" y="f1468"/>
                  <a:pt x="f100" y="f1467"/>
                </a:cubicBezTo>
                <a:cubicBezTo>
                  <a:pt x="f801" y="f1466"/>
                  <a:pt x="f800" y="f1464"/>
                  <a:pt x="f1480" y="f1387"/>
                </a:cubicBezTo>
                <a:lnTo>
                  <a:pt x="f798" y="f1388"/>
                </a:lnTo>
                <a:cubicBezTo>
                  <a:pt x="f1481" y="f1390"/>
                  <a:pt x="f1482" y="f1392"/>
                  <a:pt x="f1483" y="f1394"/>
                </a:cubicBezTo>
                <a:cubicBezTo>
                  <a:pt x="f1484" y="f1396"/>
                  <a:pt x="f1485" y="f1398"/>
                  <a:pt x="f1486" y="f1400"/>
                </a:cubicBezTo>
                <a:lnTo>
                  <a:pt x="f791" y="f1401"/>
                </a:lnTo>
                <a:lnTo>
                  <a:pt x="f830" y="f1402"/>
                </a:lnTo>
                <a:lnTo>
                  <a:pt x="f1487" y="f1404"/>
                </a:lnTo>
                <a:cubicBezTo>
                  <a:pt x="f1488" y="f1406"/>
                  <a:pt x="f828" y="f1407"/>
                  <a:pt x="f828" y="f1408"/>
                </a:cubicBezTo>
                <a:cubicBezTo>
                  <a:pt x="f828" y="f1409"/>
                  <a:pt x="f827" y="f1410"/>
                  <a:pt x="f826" y="f1411"/>
                </a:cubicBezTo>
                <a:cubicBezTo>
                  <a:pt x="f825" y="f1412"/>
                  <a:pt x="f1489" y="f1414"/>
                  <a:pt x="f1490" y="f1416"/>
                </a:cubicBezTo>
                <a:lnTo>
                  <a:pt x="f1491" y="f1418"/>
                </a:lnTo>
                <a:cubicBezTo>
                  <a:pt x="f1492" y="f1420"/>
                  <a:pt x="f1493" y="f1422"/>
                  <a:pt x="f1494" y="f1424"/>
                </a:cubicBezTo>
                <a:cubicBezTo>
                  <a:pt x="f818" y="f1440"/>
                  <a:pt x="f817" y="f1438"/>
                  <a:pt x="f115" y="f1436"/>
                </a:cubicBezTo>
                <a:lnTo>
                  <a:pt x="f116" y="f1435"/>
                </a:lnTo>
                <a:cubicBezTo>
                  <a:pt x="f117" y="f1434"/>
                  <a:pt x="f118" y="f1433"/>
                  <a:pt x="f119" y="f1432"/>
                </a:cubicBezTo>
                <a:cubicBezTo>
                  <a:pt x="f120" y="f1431"/>
                  <a:pt x="f121" y="f1430"/>
                  <a:pt x="f122" y="f1429"/>
                </a:cubicBezTo>
                <a:close/>
                <a:moveTo>
                  <a:pt x="f123" y="f1428"/>
                </a:moveTo>
                <a:lnTo>
                  <a:pt x="f124" y="f1429"/>
                </a:lnTo>
                <a:cubicBezTo>
                  <a:pt x="f125" y="f1430"/>
                  <a:pt x="f126" y="f1431"/>
                  <a:pt x="f127" y="f1432"/>
                </a:cubicBezTo>
                <a:cubicBezTo>
                  <a:pt x="f128" y="f1433"/>
                  <a:pt x="f129" y="f1434"/>
                  <a:pt x="f130" y="f1435"/>
                </a:cubicBezTo>
                <a:lnTo>
                  <a:pt x="f131" y="f1436"/>
                </a:lnTo>
                <a:cubicBezTo>
                  <a:pt x="f1495" y="f1438"/>
                  <a:pt x="f1496" y="f1440"/>
                  <a:pt x="f1497" y="f1424"/>
                </a:cubicBezTo>
                <a:cubicBezTo>
                  <a:pt x="f1498" y="f1422"/>
                  <a:pt x="f1499" y="f1420"/>
                  <a:pt x="f1500" y="f1418"/>
                </a:cubicBezTo>
                <a:lnTo>
                  <a:pt x="f1501" y="f1416"/>
                </a:lnTo>
                <a:cubicBezTo>
                  <a:pt x="f1502" y="f1414"/>
                  <a:pt x="f1503" y="f1412"/>
                  <a:pt x="f1504" y="f1411"/>
                </a:cubicBezTo>
                <a:cubicBezTo>
                  <a:pt x="f1505" y="f1410"/>
                  <a:pt x="f1506" y="f1409"/>
                  <a:pt x="f1506" y="f1408"/>
                </a:cubicBezTo>
                <a:cubicBezTo>
                  <a:pt x="f1506" y="f1407"/>
                  <a:pt x="f1507" y="f1406"/>
                  <a:pt x="f1508" y="f1404"/>
                </a:cubicBezTo>
                <a:lnTo>
                  <a:pt x="f1509" y="f1402"/>
                </a:lnTo>
                <a:lnTo>
                  <a:pt x="f1510" y="f1401"/>
                </a:lnTo>
                <a:lnTo>
                  <a:pt x="f1511" y="f1400"/>
                </a:lnTo>
                <a:cubicBezTo>
                  <a:pt x="f1512" y="f1398"/>
                  <a:pt x="f1513" y="f1396"/>
                  <a:pt x="f1514" y="f1394"/>
                </a:cubicBezTo>
                <a:cubicBezTo>
                  <a:pt x="f1515" y="f1392"/>
                  <a:pt x="f1516" y="f1390"/>
                  <a:pt x="f1517" y="f1388"/>
                </a:cubicBezTo>
                <a:lnTo>
                  <a:pt x="f1518" y="f1387"/>
                </a:lnTo>
                <a:cubicBezTo>
                  <a:pt x="f1519" y="f1464"/>
                  <a:pt x="f1520" y="f1466"/>
                  <a:pt x="f145" y="f1467"/>
                </a:cubicBezTo>
                <a:cubicBezTo>
                  <a:pt x="f146" y="f1468"/>
                  <a:pt x="f147" y="f1469"/>
                  <a:pt x="f148" y="f1470"/>
                </a:cubicBezTo>
                <a:lnTo>
                  <a:pt x="f149" y="f1471"/>
                </a:lnTo>
                <a:cubicBezTo>
                  <a:pt x="f150" y="f1472"/>
                  <a:pt x="f151" y="f1473"/>
                  <a:pt x="f152" y="f1474"/>
                </a:cubicBezTo>
                <a:cubicBezTo>
                  <a:pt x="f153" y="f1475"/>
                  <a:pt x="f154" y="f1476"/>
                  <a:pt x="f154" y="f1477"/>
                </a:cubicBezTo>
                <a:lnTo>
                  <a:pt x="f155" y="f1478"/>
                </a:lnTo>
                <a:lnTo>
                  <a:pt x="f156" y="f1479"/>
                </a:lnTo>
                <a:close/>
                <a:moveTo>
                  <a:pt x="f157" y="f1428"/>
                </a:moveTo>
                <a:lnTo>
                  <a:pt x="f158" y="f1479"/>
                </a:lnTo>
                <a:lnTo>
                  <a:pt x="f159" y="f1478"/>
                </a:lnTo>
                <a:lnTo>
                  <a:pt x="f160" y="f1477"/>
                </a:lnTo>
                <a:cubicBezTo>
                  <a:pt x="f160" y="f1476"/>
                  <a:pt x="f161" y="f1475"/>
                  <a:pt x="f162" y="f1474"/>
                </a:cubicBezTo>
                <a:cubicBezTo>
                  <a:pt x="f163" y="f1473"/>
                  <a:pt x="f164" y="f1472"/>
                  <a:pt x="f165" y="f1471"/>
                </a:cubicBezTo>
                <a:lnTo>
                  <a:pt x="f166" y="f1470"/>
                </a:lnTo>
                <a:cubicBezTo>
                  <a:pt x="f167" y="f1469"/>
                  <a:pt x="f168" y="f1468"/>
                  <a:pt x="f169" y="f1467"/>
                </a:cubicBezTo>
                <a:cubicBezTo>
                  <a:pt x="f888" y="f1466"/>
                  <a:pt x="f887" y="f1464"/>
                  <a:pt x="f1521" y="f1387"/>
                </a:cubicBezTo>
                <a:lnTo>
                  <a:pt x="f885" y="f1388"/>
                </a:lnTo>
                <a:cubicBezTo>
                  <a:pt x="f1522" y="f1390"/>
                  <a:pt x="f1523" y="f1392"/>
                  <a:pt x="f1524" y="f1394"/>
                </a:cubicBezTo>
                <a:cubicBezTo>
                  <a:pt x="f1525" y="f1396"/>
                  <a:pt x="f1526" y="f1398"/>
                  <a:pt x="f1527" y="f1400"/>
                </a:cubicBezTo>
                <a:lnTo>
                  <a:pt x="f878" y="f1401"/>
                </a:lnTo>
                <a:lnTo>
                  <a:pt x="f917" y="f1402"/>
                </a:lnTo>
                <a:lnTo>
                  <a:pt x="f1528" y="f1404"/>
                </a:lnTo>
                <a:cubicBezTo>
                  <a:pt x="f1529" y="f1406"/>
                  <a:pt x="f915" y="f1407"/>
                  <a:pt x="f915" y="f1408"/>
                </a:cubicBezTo>
                <a:cubicBezTo>
                  <a:pt x="f915" y="f1409"/>
                  <a:pt x="f914" y="f1410"/>
                  <a:pt x="f913" y="f1411"/>
                </a:cubicBezTo>
                <a:cubicBezTo>
                  <a:pt x="f912" y="f1412"/>
                  <a:pt x="f1530" y="f1414"/>
                  <a:pt x="f1531" y="f1416"/>
                </a:cubicBezTo>
                <a:lnTo>
                  <a:pt x="f1532" y="f1418"/>
                </a:lnTo>
                <a:cubicBezTo>
                  <a:pt x="f1533" y="f1420"/>
                  <a:pt x="f1534" y="f1422"/>
                  <a:pt x="f1535" y="f1424"/>
                </a:cubicBezTo>
                <a:cubicBezTo>
                  <a:pt x="f905" y="f1440"/>
                  <a:pt x="f904" y="f1438"/>
                  <a:pt x="f183" y="f1436"/>
                </a:cubicBezTo>
                <a:lnTo>
                  <a:pt x="f184" y="f1435"/>
                </a:lnTo>
                <a:cubicBezTo>
                  <a:pt x="f185" y="f1434"/>
                  <a:pt x="f186" y="f1433"/>
                  <a:pt x="f187" y="f1432"/>
                </a:cubicBezTo>
                <a:cubicBezTo>
                  <a:pt x="f188" y="f1431"/>
                  <a:pt x="f189" y="f1430"/>
                  <a:pt x="f190" y="f1429"/>
                </a:cubicBezTo>
                <a:close/>
                <a:moveTo>
                  <a:pt x="f191" y="f1428"/>
                </a:moveTo>
                <a:lnTo>
                  <a:pt x="f192" y="f1429"/>
                </a:lnTo>
                <a:cubicBezTo>
                  <a:pt x="f193" y="f1430"/>
                  <a:pt x="f194" y="f1431"/>
                  <a:pt x="f195" y="f1432"/>
                </a:cubicBezTo>
                <a:cubicBezTo>
                  <a:pt x="f196" y="f1433"/>
                  <a:pt x="f197" y="f1434"/>
                  <a:pt x="f198" y="f1435"/>
                </a:cubicBezTo>
                <a:lnTo>
                  <a:pt x="f199" y="f1436"/>
                </a:lnTo>
                <a:cubicBezTo>
                  <a:pt x="f1536" y="f1438"/>
                  <a:pt x="f1537" y="f1440"/>
                  <a:pt x="f1538" y="f1424"/>
                </a:cubicBezTo>
                <a:cubicBezTo>
                  <a:pt x="f1539" y="f1422"/>
                  <a:pt x="f1540" y="f1420"/>
                  <a:pt x="f1541" y="f1418"/>
                </a:cubicBezTo>
                <a:lnTo>
                  <a:pt x="f1542" y="f1416"/>
                </a:lnTo>
                <a:cubicBezTo>
                  <a:pt x="f1543" y="f1414"/>
                  <a:pt x="f1544" y="f1412"/>
                  <a:pt x="f1545" y="f1411"/>
                </a:cubicBezTo>
                <a:cubicBezTo>
                  <a:pt x="f1546" y="f1410"/>
                  <a:pt x="f1547" y="f1409"/>
                  <a:pt x="f1547" y="f1408"/>
                </a:cubicBezTo>
                <a:cubicBezTo>
                  <a:pt x="f1547" y="f1407"/>
                  <a:pt x="f1548" y="f1406"/>
                  <a:pt x="f1549" y="f1404"/>
                </a:cubicBezTo>
                <a:lnTo>
                  <a:pt x="f1550" y="f1402"/>
                </a:lnTo>
                <a:lnTo>
                  <a:pt x="f1551" y="f1401"/>
                </a:lnTo>
                <a:lnTo>
                  <a:pt x="f1552" y="f1400"/>
                </a:lnTo>
                <a:cubicBezTo>
                  <a:pt x="f1553" y="f1398"/>
                  <a:pt x="f1554" y="f1396"/>
                  <a:pt x="f1555" y="f1394"/>
                </a:cubicBezTo>
                <a:cubicBezTo>
                  <a:pt x="f1556" y="f1392"/>
                  <a:pt x="f1557" y="f1390"/>
                  <a:pt x="f1558" y="f1388"/>
                </a:cubicBezTo>
                <a:lnTo>
                  <a:pt x="f1559" y="f1387"/>
                </a:lnTo>
                <a:cubicBezTo>
                  <a:pt x="f1560" y="f1464"/>
                  <a:pt x="f1561" y="f1466"/>
                  <a:pt x="f213" y="f1467"/>
                </a:cubicBezTo>
                <a:cubicBezTo>
                  <a:pt x="f214" y="f1468"/>
                  <a:pt x="f215" y="f1469"/>
                  <a:pt x="f216" y="f1470"/>
                </a:cubicBezTo>
                <a:lnTo>
                  <a:pt x="f217" y="f1471"/>
                </a:lnTo>
                <a:cubicBezTo>
                  <a:pt x="f218" y="f1472"/>
                  <a:pt x="f219" y="f1473"/>
                  <a:pt x="f220" y="f1474"/>
                </a:cubicBezTo>
                <a:cubicBezTo>
                  <a:pt x="f221" y="f1475"/>
                  <a:pt x="f222" y="f1476"/>
                  <a:pt x="f222" y="f1477"/>
                </a:cubicBezTo>
                <a:lnTo>
                  <a:pt x="f223" y="f1478"/>
                </a:lnTo>
                <a:lnTo>
                  <a:pt x="f224" y="f1479"/>
                </a:lnTo>
                <a:close/>
                <a:moveTo>
                  <a:pt x="f225" y="f1428"/>
                </a:moveTo>
                <a:lnTo>
                  <a:pt x="f226" y="f1479"/>
                </a:lnTo>
                <a:lnTo>
                  <a:pt x="f227" y="f1478"/>
                </a:lnTo>
                <a:lnTo>
                  <a:pt x="f228" y="f1477"/>
                </a:lnTo>
                <a:cubicBezTo>
                  <a:pt x="f228" y="f1476"/>
                  <a:pt x="f984" y="f1475"/>
                  <a:pt x="f983" y="f1474"/>
                </a:cubicBezTo>
                <a:cubicBezTo>
                  <a:pt x="f982" y="f1473"/>
                  <a:pt x="f232" y="f1472"/>
                  <a:pt x="f1562" y="f1471"/>
                </a:cubicBezTo>
                <a:lnTo>
                  <a:pt x="f234" y="f1470"/>
                </a:lnTo>
                <a:cubicBezTo>
                  <a:pt x="f1563" y="f1469"/>
                  <a:pt x="f236" y="f1468"/>
                  <a:pt x="f1564" y="f1467"/>
                </a:cubicBezTo>
                <a:cubicBezTo>
                  <a:pt x="f975" y="f1466"/>
                  <a:pt x="f974" y="f1464"/>
                  <a:pt x="f1565" y="f1387"/>
                </a:cubicBezTo>
                <a:lnTo>
                  <a:pt x="f972" y="f1388"/>
                </a:lnTo>
                <a:cubicBezTo>
                  <a:pt x="f1566" y="f1390"/>
                  <a:pt x="f1567" y="f1392"/>
                  <a:pt x="f1568" y="f1394"/>
                </a:cubicBezTo>
                <a:cubicBezTo>
                  <a:pt x="f1569" y="f1396"/>
                  <a:pt x="f1570" y="f1398"/>
                  <a:pt x="f1571" y="f1400"/>
                </a:cubicBezTo>
                <a:lnTo>
                  <a:pt x="f965" y="f1401"/>
                </a:lnTo>
                <a:lnTo>
                  <a:pt x="f1008" y="f1402"/>
                </a:lnTo>
                <a:lnTo>
                  <a:pt x="f1572" y="f1404"/>
                </a:lnTo>
                <a:cubicBezTo>
                  <a:pt x="f1573" y="f1406"/>
                  <a:pt x="f1006" y="f1407"/>
                  <a:pt x="f1006" y="f1408"/>
                </a:cubicBezTo>
                <a:cubicBezTo>
                  <a:pt x="f1006" y="f1409"/>
                  <a:pt x="f1005" y="f1410"/>
                  <a:pt x="f1004" y="f1411"/>
                </a:cubicBezTo>
                <a:cubicBezTo>
                  <a:pt x="f1003" y="f1412"/>
                  <a:pt x="f1574" y="f1414"/>
                  <a:pt x="f1575" y="f1416"/>
                </a:cubicBezTo>
                <a:lnTo>
                  <a:pt x="f1576" y="f1418"/>
                </a:lnTo>
                <a:cubicBezTo>
                  <a:pt x="f1577" y="f1420"/>
                  <a:pt x="f1578" y="f1422"/>
                  <a:pt x="f1579" y="f1424"/>
                </a:cubicBezTo>
                <a:cubicBezTo>
                  <a:pt x="f996" y="f1440"/>
                  <a:pt x="f995" y="f1438"/>
                  <a:pt x="f1580" y="f1436"/>
                </a:cubicBezTo>
                <a:lnTo>
                  <a:pt x="f993" y="f1435"/>
                </a:lnTo>
                <a:cubicBezTo>
                  <a:pt x="f253" y="f1434"/>
                  <a:pt x="f254" y="f1433"/>
                  <a:pt x="f255" y="f1432"/>
                </a:cubicBezTo>
                <a:cubicBezTo>
                  <a:pt x="f1581" y="f1431"/>
                  <a:pt x="f257" y="f1430"/>
                  <a:pt x="f1582" y="f1429"/>
                </a:cubicBezTo>
                <a:close/>
                <a:moveTo>
                  <a:pt x="f259" y="f1428"/>
                </a:moveTo>
                <a:lnTo>
                  <a:pt x="f260" y="f1429"/>
                </a:lnTo>
                <a:cubicBezTo>
                  <a:pt x="f261" y="f1430"/>
                  <a:pt x="f262" y="f1431"/>
                  <a:pt x="f263" y="f1432"/>
                </a:cubicBezTo>
                <a:cubicBezTo>
                  <a:pt x="f264" y="f1433"/>
                  <a:pt x="f265" y="f1434"/>
                  <a:pt x="f266" y="f1435"/>
                </a:cubicBezTo>
                <a:lnTo>
                  <a:pt x="f267" y="f1436"/>
                </a:lnTo>
                <a:cubicBezTo>
                  <a:pt x="f1583" y="f1438"/>
                  <a:pt x="f1584" y="f1440"/>
                  <a:pt x="f1585" y="f1424"/>
                </a:cubicBezTo>
                <a:cubicBezTo>
                  <a:pt x="f1586" y="f1422"/>
                  <a:pt x="f1587" y="f1420"/>
                  <a:pt x="f1588" y="f1418"/>
                </a:cubicBezTo>
                <a:lnTo>
                  <a:pt x="f1589" y="f1416"/>
                </a:lnTo>
                <a:cubicBezTo>
                  <a:pt x="f1590" y="f1414"/>
                  <a:pt x="f1591" y="f1412"/>
                  <a:pt x="f1592" y="f1411"/>
                </a:cubicBezTo>
                <a:cubicBezTo>
                  <a:pt x="f1593" y="f1410"/>
                  <a:pt x="f1594" y="f1409"/>
                  <a:pt x="f1594" y="f1408"/>
                </a:cubicBezTo>
                <a:cubicBezTo>
                  <a:pt x="f1594" y="f1407"/>
                  <a:pt x="f1595" y="f1406"/>
                  <a:pt x="f1596" y="f1404"/>
                </a:cubicBezTo>
                <a:lnTo>
                  <a:pt x="f1597" y="f1402"/>
                </a:lnTo>
                <a:lnTo>
                  <a:pt x="f1598" y="f1401"/>
                </a:lnTo>
                <a:lnTo>
                  <a:pt x="f1599" y="f1400"/>
                </a:lnTo>
                <a:cubicBezTo>
                  <a:pt x="f1600" y="f1398"/>
                  <a:pt x="f1601" y="f1396"/>
                  <a:pt x="f1602" y="f1394"/>
                </a:cubicBezTo>
                <a:cubicBezTo>
                  <a:pt x="f1603" y="f1392"/>
                  <a:pt x="f1604" y="f1390"/>
                  <a:pt x="f1605" y="f1388"/>
                </a:cubicBezTo>
                <a:lnTo>
                  <a:pt x="f1606" y="f1387"/>
                </a:lnTo>
                <a:cubicBezTo>
                  <a:pt x="f1607" y="f1464"/>
                  <a:pt x="f1608" y="f1466"/>
                  <a:pt x="f281" y="f1467"/>
                </a:cubicBezTo>
                <a:cubicBezTo>
                  <a:pt x="f282" y="f1468"/>
                  <a:pt x="f283" y="f1469"/>
                  <a:pt x="f284" y="f1470"/>
                </a:cubicBezTo>
                <a:lnTo>
                  <a:pt x="f285" y="f1471"/>
                </a:lnTo>
                <a:cubicBezTo>
                  <a:pt x="f286" y="f1472"/>
                  <a:pt x="f287" y="f1473"/>
                  <a:pt x="f288" y="f1474"/>
                </a:cubicBezTo>
                <a:cubicBezTo>
                  <a:pt x="f289" y="f1475"/>
                  <a:pt x="f290" y="f1476"/>
                  <a:pt x="f290" y="f1477"/>
                </a:cubicBezTo>
                <a:lnTo>
                  <a:pt x="f291" y="f1478"/>
                </a:lnTo>
                <a:lnTo>
                  <a:pt x="f292" y="f1479"/>
                </a:lnTo>
                <a:close/>
                <a:moveTo>
                  <a:pt x="f293" y="f1428"/>
                </a:moveTo>
                <a:lnTo>
                  <a:pt x="f294" y="f1479"/>
                </a:lnTo>
                <a:lnTo>
                  <a:pt x="f295" y="f1478"/>
                </a:lnTo>
                <a:lnTo>
                  <a:pt x="f296" y="f1477"/>
                </a:lnTo>
                <a:cubicBezTo>
                  <a:pt x="f296" y="f1476"/>
                  <a:pt x="f297" y="f1475"/>
                  <a:pt x="f298" y="f1474"/>
                </a:cubicBezTo>
                <a:cubicBezTo>
                  <a:pt x="f299" y="f1473"/>
                  <a:pt x="f300" y="f1472"/>
                  <a:pt x="f301" y="f1471"/>
                </a:cubicBezTo>
                <a:lnTo>
                  <a:pt x="f302" y="f1470"/>
                </a:lnTo>
                <a:cubicBezTo>
                  <a:pt x="f303" y="f1469"/>
                  <a:pt x="f304" y="f1468"/>
                  <a:pt x="f305" y="f1467"/>
                </a:cubicBezTo>
                <a:cubicBezTo>
                  <a:pt x="f1066" y="f1466"/>
                  <a:pt x="f1065" y="f1464"/>
                  <a:pt x="f1609" y="f1387"/>
                </a:cubicBezTo>
                <a:lnTo>
                  <a:pt x="f1063" y="f1388"/>
                </a:lnTo>
                <a:cubicBezTo>
                  <a:pt x="f1610" y="f1390"/>
                  <a:pt x="f1611" y="f1392"/>
                  <a:pt x="f1612" y="f1394"/>
                </a:cubicBezTo>
                <a:cubicBezTo>
                  <a:pt x="f1613" y="f1396"/>
                  <a:pt x="f1614" y="f1398"/>
                  <a:pt x="f1615" y="f1400"/>
                </a:cubicBezTo>
                <a:lnTo>
                  <a:pt x="f1056" y="f1401"/>
                </a:lnTo>
                <a:lnTo>
                  <a:pt x="f1095" y="f1402"/>
                </a:lnTo>
                <a:lnTo>
                  <a:pt x="f1616" y="f1404"/>
                </a:lnTo>
                <a:cubicBezTo>
                  <a:pt x="f1617" y="f1406"/>
                  <a:pt x="f1093" y="f1407"/>
                  <a:pt x="f1093" y="f1408"/>
                </a:cubicBezTo>
                <a:cubicBezTo>
                  <a:pt x="f1093" y="f1409"/>
                  <a:pt x="f1092" y="f1410"/>
                  <a:pt x="f1091" y="f1411"/>
                </a:cubicBezTo>
                <a:cubicBezTo>
                  <a:pt x="f1090" y="f1412"/>
                  <a:pt x="f1618" y="f1414"/>
                  <a:pt x="f1619" y="f1416"/>
                </a:cubicBezTo>
                <a:lnTo>
                  <a:pt x="f1620" y="f1418"/>
                </a:lnTo>
                <a:cubicBezTo>
                  <a:pt x="f1621" y="f1420"/>
                  <a:pt x="f1622" y="f1422"/>
                  <a:pt x="f1623" y="f1424"/>
                </a:cubicBezTo>
                <a:cubicBezTo>
                  <a:pt x="f1083" y="f1440"/>
                  <a:pt x="f1082" y="f1438"/>
                  <a:pt x="f319" y="f1436"/>
                </a:cubicBezTo>
                <a:lnTo>
                  <a:pt x="f320" y="f1435"/>
                </a:lnTo>
                <a:cubicBezTo>
                  <a:pt x="f321" y="f1434"/>
                  <a:pt x="f322" y="f1433"/>
                  <a:pt x="f323" y="f1432"/>
                </a:cubicBezTo>
                <a:cubicBezTo>
                  <a:pt x="f324" y="f1431"/>
                  <a:pt x="f325" y="f1430"/>
                  <a:pt x="f326" y="f1429"/>
                </a:cubicBezTo>
                <a:close/>
                <a:moveTo>
                  <a:pt x="f327" y="f1428"/>
                </a:moveTo>
                <a:lnTo>
                  <a:pt x="f328" y="f1429"/>
                </a:lnTo>
                <a:cubicBezTo>
                  <a:pt x="f329" y="f1430"/>
                  <a:pt x="f330" y="f1431"/>
                  <a:pt x="f331" y="f1432"/>
                </a:cubicBezTo>
                <a:cubicBezTo>
                  <a:pt x="f332" y="f1433"/>
                  <a:pt x="f333" y="f1434"/>
                  <a:pt x="f334" y="f1435"/>
                </a:cubicBezTo>
                <a:lnTo>
                  <a:pt x="f335" y="f1436"/>
                </a:lnTo>
                <a:cubicBezTo>
                  <a:pt x="f1624" y="f1438"/>
                  <a:pt x="f1625" y="f1440"/>
                  <a:pt x="f1626" y="f1424"/>
                </a:cubicBezTo>
                <a:cubicBezTo>
                  <a:pt x="f1627" y="f1422"/>
                  <a:pt x="f1628" y="f1420"/>
                  <a:pt x="f1629" y="f1418"/>
                </a:cubicBezTo>
                <a:lnTo>
                  <a:pt x="f1630" y="f1416"/>
                </a:lnTo>
                <a:cubicBezTo>
                  <a:pt x="f1631" y="f1414"/>
                  <a:pt x="f1632" y="f1412"/>
                  <a:pt x="f1633" y="f1411"/>
                </a:cubicBezTo>
                <a:cubicBezTo>
                  <a:pt x="f1634" y="f1410"/>
                  <a:pt x="f1635" y="f1409"/>
                  <a:pt x="f1635" y="f1408"/>
                </a:cubicBezTo>
                <a:cubicBezTo>
                  <a:pt x="f1635" y="f1407"/>
                  <a:pt x="f1636" y="f1406"/>
                  <a:pt x="f1637" y="f1404"/>
                </a:cubicBezTo>
                <a:lnTo>
                  <a:pt x="f1638" y="f1402"/>
                </a:lnTo>
                <a:lnTo>
                  <a:pt x="f1639" y="f1401"/>
                </a:lnTo>
                <a:lnTo>
                  <a:pt x="f1640" y="f1400"/>
                </a:lnTo>
                <a:cubicBezTo>
                  <a:pt x="f1641" y="f1398"/>
                  <a:pt x="f1642" y="f1396"/>
                  <a:pt x="f1643" y="f1394"/>
                </a:cubicBezTo>
                <a:cubicBezTo>
                  <a:pt x="f1644" y="f1392"/>
                  <a:pt x="f1645" y="f1390"/>
                  <a:pt x="f1646" y="f1388"/>
                </a:cubicBezTo>
                <a:lnTo>
                  <a:pt x="f1647" y="f1387"/>
                </a:lnTo>
                <a:cubicBezTo>
                  <a:pt x="f1648" y="f1464"/>
                  <a:pt x="f1649" y="f1466"/>
                  <a:pt x="f349" y="f1467"/>
                </a:cubicBezTo>
                <a:cubicBezTo>
                  <a:pt x="f350" y="f1468"/>
                  <a:pt x="f351" y="f1469"/>
                  <a:pt x="f352" y="f1470"/>
                </a:cubicBezTo>
                <a:lnTo>
                  <a:pt x="f353" y="f1471"/>
                </a:lnTo>
                <a:cubicBezTo>
                  <a:pt x="f354" y="f1472"/>
                  <a:pt x="f355" y="f1473"/>
                  <a:pt x="f356" y="f1474"/>
                </a:cubicBezTo>
                <a:cubicBezTo>
                  <a:pt x="f357" y="f1475"/>
                  <a:pt x="f358" y="f1476"/>
                  <a:pt x="f358" y="f1477"/>
                </a:cubicBezTo>
                <a:lnTo>
                  <a:pt x="f359" y="f1478"/>
                </a:lnTo>
                <a:lnTo>
                  <a:pt x="f360" y="f1479"/>
                </a:lnTo>
                <a:close/>
                <a:moveTo>
                  <a:pt x="f361" y="f1428"/>
                </a:moveTo>
                <a:lnTo>
                  <a:pt x="f362" y="f1479"/>
                </a:lnTo>
                <a:lnTo>
                  <a:pt x="f363" y="f1478"/>
                </a:lnTo>
                <a:lnTo>
                  <a:pt x="f364" y="f1477"/>
                </a:lnTo>
                <a:cubicBezTo>
                  <a:pt x="f364" y="f1476"/>
                  <a:pt x="f365" y="f1475"/>
                  <a:pt x="f366" y="f1474"/>
                </a:cubicBezTo>
                <a:cubicBezTo>
                  <a:pt x="f367" y="f1473"/>
                  <a:pt x="f368" y="f1472"/>
                  <a:pt x="f369" y="f1471"/>
                </a:cubicBezTo>
                <a:lnTo>
                  <a:pt x="f370" y="f1470"/>
                </a:lnTo>
                <a:cubicBezTo>
                  <a:pt x="f371" y="f1469"/>
                  <a:pt x="f372" y="f1468"/>
                  <a:pt x="f373" y="f1467"/>
                </a:cubicBezTo>
                <a:cubicBezTo>
                  <a:pt x="f1153" y="f1466"/>
                  <a:pt x="f1152" y="f1464"/>
                  <a:pt x="f1650" y="f1387"/>
                </a:cubicBezTo>
                <a:lnTo>
                  <a:pt x="f1150" y="f1388"/>
                </a:lnTo>
                <a:cubicBezTo>
                  <a:pt x="f1651" y="f1390"/>
                  <a:pt x="f1652" y="f1392"/>
                  <a:pt x="f1653" y="f1394"/>
                </a:cubicBezTo>
                <a:cubicBezTo>
                  <a:pt x="f1654" y="f1396"/>
                  <a:pt x="f1655" y="f1398"/>
                  <a:pt x="f1656" y="f1400"/>
                </a:cubicBezTo>
                <a:lnTo>
                  <a:pt x="f1143" y="f1401"/>
                </a:lnTo>
                <a:lnTo>
                  <a:pt x="f1182" y="f1402"/>
                </a:lnTo>
                <a:lnTo>
                  <a:pt x="f1657" y="f1404"/>
                </a:lnTo>
                <a:cubicBezTo>
                  <a:pt x="f1658" y="f1406"/>
                  <a:pt x="f1180" y="f1407"/>
                  <a:pt x="f1180" y="f1408"/>
                </a:cubicBezTo>
                <a:cubicBezTo>
                  <a:pt x="f1180" y="f1409"/>
                  <a:pt x="f1179" y="f1410"/>
                  <a:pt x="f1178" y="f1411"/>
                </a:cubicBezTo>
                <a:cubicBezTo>
                  <a:pt x="f1177" y="f1412"/>
                  <a:pt x="f1659" y="f1414"/>
                  <a:pt x="f1660" y="f1416"/>
                </a:cubicBezTo>
                <a:lnTo>
                  <a:pt x="f1661" y="f1418"/>
                </a:lnTo>
                <a:cubicBezTo>
                  <a:pt x="f1662" y="f1420"/>
                  <a:pt x="f1663" y="f1422"/>
                  <a:pt x="f1664" y="f1424"/>
                </a:cubicBezTo>
                <a:cubicBezTo>
                  <a:pt x="f1170" y="f1440"/>
                  <a:pt x="f1169" y="f1438"/>
                  <a:pt x="f387" y="f1436"/>
                </a:cubicBezTo>
                <a:lnTo>
                  <a:pt x="f388" y="f1435"/>
                </a:lnTo>
                <a:cubicBezTo>
                  <a:pt x="f389" y="f1434"/>
                  <a:pt x="f390" y="f1433"/>
                  <a:pt x="f391" y="f1432"/>
                </a:cubicBezTo>
                <a:cubicBezTo>
                  <a:pt x="f392" y="f1431"/>
                  <a:pt x="f393" y="f1430"/>
                  <a:pt x="f394" y="f1429"/>
                </a:cubicBezTo>
                <a:close/>
                <a:moveTo>
                  <a:pt x="f395" y="f1428"/>
                </a:moveTo>
                <a:lnTo>
                  <a:pt x="f396" y="f1429"/>
                </a:lnTo>
                <a:cubicBezTo>
                  <a:pt x="f397" y="f1430"/>
                  <a:pt x="f398" y="f1431"/>
                  <a:pt x="f399" y="f1432"/>
                </a:cubicBezTo>
                <a:cubicBezTo>
                  <a:pt x="f400" y="f1433"/>
                  <a:pt x="f401" y="f1434"/>
                  <a:pt x="f402" y="f1435"/>
                </a:cubicBezTo>
                <a:lnTo>
                  <a:pt x="f403" y="f1436"/>
                </a:lnTo>
                <a:cubicBezTo>
                  <a:pt x="f1665" y="f1438"/>
                  <a:pt x="f1666" y="f1440"/>
                  <a:pt x="f1667" y="f1424"/>
                </a:cubicBezTo>
                <a:cubicBezTo>
                  <a:pt x="f1668" y="f1422"/>
                  <a:pt x="f1669" y="f1420"/>
                  <a:pt x="f1670" y="f1418"/>
                </a:cubicBezTo>
                <a:lnTo>
                  <a:pt x="f1671" y="f1416"/>
                </a:lnTo>
                <a:cubicBezTo>
                  <a:pt x="f1672" y="f1414"/>
                  <a:pt x="f1673" y="f1412"/>
                  <a:pt x="f1674" y="f1411"/>
                </a:cubicBezTo>
                <a:cubicBezTo>
                  <a:pt x="f1675" y="f1410"/>
                  <a:pt x="f1676" y="f1409"/>
                  <a:pt x="f1676" y="f1408"/>
                </a:cubicBezTo>
                <a:cubicBezTo>
                  <a:pt x="f1676" y="f1407"/>
                  <a:pt x="f1677" y="f1406"/>
                  <a:pt x="f1678" y="f1404"/>
                </a:cubicBezTo>
                <a:lnTo>
                  <a:pt x="f1679" y="f1402"/>
                </a:lnTo>
                <a:lnTo>
                  <a:pt x="f1680" y="f1401"/>
                </a:lnTo>
                <a:lnTo>
                  <a:pt x="f1681" y="f1400"/>
                </a:lnTo>
                <a:cubicBezTo>
                  <a:pt x="f1682" y="f1398"/>
                  <a:pt x="f1683" y="f1396"/>
                  <a:pt x="f1684" y="f1394"/>
                </a:cubicBezTo>
                <a:cubicBezTo>
                  <a:pt x="f1685" y="f1392"/>
                  <a:pt x="f1686" y="f1390"/>
                  <a:pt x="f1687" y="f1388"/>
                </a:cubicBezTo>
                <a:lnTo>
                  <a:pt x="f1688" y="f1387"/>
                </a:lnTo>
                <a:cubicBezTo>
                  <a:pt x="f1689" y="f1464"/>
                  <a:pt x="f1690" y="f1466"/>
                  <a:pt x="f417" y="f1467"/>
                </a:cubicBezTo>
                <a:cubicBezTo>
                  <a:pt x="f418" y="f1468"/>
                  <a:pt x="f419" y="f1469"/>
                  <a:pt x="f420" y="f1470"/>
                </a:cubicBezTo>
                <a:lnTo>
                  <a:pt x="f421" y="f1471"/>
                </a:lnTo>
                <a:cubicBezTo>
                  <a:pt x="f422" y="f1472"/>
                  <a:pt x="f423" y="f1473"/>
                  <a:pt x="f424" y="f1474"/>
                </a:cubicBezTo>
                <a:cubicBezTo>
                  <a:pt x="f425" y="f1475"/>
                  <a:pt x="f426" y="f1476"/>
                  <a:pt x="f426" y="f1477"/>
                </a:cubicBezTo>
                <a:lnTo>
                  <a:pt x="f427" y="f1478"/>
                </a:lnTo>
                <a:lnTo>
                  <a:pt x="f428" y="f1479"/>
                </a:lnTo>
                <a:close/>
                <a:moveTo>
                  <a:pt x="f429" y="f1428"/>
                </a:moveTo>
                <a:lnTo>
                  <a:pt x="f430" y="f1479"/>
                </a:lnTo>
                <a:lnTo>
                  <a:pt x="f431" y="f1478"/>
                </a:lnTo>
                <a:lnTo>
                  <a:pt x="f432" y="f1477"/>
                </a:lnTo>
                <a:cubicBezTo>
                  <a:pt x="f432" y="f1476"/>
                  <a:pt x="f433" y="f1475"/>
                  <a:pt x="f434" y="f1474"/>
                </a:cubicBezTo>
                <a:cubicBezTo>
                  <a:pt x="f435" y="f1473"/>
                  <a:pt x="f436" y="f1472"/>
                  <a:pt x="f437" y="f1471"/>
                </a:cubicBezTo>
                <a:lnTo>
                  <a:pt x="f438" y="f1470"/>
                </a:lnTo>
                <a:cubicBezTo>
                  <a:pt x="f439" y="f1469"/>
                  <a:pt x="f440" y="f1468"/>
                  <a:pt x="f441" y="f1467"/>
                </a:cubicBezTo>
                <a:cubicBezTo>
                  <a:pt x="f1240" y="f1466"/>
                  <a:pt x="f1239" y="f1464"/>
                  <a:pt x="f1691" y="f1387"/>
                </a:cubicBezTo>
                <a:lnTo>
                  <a:pt x="f1237" y="f1388"/>
                </a:lnTo>
                <a:cubicBezTo>
                  <a:pt x="f1692" y="f1390"/>
                  <a:pt x="f1693" y="f1392"/>
                  <a:pt x="f1694" y="f1394"/>
                </a:cubicBezTo>
                <a:cubicBezTo>
                  <a:pt x="f1695" y="f1396"/>
                  <a:pt x="f1696" y="f1398"/>
                  <a:pt x="f1697" y="f1400"/>
                </a:cubicBezTo>
                <a:lnTo>
                  <a:pt x="f1230" y="f1401"/>
                </a:lnTo>
                <a:lnTo>
                  <a:pt x="f1269" y="f1402"/>
                </a:lnTo>
                <a:lnTo>
                  <a:pt x="f1698" y="f1404"/>
                </a:lnTo>
                <a:cubicBezTo>
                  <a:pt x="f1699" y="f1406"/>
                  <a:pt x="f1267" y="f1407"/>
                  <a:pt x="f1267" y="f1408"/>
                </a:cubicBezTo>
                <a:cubicBezTo>
                  <a:pt x="f1267" y="f1409"/>
                  <a:pt x="f1266" y="f1410"/>
                  <a:pt x="f1265" y="f1411"/>
                </a:cubicBezTo>
                <a:cubicBezTo>
                  <a:pt x="f1264" y="f1412"/>
                  <a:pt x="f1700" y="f1414"/>
                  <a:pt x="f1701" y="f1416"/>
                </a:cubicBezTo>
                <a:lnTo>
                  <a:pt x="f1702" y="f1418"/>
                </a:lnTo>
                <a:cubicBezTo>
                  <a:pt x="f1703" y="f1420"/>
                  <a:pt x="f1704" y="f1422"/>
                  <a:pt x="f1705" y="f1424"/>
                </a:cubicBezTo>
                <a:cubicBezTo>
                  <a:pt x="f1257" y="f1440"/>
                  <a:pt x="f1256" y="f1438"/>
                  <a:pt x="f455" y="f1436"/>
                </a:cubicBezTo>
                <a:lnTo>
                  <a:pt x="f456" y="f1435"/>
                </a:lnTo>
                <a:cubicBezTo>
                  <a:pt x="f457" y="f1434"/>
                  <a:pt x="f458" y="f1433"/>
                  <a:pt x="f459" y="f1432"/>
                </a:cubicBezTo>
                <a:cubicBezTo>
                  <a:pt x="f460" y="f1431"/>
                  <a:pt x="f461" y="f1430"/>
                  <a:pt x="f462" y="f1429"/>
                </a:cubicBezTo>
                <a:close/>
                <a:moveTo>
                  <a:pt x="f463" y="f1428"/>
                </a:moveTo>
                <a:lnTo>
                  <a:pt x="f464" y="f1429"/>
                </a:lnTo>
                <a:cubicBezTo>
                  <a:pt x="f465" y="f1430"/>
                  <a:pt x="f466" y="f1431"/>
                  <a:pt x="f467" y="f1432"/>
                </a:cubicBezTo>
                <a:cubicBezTo>
                  <a:pt x="f468" y="f1433"/>
                  <a:pt x="f469" y="f1434"/>
                  <a:pt x="f470" y="f1435"/>
                </a:cubicBezTo>
                <a:lnTo>
                  <a:pt x="f471" y="f1436"/>
                </a:lnTo>
                <a:cubicBezTo>
                  <a:pt x="f1706" y="f1438"/>
                  <a:pt x="f1707" y="f1440"/>
                  <a:pt x="f1708" y="f1424"/>
                </a:cubicBezTo>
                <a:cubicBezTo>
                  <a:pt x="f1709" y="f1422"/>
                  <a:pt x="f1710" y="f1420"/>
                  <a:pt x="f1711" y="f1418"/>
                </a:cubicBezTo>
                <a:lnTo>
                  <a:pt x="f1712" y="f1416"/>
                </a:lnTo>
                <a:cubicBezTo>
                  <a:pt x="f1713" y="f1414"/>
                  <a:pt x="f1714" y="f1412"/>
                  <a:pt x="f1715" y="f1411"/>
                </a:cubicBezTo>
                <a:cubicBezTo>
                  <a:pt x="f1716" y="f1410"/>
                  <a:pt x="f1717" y="f1409"/>
                  <a:pt x="f1717" y="f1408"/>
                </a:cubicBezTo>
                <a:cubicBezTo>
                  <a:pt x="f1717" y="f1407"/>
                  <a:pt x="f1718" y="f1406"/>
                  <a:pt x="f1719" y="f1404"/>
                </a:cubicBezTo>
                <a:lnTo>
                  <a:pt x="f1720" y="f1402"/>
                </a:lnTo>
                <a:lnTo>
                  <a:pt x="f1721" y="f1401"/>
                </a:lnTo>
                <a:lnTo>
                  <a:pt x="f1722" y="f1400"/>
                </a:lnTo>
                <a:cubicBezTo>
                  <a:pt x="f1723" y="f1398"/>
                  <a:pt x="f1724" y="f1396"/>
                  <a:pt x="f1725" y="f1394"/>
                </a:cubicBezTo>
                <a:cubicBezTo>
                  <a:pt x="f1726" y="f1392"/>
                  <a:pt x="f1727" y="f1390"/>
                  <a:pt x="f1728" y="f1388"/>
                </a:cubicBezTo>
                <a:lnTo>
                  <a:pt x="f1729" y="f1387"/>
                </a:lnTo>
                <a:cubicBezTo>
                  <a:pt x="f1730" y="f1464"/>
                  <a:pt x="f1731" y="f1466"/>
                  <a:pt x="f485" y="f1467"/>
                </a:cubicBezTo>
                <a:cubicBezTo>
                  <a:pt x="f486" y="f1468"/>
                  <a:pt x="f487" y="f1469"/>
                  <a:pt x="f488" y="f1470"/>
                </a:cubicBezTo>
                <a:lnTo>
                  <a:pt x="f489" y="f1471"/>
                </a:lnTo>
                <a:cubicBezTo>
                  <a:pt x="f490" y="f1472"/>
                  <a:pt x="f491" y="f1473"/>
                  <a:pt x="f492" y="f1474"/>
                </a:cubicBezTo>
                <a:cubicBezTo>
                  <a:pt x="f493" y="f1475"/>
                  <a:pt x="f494" y="f1476"/>
                  <a:pt x="f494" y="f1477"/>
                </a:cubicBezTo>
                <a:lnTo>
                  <a:pt x="f495" y="f1478"/>
                </a:lnTo>
                <a:lnTo>
                  <a:pt x="f496" y="f1479"/>
                </a:lnTo>
                <a:close/>
                <a:moveTo>
                  <a:pt x="f497" y="f1428"/>
                </a:moveTo>
                <a:lnTo>
                  <a:pt x="f498" y="f1479"/>
                </a:lnTo>
                <a:lnTo>
                  <a:pt x="f499" y="f1478"/>
                </a:lnTo>
                <a:lnTo>
                  <a:pt x="f500" y="f1477"/>
                </a:lnTo>
                <a:cubicBezTo>
                  <a:pt x="f500" y="f1476"/>
                  <a:pt x="f501" y="f1475"/>
                  <a:pt x="f502" y="f1474"/>
                </a:cubicBezTo>
                <a:cubicBezTo>
                  <a:pt x="f503" y="f1473"/>
                  <a:pt x="f504" y="f1472"/>
                  <a:pt x="f505" y="f1471"/>
                </a:cubicBezTo>
                <a:lnTo>
                  <a:pt x="f506" y="f1470"/>
                </a:lnTo>
                <a:cubicBezTo>
                  <a:pt x="f507" y="f1469"/>
                  <a:pt x="f508" y="f1468"/>
                  <a:pt x="f509" y="f1467"/>
                </a:cubicBezTo>
                <a:cubicBezTo>
                  <a:pt x="f620" y="f1732"/>
                  <a:pt x="f1733" y="f1734"/>
                  <a:pt x="f2" y="f1735"/>
                </a:cubicBezTo>
                <a:lnTo>
                  <a:pt x="f2" y="f1736"/>
                </a:lnTo>
                <a:cubicBezTo>
                  <a:pt x="f1737" y="f1738"/>
                  <a:pt x="f1739" y="f1740"/>
                  <a:pt x="f520" y="f1317"/>
                </a:cubicBezTo>
                <a:cubicBezTo>
                  <a:pt x="f521" y="f1741"/>
                  <a:pt x="f523" y="f1742"/>
                  <a:pt x="f2" y="f1743"/>
                </a:cubicBezTo>
                <a:lnTo>
                  <a:pt x="f2" y="f1744"/>
                </a:lnTo>
                <a:cubicBezTo>
                  <a:pt x="f527" y="f1745"/>
                  <a:pt x="f529" y="f1746"/>
                  <a:pt x="f531" y="f1436"/>
                </a:cubicBezTo>
                <a:lnTo>
                  <a:pt x="f532" y="f1435"/>
                </a:lnTo>
                <a:cubicBezTo>
                  <a:pt x="f533" y="f1434"/>
                  <a:pt x="f534" y="f1433"/>
                  <a:pt x="f535" y="f1432"/>
                </a:cubicBezTo>
                <a:cubicBezTo>
                  <a:pt x="f536" y="f1431"/>
                  <a:pt x="f537" y="f1430"/>
                  <a:pt x="f538" y="f1429"/>
                </a:cubicBezTo>
                <a:close/>
                <a:moveTo>
                  <a:pt x="f539" y="f1747"/>
                </a:moveTo>
                <a:cubicBezTo>
                  <a:pt x="f541" y="f1748"/>
                  <a:pt x="f543" y="f1749"/>
                  <a:pt x="f545" y="f1750"/>
                </a:cubicBezTo>
                <a:cubicBezTo>
                  <a:pt x="f547" y="f1751"/>
                  <a:pt x="f549" y="f1752"/>
                  <a:pt x="f539" y="f1747"/>
                </a:cubicBezTo>
                <a:close/>
                <a:moveTo>
                  <a:pt x="f551" y="f1747"/>
                </a:moveTo>
                <a:cubicBezTo>
                  <a:pt x="f552" y="f1752"/>
                  <a:pt x="f553" y="f1751"/>
                  <a:pt x="f108" y="f1750"/>
                </a:cubicBezTo>
                <a:cubicBezTo>
                  <a:pt x="f554" y="f1749"/>
                  <a:pt x="f555" y="f1748"/>
                  <a:pt x="f551" y="f1747"/>
                </a:cubicBezTo>
                <a:close/>
                <a:moveTo>
                  <a:pt x="f556" y="f1747"/>
                </a:moveTo>
                <a:cubicBezTo>
                  <a:pt x="f557" y="f1748"/>
                  <a:pt x="f558" y="f1749"/>
                  <a:pt x="f559" y="f1750"/>
                </a:cubicBezTo>
                <a:cubicBezTo>
                  <a:pt x="f560" y="f1751"/>
                  <a:pt x="f561" y="f1752"/>
                  <a:pt x="f556" y="f1747"/>
                </a:cubicBezTo>
                <a:close/>
                <a:moveTo>
                  <a:pt x="f562" y="f1747"/>
                </a:moveTo>
                <a:cubicBezTo>
                  <a:pt x="f563" y="f1752"/>
                  <a:pt x="f564" y="f1751"/>
                  <a:pt x="f176" y="f1750"/>
                </a:cubicBezTo>
                <a:cubicBezTo>
                  <a:pt x="f565" y="f1749"/>
                  <a:pt x="f566" y="f1748"/>
                  <a:pt x="f562" y="f1747"/>
                </a:cubicBezTo>
                <a:close/>
                <a:moveTo>
                  <a:pt x="f567" y="f1747"/>
                </a:moveTo>
                <a:cubicBezTo>
                  <a:pt x="f568" y="f1748"/>
                  <a:pt x="f569" y="f1749"/>
                  <a:pt x="f570" y="f1750"/>
                </a:cubicBezTo>
                <a:cubicBezTo>
                  <a:pt x="f571" y="f1751"/>
                  <a:pt x="f572" y="f1752"/>
                  <a:pt x="f567" y="f1747"/>
                </a:cubicBezTo>
                <a:close/>
                <a:moveTo>
                  <a:pt x="f573" y="f1747"/>
                </a:moveTo>
                <a:cubicBezTo>
                  <a:pt x="f574" y="f1752"/>
                  <a:pt x="f575" y="f1751"/>
                  <a:pt x="f244" y="f1750"/>
                </a:cubicBezTo>
                <a:cubicBezTo>
                  <a:pt x="f576" y="f1749"/>
                  <a:pt x="f577" y="f1748"/>
                  <a:pt x="f573" y="f1747"/>
                </a:cubicBezTo>
                <a:close/>
                <a:moveTo>
                  <a:pt x="f578" y="f1747"/>
                </a:moveTo>
                <a:cubicBezTo>
                  <a:pt x="f579" y="f1748"/>
                  <a:pt x="f580" y="f1749"/>
                  <a:pt x="f581" y="f1750"/>
                </a:cubicBezTo>
                <a:cubicBezTo>
                  <a:pt x="f582" y="f1751"/>
                  <a:pt x="f583" y="f1752"/>
                  <a:pt x="f578" y="f1747"/>
                </a:cubicBezTo>
                <a:close/>
                <a:moveTo>
                  <a:pt x="f584" y="f1747"/>
                </a:moveTo>
                <a:cubicBezTo>
                  <a:pt x="f585" y="f1752"/>
                  <a:pt x="f586" y="f1751"/>
                  <a:pt x="f312" y="f1750"/>
                </a:cubicBezTo>
                <a:cubicBezTo>
                  <a:pt x="f587" y="f1749"/>
                  <a:pt x="f588" y="f1748"/>
                  <a:pt x="f584" y="f1747"/>
                </a:cubicBezTo>
                <a:close/>
                <a:moveTo>
                  <a:pt x="f589" y="f1747"/>
                </a:moveTo>
                <a:cubicBezTo>
                  <a:pt x="f590" y="f1748"/>
                  <a:pt x="f591" y="f1749"/>
                  <a:pt x="f592" y="f1750"/>
                </a:cubicBezTo>
                <a:cubicBezTo>
                  <a:pt x="f593" y="f1751"/>
                  <a:pt x="f594" y="f1752"/>
                  <a:pt x="f589" y="f1747"/>
                </a:cubicBezTo>
                <a:close/>
                <a:moveTo>
                  <a:pt x="f595" y="f1747"/>
                </a:moveTo>
                <a:cubicBezTo>
                  <a:pt x="f596" y="f1752"/>
                  <a:pt x="f597" y="f1751"/>
                  <a:pt x="f380" y="f1750"/>
                </a:cubicBezTo>
                <a:cubicBezTo>
                  <a:pt x="f598" y="f1749"/>
                  <a:pt x="f599" y="f1748"/>
                  <a:pt x="f595" y="f1747"/>
                </a:cubicBezTo>
                <a:close/>
                <a:moveTo>
                  <a:pt x="f600" y="f1747"/>
                </a:moveTo>
                <a:cubicBezTo>
                  <a:pt x="f601" y="f1748"/>
                  <a:pt x="f602" y="f1749"/>
                  <a:pt x="f603" y="f1750"/>
                </a:cubicBezTo>
                <a:cubicBezTo>
                  <a:pt x="f604" y="f1751"/>
                  <a:pt x="f605" y="f1752"/>
                  <a:pt x="f600" y="f1747"/>
                </a:cubicBezTo>
                <a:close/>
                <a:moveTo>
                  <a:pt x="f606" y="f1747"/>
                </a:moveTo>
                <a:cubicBezTo>
                  <a:pt x="f607" y="f1752"/>
                  <a:pt x="f608" y="f1751"/>
                  <a:pt x="f448" y="f1750"/>
                </a:cubicBezTo>
                <a:cubicBezTo>
                  <a:pt x="f609" y="f1749"/>
                  <a:pt x="f610" y="f1748"/>
                  <a:pt x="f606" y="f1747"/>
                </a:cubicBezTo>
                <a:close/>
                <a:moveTo>
                  <a:pt x="f611" y="f1747"/>
                </a:moveTo>
                <a:cubicBezTo>
                  <a:pt x="f612" y="f1748"/>
                  <a:pt x="f613" y="f1749"/>
                  <a:pt x="f614" y="f1750"/>
                </a:cubicBezTo>
                <a:cubicBezTo>
                  <a:pt x="f615" y="f1751"/>
                  <a:pt x="f616" y="f1752"/>
                  <a:pt x="f611" y="f1747"/>
                </a:cubicBezTo>
                <a:close/>
                <a:moveTo>
                  <a:pt x="f2" y="f1753"/>
                </a:moveTo>
                <a:cubicBezTo>
                  <a:pt x="f618" y="f1754"/>
                  <a:pt x="f620" y="f1755"/>
                  <a:pt x="f622" y="f1756"/>
                </a:cubicBezTo>
                <a:cubicBezTo>
                  <a:pt x="f624" y="f1757"/>
                  <a:pt x="f626" y="f1758"/>
                  <a:pt x="f628" y="f1759"/>
                </a:cubicBezTo>
                <a:lnTo>
                  <a:pt x="f630" y="f1760"/>
                </a:lnTo>
                <a:cubicBezTo>
                  <a:pt x="f632" y="f1761"/>
                  <a:pt x="f503" y="f1762"/>
                  <a:pt x="f502" y="f1763"/>
                </a:cubicBezTo>
                <a:cubicBezTo>
                  <a:pt x="f501" y="f1764"/>
                  <a:pt x="f500" y="f1765"/>
                  <a:pt x="f500" y="f1766"/>
                </a:cubicBezTo>
                <a:cubicBezTo>
                  <a:pt x="f500" y="f1767"/>
                  <a:pt x="f640" y="f1768"/>
                  <a:pt x="f642" y="f1769"/>
                </a:cubicBezTo>
                <a:lnTo>
                  <a:pt x="f498" y="f1770"/>
                </a:lnTo>
                <a:lnTo>
                  <a:pt x="f497" y="f1771"/>
                </a:lnTo>
                <a:lnTo>
                  <a:pt x="f646" y="f1772"/>
                </a:lnTo>
                <a:cubicBezTo>
                  <a:pt x="f648" y="f1773"/>
                  <a:pt x="f650" y="f1774"/>
                  <a:pt x="f652" y="f1775"/>
                </a:cubicBezTo>
                <a:cubicBezTo>
                  <a:pt x="f654" y="f1776"/>
                  <a:pt x="f656" y="f1777"/>
                  <a:pt x="f532" y="f1778"/>
                </a:cubicBezTo>
                <a:lnTo>
                  <a:pt x="f659" y="f1779"/>
                </a:lnTo>
                <a:cubicBezTo>
                  <a:pt x="f661" y="f1780"/>
                  <a:pt x="f663" y="f1781"/>
                  <a:pt x="f2" y="f1782"/>
                </a:cubicBezTo>
                <a:lnTo>
                  <a:pt x="f2" y="f1783"/>
                </a:lnTo>
                <a:cubicBezTo>
                  <a:pt x="f667" y="f1784"/>
                  <a:pt x="f669" y="f1785"/>
                  <a:pt x="f520" y="f1750"/>
                </a:cubicBezTo>
                <a:cubicBezTo>
                  <a:pt x="f671" y="f1786"/>
                  <a:pt x="f673" y="f1787"/>
                  <a:pt x="f2" y="f1788"/>
                </a:cubicBezTo>
                <a:close/>
                <a:moveTo>
                  <a:pt x="f676" y="f1789"/>
                </a:moveTo>
                <a:lnTo>
                  <a:pt x="f678" y="f1790"/>
                </a:lnTo>
                <a:cubicBezTo>
                  <a:pt x="f680" y="f1791"/>
                  <a:pt x="f682" y="f1792"/>
                  <a:pt x="f684" y="f1793"/>
                </a:cubicBezTo>
                <a:cubicBezTo>
                  <a:pt x="f686" y="f1794"/>
                  <a:pt x="f688" y="f1795"/>
                  <a:pt x="f690" y="f1796"/>
                </a:cubicBezTo>
                <a:lnTo>
                  <a:pt x="f692" y="f1797"/>
                </a:lnTo>
                <a:cubicBezTo>
                  <a:pt x="f694" y="f1798"/>
                  <a:pt x="f696" y="f1799"/>
                  <a:pt x="f3" y="f1800"/>
                </a:cubicBezTo>
                <a:lnTo>
                  <a:pt x="f3" y="f1801"/>
                </a:lnTo>
                <a:cubicBezTo>
                  <a:pt x="f700" y="f1802"/>
                  <a:pt x="f702" y="f1803"/>
                  <a:pt x="f704" y="f1804"/>
                </a:cubicBezTo>
                <a:cubicBezTo>
                  <a:pt x="f705" y="f1805"/>
                  <a:pt x="f707" y="f1806"/>
                  <a:pt x="f3" y="f1807"/>
                </a:cubicBezTo>
                <a:lnTo>
                  <a:pt x="f3" y="f1808"/>
                </a:lnTo>
                <a:cubicBezTo>
                  <a:pt x="f711" y="f1809"/>
                  <a:pt x="f713" y="f1810"/>
                  <a:pt x="f715" y="f1811"/>
                </a:cubicBezTo>
                <a:cubicBezTo>
                  <a:pt x="f717" y="f1812"/>
                  <a:pt x="f719" y="f1813"/>
                  <a:pt x="f721" y="f1814"/>
                </a:cubicBezTo>
                <a:lnTo>
                  <a:pt x="f723" y="f1815"/>
                </a:lnTo>
                <a:cubicBezTo>
                  <a:pt x="f725" y="f1816"/>
                  <a:pt x="f727" y="f1817"/>
                  <a:pt x="f729" y="f1818"/>
                </a:cubicBezTo>
                <a:cubicBezTo>
                  <a:pt x="f731" y="f1819"/>
                  <a:pt x="f733" y="f1820"/>
                  <a:pt x="f733" y="f1821"/>
                </a:cubicBezTo>
                <a:lnTo>
                  <a:pt x="f736" y="f1822"/>
                </a:lnTo>
                <a:lnTo>
                  <a:pt x="f738" y="f1823"/>
                </a:lnTo>
                <a:close/>
                <a:moveTo>
                  <a:pt x="f740" y="f1789"/>
                </a:moveTo>
                <a:lnTo>
                  <a:pt x="f741" y="f1823"/>
                </a:lnTo>
                <a:lnTo>
                  <a:pt x="f742" y="f1824"/>
                </a:lnTo>
                <a:lnTo>
                  <a:pt x="f743" y="f1821"/>
                </a:lnTo>
                <a:cubicBezTo>
                  <a:pt x="f743" y="f1820"/>
                  <a:pt x="f744" y="f1819"/>
                  <a:pt x="f745" y="f1818"/>
                </a:cubicBezTo>
                <a:cubicBezTo>
                  <a:pt x="f746" y="f1817"/>
                  <a:pt x="f747" y="f1816"/>
                  <a:pt x="f748" y="f1815"/>
                </a:cubicBezTo>
                <a:lnTo>
                  <a:pt x="f749" y="f1814"/>
                </a:lnTo>
                <a:cubicBezTo>
                  <a:pt x="f750" y="f1813"/>
                  <a:pt x="f751" y="f1812"/>
                  <a:pt x="f752" y="f1811"/>
                </a:cubicBezTo>
                <a:cubicBezTo>
                  <a:pt x="f753" y="f1825"/>
                  <a:pt x="f755" y="f1826"/>
                  <a:pt x="f757" y="f1779"/>
                </a:cubicBezTo>
                <a:lnTo>
                  <a:pt x="f758" y="f1778"/>
                </a:lnTo>
                <a:cubicBezTo>
                  <a:pt x="f759" y="f1777"/>
                  <a:pt x="f760" y="f1776"/>
                  <a:pt x="f761" y="f1775"/>
                </a:cubicBezTo>
                <a:cubicBezTo>
                  <a:pt x="f762" y="f1774"/>
                  <a:pt x="f763" y="f1773"/>
                  <a:pt x="f764" y="f1772"/>
                </a:cubicBezTo>
                <a:lnTo>
                  <a:pt x="f765" y="f1771"/>
                </a:lnTo>
                <a:lnTo>
                  <a:pt x="f766" y="f1770"/>
                </a:lnTo>
                <a:lnTo>
                  <a:pt x="f767" y="f1769"/>
                </a:lnTo>
                <a:cubicBezTo>
                  <a:pt x="f768" y="f1768"/>
                  <a:pt x="f769" y="f1767"/>
                  <a:pt x="f769" y="f1766"/>
                </a:cubicBezTo>
                <a:cubicBezTo>
                  <a:pt x="f769" y="f1765"/>
                  <a:pt x="f770" y="f1764"/>
                  <a:pt x="f771" y="f1763"/>
                </a:cubicBezTo>
                <a:cubicBezTo>
                  <a:pt x="f772" y="f1762"/>
                  <a:pt x="f773" y="f1761"/>
                  <a:pt x="f774" y="f1760"/>
                </a:cubicBezTo>
                <a:lnTo>
                  <a:pt x="f775" y="f1759"/>
                </a:lnTo>
                <a:cubicBezTo>
                  <a:pt x="f776" y="f1758"/>
                  <a:pt x="f777" y="f1757"/>
                  <a:pt x="f778" y="f1756"/>
                </a:cubicBezTo>
                <a:cubicBezTo>
                  <a:pt x="f779" y="f1827"/>
                  <a:pt x="f781" y="f1828"/>
                  <a:pt x="f783" y="f1797"/>
                </a:cubicBezTo>
                <a:lnTo>
                  <a:pt x="f784" y="f1796"/>
                </a:lnTo>
                <a:cubicBezTo>
                  <a:pt x="f785" y="f1795"/>
                  <a:pt x="f786" y="f1794"/>
                  <a:pt x="f787" y="f1793"/>
                </a:cubicBezTo>
                <a:cubicBezTo>
                  <a:pt x="f788" y="f1792"/>
                  <a:pt x="f789" y="f1791"/>
                  <a:pt x="f790" y="f1790"/>
                </a:cubicBezTo>
                <a:close/>
                <a:moveTo>
                  <a:pt x="f791" y="f1789"/>
                </a:moveTo>
                <a:lnTo>
                  <a:pt x="f792" y="f1790"/>
                </a:lnTo>
                <a:cubicBezTo>
                  <a:pt x="f793" y="f1791"/>
                  <a:pt x="f794" y="f1792"/>
                  <a:pt x="f795" y="f1793"/>
                </a:cubicBezTo>
                <a:cubicBezTo>
                  <a:pt x="f796" y="f1794"/>
                  <a:pt x="f797" y="f1795"/>
                  <a:pt x="f798" y="f1796"/>
                </a:cubicBezTo>
                <a:lnTo>
                  <a:pt x="f799" y="f1797"/>
                </a:lnTo>
                <a:cubicBezTo>
                  <a:pt x="f800" y="f1828"/>
                  <a:pt x="f801" y="f1827"/>
                  <a:pt x="f802" y="f1756"/>
                </a:cubicBezTo>
                <a:cubicBezTo>
                  <a:pt x="f803" y="f1757"/>
                  <a:pt x="f804" y="f1758"/>
                  <a:pt x="f805" y="f1759"/>
                </a:cubicBezTo>
                <a:lnTo>
                  <a:pt x="f806" y="f1760"/>
                </a:lnTo>
                <a:cubicBezTo>
                  <a:pt x="f807" y="f1761"/>
                  <a:pt x="f94" y="f1762"/>
                  <a:pt x="f93" y="f1763"/>
                </a:cubicBezTo>
                <a:cubicBezTo>
                  <a:pt x="f92" y="f1764"/>
                  <a:pt x="f91" y="f1765"/>
                  <a:pt x="f91" y="f1766"/>
                </a:cubicBezTo>
                <a:cubicBezTo>
                  <a:pt x="f91" y="f1767"/>
                  <a:pt x="f808" y="f1768"/>
                  <a:pt x="f809" y="f1769"/>
                </a:cubicBezTo>
                <a:lnTo>
                  <a:pt x="f89" y="f1770"/>
                </a:lnTo>
                <a:lnTo>
                  <a:pt x="f88" y="f1771"/>
                </a:lnTo>
                <a:lnTo>
                  <a:pt x="f810" y="f1772"/>
                </a:lnTo>
                <a:cubicBezTo>
                  <a:pt x="f811" y="f1773"/>
                  <a:pt x="f812" y="f1774"/>
                  <a:pt x="f813" y="f1775"/>
                </a:cubicBezTo>
                <a:cubicBezTo>
                  <a:pt x="f814" y="f1776"/>
                  <a:pt x="f815" y="f1777"/>
                  <a:pt x="f116" y="f1778"/>
                </a:cubicBezTo>
                <a:lnTo>
                  <a:pt x="f816" y="f1779"/>
                </a:lnTo>
                <a:cubicBezTo>
                  <a:pt x="f817" y="f1826"/>
                  <a:pt x="f818" y="f1825"/>
                  <a:pt x="f819" y="f1811"/>
                </a:cubicBezTo>
                <a:cubicBezTo>
                  <a:pt x="f820" y="f1812"/>
                  <a:pt x="f821" y="f1813"/>
                  <a:pt x="f822" y="f1814"/>
                </a:cubicBezTo>
                <a:lnTo>
                  <a:pt x="f823" y="f1815"/>
                </a:lnTo>
                <a:cubicBezTo>
                  <a:pt x="f824" y="f1816"/>
                  <a:pt x="f825" y="f1817"/>
                  <a:pt x="f826" y="f1818"/>
                </a:cubicBezTo>
                <a:cubicBezTo>
                  <a:pt x="f827" y="f1819"/>
                  <a:pt x="f828" y="f1820"/>
                  <a:pt x="f828" y="f1821"/>
                </a:cubicBezTo>
                <a:lnTo>
                  <a:pt x="f829" y="f1824"/>
                </a:lnTo>
                <a:lnTo>
                  <a:pt x="f830" y="f1823"/>
                </a:lnTo>
                <a:close/>
                <a:moveTo>
                  <a:pt x="f831" y="f1789"/>
                </a:moveTo>
                <a:lnTo>
                  <a:pt x="f832" y="f1823"/>
                </a:lnTo>
                <a:lnTo>
                  <a:pt x="f833" y="f1824"/>
                </a:lnTo>
                <a:lnTo>
                  <a:pt x="f834" y="f1821"/>
                </a:lnTo>
                <a:cubicBezTo>
                  <a:pt x="f834" y="f1820"/>
                  <a:pt x="f835" y="f1819"/>
                  <a:pt x="f836" y="f1818"/>
                </a:cubicBezTo>
                <a:cubicBezTo>
                  <a:pt x="f837" y="f1817"/>
                  <a:pt x="f838" y="f1816"/>
                  <a:pt x="f839" y="f1815"/>
                </a:cubicBezTo>
                <a:lnTo>
                  <a:pt x="f840" y="f1814"/>
                </a:lnTo>
                <a:cubicBezTo>
                  <a:pt x="f841" y="f1813"/>
                  <a:pt x="f842" y="f1812"/>
                  <a:pt x="f843" y="f1811"/>
                </a:cubicBezTo>
                <a:cubicBezTo>
                  <a:pt x="f844" y="f1825"/>
                  <a:pt x="f845" y="f1826"/>
                  <a:pt x="f846" y="f1779"/>
                </a:cubicBezTo>
                <a:lnTo>
                  <a:pt x="f847" y="f1778"/>
                </a:lnTo>
                <a:cubicBezTo>
                  <a:pt x="f848" y="f1777"/>
                  <a:pt x="f849" y="f1776"/>
                  <a:pt x="f850" y="f1775"/>
                </a:cubicBezTo>
                <a:cubicBezTo>
                  <a:pt x="f851" y="f1774"/>
                  <a:pt x="f852" y="f1773"/>
                  <a:pt x="f853" y="f1772"/>
                </a:cubicBezTo>
                <a:lnTo>
                  <a:pt x="f854" y="f1771"/>
                </a:lnTo>
                <a:lnTo>
                  <a:pt x="f855" y="f1770"/>
                </a:lnTo>
                <a:lnTo>
                  <a:pt x="f856" y="f1769"/>
                </a:lnTo>
                <a:cubicBezTo>
                  <a:pt x="f857" y="f1768"/>
                  <a:pt x="f858" y="f1767"/>
                  <a:pt x="f858" y="f1766"/>
                </a:cubicBezTo>
                <a:cubicBezTo>
                  <a:pt x="f858" y="f1765"/>
                  <a:pt x="f859" y="f1764"/>
                  <a:pt x="f860" y="f1763"/>
                </a:cubicBezTo>
                <a:cubicBezTo>
                  <a:pt x="f861" y="f1762"/>
                  <a:pt x="f862" y="f1761"/>
                  <a:pt x="f863" y="f1760"/>
                </a:cubicBezTo>
                <a:lnTo>
                  <a:pt x="f864" y="f1759"/>
                </a:lnTo>
                <a:cubicBezTo>
                  <a:pt x="f865" y="f1758"/>
                  <a:pt x="f866" y="f1757"/>
                  <a:pt x="f867" y="f1756"/>
                </a:cubicBezTo>
                <a:cubicBezTo>
                  <a:pt x="f868" y="f1827"/>
                  <a:pt x="f869" y="f1828"/>
                  <a:pt x="f870" y="f1797"/>
                </a:cubicBezTo>
                <a:lnTo>
                  <a:pt x="f871" y="f1796"/>
                </a:lnTo>
                <a:cubicBezTo>
                  <a:pt x="f872" y="f1795"/>
                  <a:pt x="f873" y="f1794"/>
                  <a:pt x="f874" y="f1793"/>
                </a:cubicBezTo>
                <a:cubicBezTo>
                  <a:pt x="f875" y="f1792"/>
                  <a:pt x="f876" y="f1791"/>
                  <a:pt x="f877" y="f1790"/>
                </a:cubicBezTo>
                <a:close/>
                <a:moveTo>
                  <a:pt x="f878" y="f1789"/>
                </a:moveTo>
                <a:lnTo>
                  <a:pt x="f879" y="f1790"/>
                </a:lnTo>
                <a:cubicBezTo>
                  <a:pt x="f880" y="f1791"/>
                  <a:pt x="f881" y="f1792"/>
                  <a:pt x="f882" y="f1793"/>
                </a:cubicBezTo>
                <a:cubicBezTo>
                  <a:pt x="f883" y="f1794"/>
                  <a:pt x="f884" y="f1795"/>
                  <a:pt x="f885" y="f1796"/>
                </a:cubicBezTo>
                <a:lnTo>
                  <a:pt x="f886" y="f1797"/>
                </a:lnTo>
                <a:cubicBezTo>
                  <a:pt x="f887" y="f1828"/>
                  <a:pt x="f888" y="f1827"/>
                  <a:pt x="f889" y="f1756"/>
                </a:cubicBezTo>
                <a:cubicBezTo>
                  <a:pt x="f890" y="f1757"/>
                  <a:pt x="f891" y="f1758"/>
                  <a:pt x="f892" y="f1759"/>
                </a:cubicBezTo>
                <a:lnTo>
                  <a:pt x="f893" y="f1760"/>
                </a:lnTo>
                <a:cubicBezTo>
                  <a:pt x="f894" y="f1761"/>
                  <a:pt x="f163" y="f1762"/>
                  <a:pt x="f162" y="f1763"/>
                </a:cubicBezTo>
                <a:cubicBezTo>
                  <a:pt x="f161" y="f1764"/>
                  <a:pt x="f160" y="f1765"/>
                  <a:pt x="f160" y="f1766"/>
                </a:cubicBezTo>
                <a:cubicBezTo>
                  <a:pt x="f160" y="f1767"/>
                  <a:pt x="f895" y="f1768"/>
                  <a:pt x="f896" y="f1769"/>
                </a:cubicBezTo>
                <a:lnTo>
                  <a:pt x="f158" y="f1770"/>
                </a:lnTo>
                <a:lnTo>
                  <a:pt x="f157" y="f1771"/>
                </a:lnTo>
                <a:lnTo>
                  <a:pt x="f897" y="f1772"/>
                </a:lnTo>
                <a:cubicBezTo>
                  <a:pt x="f898" y="f1773"/>
                  <a:pt x="f899" y="f1774"/>
                  <a:pt x="f900" y="f1775"/>
                </a:cubicBezTo>
                <a:cubicBezTo>
                  <a:pt x="f901" y="f1776"/>
                  <a:pt x="f902" y="f1777"/>
                  <a:pt x="f184" y="f1778"/>
                </a:cubicBezTo>
                <a:lnTo>
                  <a:pt x="f903" y="f1779"/>
                </a:lnTo>
                <a:cubicBezTo>
                  <a:pt x="f904" y="f1826"/>
                  <a:pt x="f905" y="f1825"/>
                  <a:pt x="f906" y="f1811"/>
                </a:cubicBezTo>
                <a:cubicBezTo>
                  <a:pt x="f907" y="f1812"/>
                  <a:pt x="f908" y="f1813"/>
                  <a:pt x="f909" y="f1814"/>
                </a:cubicBezTo>
                <a:lnTo>
                  <a:pt x="f910" y="f1815"/>
                </a:lnTo>
                <a:cubicBezTo>
                  <a:pt x="f911" y="f1816"/>
                  <a:pt x="f912" y="f1817"/>
                  <a:pt x="f913" y="f1818"/>
                </a:cubicBezTo>
                <a:cubicBezTo>
                  <a:pt x="f914" y="f1819"/>
                  <a:pt x="f915" y="f1820"/>
                  <a:pt x="f915" y="f1821"/>
                </a:cubicBezTo>
                <a:lnTo>
                  <a:pt x="f916" y="f1824"/>
                </a:lnTo>
                <a:lnTo>
                  <a:pt x="f917" y="f1823"/>
                </a:lnTo>
                <a:close/>
                <a:moveTo>
                  <a:pt x="f918" y="f1789"/>
                </a:moveTo>
                <a:lnTo>
                  <a:pt x="f919" y="f1823"/>
                </a:lnTo>
                <a:lnTo>
                  <a:pt x="f920" y="f1824"/>
                </a:lnTo>
                <a:lnTo>
                  <a:pt x="f921" y="f1821"/>
                </a:lnTo>
                <a:cubicBezTo>
                  <a:pt x="f921" y="f1820"/>
                  <a:pt x="f922" y="f1819"/>
                  <a:pt x="f923" y="f1818"/>
                </a:cubicBezTo>
                <a:cubicBezTo>
                  <a:pt x="f924" y="f1817"/>
                  <a:pt x="f925" y="f1816"/>
                  <a:pt x="f926" y="f1815"/>
                </a:cubicBezTo>
                <a:lnTo>
                  <a:pt x="f927" y="f1814"/>
                </a:lnTo>
                <a:cubicBezTo>
                  <a:pt x="f928" y="f1813"/>
                  <a:pt x="f929" y="f1812"/>
                  <a:pt x="f930" y="f1811"/>
                </a:cubicBezTo>
                <a:cubicBezTo>
                  <a:pt x="f931" y="f1825"/>
                  <a:pt x="f932" y="f1826"/>
                  <a:pt x="f933" y="f1779"/>
                </a:cubicBezTo>
                <a:lnTo>
                  <a:pt x="f934" y="f1778"/>
                </a:lnTo>
                <a:cubicBezTo>
                  <a:pt x="f935" y="f1777"/>
                  <a:pt x="f936" y="f1776"/>
                  <a:pt x="f937" y="f1775"/>
                </a:cubicBezTo>
                <a:cubicBezTo>
                  <a:pt x="f938" y="f1774"/>
                  <a:pt x="f939" y="f1773"/>
                  <a:pt x="f940" y="f1772"/>
                </a:cubicBezTo>
                <a:lnTo>
                  <a:pt x="f941" y="f1771"/>
                </a:lnTo>
                <a:lnTo>
                  <a:pt x="f942" y="f1770"/>
                </a:lnTo>
                <a:lnTo>
                  <a:pt x="f943" y="f1769"/>
                </a:lnTo>
                <a:cubicBezTo>
                  <a:pt x="f944" y="f1768"/>
                  <a:pt x="f945" y="f1767"/>
                  <a:pt x="f945" y="f1766"/>
                </a:cubicBezTo>
                <a:cubicBezTo>
                  <a:pt x="f945" y="f1765"/>
                  <a:pt x="f946" y="f1764"/>
                  <a:pt x="f947" y="f1763"/>
                </a:cubicBezTo>
                <a:cubicBezTo>
                  <a:pt x="f948" y="f1762"/>
                  <a:pt x="f949" y="f1761"/>
                  <a:pt x="f950" y="f1760"/>
                </a:cubicBezTo>
                <a:lnTo>
                  <a:pt x="f951" y="f1759"/>
                </a:lnTo>
                <a:cubicBezTo>
                  <a:pt x="f952" y="f1758"/>
                  <a:pt x="f953" y="f1757"/>
                  <a:pt x="f954" y="f1756"/>
                </a:cubicBezTo>
                <a:cubicBezTo>
                  <a:pt x="f955" y="f1827"/>
                  <a:pt x="f956" y="f1828"/>
                  <a:pt x="f957" y="f1797"/>
                </a:cubicBezTo>
                <a:lnTo>
                  <a:pt x="f958" y="f1796"/>
                </a:lnTo>
                <a:cubicBezTo>
                  <a:pt x="f959" y="f1795"/>
                  <a:pt x="f960" y="f1794"/>
                  <a:pt x="f961" y="f1793"/>
                </a:cubicBezTo>
                <a:cubicBezTo>
                  <a:pt x="f962" y="f1792"/>
                  <a:pt x="f963" y="f1791"/>
                  <a:pt x="f964" y="f1790"/>
                </a:cubicBezTo>
                <a:close/>
                <a:moveTo>
                  <a:pt x="f965" y="f1789"/>
                </a:moveTo>
                <a:lnTo>
                  <a:pt x="f966" y="f1790"/>
                </a:lnTo>
                <a:cubicBezTo>
                  <a:pt x="f967" y="f1791"/>
                  <a:pt x="f968" y="f1792"/>
                  <a:pt x="f969" y="f1793"/>
                </a:cubicBezTo>
                <a:cubicBezTo>
                  <a:pt x="f970" y="f1794"/>
                  <a:pt x="f971" y="f1795"/>
                  <a:pt x="f972" y="f1796"/>
                </a:cubicBezTo>
                <a:lnTo>
                  <a:pt x="f973" y="f1797"/>
                </a:lnTo>
                <a:cubicBezTo>
                  <a:pt x="f974" y="f1828"/>
                  <a:pt x="f975" y="f1827"/>
                  <a:pt x="f976" y="f1756"/>
                </a:cubicBezTo>
                <a:cubicBezTo>
                  <a:pt x="f977" y="f1757"/>
                  <a:pt x="f978" y="f1758"/>
                  <a:pt x="f979" y="f1759"/>
                </a:cubicBezTo>
                <a:lnTo>
                  <a:pt x="f980" y="f1760"/>
                </a:lnTo>
                <a:cubicBezTo>
                  <a:pt x="f981" y="f1761"/>
                  <a:pt x="f982" y="f1762"/>
                  <a:pt x="f983" y="f1763"/>
                </a:cubicBezTo>
                <a:cubicBezTo>
                  <a:pt x="f984" y="f1764"/>
                  <a:pt x="f228" y="f1765"/>
                  <a:pt x="f228" y="f1766"/>
                </a:cubicBezTo>
                <a:cubicBezTo>
                  <a:pt x="f228" y="f1767"/>
                  <a:pt x="f985" y="f1768"/>
                  <a:pt x="f986" y="f1769"/>
                </a:cubicBezTo>
                <a:lnTo>
                  <a:pt x="f226" y="f1770"/>
                </a:lnTo>
                <a:lnTo>
                  <a:pt x="f225" y="f1771"/>
                </a:lnTo>
                <a:lnTo>
                  <a:pt x="f987" y="f1772"/>
                </a:lnTo>
                <a:cubicBezTo>
                  <a:pt x="f988" y="f1773"/>
                  <a:pt x="f989" y="f1774"/>
                  <a:pt x="f990" y="f1775"/>
                </a:cubicBezTo>
                <a:cubicBezTo>
                  <a:pt x="f991" y="f1776"/>
                  <a:pt x="f992" y="f1777"/>
                  <a:pt x="f993" y="f1778"/>
                </a:cubicBezTo>
                <a:lnTo>
                  <a:pt x="f994" y="f1779"/>
                </a:lnTo>
                <a:cubicBezTo>
                  <a:pt x="f995" y="f1826"/>
                  <a:pt x="f996" y="f1825"/>
                  <a:pt x="f997" y="f1811"/>
                </a:cubicBezTo>
                <a:cubicBezTo>
                  <a:pt x="f998" y="f1812"/>
                  <a:pt x="f999" y="f1813"/>
                  <a:pt x="f1000" y="f1814"/>
                </a:cubicBezTo>
                <a:lnTo>
                  <a:pt x="f1001" y="f1815"/>
                </a:lnTo>
                <a:cubicBezTo>
                  <a:pt x="f1002" y="f1816"/>
                  <a:pt x="f1003" y="f1817"/>
                  <a:pt x="f1004" y="f1818"/>
                </a:cubicBezTo>
                <a:cubicBezTo>
                  <a:pt x="f1005" y="f1819"/>
                  <a:pt x="f1006" y="f1820"/>
                  <a:pt x="f1006" y="f1821"/>
                </a:cubicBezTo>
                <a:lnTo>
                  <a:pt x="f1007" y="f1824"/>
                </a:lnTo>
                <a:lnTo>
                  <a:pt x="f1008" y="f1823"/>
                </a:lnTo>
                <a:close/>
                <a:moveTo>
                  <a:pt x="f1009" y="f1789"/>
                </a:moveTo>
                <a:lnTo>
                  <a:pt x="f1010" y="f1823"/>
                </a:lnTo>
                <a:lnTo>
                  <a:pt x="f1011" y="f1824"/>
                </a:lnTo>
                <a:lnTo>
                  <a:pt x="f1012" y="f1821"/>
                </a:lnTo>
                <a:cubicBezTo>
                  <a:pt x="f1012" y="f1820"/>
                  <a:pt x="f1013" y="f1819"/>
                  <a:pt x="f1014" y="f1818"/>
                </a:cubicBezTo>
                <a:cubicBezTo>
                  <a:pt x="f1015" y="f1817"/>
                  <a:pt x="f1016" y="f1816"/>
                  <a:pt x="f1017" y="f1815"/>
                </a:cubicBezTo>
                <a:lnTo>
                  <a:pt x="f1018" y="f1814"/>
                </a:lnTo>
                <a:cubicBezTo>
                  <a:pt x="f1019" y="f1813"/>
                  <a:pt x="f1020" y="f1812"/>
                  <a:pt x="f1021" y="f1811"/>
                </a:cubicBezTo>
                <a:cubicBezTo>
                  <a:pt x="f1022" y="f1825"/>
                  <a:pt x="f1023" y="f1826"/>
                  <a:pt x="f1024" y="f1779"/>
                </a:cubicBezTo>
                <a:lnTo>
                  <a:pt x="f1025" y="f1778"/>
                </a:lnTo>
                <a:cubicBezTo>
                  <a:pt x="f1026" y="f1777"/>
                  <a:pt x="f1027" y="f1776"/>
                  <a:pt x="f1028" y="f1775"/>
                </a:cubicBezTo>
                <a:cubicBezTo>
                  <a:pt x="f1029" y="f1774"/>
                  <a:pt x="f1030" y="f1773"/>
                  <a:pt x="f1031" y="f1772"/>
                </a:cubicBezTo>
                <a:lnTo>
                  <a:pt x="f1032" y="f1771"/>
                </a:lnTo>
                <a:lnTo>
                  <a:pt x="f1033" y="f1770"/>
                </a:lnTo>
                <a:lnTo>
                  <a:pt x="f1034" y="f1769"/>
                </a:lnTo>
                <a:cubicBezTo>
                  <a:pt x="f1035" y="f1768"/>
                  <a:pt x="f1036" y="f1767"/>
                  <a:pt x="f1036" y="f1766"/>
                </a:cubicBezTo>
                <a:cubicBezTo>
                  <a:pt x="f1036" y="f1765"/>
                  <a:pt x="f1037" y="f1764"/>
                  <a:pt x="f1038" y="f1763"/>
                </a:cubicBezTo>
                <a:cubicBezTo>
                  <a:pt x="f1039" y="f1762"/>
                  <a:pt x="f1040" y="f1761"/>
                  <a:pt x="f1041" y="f1760"/>
                </a:cubicBezTo>
                <a:lnTo>
                  <a:pt x="f1042" y="f1759"/>
                </a:lnTo>
                <a:cubicBezTo>
                  <a:pt x="f1043" y="f1758"/>
                  <a:pt x="f1044" y="f1757"/>
                  <a:pt x="f1045" y="f1756"/>
                </a:cubicBezTo>
                <a:cubicBezTo>
                  <a:pt x="f1046" y="f1827"/>
                  <a:pt x="f1047" y="f1828"/>
                  <a:pt x="f1048" y="f1797"/>
                </a:cubicBezTo>
                <a:lnTo>
                  <a:pt x="f1049" y="f1796"/>
                </a:lnTo>
                <a:cubicBezTo>
                  <a:pt x="f1050" y="f1795"/>
                  <a:pt x="f1051" y="f1794"/>
                  <a:pt x="f1052" y="f1793"/>
                </a:cubicBezTo>
                <a:cubicBezTo>
                  <a:pt x="f1053" y="f1792"/>
                  <a:pt x="f1054" y="f1791"/>
                  <a:pt x="f1055" y="f1790"/>
                </a:cubicBezTo>
                <a:close/>
                <a:moveTo>
                  <a:pt x="f1056" y="f1789"/>
                </a:moveTo>
                <a:lnTo>
                  <a:pt x="f1057" y="f1790"/>
                </a:lnTo>
                <a:cubicBezTo>
                  <a:pt x="f1058" y="f1791"/>
                  <a:pt x="f1059" y="f1792"/>
                  <a:pt x="f1060" y="f1793"/>
                </a:cubicBezTo>
                <a:cubicBezTo>
                  <a:pt x="f1061" y="f1794"/>
                  <a:pt x="f1062" y="f1795"/>
                  <a:pt x="f1063" y="f1796"/>
                </a:cubicBezTo>
                <a:lnTo>
                  <a:pt x="f1064" y="f1797"/>
                </a:lnTo>
                <a:cubicBezTo>
                  <a:pt x="f1065" y="f1828"/>
                  <a:pt x="f1066" y="f1827"/>
                  <a:pt x="f1067" y="f1756"/>
                </a:cubicBezTo>
                <a:cubicBezTo>
                  <a:pt x="f1068" y="f1757"/>
                  <a:pt x="f1069" y="f1758"/>
                  <a:pt x="f1070" y="f1759"/>
                </a:cubicBezTo>
                <a:lnTo>
                  <a:pt x="f1071" y="f1760"/>
                </a:lnTo>
                <a:cubicBezTo>
                  <a:pt x="f1072" y="f1761"/>
                  <a:pt x="f299" y="f1762"/>
                  <a:pt x="f298" y="f1763"/>
                </a:cubicBezTo>
                <a:cubicBezTo>
                  <a:pt x="f297" y="f1764"/>
                  <a:pt x="f296" y="f1765"/>
                  <a:pt x="f296" y="f1766"/>
                </a:cubicBezTo>
                <a:cubicBezTo>
                  <a:pt x="f296" y="f1767"/>
                  <a:pt x="f1073" y="f1768"/>
                  <a:pt x="f1074" y="f1769"/>
                </a:cubicBezTo>
                <a:lnTo>
                  <a:pt x="f294" y="f1770"/>
                </a:lnTo>
                <a:lnTo>
                  <a:pt x="f293" y="f1771"/>
                </a:lnTo>
                <a:lnTo>
                  <a:pt x="f1075" y="f1772"/>
                </a:lnTo>
                <a:cubicBezTo>
                  <a:pt x="f1076" y="f1773"/>
                  <a:pt x="f1077" y="f1774"/>
                  <a:pt x="f1078" y="f1775"/>
                </a:cubicBezTo>
                <a:cubicBezTo>
                  <a:pt x="f1079" y="f1776"/>
                  <a:pt x="f1080" y="f1777"/>
                  <a:pt x="f320" y="f1778"/>
                </a:cubicBezTo>
                <a:lnTo>
                  <a:pt x="f1081" y="f1779"/>
                </a:lnTo>
                <a:cubicBezTo>
                  <a:pt x="f1082" y="f1826"/>
                  <a:pt x="f1083" y="f1825"/>
                  <a:pt x="f1084" y="f1811"/>
                </a:cubicBezTo>
                <a:cubicBezTo>
                  <a:pt x="f1085" y="f1812"/>
                  <a:pt x="f1086" y="f1813"/>
                  <a:pt x="f1087" y="f1814"/>
                </a:cubicBezTo>
                <a:lnTo>
                  <a:pt x="f1088" y="f1815"/>
                </a:lnTo>
                <a:cubicBezTo>
                  <a:pt x="f1089" y="f1816"/>
                  <a:pt x="f1090" y="f1817"/>
                  <a:pt x="f1091" y="f1818"/>
                </a:cubicBezTo>
                <a:cubicBezTo>
                  <a:pt x="f1092" y="f1819"/>
                  <a:pt x="f1093" y="f1820"/>
                  <a:pt x="f1093" y="f1821"/>
                </a:cubicBezTo>
                <a:lnTo>
                  <a:pt x="f1094" y="f1824"/>
                </a:lnTo>
                <a:lnTo>
                  <a:pt x="f1095" y="f1823"/>
                </a:lnTo>
                <a:close/>
                <a:moveTo>
                  <a:pt x="f1096" y="f1789"/>
                </a:moveTo>
                <a:lnTo>
                  <a:pt x="f1097" y="f1823"/>
                </a:lnTo>
                <a:lnTo>
                  <a:pt x="f1098" y="f1824"/>
                </a:lnTo>
                <a:lnTo>
                  <a:pt x="f1099" y="f1821"/>
                </a:lnTo>
                <a:cubicBezTo>
                  <a:pt x="f1099" y="f1820"/>
                  <a:pt x="f1100" y="f1819"/>
                  <a:pt x="f1101" y="f1818"/>
                </a:cubicBezTo>
                <a:cubicBezTo>
                  <a:pt x="f1102" y="f1817"/>
                  <a:pt x="f1103" y="f1816"/>
                  <a:pt x="f1104" y="f1815"/>
                </a:cubicBezTo>
                <a:lnTo>
                  <a:pt x="f1105" y="f1814"/>
                </a:lnTo>
                <a:cubicBezTo>
                  <a:pt x="f1106" y="f1813"/>
                  <a:pt x="f1107" y="f1812"/>
                  <a:pt x="f1108" y="f1811"/>
                </a:cubicBezTo>
                <a:cubicBezTo>
                  <a:pt x="f1109" y="f1825"/>
                  <a:pt x="f1110" y="f1826"/>
                  <a:pt x="f1111" y="f1779"/>
                </a:cubicBezTo>
                <a:lnTo>
                  <a:pt x="f1112" y="f1778"/>
                </a:lnTo>
                <a:cubicBezTo>
                  <a:pt x="f1113" y="f1777"/>
                  <a:pt x="f1114" y="f1776"/>
                  <a:pt x="f1115" y="f1775"/>
                </a:cubicBezTo>
                <a:cubicBezTo>
                  <a:pt x="f1116" y="f1774"/>
                  <a:pt x="f1117" y="f1773"/>
                  <a:pt x="f1118" y="f1772"/>
                </a:cubicBezTo>
                <a:lnTo>
                  <a:pt x="f1119" y="f1771"/>
                </a:lnTo>
                <a:lnTo>
                  <a:pt x="f1120" y="f1770"/>
                </a:lnTo>
                <a:lnTo>
                  <a:pt x="f1121" y="f1769"/>
                </a:lnTo>
                <a:cubicBezTo>
                  <a:pt x="f1122" y="f1768"/>
                  <a:pt x="f1123" y="f1767"/>
                  <a:pt x="f1123" y="f1766"/>
                </a:cubicBezTo>
                <a:cubicBezTo>
                  <a:pt x="f1123" y="f1765"/>
                  <a:pt x="f1124" y="f1764"/>
                  <a:pt x="f1125" y="f1763"/>
                </a:cubicBezTo>
                <a:cubicBezTo>
                  <a:pt x="f1126" y="f1762"/>
                  <a:pt x="f1127" y="f1761"/>
                  <a:pt x="f1128" y="f1760"/>
                </a:cubicBezTo>
                <a:lnTo>
                  <a:pt x="f1129" y="f1759"/>
                </a:lnTo>
                <a:cubicBezTo>
                  <a:pt x="f1130" y="f1758"/>
                  <a:pt x="f1131" y="f1757"/>
                  <a:pt x="f1132" y="f1756"/>
                </a:cubicBezTo>
                <a:cubicBezTo>
                  <a:pt x="f1133" y="f1827"/>
                  <a:pt x="f1134" y="f1828"/>
                  <a:pt x="f1135" y="f1797"/>
                </a:cubicBezTo>
                <a:lnTo>
                  <a:pt x="f1136" y="f1796"/>
                </a:lnTo>
                <a:cubicBezTo>
                  <a:pt x="f1137" y="f1795"/>
                  <a:pt x="f1138" y="f1794"/>
                  <a:pt x="f1139" y="f1793"/>
                </a:cubicBezTo>
                <a:cubicBezTo>
                  <a:pt x="f1140" y="f1792"/>
                  <a:pt x="f1141" y="f1791"/>
                  <a:pt x="f1142" y="f1790"/>
                </a:cubicBezTo>
                <a:close/>
                <a:moveTo>
                  <a:pt x="f1143" y="f1789"/>
                </a:moveTo>
                <a:lnTo>
                  <a:pt x="f1144" y="f1790"/>
                </a:lnTo>
                <a:cubicBezTo>
                  <a:pt x="f1145" y="f1791"/>
                  <a:pt x="f1146" y="f1792"/>
                  <a:pt x="f1147" y="f1793"/>
                </a:cubicBezTo>
                <a:cubicBezTo>
                  <a:pt x="f1148" y="f1794"/>
                  <a:pt x="f1149" y="f1795"/>
                  <a:pt x="f1150" y="f1796"/>
                </a:cubicBezTo>
                <a:lnTo>
                  <a:pt x="f1151" y="f1797"/>
                </a:lnTo>
                <a:cubicBezTo>
                  <a:pt x="f1152" y="f1828"/>
                  <a:pt x="f1153" y="f1827"/>
                  <a:pt x="f1154" y="f1756"/>
                </a:cubicBezTo>
                <a:cubicBezTo>
                  <a:pt x="f1155" y="f1757"/>
                  <a:pt x="f1156" y="f1758"/>
                  <a:pt x="f1157" y="f1759"/>
                </a:cubicBezTo>
                <a:lnTo>
                  <a:pt x="f1158" y="f1760"/>
                </a:lnTo>
                <a:cubicBezTo>
                  <a:pt x="f1159" y="f1761"/>
                  <a:pt x="f367" y="f1762"/>
                  <a:pt x="f366" y="f1763"/>
                </a:cubicBezTo>
                <a:cubicBezTo>
                  <a:pt x="f365" y="f1764"/>
                  <a:pt x="f364" y="f1765"/>
                  <a:pt x="f364" y="f1766"/>
                </a:cubicBezTo>
                <a:cubicBezTo>
                  <a:pt x="f364" y="f1767"/>
                  <a:pt x="f1160" y="f1768"/>
                  <a:pt x="f1161" y="f1769"/>
                </a:cubicBezTo>
                <a:lnTo>
                  <a:pt x="f362" y="f1770"/>
                </a:lnTo>
                <a:lnTo>
                  <a:pt x="f361" y="f1771"/>
                </a:lnTo>
                <a:lnTo>
                  <a:pt x="f1162" y="f1772"/>
                </a:lnTo>
                <a:cubicBezTo>
                  <a:pt x="f1163" y="f1773"/>
                  <a:pt x="f1164" y="f1774"/>
                  <a:pt x="f1165" y="f1775"/>
                </a:cubicBezTo>
                <a:cubicBezTo>
                  <a:pt x="f1166" y="f1776"/>
                  <a:pt x="f1167" y="f1777"/>
                  <a:pt x="f388" y="f1778"/>
                </a:cubicBezTo>
                <a:lnTo>
                  <a:pt x="f1168" y="f1779"/>
                </a:lnTo>
                <a:cubicBezTo>
                  <a:pt x="f1169" y="f1826"/>
                  <a:pt x="f1170" y="f1825"/>
                  <a:pt x="f1171" y="f1811"/>
                </a:cubicBezTo>
                <a:cubicBezTo>
                  <a:pt x="f1172" y="f1812"/>
                  <a:pt x="f1173" y="f1813"/>
                  <a:pt x="f1174" y="f1814"/>
                </a:cubicBezTo>
                <a:lnTo>
                  <a:pt x="f1175" y="f1815"/>
                </a:lnTo>
                <a:cubicBezTo>
                  <a:pt x="f1176" y="f1816"/>
                  <a:pt x="f1177" y="f1817"/>
                  <a:pt x="f1178" y="f1818"/>
                </a:cubicBezTo>
                <a:cubicBezTo>
                  <a:pt x="f1179" y="f1819"/>
                  <a:pt x="f1180" y="f1820"/>
                  <a:pt x="f1180" y="f1821"/>
                </a:cubicBezTo>
                <a:lnTo>
                  <a:pt x="f1181" y="f1824"/>
                </a:lnTo>
                <a:lnTo>
                  <a:pt x="f1182" y="f1823"/>
                </a:lnTo>
                <a:close/>
                <a:moveTo>
                  <a:pt x="f1183" y="f1789"/>
                </a:moveTo>
                <a:lnTo>
                  <a:pt x="f1184" y="f1823"/>
                </a:lnTo>
                <a:lnTo>
                  <a:pt x="f1185" y="f1824"/>
                </a:lnTo>
                <a:lnTo>
                  <a:pt x="f1186" y="f1821"/>
                </a:lnTo>
                <a:cubicBezTo>
                  <a:pt x="f1186" y="f1820"/>
                  <a:pt x="f1187" y="f1819"/>
                  <a:pt x="f1188" y="f1818"/>
                </a:cubicBezTo>
                <a:cubicBezTo>
                  <a:pt x="f1189" y="f1817"/>
                  <a:pt x="f1190" y="f1816"/>
                  <a:pt x="f1191" y="f1815"/>
                </a:cubicBezTo>
                <a:lnTo>
                  <a:pt x="f1192" y="f1814"/>
                </a:lnTo>
                <a:cubicBezTo>
                  <a:pt x="f1193" y="f1813"/>
                  <a:pt x="f1194" y="f1812"/>
                  <a:pt x="f1195" y="f1811"/>
                </a:cubicBezTo>
                <a:cubicBezTo>
                  <a:pt x="f1196" y="f1825"/>
                  <a:pt x="f1197" y="f1826"/>
                  <a:pt x="f1198" y="f1779"/>
                </a:cubicBezTo>
                <a:lnTo>
                  <a:pt x="f1199" y="f1778"/>
                </a:lnTo>
                <a:cubicBezTo>
                  <a:pt x="f1200" y="f1777"/>
                  <a:pt x="f1201" y="f1776"/>
                  <a:pt x="f1202" y="f1775"/>
                </a:cubicBezTo>
                <a:cubicBezTo>
                  <a:pt x="f1203" y="f1774"/>
                  <a:pt x="f1204" y="f1773"/>
                  <a:pt x="f1205" y="f1772"/>
                </a:cubicBezTo>
                <a:lnTo>
                  <a:pt x="f1206" y="f1771"/>
                </a:lnTo>
                <a:lnTo>
                  <a:pt x="f1207" y="f1770"/>
                </a:lnTo>
                <a:lnTo>
                  <a:pt x="f1208" y="f1769"/>
                </a:lnTo>
                <a:cubicBezTo>
                  <a:pt x="f1209" y="f1768"/>
                  <a:pt x="f1210" y="f1767"/>
                  <a:pt x="f1210" y="f1766"/>
                </a:cubicBezTo>
                <a:cubicBezTo>
                  <a:pt x="f1210" y="f1765"/>
                  <a:pt x="f1211" y="f1764"/>
                  <a:pt x="f1212" y="f1763"/>
                </a:cubicBezTo>
                <a:cubicBezTo>
                  <a:pt x="f1213" y="f1762"/>
                  <a:pt x="f1214" y="f1761"/>
                  <a:pt x="f1215" y="f1760"/>
                </a:cubicBezTo>
                <a:lnTo>
                  <a:pt x="f1216" y="f1759"/>
                </a:lnTo>
                <a:cubicBezTo>
                  <a:pt x="f1217" y="f1758"/>
                  <a:pt x="f1218" y="f1757"/>
                  <a:pt x="f1219" y="f1756"/>
                </a:cubicBezTo>
                <a:cubicBezTo>
                  <a:pt x="f1220" y="f1827"/>
                  <a:pt x="f1221" y="f1828"/>
                  <a:pt x="f1222" y="f1797"/>
                </a:cubicBezTo>
                <a:lnTo>
                  <a:pt x="f1223" y="f1796"/>
                </a:lnTo>
                <a:cubicBezTo>
                  <a:pt x="f1224" y="f1795"/>
                  <a:pt x="f1225" y="f1794"/>
                  <a:pt x="f1226" y="f1793"/>
                </a:cubicBezTo>
                <a:cubicBezTo>
                  <a:pt x="f1227" y="f1792"/>
                  <a:pt x="f1228" y="f1791"/>
                  <a:pt x="f1229" y="f1790"/>
                </a:cubicBezTo>
                <a:close/>
                <a:moveTo>
                  <a:pt x="f1230" y="f1789"/>
                </a:moveTo>
                <a:lnTo>
                  <a:pt x="f1231" y="f1790"/>
                </a:lnTo>
                <a:cubicBezTo>
                  <a:pt x="f1232" y="f1791"/>
                  <a:pt x="f1233" y="f1792"/>
                  <a:pt x="f1234" y="f1793"/>
                </a:cubicBezTo>
                <a:cubicBezTo>
                  <a:pt x="f1235" y="f1794"/>
                  <a:pt x="f1236" y="f1795"/>
                  <a:pt x="f1237" y="f1796"/>
                </a:cubicBezTo>
                <a:lnTo>
                  <a:pt x="f1238" y="f1797"/>
                </a:lnTo>
                <a:cubicBezTo>
                  <a:pt x="f1239" y="f1828"/>
                  <a:pt x="f1240" y="f1827"/>
                  <a:pt x="f1241" y="f1756"/>
                </a:cubicBezTo>
                <a:cubicBezTo>
                  <a:pt x="f1242" y="f1757"/>
                  <a:pt x="f1243" y="f1758"/>
                  <a:pt x="f1244" y="f1759"/>
                </a:cubicBezTo>
                <a:lnTo>
                  <a:pt x="f1245" y="f1760"/>
                </a:lnTo>
                <a:cubicBezTo>
                  <a:pt x="f1246" y="f1761"/>
                  <a:pt x="f435" y="f1762"/>
                  <a:pt x="f434" y="f1763"/>
                </a:cubicBezTo>
                <a:cubicBezTo>
                  <a:pt x="f433" y="f1764"/>
                  <a:pt x="f432" y="f1765"/>
                  <a:pt x="f432" y="f1766"/>
                </a:cubicBezTo>
                <a:cubicBezTo>
                  <a:pt x="f432" y="f1767"/>
                  <a:pt x="f1247" y="f1768"/>
                  <a:pt x="f1248" y="f1769"/>
                </a:cubicBezTo>
                <a:lnTo>
                  <a:pt x="f430" y="f1770"/>
                </a:lnTo>
                <a:lnTo>
                  <a:pt x="f429" y="f1771"/>
                </a:lnTo>
                <a:lnTo>
                  <a:pt x="f1249" y="f1772"/>
                </a:lnTo>
                <a:cubicBezTo>
                  <a:pt x="f1250" y="f1773"/>
                  <a:pt x="f1251" y="f1774"/>
                  <a:pt x="f1252" y="f1775"/>
                </a:cubicBezTo>
                <a:cubicBezTo>
                  <a:pt x="f1253" y="f1776"/>
                  <a:pt x="f1254" y="f1777"/>
                  <a:pt x="f456" y="f1778"/>
                </a:cubicBezTo>
                <a:lnTo>
                  <a:pt x="f1255" y="f1779"/>
                </a:lnTo>
                <a:cubicBezTo>
                  <a:pt x="f1256" y="f1826"/>
                  <a:pt x="f1257" y="f1825"/>
                  <a:pt x="f1258" y="f1811"/>
                </a:cubicBezTo>
                <a:cubicBezTo>
                  <a:pt x="f1259" y="f1812"/>
                  <a:pt x="f1260" y="f1813"/>
                  <a:pt x="f1261" y="f1814"/>
                </a:cubicBezTo>
                <a:lnTo>
                  <a:pt x="f1262" y="f1815"/>
                </a:lnTo>
                <a:cubicBezTo>
                  <a:pt x="f1263" y="f1816"/>
                  <a:pt x="f1264" y="f1817"/>
                  <a:pt x="f1265" y="f1818"/>
                </a:cubicBezTo>
                <a:cubicBezTo>
                  <a:pt x="f1266" y="f1819"/>
                  <a:pt x="f1267" y="f1820"/>
                  <a:pt x="f1267" y="f1821"/>
                </a:cubicBezTo>
                <a:lnTo>
                  <a:pt x="f1268" y="f1824"/>
                </a:lnTo>
                <a:lnTo>
                  <a:pt x="f1269" y="f1823"/>
                </a:lnTo>
                <a:close/>
                <a:moveTo>
                  <a:pt x="f1270" y="f1789"/>
                </a:moveTo>
                <a:lnTo>
                  <a:pt x="f1271" y="f1823"/>
                </a:lnTo>
                <a:lnTo>
                  <a:pt x="f1272" y="f1824"/>
                </a:lnTo>
                <a:lnTo>
                  <a:pt x="f1273" y="f1821"/>
                </a:lnTo>
                <a:cubicBezTo>
                  <a:pt x="f1273" y="f1820"/>
                  <a:pt x="f1274" y="f1819"/>
                  <a:pt x="f1275" y="f1818"/>
                </a:cubicBezTo>
                <a:cubicBezTo>
                  <a:pt x="f1276" y="f1817"/>
                  <a:pt x="f1277" y="f1816"/>
                  <a:pt x="f1278" y="f1815"/>
                </a:cubicBezTo>
                <a:lnTo>
                  <a:pt x="f1279" y="f1814"/>
                </a:lnTo>
                <a:cubicBezTo>
                  <a:pt x="f1280" y="f1813"/>
                  <a:pt x="f1281" y="f1812"/>
                  <a:pt x="f1282" y="f1811"/>
                </a:cubicBezTo>
                <a:cubicBezTo>
                  <a:pt x="f1283" y="f1825"/>
                  <a:pt x="f1284" y="f1826"/>
                  <a:pt x="f1285" y="f1779"/>
                </a:cubicBezTo>
                <a:lnTo>
                  <a:pt x="f1286" y="f1778"/>
                </a:lnTo>
                <a:cubicBezTo>
                  <a:pt x="f1287" y="f1777"/>
                  <a:pt x="f1288" y="f1776"/>
                  <a:pt x="f1289" y="f1775"/>
                </a:cubicBezTo>
                <a:cubicBezTo>
                  <a:pt x="f1290" y="f1774"/>
                  <a:pt x="f1291" y="f1773"/>
                  <a:pt x="f1292" y="f1772"/>
                </a:cubicBezTo>
                <a:lnTo>
                  <a:pt x="f1293" y="f1771"/>
                </a:lnTo>
                <a:lnTo>
                  <a:pt x="f1294" y="f1770"/>
                </a:lnTo>
                <a:lnTo>
                  <a:pt x="f1295" y="f1769"/>
                </a:lnTo>
                <a:cubicBezTo>
                  <a:pt x="f1296" y="f1768"/>
                  <a:pt x="f1297" y="f1767"/>
                  <a:pt x="f1297" y="f1766"/>
                </a:cubicBezTo>
                <a:cubicBezTo>
                  <a:pt x="f1297" y="f1765"/>
                  <a:pt x="f1298" y="f1764"/>
                  <a:pt x="f1299" y="f1763"/>
                </a:cubicBezTo>
                <a:cubicBezTo>
                  <a:pt x="f1300" y="f1762"/>
                  <a:pt x="f1301" y="f1761"/>
                  <a:pt x="f1302" y="f1760"/>
                </a:cubicBezTo>
                <a:lnTo>
                  <a:pt x="f1303" y="f1759"/>
                </a:lnTo>
                <a:cubicBezTo>
                  <a:pt x="f1304" y="f1758"/>
                  <a:pt x="f1305" y="f1757"/>
                  <a:pt x="f1306" y="f1756"/>
                </a:cubicBezTo>
                <a:cubicBezTo>
                  <a:pt x="f1307" y="f1827"/>
                  <a:pt x="f1308" y="f1828"/>
                  <a:pt x="f1309" y="f1797"/>
                </a:cubicBezTo>
                <a:lnTo>
                  <a:pt x="f1310" y="f1796"/>
                </a:lnTo>
                <a:cubicBezTo>
                  <a:pt x="f1311" y="f1795"/>
                  <a:pt x="f1312" y="f1794"/>
                  <a:pt x="f1313" y="f1793"/>
                </a:cubicBezTo>
                <a:cubicBezTo>
                  <a:pt x="f1314" y="f1792"/>
                  <a:pt x="f1315" y="f1791"/>
                  <a:pt x="f1316" y="f1790"/>
                </a:cubicBezTo>
                <a:close/>
                <a:moveTo>
                  <a:pt x="f51" y="f1829"/>
                </a:moveTo>
                <a:cubicBezTo>
                  <a:pt x="f1318" y="f1830"/>
                  <a:pt x="f1320" y="f1831"/>
                  <a:pt x="f1322" y="f1832"/>
                </a:cubicBezTo>
                <a:cubicBezTo>
                  <a:pt x="f1324" y="f1833"/>
                  <a:pt x="f1326" y="f1834"/>
                  <a:pt x="f51" y="f1829"/>
                </a:cubicBezTo>
                <a:close/>
                <a:moveTo>
                  <a:pt x="f108" y="f1829"/>
                </a:moveTo>
                <a:cubicBezTo>
                  <a:pt x="f553" y="f1834"/>
                  <a:pt x="f1328" y="f1833"/>
                  <a:pt x="f551" y="f1832"/>
                </a:cubicBezTo>
                <a:cubicBezTo>
                  <a:pt x="f555" y="f1831"/>
                  <a:pt x="f1329" y="f1830"/>
                  <a:pt x="f108" y="f1829"/>
                </a:cubicBezTo>
                <a:close/>
                <a:moveTo>
                  <a:pt x="f138" y="f1829"/>
                </a:moveTo>
                <a:cubicBezTo>
                  <a:pt x="f1330" y="f1830"/>
                  <a:pt x="f1331" y="f1831"/>
                  <a:pt x="f1332" y="f1832"/>
                </a:cubicBezTo>
                <a:cubicBezTo>
                  <a:pt x="f1333" y="f1833"/>
                  <a:pt x="f1334" y="f1834"/>
                  <a:pt x="f138" y="f1829"/>
                </a:cubicBezTo>
                <a:close/>
                <a:moveTo>
                  <a:pt x="f176" y="f1829"/>
                </a:moveTo>
                <a:cubicBezTo>
                  <a:pt x="f564" y="f1834"/>
                  <a:pt x="f1335" y="f1833"/>
                  <a:pt x="f562" y="f1832"/>
                </a:cubicBezTo>
                <a:cubicBezTo>
                  <a:pt x="f566" y="f1831"/>
                  <a:pt x="f1336" y="f1830"/>
                  <a:pt x="f176" y="f1829"/>
                </a:cubicBezTo>
                <a:close/>
                <a:moveTo>
                  <a:pt x="f206" y="f1829"/>
                </a:moveTo>
                <a:cubicBezTo>
                  <a:pt x="f1337" y="f1830"/>
                  <a:pt x="f1338" y="f1831"/>
                  <a:pt x="f1339" y="f1832"/>
                </a:cubicBezTo>
                <a:cubicBezTo>
                  <a:pt x="f1340" y="f1833"/>
                  <a:pt x="f1341" y="f1834"/>
                  <a:pt x="f206" y="f1829"/>
                </a:cubicBezTo>
                <a:close/>
                <a:moveTo>
                  <a:pt x="f244" y="f1829"/>
                </a:moveTo>
                <a:cubicBezTo>
                  <a:pt x="f575" y="f1834"/>
                  <a:pt x="f1342" y="f1833"/>
                  <a:pt x="f573" y="f1832"/>
                </a:cubicBezTo>
                <a:cubicBezTo>
                  <a:pt x="f577" y="f1831"/>
                  <a:pt x="f1343" y="f1830"/>
                  <a:pt x="f244" y="f1829"/>
                </a:cubicBezTo>
                <a:close/>
                <a:moveTo>
                  <a:pt x="f274" y="f1829"/>
                </a:moveTo>
                <a:cubicBezTo>
                  <a:pt x="f1344" y="f1830"/>
                  <a:pt x="f1345" y="f1831"/>
                  <a:pt x="f1346" y="f1832"/>
                </a:cubicBezTo>
                <a:cubicBezTo>
                  <a:pt x="f1347" y="f1833"/>
                  <a:pt x="f1348" y="f1834"/>
                  <a:pt x="f274" y="f1829"/>
                </a:cubicBezTo>
                <a:close/>
                <a:moveTo>
                  <a:pt x="f312" y="f1829"/>
                </a:moveTo>
                <a:cubicBezTo>
                  <a:pt x="f586" y="f1834"/>
                  <a:pt x="f1349" y="f1833"/>
                  <a:pt x="f584" y="f1832"/>
                </a:cubicBezTo>
                <a:cubicBezTo>
                  <a:pt x="f588" y="f1831"/>
                  <a:pt x="f1350" y="f1830"/>
                  <a:pt x="f312" y="f1829"/>
                </a:cubicBezTo>
                <a:close/>
                <a:moveTo>
                  <a:pt x="f342" y="f1829"/>
                </a:moveTo>
                <a:cubicBezTo>
                  <a:pt x="f1351" y="f1830"/>
                  <a:pt x="f1352" y="f1831"/>
                  <a:pt x="f1353" y="f1832"/>
                </a:cubicBezTo>
                <a:cubicBezTo>
                  <a:pt x="f1354" y="f1833"/>
                  <a:pt x="f1355" y="f1834"/>
                  <a:pt x="f342" y="f1829"/>
                </a:cubicBezTo>
                <a:close/>
                <a:moveTo>
                  <a:pt x="f380" y="f1829"/>
                </a:moveTo>
                <a:cubicBezTo>
                  <a:pt x="f597" y="f1834"/>
                  <a:pt x="f1356" y="f1833"/>
                  <a:pt x="f595" y="f1832"/>
                </a:cubicBezTo>
                <a:cubicBezTo>
                  <a:pt x="f599" y="f1831"/>
                  <a:pt x="f1357" y="f1830"/>
                  <a:pt x="f380" y="f1829"/>
                </a:cubicBezTo>
                <a:close/>
                <a:moveTo>
                  <a:pt x="f410" y="f1829"/>
                </a:moveTo>
                <a:cubicBezTo>
                  <a:pt x="f1358" y="f1830"/>
                  <a:pt x="f1359" y="f1831"/>
                  <a:pt x="f1360" y="f1832"/>
                </a:cubicBezTo>
                <a:cubicBezTo>
                  <a:pt x="f1361" y="f1833"/>
                  <a:pt x="f1362" y="f1834"/>
                  <a:pt x="f410" y="f1829"/>
                </a:cubicBezTo>
                <a:close/>
                <a:moveTo>
                  <a:pt x="f448" y="f1829"/>
                </a:moveTo>
                <a:cubicBezTo>
                  <a:pt x="f608" y="f1834"/>
                  <a:pt x="f1363" y="f1833"/>
                  <a:pt x="f606" y="f1832"/>
                </a:cubicBezTo>
                <a:cubicBezTo>
                  <a:pt x="f610" y="f1831"/>
                  <a:pt x="f1364" y="f1830"/>
                  <a:pt x="f448" y="f1829"/>
                </a:cubicBezTo>
                <a:close/>
                <a:moveTo>
                  <a:pt x="f478" y="f1829"/>
                </a:moveTo>
                <a:cubicBezTo>
                  <a:pt x="f1365" y="f1830"/>
                  <a:pt x="f1366" y="f1831"/>
                  <a:pt x="f1367" y="f1832"/>
                </a:cubicBezTo>
                <a:cubicBezTo>
                  <a:pt x="f1368" y="f1833"/>
                  <a:pt x="f1369" y="f1834"/>
                  <a:pt x="f478" y="f1829"/>
                </a:cubicBezTo>
                <a:close/>
                <a:moveTo>
                  <a:pt x="f3" y="f1835"/>
                </a:moveTo>
                <a:lnTo>
                  <a:pt x="f3" y="f1836"/>
                </a:lnTo>
                <a:cubicBezTo>
                  <a:pt x="f1372" y="f1837"/>
                  <a:pt x="f1374" y="f1838"/>
                  <a:pt x="f704" y="f1832"/>
                </a:cubicBezTo>
                <a:cubicBezTo>
                  <a:pt x="f1376" y="f1839"/>
                  <a:pt x="f1378" y="f1840"/>
                  <a:pt x="f3" y="f1841"/>
                </a:cubicBezTo>
                <a:lnTo>
                  <a:pt x="f3" y="f1842"/>
                </a:lnTo>
                <a:cubicBezTo>
                  <a:pt x="f1382" y="f1843"/>
                  <a:pt x="f1384" y="f1844"/>
                  <a:pt x="f1386" y="f1845"/>
                </a:cubicBezTo>
                <a:lnTo>
                  <a:pt x="f690" y="f1846"/>
                </a:lnTo>
                <a:cubicBezTo>
                  <a:pt x="f1389" y="f1847"/>
                  <a:pt x="f1391" y="f1848"/>
                  <a:pt x="f1393" y="f1849"/>
                </a:cubicBezTo>
                <a:cubicBezTo>
                  <a:pt x="f1395" y="f1850"/>
                  <a:pt x="f1397" y="f1851"/>
                  <a:pt x="f1399" y="f1852"/>
                </a:cubicBezTo>
                <a:lnTo>
                  <a:pt x="f676" y="f1853"/>
                </a:lnTo>
                <a:lnTo>
                  <a:pt x="f738" y="f1854"/>
                </a:lnTo>
                <a:lnTo>
                  <a:pt x="f1403" y="f1855"/>
                </a:lnTo>
                <a:cubicBezTo>
                  <a:pt x="f1405" y="f1856"/>
                  <a:pt x="f733" y="f1857"/>
                  <a:pt x="f733" y="f1858"/>
                </a:cubicBezTo>
                <a:cubicBezTo>
                  <a:pt x="f733" y="f1859"/>
                  <a:pt x="f731" y="f1860"/>
                  <a:pt x="f729" y="f1861"/>
                </a:cubicBezTo>
                <a:cubicBezTo>
                  <a:pt x="f727" y="f1862"/>
                  <a:pt x="f1413" y="f1863"/>
                  <a:pt x="f1415" y="f1864"/>
                </a:cubicBezTo>
                <a:lnTo>
                  <a:pt x="f1417" y="f1865"/>
                </a:lnTo>
                <a:cubicBezTo>
                  <a:pt x="f1419" y="f1866"/>
                  <a:pt x="f1421" y="f1867"/>
                  <a:pt x="f1423" y="f1868"/>
                </a:cubicBezTo>
                <a:cubicBezTo>
                  <a:pt x="f713" y="f1869"/>
                  <a:pt x="f1426" y="f1870"/>
                  <a:pt x="f3" y="f1835"/>
                </a:cubicBezTo>
                <a:close/>
                <a:moveTo>
                  <a:pt x="f23" y="f1871"/>
                </a:moveTo>
                <a:lnTo>
                  <a:pt x="f25" y="f1872"/>
                </a:lnTo>
                <a:cubicBezTo>
                  <a:pt x="f27" y="f1873"/>
                  <a:pt x="f29" y="f1874"/>
                  <a:pt x="f31" y="f1875"/>
                </a:cubicBezTo>
                <a:cubicBezTo>
                  <a:pt x="f33" y="f1876"/>
                  <a:pt x="f35" y="f1877"/>
                  <a:pt x="f37" y="f1878"/>
                </a:cubicBezTo>
                <a:lnTo>
                  <a:pt x="f39" y="f1879"/>
                </a:lnTo>
                <a:cubicBezTo>
                  <a:pt x="f1437" y="f1880"/>
                  <a:pt x="f1439" y="f1881"/>
                  <a:pt x="f1441" y="f1868"/>
                </a:cubicBezTo>
                <a:cubicBezTo>
                  <a:pt x="f1442" y="f1867"/>
                  <a:pt x="f1443" y="f1866"/>
                  <a:pt x="f1444" y="f1865"/>
                </a:cubicBezTo>
                <a:lnTo>
                  <a:pt x="f1445" y="f1864"/>
                </a:lnTo>
                <a:cubicBezTo>
                  <a:pt x="f1446" y="f1863"/>
                  <a:pt x="f1447" y="f1862"/>
                  <a:pt x="f1448" y="f1861"/>
                </a:cubicBezTo>
                <a:cubicBezTo>
                  <a:pt x="f1449" y="f1860"/>
                  <a:pt x="f1450" y="f1859"/>
                  <a:pt x="f1450" y="f1858"/>
                </a:cubicBezTo>
                <a:cubicBezTo>
                  <a:pt x="f1450" y="f1857"/>
                  <a:pt x="f1451" y="f1856"/>
                  <a:pt x="f1452" y="f1855"/>
                </a:cubicBezTo>
                <a:lnTo>
                  <a:pt x="f1453" y="f1854"/>
                </a:lnTo>
                <a:lnTo>
                  <a:pt x="f1454" y="f1853"/>
                </a:lnTo>
                <a:lnTo>
                  <a:pt x="f1455" y="f1852"/>
                </a:lnTo>
                <a:cubicBezTo>
                  <a:pt x="f1456" y="f1851"/>
                  <a:pt x="f1457" y="f1850"/>
                  <a:pt x="f1458" y="f1849"/>
                </a:cubicBezTo>
                <a:cubicBezTo>
                  <a:pt x="f1459" y="f1848"/>
                  <a:pt x="f1460" y="f1847"/>
                  <a:pt x="f1461" y="f1846"/>
                </a:cubicBezTo>
                <a:lnTo>
                  <a:pt x="f1462" y="f1845"/>
                </a:lnTo>
                <a:cubicBezTo>
                  <a:pt x="f1463" y="f1882"/>
                  <a:pt x="f1465" y="f1883"/>
                  <a:pt x="f63" y="f1884"/>
                </a:cubicBezTo>
                <a:cubicBezTo>
                  <a:pt x="f65" y="f1885"/>
                  <a:pt x="f67" y="f1886"/>
                  <a:pt x="f69" y="f1887"/>
                </a:cubicBezTo>
                <a:lnTo>
                  <a:pt x="f71" y="f1888"/>
                </a:lnTo>
                <a:cubicBezTo>
                  <a:pt x="f73" y="f1889"/>
                  <a:pt x="f75" y="f1890"/>
                  <a:pt x="f77" y="f1891"/>
                </a:cubicBezTo>
                <a:cubicBezTo>
                  <a:pt x="f79" y="f1892"/>
                  <a:pt x="f81" y="f1893"/>
                  <a:pt x="f81" y="f1894"/>
                </a:cubicBezTo>
                <a:lnTo>
                  <a:pt x="f84" y="f1895"/>
                </a:lnTo>
                <a:lnTo>
                  <a:pt x="f86" y="f1896"/>
                </a:lnTo>
                <a:close/>
                <a:moveTo>
                  <a:pt x="f88" y="f1871"/>
                </a:moveTo>
                <a:lnTo>
                  <a:pt x="f89" y="f1896"/>
                </a:lnTo>
                <a:lnTo>
                  <a:pt x="f90" y="f1895"/>
                </a:lnTo>
                <a:lnTo>
                  <a:pt x="f91" y="f1894"/>
                </a:lnTo>
                <a:cubicBezTo>
                  <a:pt x="f91" y="f1893"/>
                  <a:pt x="f92" y="f1892"/>
                  <a:pt x="f93" y="f1891"/>
                </a:cubicBezTo>
                <a:cubicBezTo>
                  <a:pt x="f94" y="f1890"/>
                  <a:pt x="f95" y="f1889"/>
                  <a:pt x="f96" y="f1888"/>
                </a:cubicBezTo>
                <a:lnTo>
                  <a:pt x="f97" y="f1887"/>
                </a:lnTo>
                <a:cubicBezTo>
                  <a:pt x="f98" y="f1886"/>
                  <a:pt x="f99" y="f1885"/>
                  <a:pt x="f100" y="f1884"/>
                </a:cubicBezTo>
                <a:cubicBezTo>
                  <a:pt x="f801" y="f1883"/>
                  <a:pt x="f800" y="f1882"/>
                  <a:pt x="f1480" y="f1845"/>
                </a:cubicBezTo>
                <a:lnTo>
                  <a:pt x="f798" y="f1846"/>
                </a:lnTo>
                <a:cubicBezTo>
                  <a:pt x="f1481" y="f1847"/>
                  <a:pt x="f1482" y="f1848"/>
                  <a:pt x="f1483" y="f1849"/>
                </a:cubicBezTo>
                <a:cubicBezTo>
                  <a:pt x="f1484" y="f1850"/>
                  <a:pt x="f1485" y="f1851"/>
                  <a:pt x="f1486" y="f1852"/>
                </a:cubicBezTo>
                <a:lnTo>
                  <a:pt x="f791" y="f1853"/>
                </a:lnTo>
                <a:lnTo>
                  <a:pt x="f830" y="f1854"/>
                </a:lnTo>
                <a:lnTo>
                  <a:pt x="f1487" y="f1855"/>
                </a:lnTo>
                <a:cubicBezTo>
                  <a:pt x="f1488" y="f1856"/>
                  <a:pt x="f828" y="f1857"/>
                  <a:pt x="f828" y="f1858"/>
                </a:cubicBezTo>
                <a:cubicBezTo>
                  <a:pt x="f828" y="f1859"/>
                  <a:pt x="f827" y="f1860"/>
                  <a:pt x="f826" y="f1861"/>
                </a:cubicBezTo>
                <a:cubicBezTo>
                  <a:pt x="f825" y="f1862"/>
                  <a:pt x="f1489" y="f1863"/>
                  <a:pt x="f1490" y="f1864"/>
                </a:cubicBezTo>
                <a:lnTo>
                  <a:pt x="f1491" y="f1865"/>
                </a:lnTo>
                <a:cubicBezTo>
                  <a:pt x="f1492" y="f1866"/>
                  <a:pt x="f1493" y="f1867"/>
                  <a:pt x="f1494" y="f1868"/>
                </a:cubicBezTo>
                <a:cubicBezTo>
                  <a:pt x="f818" y="f1881"/>
                  <a:pt x="f817" y="f1880"/>
                  <a:pt x="f115" y="f1879"/>
                </a:cubicBezTo>
                <a:lnTo>
                  <a:pt x="f116" y="f1878"/>
                </a:lnTo>
                <a:cubicBezTo>
                  <a:pt x="f117" y="f1877"/>
                  <a:pt x="f118" y="f1876"/>
                  <a:pt x="f119" y="f1875"/>
                </a:cubicBezTo>
                <a:cubicBezTo>
                  <a:pt x="f120" y="f1874"/>
                  <a:pt x="f121" y="f1873"/>
                  <a:pt x="f122" y="f1872"/>
                </a:cubicBezTo>
                <a:close/>
                <a:moveTo>
                  <a:pt x="f123" y="f1871"/>
                </a:moveTo>
                <a:lnTo>
                  <a:pt x="f124" y="f1872"/>
                </a:lnTo>
                <a:cubicBezTo>
                  <a:pt x="f125" y="f1873"/>
                  <a:pt x="f126" y="f1874"/>
                  <a:pt x="f127" y="f1875"/>
                </a:cubicBezTo>
                <a:cubicBezTo>
                  <a:pt x="f128" y="f1876"/>
                  <a:pt x="f129" y="f1877"/>
                  <a:pt x="f130" y="f1878"/>
                </a:cubicBezTo>
                <a:lnTo>
                  <a:pt x="f131" y="f1879"/>
                </a:lnTo>
                <a:cubicBezTo>
                  <a:pt x="f1495" y="f1880"/>
                  <a:pt x="f1496" y="f1881"/>
                  <a:pt x="f1497" y="f1868"/>
                </a:cubicBezTo>
                <a:cubicBezTo>
                  <a:pt x="f1498" y="f1867"/>
                  <a:pt x="f1499" y="f1866"/>
                  <a:pt x="f1500" y="f1865"/>
                </a:cubicBezTo>
                <a:lnTo>
                  <a:pt x="f1501" y="f1864"/>
                </a:lnTo>
                <a:cubicBezTo>
                  <a:pt x="f1502" y="f1863"/>
                  <a:pt x="f1503" y="f1862"/>
                  <a:pt x="f1504" y="f1861"/>
                </a:cubicBezTo>
                <a:cubicBezTo>
                  <a:pt x="f1505" y="f1860"/>
                  <a:pt x="f1506" y="f1859"/>
                  <a:pt x="f1506" y="f1858"/>
                </a:cubicBezTo>
                <a:cubicBezTo>
                  <a:pt x="f1506" y="f1857"/>
                  <a:pt x="f1507" y="f1856"/>
                  <a:pt x="f1508" y="f1855"/>
                </a:cubicBezTo>
                <a:lnTo>
                  <a:pt x="f1509" y="f1854"/>
                </a:lnTo>
                <a:lnTo>
                  <a:pt x="f1510" y="f1853"/>
                </a:lnTo>
                <a:lnTo>
                  <a:pt x="f1511" y="f1852"/>
                </a:lnTo>
                <a:cubicBezTo>
                  <a:pt x="f1512" y="f1851"/>
                  <a:pt x="f1513" y="f1850"/>
                  <a:pt x="f1514" y="f1849"/>
                </a:cubicBezTo>
                <a:cubicBezTo>
                  <a:pt x="f1515" y="f1848"/>
                  <a:pt x="f1516" y="f1847"/>
                  <a:pt x="f1517" y="f1846"/>
                </a:cubicBezTo>
                <a:lnTo>
                  <a:pt x="f1518" y="f1845"/>
                </a:lnTo>
                <a:cubicBezTo>
                  <a:pt x="f1519" y="f1882"/>
                  <a:pt x="f1520" y="f1883"/>
                  <a:pt x="f145" y="f1884"/>
                </a:cubicBezTo>
                <a:cubicBezTo>
                  <a:pt x="f146" y="f1885"/>
                  <a:pt x="f147" y="f1886"/>
                  <a:pt x="f148" y="f1887"/>
                </a:cubicBezTo>
                <a:lnTo>
                  <a:pt x="f149" y="f1888"/>
                </a:lnTo>
                <a:cubicBezTo>
                  <a:pt x="f150" y="f1889"/>
                  <a:pt x="f151" y="f1890"/>
                  <a:pt x="f152" y="f1891"/>
                </a:cubicBezTo>
                <a:cubicBezTo>
                  <a:pt x="f153" y="f1892"/>
                  <a:pt x="f154" y="f1893"/>
                  <a:pt x="f154" y="f1894"/>
                </a:cubicBezTo>
                <a:lnTo>
                  <a:pt x="f155" y="f1895"/>
                </a:lnTo>
                <a:lnTo>
                  <a:pt x="f156" y="f1896"/>
                </a:lnTo>
                <a:close/>
                <a:moveTo>
                  <a:pt x="f157" y="f1871"/>
                </a:moveTo>
                <a:lnTo>
                  <a:pt x="f158" y="f1896"/>
                </a:lnTo>
                <a:lnTo>
                  <a:pt x="f159" y="f1895"/>
                </a:lnTo>
                <a:lnTo>
                  <a:pt x="f160" y="f1894"/>
                </a:lnTo>
                <a:cubicBezTo>
                  <a:pt x="f160" y="f1893"/>
                  <a:pt x="f161" y="f1892"/>
                  <a:pt x="f162" y="f1891"/>
                </a:cubicBezTo>
                <a:cubicBezTo>
                  <a:pt x="f163" y="f1890"/>
                  <a:pt x="f164" y="f1889"/>
                  <a:pt x="f165" y="f1888"/>
                </a:cubicBezTo>
                <a:lnTo>
                  <a:pt x="f166" y="f1887"/>
                </a:lnTo>
                <a:cubicBezTo>
                  <a:pt x="f167" y="f1886"/>
                  <a:pt x="f168" y="f1885"/>
                  <a:pt x="f169" y="f1884"/>
                </a:cubicBezTo>
                <a:cubicBezTo>
                  <a:pt x="f888" y="f1883"/>
                  <a:pt x="f887" y="f1882"/>
                  <a:pt x="f1521" y="f1845"/>
                </a:cubicBezTo>
                <a:lnTo>
                  <a:pt x="f885" y="f1846"/>
                </a:lnTo>
                <a:cubicBezTo>
                  <a:pt x="f1522" y="f1847"/>
                  <a:pt x="f1523" y="f1848"/>
                  <a:pt x="f1524" y="f1849"/>
                </a:cubicBezTo>
                <a:cubicBezTo>
                  <a:pt x="f1525" y="f1850"/>
                  <a:pt x="f1526" y="f1851"/>
                  <a:pt x="f1527" y="f1852"/>
                </a:cubicBezTo>
                <a:lnTo>
                  <a:pt x="f878" y="f1853"/>
                </a:lnTo>
                <a:lnTo>
                  <a:pt x="f917" y="f1854"/>
                </a:lnTo>
                <a:lnTo>
                  <a:pt x="f1528" y="f1855"/>
                </a:lnTo>
                <a:cubicBezTo>
                  <a:pt x="f1529" y="f1856"/>
                  <a:pt x="f915" y="f1857"/>
                  <a:pt x="f915" y="f1858"/>
                </a:cubicBezTo>
                <a:cubicBezTo>
                  <a:pt x="f915" y="f1859"/>
                  <a:pt x="f914" y="f1860"/>
                  <a:pt x="f913" y="f1861"/>
                </a:cubicBezTo>
                <a:cubicBezTo>
                  <a:pt x="f912" y="f1862"/>
                  <a:pt x="f1530" y="f1863"/>
                  <a:pt x="f1531" y="f1864"/>
                </a:cubicBezTo>
                <a:lnTo>
                  <a:pt x="f1532" y="f1865"/>
                </a:lnTo>
                <a:cubicBezTo>
                  <a:pt x="f1533" y="f1866"/>
                  <a:pt x="f1534" y="f1867"/>
                  <a:pt x="f1535" y="f1868"/>
                </a:cubicBezTo>
                <a:cubicBezTo>
                  <a:pt x="f905" y="f1881"/>
                  <a:pt x="f904" y="f1880"/>
                  <a:pt x="f183" y="f1879"/>
                </a:cubicBezTo>
                <a:lnTo>
                  <a:pt x="f184" y="f1878"/>
                </a:lnTo>
                <a:cubicBezTo>
                  <a:pt x="f185" y="f1877"/>
                  <a:pt x="f186" y="f1876"/>
                  <a:pt x="f187" y="f1875"/>
                </a:cubicBezTo>
                <a:cubicBezTo>
                  <a:pt x="f188" y="f1874"/>
                  <a:pt x="f189" y="f1873"/>
                  <a:pt x="f190" y="f1872"/>
                </a:cubicBezTo>
                <a:close/>
                <a:moveTo>
                  <a:pt x="f191" y="f1871"/>
                </a:moveTo>
                <a:lnTo>
                  <a:pt x="f192" y="f1872"/>
                </a:lnTo>
                <a:cubicBezTo>
                  <a:pt x="f193" y="f1873"/>
                  <a:pt x="f194" y="f1874"/>
                  <a:pt x="f195" y="f1875"/>
                </a:cubicBezTo>
                <a:cubicBezTo>
                  <a:pt x="f196" y="f1876"/>
                  <a:pt x="f197" y="f1877"/>
                  <a:pt x="f198" y="f1878"/>
                </a:cubicBezTo>
                <a:lnTo>
                  <a:pt x="f199" y="f1879"/>
                </a:lnTo>
                <a:cubicBezTo>
                  <a:pt x="f1536" y="f1880"/>
                  <a:pt x="f1537" y="f1881"/>
                  <a:pt x="f1538" y="f1868"/>
                </a:cubicBezTo>
                <a:cubicBezTo>
                  <a:pt x="f1539" y="f1867"/>
                  <a:pt x="f1540" y="f1866"/>
                  <a:pt x="f1541" y="f1865"/>
                </a:cubicBezTo>
                <a:lnTo>
                  <a:pt x="f1542" y="f1864"/>
                </a:lnTo>
                <a:cubicBezTo>
                  <a:pt x="f1543" y="f1863"/>
                  <a:pt x="f1544" y="f1862"/>
                  <a:pt x="f1545" y="f1861"/>
                </a:cubicBezTo>
                <a:cubicBezTo>
                  <a:pt x="f1546" y="f1860"/>
                  <a:pt x="f1547" y="f1859"/>
                  <a:pt x="f1547" y="f1858"/>
                </a:cubicBezTo>
                <a:cubicBezTo>
                  <a:pt x="f1547" y="f1857"/>
                  <a:pt x="f1548" y="f1856"/>
                  <a:pt x="f1549" y="f1855"/>
                </a:cubicBezTo>
                <a:lnTo>
                  <a:pt x="f1550" y="f1854"/>
                </a:lnTo>
                <a:lnTo>
                  <a:pt x="f1551" y="f1853"/>
                </a:lnTo>
                <a:lnTo>
                  <a:pt x="f1552" y="f1852"/>
                </a:lnTo>
                <a:cubicBezTo>
                  <a:pt x="f1553" y="f1851"/>
                  <a:pt x="f1554" y="f1850"/>
                  <a:pt x="f1555" y="f1849"/>
                </a:cubicBezTo>
                <a:cubicBezTo>
                  <a:pt x="f1556" y="f1848"/>
                  <a:pt x="f1557" y="f1847"/>
                  <a:pt x="f1558" y="f1846"/>
                </a:cubicBezTo>
                <a:lnTo>
                  <a:pt x="f1559" y="f1845"/>
                </a:lnTo>
                <a:cubicBezTo>
                  <a:pt x="f1560" y="f1882"/>
                  <a:pt x="f1561" y="f1883"/>
                  <a:pt x="f213" y="f1884"/>
                </a:cubicBezTo>
                <a:cubicBezTo>
                  <a:pt x="f214" y="f1885"/>
                  <a:pt x="f215" y="f1886"/>
                  <a:pt x="f216" y="f1887"/>
                </a:cubicBezTo>
                <a:lnTo>
                  <a:pt x="f217" y="f1888"/>
                </a:lnTo>
                <a:cubicBezTo>
                  <a:pt x="f218" y="f1889"/>
                  <a:pt x="f219" y="f1890"/>
                  <a:pt x="f220" y="f1891"/>
                </a:cubicBezTo>
                <a:cubicBezTo>
                  <a:pt x="f221" y="f1892"/>
                  <a:pt x="f222" y="f1893"/>
                  <a:pt x="f222" y="f1894"/>
                </a:cubicBezTo>
                <a:lnTo>
                  <a:pt x="f223" y="f1895"/>
                </a:lnTo>
                <a:lnTo>
                  <a:pt x="f224" y="f1896"/>
                </a:lnTo>
                <a:close/>
                <a:moveTo>
                  <a:pt x="f259" y="f1871"/>
                </a:moveTo>
                <a:lnTo>
                  <a:pt x="f260" y="f1872"/>
                </a:lnTo>
                <a:cubicBezTo>
                  <a:pt x="f261" y="f1873"/>
                  <a:pt x="f262" y="f1874"/>
                  <a:pt x="f263" y="f1875"/>
                </a:cubicBezTo>
                <a:cubicBezTo>
                  <a:pt x="f264" y="f1876"/>
                  <a:pt x="f265" y="f1877"/>
                  <a:pt x="f266" y="f1878"/>
                </a:cubicBezTo>
                <a:lnTo>
                  <a:pt x="f267" y="f1879"/>
                </a:lnTo>
                <a:cubicBezTo>
                  <a:pt x="f1583" y="f1880"/>
                  <a:pt x="f1584" y="f1881"/>
                  <a:pt x="f1585" y="f1868"/>
                </a:cubicBezTo>
                <a:cubicBezTo>
                  <a:pt x="f1586" y="f1867"/>
                  <a:pt x="f1587" y="f1866"/>
                  <a:pt x="f1588" y="f1865"/>
                </a:cubicBezTo>
                <a:lnTo>
                  <a:pt x="f1589" y="f1864"/>
                </a:lnTo>
                <a:cubicBezTo>
                  <a:pt x="f1590" y="f1863"/>
                  <a:pt x="f1591" y="f1862"/>
                  <a:pt x="f1592" y="f1861"/>
                </a:cubicBezTo>
                <a:cubicBezTo>
                  <a:pt x="f1593" y="f1860"/>
                  <a:pt x="f1594" y="f1859"/>
                  <a:pt x="f1594" y="f1858"/>
                </a:cubicBezTo>
                <a:cubicBezTo>
                  <a:pt x="f1594" y="f1857"/>
                  <a:pt x="f1595" y="f1856"/>
                  <a:pt x="f1596" y="f1855"/>
                </a:cubicBezTo>
                <a:lnTo>
                  <a:pt x="f1597" y="f1854"/>
                </a:lnTo>
                <a:lnTo>
                  <a:pt x="f1598" y="f1853"/>
                </a:lnTo>
                <a:lnTo>
                  <a:pt x="f1599" y="f1852"/>
                </a:lnTo>
                <a:cubicBezTo>
                  <a:pt x="f1600" y="f1851"/>
                  <a:pt x="f1601" y="f1850"/>
                  <a:pt x="f1602" y="f1849"/>
                </a:cubicBezTo>
                <a:cubicBezTo>
                  <a:pt x="f1603" y="f1848"/>
                  <a:pt x="f1604" y="f1847"/>
                  <a:pt x="f1605" y="f1846"/>
                </a:cubicBezTo>
                <a:lnTo>
                  <a:pt x="f1606" y="f1845"/>
                </a:lnTo>
                <a:cubicBezTo>
                  <a:pt x="f1607" y="f1882"/>
                  <a:pt x="f1608" y="f1883"/>
                  <a:pt x="f281" y="f1884"/>
                </a:cubicBezTo>
                <a:cubicBezTo>
                  <a:pt x="f282" y="f1885"/>
                  <a:pt x="f283" y="f1886"/>
                  <a:pt x="f284" y="f1887"/>
                </a:cubicBezTo>
                <a:lnTo>
                  <a:pt x="f285" y="f1888"/>
                </a:lnTo>
                <a:cubicBezTo>
                  <a:pt x="f286" y="f1889"/>
                  <a:pt x="f287" y="f1890"/>
                  <a:pt x="f288" y="f1891"/>
                </a:cubicBezTo>
                <a:cubicBezTo>
                  <a:pt x="f289" y="f1892"/>
                  <a:pt x="f290" y="f1893"/>
                  <a:pt x="f290" y="f1894"/>
                </a:cubicBezTo>
                <a:lnTo>
                  <a:pt x="f291" y="f1895"/>
                </a:lnTo>
                <a:lnTo>
                  <a:pt x="f292" y="f1896"/>
                </a:lnTo>
                <a:close/>
                <a:moveTo>
                  <a:pt x="f293" y="f1871"/>
                </a:moveTo>
                <a:lnTo>
                  <a:pt x="f294" y="f1896"/>
                </a:lnTo>
                <a:lnTo>
                  <a:pt x="f295" y="f1895"/>
                </a:lnTo>
                <a:lnTo>
                  <a:pt x="f296" y="f1894"/>
                </a:lnTo>
                <a:cubicBezTo>
                  <a:pt x="f296" y="f1893"/>
                  <a:pt x="f297" y="f1892"/>
                  <a:pt x="f298" y="f1891"/>
                </a:cubicBezTo>
                <a:cubicBezTo>
                  <a:pt x="f299" y="f1890"/>
                  <a:pt x="f300" y="f1889"/>
                  <a:pt x="f301" y="f1888"/>
                </a:cubicBezTo>
                <a:lnTo>
                  <a:pt x="f302" y="f1887"/>
                </a:lnTo>
                <a:cubicBezTo>
                  <a:pt x="f303" y="f1886"/>
                  <a:pt x="f304" y="f1885"/>
                  <a:pt x="f305" y="f1884"/>
                </a:cubicBezTo>
                <a:cubicBezTo>
                  <a:pt x="f1066" y="f1883"/>
                  <a:pt x="f1065" y="f1882"/>
                  <a:pt x="f1609" y="f1845"/>
                </a:cubicBezTo>
                <a:lnTo>
                  <a:pt x="f1063" y="f1846"/>
                </a:lnTo>
                <a:cubicBezTo>
                  <a:pt x="f1610" y="f1847"/>
                  <a:pt x="f1611" y="f1848"/>
                  <a:pt x="f1612" y="f1849"/>
                </a:cubicBezTo>
                <a:cubicBezTo>
                  <a:pt x="f1613" y="f1850"/>
                  <a:pt x="f1614" y="f1851"/>
                  <a:pt x="f1615" y="f1852"/>
                </a:cubicBezTo>
                <a:lnTo>
                  <a:pt x="f1056" y="f1853"/>
                </a:lnTo>
                <a:lnTo>
                  <a:pt x="f1095" y="f1854"/>
                </a:lnTo>
                <a:lnTo>
                  <a:pt x="f1616" y="f1855"/>
                </a:lnTo>
                <a:cubicBezTo>
                  <a:pt x="f1617" y="f1856"/>
                  <a:pt x="f1093" y="f1857"/>
                  <a:pt x="f1093" y="f1858"/>
                </a:cubicBezTo>
                <a:cubicBezTo>
                  <a:pt x="f1093" y="f1859"/>
                  <a:pt x="f1092" y="f1860"/>
                  <a:pt x="f1091" y="f1861"/>
                </a:cubicBezTo>
                <a:cubicBezTo>
                  <a:pt x="f1090" y="f1862"/>
                  <a:pt x="f1618" y="f1863"/>
                  <a:pt x="f1619" y="f1864"/>
                </a:cubicBezTo>
                <a:lnTo>
                  <a:pt x="f1620" y="f1865"/>
                </a:lnTo>
                <a:cubicBezTo>
                  <a:pt x="f1621" y="f1866"/>
                  <a:pt x="f1622" y="f1867"/>
                  <a:pt x="f1623" y="f1868"/>
                </a:cubicBezTo>
                <a:cubicBezTo>
                  <a:pt x="f1083" y="f1881"/>
                  <a:pt x="f1082" y="f1880"/>
                  <a:pt x="f319" y="f1879"/>
                </a:cubicBezTo>
                <a:lnTo>
                  <a:pt x="f320" y="f1878"/>
                </a:lnTo>
                <a:cubicBezTo>
                  <a:pt x="f321" y="f1877"/>
                  <a:pt x="f322" y="f1876"/>
                  <a:pt x="f323" y="f1875"/>
                </a:cubicBezTo>
                <a:cubicBezTo>
                  <a:pt x="f324" y="f1874"/>
                  <a:pt x="f325" y="f1873"/>
                  <a:pt x="f326" y="f1872"/>
                </a:cubicBezTo>
                <a:close/>
                <a:moveTo>
                  <a:pt x="f327" y="f1871"/>
                </a:moveTo>
                <a:lnTo>
                  <a:pt x="f328" y="f1872"/>
                </a:lnTo>
                <a:cubicBezTo>
                  <a:pt x="f329" y="f1873"/>
                  <a:pt x="f330" y="f1874"/>
                  <a:pt x="f331" y="f1875"/>
                </a:cubicBezTo>
                <a:cubicBezTo>
                  <a:pt x="f332" y="f1876"/>
                  <a:pt x="f333" y="f1877"/>
                  <a:pt x="f334" y="f1878"/>
                </a:cubicBezTo>
                <a:lnTo>
                  <a:pt x="f335" y="f1879"/>
                </a:lnTo>
                <a:cubicBezTo>
                  <a:pt x="f1624" y="f1880"/>
                  <a:pt x="f1625" y="f1881"/>
                  <a:pt x="f1626" y="f1868"/>
                </a:cubicBezTo>
                <a:cubicBezTo>
                  <a:pt x="f1627" y="f1867"/>
                  <a:pt x="f1628" y="f1866"/>
                  <a:pt x="f1629" y="f1865"/>
                </a:cubicBezTo>
                <a:lnTo>
                  <a:pt x="f1630" y="f1864"/>
                </a:lnTo>
                <a:cubicBezTo>
                  <a:pt x="f1631" y="f1863"/>
                  <a:pt x="f1632" y="f1862"/>
                  <a:pt x="f1633" y="f1861"/>
                </a:cubicBezTo>
                <a:cubicBezTo>
                  <a:pt x="f1634" y="f1860"/>
                  <a:pt x="f1635" y="f1859"/>
                  <a:pt x="f1635" y="f1858"/>
                </a:cubicBezTo>
                <a:cubicBezTo>
                  <a:pt x="f1635" y="f1857"/>
                  <a:pt x="f1636" y="f1856"/>
                  <a:pt x="f1637" y="f1855"/>
                </a:cubicBezTo>
                <a:lnTo>
                  <a:pt x="f1638" y="f1854"/>
                </a:lnTo>
                <a:lnTo>
                  <a:pt x="f1639" y="f1853"/>
                </a:lnTo>
                <a:lnTo>
                  <a:pt x="f1640" y="f1852"/>
                </a:lnTo>
                <a:cubicBezTo>
                  <a:pt x="f1641" y="f1851"/>
                  <a:pt x="f1642" y="f1850"/>
                  <a:pt x="f1643" y="f1849"/>
                </a:cubicBezTo>
                <a:cubicBezTo>
                  <a:pt x="f1644" y="f1848"/>
                  <a:pt x="f1645" y="f1847"/>
                  <a:pt x="f1646" y="f1846"/>
                </a:cubicBezTo>
                <a:lnTo>
                  <a:pt x="f1647" y="f1845"/>
                </a:lnTo>
                <a:cubicBezTo>
                  <a:pt x="f1648" y="f1882"/>
                  <a:pt x="f1649" y="f1883"/>
                  <a:pt x="f349" y="f1884"/>
                </a:cubicBezTo>
                <a:cubicBezTo>
                  <a:pt x="f350" y="f1885"/>
                  <a:pt x="f351" y="f1886"/>
                  <a:pt x="f352" y="f1887"/>
                </a:cubicBezTo>
                <a:lnTo>
                  <a:pt x="f353" y="f1888"/>
                </a:lnTo>
                <a:cubicBezTo>
                  <a:pt x="f354" y="f1889"/>
                  <a:pt x="f355" y="f1890"/>
                  <a:pt x="f356" y="f1891"/>
                </a:cubicBezTo>
                <a:cubicBezTo>
                  <a:pt x="f357" y="f1892"/>
                  <a:pt x="f358" y="f1893"/>
                  <a:pt x="f358" y="f1894"/>
                </a:cubicBezTo>
                <a:lnTo>
                  <a:pt x="f359" y="f1895"/>
                </a:lnTo>
                <a:lnTo>
                  <a:pt x="f360" y="f1896"/>
                </a:lnTo>
                <a:close/>
                <a:moveTo>
                  <a:pt x="f361" y="f1871"/>
                </a:moveTo>
                <a:lnTo>
                  <a:pt x="f362" y="f1896"/>
                </a:lnTo>
                <a:lnTo>
                  <a:pt x="f363" y="f1895"/>
                </a:lnTo>
                <a:lnTo>
                  <a:pt x="f364" y="f1894"/>
                </a:lnTo>
                <a:cubicBezTo>
                  <a:pt x="f364" y="f1893"/>
                  <a:pt x="f365" y="f1892"/>
                  <a:pt x="f366" y="f1891"/>
                </a:cubicBezTo>
                <a:cubicBezTo>
                  <a:pt x="f367" y="f1890"/>
                  <a:pt x="f368" y="f1889"/>
                  <a:pt x="f369" y="f1888"/>
                </a:cubicBezTo>
                <a:lnTo>
                  <a:pt x="f370" y="f1887"/>
                </a:lnTo>
                <a:cubicBezTo>
                  <a:pt x="f371" y="f1886"/>
                  <a:pt x="f372" y="f1885"/>
                  <a:pt x="f373" y="f1884"/>
                </a:cubicBezTo>
                <a:cubicBezTo>
                  <a:pt x="f1153" y="f1883"/>
                  <a:pt x="f1152" y="f1882"/>
                  <a:pt x="f1650" y="f1845"/>
                </a:cubicBezTo>
                <a:lnTo>
                  <a:pt x="f1150" y="f1846"/>
                </a:lnTo>
                <a:cubicBezTo>
                  <a:pt x="f1651" y="f1847"/>
                  <a:pt x="f1652" y="f1848"/>
                  <a:pt x="f1653" y="f1849"/>
                </a:cubicBezTo>
                <a:cubicBezTo>
                  <a:pt x="f1654" y="f1850"/>
                  <a:pt x="f1655" y="f1851"/>
                  <a:pt x="f1656" y="f1852"/>
                </a:cubicBezTo>
                <a:lnTo>
                  <a:pt x="f1143" y="f1853"/>
                </a:lnTo>
                <a:lnTo>
                  <a:pt x="f1182" y="f1854"/>
                </a:lnTo>
                <a:lnTo>
                  <a:pt x="f1657" y="f1855"/>
                </a:lnTo>
                <a:cubicBezTo>
                  <a:pt x="f1658" y="f1856"/>
                  <a:pt x="f1180" y="f1857"/>
                  <a:pt x="f1180" y="f1858"/>
                </a:cubicBezTo>
                <a:cubicBezTo>
                  <a:pt x="f1180" y="f1859"/>
                  <a:pt x="f1179" y="f1860"/>
                  <a:pt x="f1178" y="f1861"/>
                </a:cubicBezTo>
                <a:cubicBezTo>
                  <a:pt x="f1177" y="f1862"/>
                  <a:pt x="f1659" y="f1863"/>
                  <a:pt x="f1660" y="f1864"/>
                </a:cubicBezTo>
                <a:lnTo>
                  <a:pt x="f1661" y="f1865"/>
                </a:lnTo>
                <a:cubicBezTo>
                  <a:pt x="f1662" y="f1866"/>
                  <a:pt x="f1663" y="f1867"/>
                  <a:pt x="f1664" y="f1868"/>
                </a:cubicBezTo>
                <a:cubicBezTo>
                  <a:pt x="f1170" y="f1881"/>
                  <a:pt x="f1169" y="f1880"/>
                  <a:pt x="f387" y="f1879"/>
                </a:cubicBezTo>
                <a:lnTo>
                  <a:pt x="f388" y="f1878"/>
                </a:lnTo>
                <a:cubicBezTo>
                  <a:pt x="f389" y="f1877"/>
                  <a:pt x="f390" y="f1876"/>
                  <a:pt x="f391" y="f1875"/>
                </a:cubicBezTo>
                <a:cubicBezTo>
                  <a:pt x="f392" y="f1874"/>
                  <a:pt x="f393" y="f1873"/>
                  <a:pt x="f394" y="f1872"/>
                </a:cubicBezTo>
                <a:close/>
                <a:moveTo>
                  <a:pt x="f395" y="f1871"/>
                </a:moveTo>
                <a:lnTo>
                  <a:pt x="f396" y="f1872"/>
                </a:lnTo>
                <a:cubicBezTo>
                  <a:pt x="f397" y="f1873"/>
                  <a:pt x="f398" y="f1874"/>
                  <a:pt x="f399" y="f1875"/>
                </a:cubicBezTo>
                <a:cubicBezTo>
                  <a:pt x="f400" y="f1876"/>
                  <a:pt x="f401" y="f1877"/>
                  <a:pt x="f402" y="f1878"/>
                </a:cubicBezTo>
                <a:lnTo>
                  <a:pt x="f403" y="f1879"/>
                </a:lnTo>
                <a:cubicBezTo>
                  <a:pt x="f1665" y="f1880"/>
                  <a:pt x="f1666" y="f1881"/>
                  <a:pt x="f1667" y="f1868"/>
                </a:cubicBezTo>
                <a:cubicBezTo>
                  <a:pt x="f1668" y="f1867"/>
                  <a:pt x="f1669" y="f1866"/>
                  <a:pt x="f1670" y="f1865"/>
                </a:cubicBezTo>
                <a:lnTo>
                  <a:pt x="f1671" y="f1864"/>
                </a:lnTo>
                <a:cubicBezTo>
                  <a:pt x="f1672" y="f1863"/>
                  <a:pt x="f1673" y="f1862"/>
                  <a:pt x="f1674" y="f1861"/>
                </a:cubicBezTo>
                <a:cubicBezTo>
                  <a:pt x="f1675" y="f1860"/>
                  <a:pt x="f1676" y="f1859"/>
                  <a:pt x="f1676" y="f1858"/>
                </a:cubicBezTo>
                <a:cubicBezTo>
                  <a:pt x="f1676" y="f1857"/>
                  <a:pt x="f1677" y="f1856"/>
                  <a:pt x="f1678" y="f1855"/>
                </a:cubicBezTo>
                <a:lnTo>
                  <a:pt x="f1679" y="f1854"/>
                </a:lnTo>
                <a:lnTo>
                  <a:pt x="f1680" y="f1853"/>
                </a:lnTo>
                <a:lnTo>
                  <a:pt x="f1681" y="f1852"/>
                </a:lnTo>
                <a:cubicBezTo>
                  <a:pt x="f1682" y="f1851"/>
                  <a:pt x="f1683" y="f1850"/>
                  <a:pt x="f1684" y="f1849"/>
                </a:cubicBezTo>
                <a:cubicBezTo>
                  <a:pt x="f1685" y="f1848"/>
                  <a:pt x="f1686" y="f1847"/>
                  <a:pt x="f1687" y="f1846"/>
                </a:cubicBezTo>
                <a:lnTo>
                  <a:pt x="f1688" y="f1845"/>
                </a:lnTo>
                <a:cubicBezTo>
                  <a:pt x="f1689" y="f1882"/>
                  <a:pt x="f1690" y="f1883"/>
                  <a:pt x="f417" y="f1884"/>
                </a:cubicBezTo>
                <a:cubicBezTo>
                  <a:pt x="f418" y="f1885"/>
                  <a:pt x="f419" y="f1886"/>
                  <a:pt x="f420" y="f1887"/>
                </a:cubicBezTo>
                <a:lnTo>
                  <a:pt x="f421" y="f1888"/>
                </a:lnTo>
                <a:cubicBezTo>
                  <a:pt x="f422" y="f1889"/>
                  <a:pt x="f423" y="f1890"/>
                  <a:pt x="f424" y="f1891"/>
                </a:cubicBezTo>
                <a:cubicBezTo>
                  <a:pt x="f425" y="f1892"/>
                  <a:pt x="f426" y="f1893"/>
                  <a:pt x="f426" y="f1894"/>
                </a:cubicBezTo>
                <a:lnTo>
                  <a:pt x="f427" y="f1895"/>
                </a:lnTo>
                <a:lnTo>
                  <a:pt x="f428" y="f1896"/>
                </a:lnTo>
                <a:close/>
                <a:moveTo>
                  <a:pt x="f429" y="f1871"/>
                </a:moveTo>
                <a:lnTo>
                  <a:pt x="f430" y="f1896"/>
                </a:lnTo>
                <a:lnTo>
                  <a:pt x="f431" y="f1895"/>
                </a:lnTo>
                <a:lnTo>
                  <a:pt x="f432" y="f1894"/>
                </a:lnTo>
                <a:cubicBezTo>
                  <a:pt x="f432" y="f1893"/>
                  <a:pt x="f433" y="f1892"/>
                  <a:pt x="f434" y="f1891"/>
                </a:cubicBezTo>
                <a:cubicBezTo>
                  <a:pt x="f435" y="f1890"/>
                  <a:pt x="f436" y="f1889"/>
                  <a:pt x="f437" y="f1888"/>
                </a:cubicBezTo>
                <a:lnTo>
                  <a:pt x="f438" y="f1887"/>
                </a:lnTo>
                <a:cubicBezTo>
                  <a:pt x="f439" y="f1886"/>
                  <a:pt x="f440" y="f1885"/>
                  <a:pt x="f441" y="f1884"/>
                </a:cubicBezTo>
                <a:cubicBezTo>
                  <a:pt x="f1240" y="f1883"/>
                  <a:pt x="f1239" y="f1882"/>
                  <a:pt x="f1691" y="f1845"/>
                </a:cubicBezTo>
                <a:lnTo>
                  <a:pt x="f1237" y="f1846"/>
                </a:lnTo>
                <a:cubicBezTo>
                  <a:pt x="f1692" y="f1847"/>
                  <a:pt x="f1693" y="f1848"/>
                  <a:pt x="f1694" y="f1849"/>
                </a:cubicBezTo>
                <a:cubicBezTo>
                  <a:pt x="f1695" y="f1850"/>
                  <a:pt x="f1696" y="f1851"/>
                  <a:pt x="f1697" y="f1852"/>
                </a:cubicBezTo>
                <a:lnTo>
                  <a:pt x="f1230" y="f1853"/>
                </a:lnTo>
                <a:lnTo>
                  <a:pt x="f1269" y="f1854"/>
                </a:lnTo>
                <a:lnTo>
                  <a:pt x="f1698" y="f1855"/>
                </a:lnTo>
                <a:cubicBezTo>
                  <a:pt x="f1699" y="f1856"/>
                  <a:pt x="f1267" y="f1857"/>
                  <a:pt x="f1267" y="f1858"/>
                </a:cubicBezTo>
                <a:cubicBezTo>
                  <a:pt x="f1267" y="f1859"/>
                  <a:pt x="f1266" y="f1860"/>
                  <a:pt x="f1265" y="f1861"/>
                </a:cubicBezTo>
                <a:cubicBezTo>
                  <a:pt x="f1264" y="f1862"/>
                  <a:pt x="f1700" y="f1863"/>
                  <a:pt x="f1701" y="f1864"/>
                </a:cubicBezTo>
                <a:lnTo>
                  <a:pt x="f1702" y="f1865"/>
                </a:lnTo>
                <a:cubicBezTo>
                  <a:pt x="f1703" y="f1866"/>
                  <a:pt x="f1704" y="f1867"/>
                  <a:pt x="f1705" y="f1868"/>
                </a:cubicBezTo>
                <a:cubicBezTo>
                  <a:pt x="f1257" y="f1881"/>
                  <a:pt x="f1256" y="f1880"/>
                  <a:pt x="f455" y="f1879"/>
                </a:cubicBezTo>
                <a:lnTo>
                  <a:pt x="f456" y="f1878"/>
                </a:lnTo>
                <a:cubicBezTo>
                  <a:pt x="f457" y="f1877"/>
                  <a:pt x="f458" y="f1876"/>
                  <a:pt x="f459" y="f1875"/>
                </a:cubicBezTo>
                <a:cubicBezTo>
                  <a:pt x="f460" y="f1874"/>
                  <a:pt x="f461" y="f1873"/>
                  <a:pt x="f462" y="f1872"/>
                </a:cubicBezTo>
                <a:close/>
                <a:moveTo>
                  <a:pt x="f463" y="f1871"/>
                </a:moveTo>
                <a:lnTo>
                  <a:pt x="f464" y="f1872"/>
                </a:lnTo>
                <a:cubicBezTo>
                  <a:pt x="f465" y="f1873"/>
                  <a:pt x="f466" y="f1874"/>
                  <a:pt x="f467" y="f1875"/>
                </a:cubicBezTo>
                <a:cubicBezTo>
                  <a:pt x="f468" y="f1876"/>
                  <a:pt x="f469" y="f1877"/>
                  <a:pt x="f470" y="f1878"/>
                </a:cubicBezTo>
                <a:lnTo>
                  <a:pt x="f471" y="f1879"/>
                </a:lnTo>
                <a:cubicBezTo>
                  <a:pt x="f1706" y="f1880"/>
                  <a:pt x="f1707" y="f1881"/>
                  <a:pt x="f1708" y="f1868"/>
                </a:cubicBezTo>
                <a:cubicBezTo>
                  <a:pt x="f1709" y="f1867"/>
                  <a:pt x="f1710" y="f1866"/>
                  <a:pt x="f1711" y="f1865"/>
                </a:cubicBezTo>
                <a:lnTo>
                  <a:pt x="f1712" y="f1864"/>
                </a:lnTo>
                <a:cubicBezTo>
                  <a:pt x="f1713" y="f1863"/>
                  <a:pt x="f1714" y="f1862"/>
                  <a:pt x="f1715" y="f1861"/>
                </a:cubicBezTo>
                <a:cubicBezTo>
                  <a:pt x="f1716" y="f1860"/>
                  <a:pt x="f1717" y="f1859"/>
                  <a:pt x="f1717" y="f1858"/>
                </a:cubicBezTo>
                <a:cubicBezTo>
                  <a:pt x="f1717" y="f1857"/>
                  <a:pt x="f1718" y="f1856"/>
                  <a:pt x="f1719" y="f1855"/>
                </a:cubicBezTo>
                <a:lnTo>
                  <a:pt x="f1720" y="f1854"/>
                </a:lnTo>
                <a:lnTo>
                  <a:pt x="f1721" y="f1853"/>
                </a:lnTo>
                <a:lnTo>
                  <a:pt x="f1722" y="f1852"/>
                </a:lnTo>
                <a:cubicBezTo>
                  <a:pt x="f1723" y="f1851"/>
                  <a:pt x="f1724" y="f1850"/>
                  <a:pt x="f1725" y="f1849"/>
                </a:cubicBezTo>
                <a:cubicBezTo>
                  <a:pt x="f1726" y="f1848"/>
                  <a:pt x="f1727" y="f1847"/>
                  <a:pt x="f1728" y="f1846"/>
                </a:cubicBezTo>
                <a:lnTo>
                  <a:pt x="f1729" y="f1845"/>
                </a:lnTo>
                <a:cubicBezTo>
                  <a:pt x="f1730" y="f1882"/>
                  <a:pt x="f1731" y="f1883"/>
                  <a:pt x="f485" y="f1884"/>
                </a:cubicBezTo>
                <a:cubicBezTo>
                  <a:pt x="f486" y="f1885"/>
                  <a:pt x="f487" y="f1886"/>
                  <a:pt x="f488" y="f1887"/>
                </a:cubicBezTo>
                <a:lnTo>
                  <a:pt x="f489" y="f1888"/>
                </a:lnTo>
                <a:cubicBezTo>
                  <a:pt x="f490" y="f1889"/>
                  <a:pt x="f491" y="f1890"/>
                  <a:pt x="f492" y="f1891"/>
                </a:cubicBezTo>
                <a:cubicBezTo>
                  <a:pt x="f493" y="f1892"/>
                  <a:pt x="f494" y="f1893"/>
                  <a:pt x="f494" y="f1894"/>
                </a:cubicBezTo>
                <a:lnTo>
                  <a:pt x="f495" y="f1895"/>
                </a:lnTo>
                <a:lnTo>
                  <a:pt x="f496" y="f1896"/>
                </a:lnTo>
                <a:close/>
                <a:moveTo>
                  <a:pt x="f225" y="f1871"/>
                </a:moveTo>
                <a:lnTo>
                  <a:pt x="f226" y="f1896"/>
                </a:lnTo>
                <a:lnTo>
                  <a:pt x="f227" y="f1895"/>
                </a:lnTo>
                <a:lnTo>
                  <a:pt x="f228" y="f1894"/>
                </a:lnTo>
                <a:cubicBezTo>
                  <a:pt x="f228" y="f1893"/>
                  <a:pt x="f984" y="f1892"/>
                  <a:pt x="f983" y="f1891"/>
                </a:cubicBezTo>
                <a:cubicBezTo>
                  <a:pt x="f982" y="f1890"/>
                  <a:pt x="f232" y="f1889"/>
                  <a:pt x="f1562" y="f1888"/>
                </a:cubicBezTo>
                <a:lnTo>
                  <a:pt x="f234" y="f1887"/>
                </a:lnTo>
                <a:cubicBezTo>
                  <a:pt x="f1563" y="f1886"/>
                  <a:pt x="f236" y="f1885"/>
                  <a:pt x="f1564" y="f1884"/>
                </a:cubicBezTo>
                <a:cubicBezTo>
                  <a:pt x="f975" y="f1883"/>
                  <a:pt x="f974" y="f1882"/>
                  <a:pt x="f1565" y="f1845"/>
                </a:cubicBezTo>
                <a:lnTo>
                  <a:pt x="f972" y="f1846"/>
                </a:lnTo>
                <a:cubicBezTo>
                  <a:pt x="f1566" y="f1847"/>
                  <a:pt x="f1567" y="f1848"/>
                  <a:pt x="f1568" y="f1849"/>
                </a:cubicBezTo>
                <a:cubicBezTo>
                  <a:pt x="f1569" y="f1850"/>
                  <a:pt x="f1570" y="f1851"/>
                  <a:pt x="f1571" y="f1852"/>
                </a:cubicBezTo>
                <a:lnTo>
                  <a:pt x="f965" y="f1853"/>
                </a:lnTo>
                <a:lnTo>
                  <a:pt x="f1008" y="f1854"/>
                </a:lnTo>
                <a:lnTo>
                  <a:pt x="f1572" y="f1855"/>
                </a:lnTo>
                <a:cubicBezTo>
                  <a:pt x="f1573" y="f1856"/>
                  <a:pt x="f1006" y="f1857"/>
                  <a:pt x="f1006" y="f1858"/>
                </a:cubicBezTo>
                <a:cubicBezTo>
                  <a:pt x="f1006" y="f1859"/>
                  <a:pt x="f1005" y="f1860"/>
                  <a:pt x="f1004" y="f1861"/>
                </a:cubicBezTo>
                <a:cubicBezTo>
                  <a:pt x="f1003" y="f1862"/>
                  <a:pt x="f1574" y="f1863"/>
                  <a:pt x="f1575" y="f1864"/>
                </a:cubicBezTo>
                <a:lnTo>
                  <a:pt x="f1576" y="f1865"/>
                </a:lnTo>
                <a:cubicBezTo>
                  <a:pt x="f1577" y="f1866"/>
                  <a:pt x="f1578" y="f1867"/>
                  <a:pt x="f1579" y="f1868"/>
                </a:cubicBezTo>
                <a:cubicBezTo>
                  <a:pt x="f996" y="f1881"/>
                  <a:pt x="f995" y="f1880"/>
                  <a:pt x="f1580" y="f1879"/>
                </a:cubicBezTo>
                <a:lnTo>
                  <a:pt x="f993" y="f1878"/>
                </a:lnTo>
                <a:cubicBezTo>
                  <a:pt x="f253" y="f1877"/>
                  <a:pt x="f254" y="f1876"/>
                  <a:pt x="f255" y="f1875"/>
                </a:cubicBezTo>
                <a:cubicBezTo>
                  <a:pt x="f1581" y="f1874"/>
                  <a:pt x="f257" y="f1873"/>
                  <a:pt x="f1582" y="f1872"/>
                </a:cubicBezTo>
                <a:close/>
                <a:moveTo>
                  <a:pt x="f497" y="f1871"/>
                </a:moveTo>
                <a:lnTo>
                  <a:pt x="f498" y="f1896"/>
                </a:lnTo>
                <a:lnTo>
                  <a:pt x="f499" y="f1895"/>
                </a:lnTo>
                <a:lnTo>
                  <a:pt x="f500" y="f1894"/>
                </a:lnTo>
                <a:cubicBezTo>
                  <a:pt x="f500" y="f1893"/>
                  <a:pt x="f501" y="f1892"/>
                  <a:pt x="f502" y="f1891"/>
                </a:cubicBezTo>
                <a:cubicBezTo>
                  <a:pt x="f503" y="f1890"/>
                  <a:pt x="f504" y="f1889"/>
                  <a:pt x="f505" y="f1888"/>
                </a:cubicBezTo>
                <a:lnTo>
                  <a:pt x="f506" y="f1887"/>
                </a:lnTo>
                <a:cubicBezTo>
                  <a:pt x="f507" y="f1886"/>
                  <a:pt x="f508" y="f1885"/>
                  <a:pt x="f509" y="f1884"/>
                </a:cubicBezTo>
                <a:cubicBezTo>
                  <a:pt x="f620" y="f1897"/>
                  <a:pt x="f1733" y="f1898"/>
                  <a:pt x="f2" y="f1899"/>
                </a:cubicBezTo>
                <a:lnTo>
                  <a:pt x="f2" y="f1900"/>
                </a:lnTo>
                <a:cubicBezTo>
                  <a:pt x="f1737" y="f1901"/>
                  <a:pt x="f1739" y="f1902"/>
                  <a:pt x="f520" y="f1829"/>
                </a:cubicBezTo>
                <a:cubicBezTo>
                  <a:pt x="f521" y="f1903"/>
                  <a:pt x="f523" y="f1904"/>
                  <a:pt x="f2" y="f1905"/>
                </a:cubicBezTo>
                <a:lnTo>
                  <a:pt x="f2" y="f1906"/>
                </a:lnTo>
                <a:cubicBezTo>
                  <a:pt x="f527" y="f1907"/>
                  <a:pt x="f529" y="f1908"/>
                  <a:pt x="f531" y="f1879"/>
                </a:cubicBezTo>
                <a:lnTo>
                  <a:pt x="f532" y="f1878"/>
                </a:lnTo>
                <a:cubicBezTo>
                  <a:pt x="f533" y="f1877"/>
                  <a:pt x="f534" y="f1876"/>
                  <a:pt x="f535" y="f1875"/>
                </a:cubicBezTo>
                <a:cubicBezTo>
                  <a:pt x="f536" y="f1874"/>
                  <a:pt x="f537" y="f1873"/>
                  <a:pt x="f538" y="f1872"/>
                </a:cubicBezTo>
                <a:close/>
                <a:moveTo>
                  <a:pt x="f1909" y="f2"/>
                </a:moveTo>
                <a:lnTo>
                  <a:pt x="f1910" y="f2"/>
                </a:lnTo>
                <a:cubicBezTo>
                  <a:pt x="f1911" y="f1912"/>
                  <a:pt x="f1913" y="f1914"/>
                  <a:pt x="f3" y="f1915"/>
                </a:cubicBezTo>
                <a:lnTo>
                  <a:pt x="f3" y="f1916"/>
                </a:lnTo>
                <a:cubicBezTo>
                  <a:pt x="f1917" y="f1918"/>
                  <a:pt x="f1919" y="f1920"/>
                  <a:pt x="f1909" y="f2"/>
                </a:cubicBezTo>
                <a:close/>
                <a:moveTo>
                  <a:pt x="f1921" y="f2"/>
                </a:moveTo>
                <a:lnTo>
                  <a:pt x="f1922" y="f2"/>
                </a:lnTo>
                <a:cubicBezTo>
                  <a:pt x="f1923" y="f1924"/>
                  <a:pt x="f1925" y="f1926"/>
                  <a:pt x="f3" y="f1927"/>
                </a:cubicBezTo>
                <a:lnTo>
                  <a:pt x="f3" y="f1928"/>
                </a:lnTo>
                <a:cubicBezTo>
                  <a:pt x="f1929" y="f1930"/>
                  <a:pt x="f1931" y="f1932"/>
                  <a:pt x="f1921" y="f2"/>
                </a:cubicBezTo>
                <a:close/>
                <a:moveTo>
                  <a:pt x="f1933" y="f2"/>
                </a:moveTo>
                <a:lnTo>
                  <a:pt x="f1934" y="f2"/>
                </a:lnTo>
                <a:cubicBezTo>
                  <a:pt x="f1935" y="f1936"/>
                  <a:pt x="f1937" y="f1938"/>
                  <a:pt x="f545" y="f1939"/>
                </a:cubicBezTo>
                <a:cubicBezTo>
                  <a:pt x="f1940" y="f1941"/>
                  <a:pt x="f1942" y="f1943"/>
                  <a:pt x="f1944" y="f2"/>
                </a:cubicBezTo>
                <a:lnTo>
                  <a:pt x="f1945" y="f2"/>
                </a:lnTo>
                <a:cubicBezTo>
                  <a:pt x="f1946" y="f1947"/>
                  <a:pt x="f1948" y="f1949"/>
                  <a:pt x="f757" y="f1950"/>
                </a:cubicBezTo>
                <a:lnTo>
                  <a:pt x="f758" y="f1951"/>
                </a:lnTo>
                <a:cubicBezTo>
                  <a:pt x="f759" y="f1952"/>
                  <a:pt x="f760" y="f1953"/>
                  <a:pt x="f761" y="f1954"/>
                </a:cubicBezTo>
                <a:cubicBezTo>
                  <a:pt x="f762" y="f1955"/>
                  <a:pt x="f763" y="f1956"/>
                  <a:pt x="f764" y="f1957"/>
                </a:cubicBezTo>
                <a:lnTo>
                  <a:pt x="f765" y="f1958"/>
                </a:lnTo>
                <a:lnTo>
                  <a:pt x="f766" y="f1959"/>
                </a:lnTo>
                <a:lnTo>
                  <a:pt x="f767" y="f1960"/>
                </a:lnTo>
                <a:cubicBezTo>
                  <a:pt x="f768" y="f1961"/>
                  <a:pt x="f769" y="f1962"/>
                  <a:pt x="f769" y="f1963"/>
                </a:cubicBezTo>
                <a:cubicBezTo>
                  <a:pt x="f769" y="f1964"/>
                  <a:pt x="f770" y="f1965"/>
                  <a:pt x="f771" y="f1966"/>
                </a:cubicBezTo>
                <a:cubicBezTo>
                  <a:pt x="f772" y="f1967"/>
                  <a:pt x="f773" y="f1968"/>
                  <a:pt x="f774" y="f1969"/>
                </a:cubicBezTo>
                <a:lnTo>
                  <a:pt x="f775" y="f1970"/>
                </a:lnTo>
                <a:cubicBezTo>
                  <a:pt x="f776" y="f1971"/>
                  <a:pt x="f777" y="f1972"/>
                  <a:pt x="f778" y="f1973"/>
                </a:cubicBezTo>
                <a:cubicBezTo>
                  <a:pt x="f1974" y="f1975"/>
                  <a:pt x="f1976" y="f1977"/>
                  <a:pt x="f1933" y="f2"/>
                </a:cubicBezTo>
                <a:close/>
                <a:moveTo>
                  <a:pt x="f1978" y="f2"/>
                </a:moveTo>
                <a:lnTo>
                  <a:pt x="f1979" y="f2"/>
                </a:lnTo>
                <a:cubicBezTo>
                  <a:pt x="f1980" y="f1943"/>
                  <a:pt x="f1981" y="f1941"/>
                  <a:pt x="f108" y="f1939"/>
                </a:cubicBezTo>
                <a:cubicBezTo>
                  <a:pt x="f1982" y="f1938"/>
                  <a:pt x="f1983" y="f1936"/>
                  <a:pt x="f1984" y="f2"/>
                </a:cubicBezTo>
                <a:lnTo>
                  <a:pt x="f1985" y="f2"/>
                </a:lnTo>
                <a:cubicBezTo>
                  <a:pt x="f1986" y="f1977"/>
                  <a:pt x="f1987" y="f1975"/>
                  <a:pt x="f802" y="f1973"/>
                </a:cubicBezTo>
                <a:cubicBezTo>
                  <a:pt x="f803" y="f1972"/>
                  <a:pt x="f804" y="f1971"/>
                  <a:pt x="f805" y="f1970"/>
                </a:cubicBezTo>
                <a:lnTo>
                  <a:pt x="f806" y="f1969"/>
                </a:lnTo>
                <a:cubicBezTo>
                  <a:pt x="f807" y="f1968"/>
                  <a:pt x="f94" y="f1967"/>
                  <a:pt x="f93" y="f1966"/>
                </a:cubicBezTo>
                <a:cubicBezTo>
                  <a:pt x="f92" y="f1965"/>
                  <a:pt x="f91" y="f1964"/>
                  <a:pt x="f91" y="f1963"/>
                </a:cubicBezTo>
                <a:cubicBezTo>
                  <a:pt x="f91" y="f1962"/>
                  <a:pt x="f808" y="f1961"/>
                  <a:pt x="f809" y="f1960"/>
                </a:cubicBezTo>
                <a:lnTo>
                  <a:pt x="f89" y="f1959"/>
                </a:lnTo>
                <a:lnTo>
                  <a:pt x="f88" y="f1958"/>
                </a:lnTo>
                <a:lnTo>
                  <a:pt x="f810" y="f1957"/>
                </a:lnTo>
                <a:cubicBezTo>
                  <a:pt x="f811" y="f1956"/>
                  <a:pt x="f812" y="f1955"/>
                  <a:pt x="f813" y="f1954"/>
                </a:cubicBezTo>
                <a:cubicBezTo>
                  <a:pt x="f814" y="f1953"/>
                  <a:pt x="f815" y="f1952"/>
                  <a:pt x="f116" y="f1951"/>
                </a:cubicBezTo>
                <a:lnTo>
                  <a:pt x="f816" y="f1950"/>
                </a:lnTo>
                <a:cubicBezTo>
                  <a:pt x="f1988" y="f1949"/>
                  <a:pt x="f1989" y="f1947"/>
                  <a:pt x="f1978" y="f2"/>
                </a:cubicBezTo>
                <a:close/>
                <a:moveTo>
                  <a:pt x="f1990" y="f2"/>
                </a:moveTo>
                <a:lnTo>
                  <a:pt x="f1991" y="f2"/>
                </a:lnTo>
                <a:cubicBezTo>
                  <a:pt x="f1992" y="f1936"/>
                  <a:pt x="f1993" y="f1938"/>
                  <a:pt x="f559" y="f1939"/>
                </a:cubicBezTo>
                <a:cubicBezTo>
                  <a:pt x="f1994" y="f1941"/>
                  <a:pt x="f1995" y="f1943"/>
                  <a:pt x="f1996" y="f2"/>
                </a:cubicBezTo>
                <a:lnTo>
                  <a:pt x="f1997" y="f2"/>
                </a:lnTo>
                <a:cubicBezTo>
                  <a:pt x="f1998" y="f1947"/>
                  <a:pt x="f1999" y="f1949"/>
                  <a:pt x="f846" y="f1950"/>
                </a:cubicBezTo>
                <a:lnTo>
                  <a:pt x="f847" y="f1951"/>
                </a:lnTo>
                <a:cubicBezTo>
                  <a:pt x="f848" y="f1952"/>
                  <a:pt x="f849" y="f1953"/>
                  <a:pt x="f850" y="f1954"/>
                </a:cubicBezTo>
                <a:cubicBezTo>
                  <a:pt x="f851" y="f1955"/>
                  <a:pt x="f852" y="f1956"/>
                  <a:pt x="f853" y="f1957"/>
                </a:cubicBezTo>
                <a:lnTo>
                  <a:pt x="f854" y="f1958"/>
                </a:lnTo>
                <a:lnTo>
                  <a:pt x="f855" y="f1959"/>
                </a:lnTo>
                <a:lnTo>
                  <a:pt x="f856" y="f1960"/>
                </a:lnTo>
                <a:cubicBezTo>
                  <a:pt x="f857" y="f1961"/>
                  <a:pt x="f858" y="f1962"/>
                  <a:pt x="f858" y="f1963"/>
                </a:cubicBezTo>
                <a:cubicBezTo>
                  <a:pt x="f858" y="f1964"/>
                  <a:pt x="f859" y="f1965"/>
                  <a:pt x="f860" y="f1966"/>
                </a:cubicBezTo>
                <a:cubicBezTo>
                  <a:pt x="f861" y="f1967"/>
                  <a:pt x="f862" y="f1968"/>
                  <a:pt x="f863" y="f1969"/>
                </a:cubicBezTo>
                <a:lnTo>
                  <a:pt x="f864" y="f1970"/>
                </a:lnTo>
                <a:cubicBezTo>
                  <a:pt x="f865" y="f1971"/>
                  <a:pt x="f866" y="f1972"/>
                  <a:pt x="f867" y="f1973"/>
                </a:cubicBezTo>
                <a:cubicBezTo>
                  <a:pt x="f2000" y="f1975"/>
                  <a:pt x="f2001" y="f1977"/>
                  <a:pt x="f1990" y="f2"/>
                </a:cubicBezTo>
                <a:close/>
                <a:moveTo>
                  <a:pt x="f2002" y="f2"/>
                </a:moveTo>
                <a:lnTo>
                  <a:pt x="f2003" y="f2"/>
                </a:lnTo>
                <a:cubicBezTo>
                  <a:pt x="f2004" y="f1943"/>
                  <a:pt x="f2005" y="f1941"/>
                  <a:pt x="f176" y="f1939"/>
                </a:cubicBezTo>
                <a:cubicBezTo>
                  <a:pt x="f2006" y="f1938"/>
                  <a:pt x="f2007" y="f1936"/>
                  <a:pt x="f2008" y="f2"/>
                </a:cubicBezTo>
                <a:lnTo>
                  <a:pt x="f2009" y="f2"/>
                </a:lnTo>
                <a:cubicBezTo>
                  <a:pt x="f2010" y="f1977"/>
                  <a:pt x="f2011" y="f1975"/>
                  <a:pt x="f889" y="f1973"/>
                </a:cubicBezTo>
                <a:cubicBezTo>
                  <a:pt x="f890" y="f1972"/>
                  <a:pt x="f891" y="f1971"/>
                  <a:pt x="f892" y="f1970"/>
                </a:cubicBezTo>
                <a:lnTo>
                  <a:pt x="f893" y="f1969"/>
                </a:lnTo>
                <a:cubicBezTo>
                  <a:pt x="f894" y="f1968"/>
                  <a:pt x="f163" y="f1967"/>
                  <a:pt x="f162" y="f1966"/>
                </a:cubicBezTo>
                <a:cubicBezTo>
                  <a:pt x="f161" y="f1965"/>
                  <a:pt x="f160" y="f1964"/>
                  <a:pt x="f160" y="f1963"/>
                </a:cubicBezTo>
                <a:cubicBezTo>
                  <a:pt x="f160" y="f1962"/>
                  <a:pt x="f895" y="f1961"/>
                  <a:pt x="f896" y="f1960"/>
                </a:cubicBezTo>
                <a:lnTo>
                  <a:pt x="f158" y="f1959"/>
                </a:lnTo>
                <a:lnTo>
                  <a:pt x="f157" y="f1958"/>
                </a:lnTo>
                <a:lnTo>
                  <a:pt x="f897" y="f1957"/>
                </a:lnTo>
                <a:cubicBezTo>
                  <a:pt x="f898" y="f1956"/>
                  <a:pt x="f899" y="f1955"/>
                  <a:pt x="f900" y="f1954"/>
                </a:cubicBezTo>
                <a:cubicBezTo>
                  <a:pt x="f901" y="f1953"/>
                  <a:pt x="f902" y="f1952"/>
                  <a:pt x="f184" y="f1951"/>
                </a:cubicBezTo>
                <a:lnTo>
                  <a:pt x="f903" y="f1950"/>
                </a:lnTo>
                <a:cubicBezTo>
                  <a:pt x="f2012" y="f1949"/>
                  <a:pt x="f2013" y="f1947"/>
                  <a:pt x="f2002" y="f2"/>
                </a:cubicBezTo>
                <a:close/>
                <a:moveTo>
                  <a:pt x="f2014" y="f2"/>
                </a:moveTo>
                <a:lnTo>
                  <a:pt x="f2015" y="f2"/>
                </a:lnTo>
                <a:cubicBezTo>
                  <a:pt x="f2016" y="f1936"/>
                  <a:pt x="f2017" y="f1938"/>
                  <a:pt x="f570" y="f1939"/>
                </a:cubicBezTo>
                <a:cubicBezTo>
                  <a:pt x="f2018" y="f1941"/>
                  <a:pt x="f2019" y="f1943"/>
                  <a:pt x="f2020" y="f2"/>
                </a:cubicBezTo>
                <a:lnTo>
                  <a:pt x="f2021" y="f2"/>
                </a:lnTo>
                <a:cubicBezTo>
                  <a:pt x="f2022" y="f1947"/>
                  <a:pt x="f2023" y="f1949"/>
                  <a:pt x="f933" y="f1950"/>
                </a:cubicBezTo>
                <a:lnTo>
                  <a:pt x="f934" y="f1951"/>
                </a:lnTo>
                <a:cubicBezTo>
                  <a:pt x="f935" y="f1952"/>
                  <a:pt x="f936" y="f1953"/>
                  <a:pt x="f937" y="f1954"/>
                </a:cubicBezTo>
                <a:cubicBezTo>
                  <a:pt x="f938" y="f1955"/>
                  <a:pt x="f939" y="f1956"/>
                  <a:pt x="f940" y="f1957"/>
                </a:cubicBezTo>
                <a:lnTo>
                  <a:pt x="f941" y="f1958"/>
                </a:lnTo>
                <a:lnTo>
                  <a:pt x="f942" y="f1959"/>
                </a:lnTo>
                <a:lnTo>
                  <a:pt x="f943" y="f1960"/>
                </a:lnTo>
                <a:cubicBezTo>
                  <a:pt x="f944" y="f1961"/>
                  <a:pt x="f945" y="f1962"/>
                  <a:pt x="f945" y="f1963"/>
                </a:cubicBezTo>
                <a:cubicBezTo>
                  <a:pt x="f945" y="f1964"/>
                  <a:pt x="f946" y="f1965"/>
                  <a:pt x="f947" y="f1966"/>
                </a:cubicBezTo>
                <a:cubicBezTo>
                  <a:pt x="f948" y="f1967"/>
                  <a:pt x="f949" y="f1968"/>
                  <a:pt x="f950" y="f1969"/>
                </a:cubicBezTo>
                <a:lnTo>
                  <a:pt x="f951" y="f1970"/>
                </a:lnTo>
                <a:cubicBezTo>
                  <a:pt x="f952" y="f1971"/>
                  <a:pt x="f953" y="f1972"/>
                  <a:pt x="f954" y="f1973"/>
                </a:cubicBezTo>
                <a:cubicBezTo>
                  <a:pt x="f2024" y="f1975"/>
                  <a:pt x="f2025" y="f2026"/>
                  <a:pt x="f2014" y="f2"/>
                </a:cubicBezTo>
                <a:close/>
                <a:moveTo>
                  <a:pt x="f2027" y="f2"/>
                </a:moveTo>
                <a:lnTo>
                  <a:pt x="f2028" y="f2"/>
                </a:lnTo>
                <a:cubicBezTo>
                  <a:pt x="f2029" y="f1943"/>
                  <a:pt x="f2030" y="f1941"/>
                  <a:pt x="f244" y="f1939"/>
                </a:cubicBezTo>
                <a:cubicBezTo>
                  <a:pt x="f2031" y="f1938"/>
                  <a:pt x="f2032" y="f1936"/>
                  <a:pt x="f2033" y="f2"/>
                </a:cubicBezTo>
                <a:lnTo>
                  <a:pt x="f2034" y="f2"/>
                </a:lnTo>
                <a:cubicBezTo>
                  <a:pt x="f2035" y="f1977"/>
                  <a:pt x="f2036" y="f1975"/>
                  <a:pt x="f976" y="f1973"/>
                </a:cubicBezTo>
                <a:cubicBezTo>
                  <a:pt x="f977" y="f1972"/>
                  <a:pt x="f978" y="f1971"/>
                  <a:pt x="f979" y="f1970"/>
                </a:cubicBezTo>
                <a:lnTo>
                  <a:pt x="f980" y="f1969"/>
                </a:lnTo>
                <a:cubicBezTo>
                  <a:pt x="f981" y="f1968"/>
                  <a:pt x="f982" y="f1967"/>
                  <a:pt x="f983" y="f1966"/>
                </a:cubicBezTo>
                <a:cubicBezTo>
                  <a:pt x="f984" y="f1965"/>
                  <a:pt x="f228" y="f1964"/>
                  <a:pt x="f228" y="f1963"/>
                </a:cubicBezTo>
                <a:cubicBezTo>
                  <a:pt x="f228" y="f1962"/>
                  <a:pt x="f985" y="f1961"/>
                  <a:pt x="f986" y="f1960"/>
                </a:cubicBezTo>
                <a:lnTo>
                  <a:pt x="f226" y="f1959"/>
                </a:lnTo>
                <a:lnTo>
                  <a:pt x="f225" y="f1958"/>
                </a:lnTo>
                <a:lnTo>
                  <a:pt x="f987" y="f1957"/>
                </a:lnTo>
                <a:cubicBezTo>
                  <a:pt x="f988" y="f1956"/>
                  <a:pt x="f989" y="f1955"/>
                  <a:pt x="f990" y="f1954"/>
                </a:cubicBezTo>
                <a:cubicBezTo>
                  <a:pt x="f991" y="f1953"/>
                  <a:pt x="f992" y="f1952"/>
                  <a:pt x="f993" y="f1951"/>
                </a:cubicBezTo>
                <a:lnTo>
                  <a:pt x="f994" y="f1950"/>
                </a:lnTo>
                <a:cubicBezTo>
                  <a:pt x="f2037" y="f1949"/>
                  <a:pt x="f2038" y="f1947"/>
                  <a:pt x="f2027" y="f2"/>
                </a:cubicBezTo>
                <a:close/>
                <a:moveTo>
                  <a:pt x="f2039" y="f2"/>
                </a:moveTo>
                <a:lnTo>
                  <a:pt x="f2040" y="f2"/>
                </a:lnTo>
                <a:cubicBezTo>
                  <a:pt x="f2041" y="f1936"/>
                  <a:pt x="f2042" y="f1938"/>
                  <a:pt x="f581" y="f1939"/>
                </a:cubicBezTo>
                <a:cubicBezTo>
                  <a:pt x="f2043" y="f1941"/>
                  <a:pt x="f2044" y="f1943"/>
                  <a:pt x="f2045" y="f2"/>
                </a:cubicBezTo>
                <a:lnTo>
                  <a:pt x="f2046" y="f2"/>
                </a:lnTo>
                <a:cubicBezTo>
                  <a:pt x="f2047" y="f1947"/>
                  <a:pt x="f2048" y="f1949"/>
                  <a:pt x="f1024" y="f1950"/>
                </a:cubicBezTo>
                <a:lnTo>
                  <a:pt x="f1025" y="f1951"/>
                </a:lnTo>
                <a:cubicBezTo>
                  <a:pt x="f1026" y="f1952"/>
                  <a:pt x="f1027" y="f1953"/>
                  <a:pt x="f1028" y="f1954"/>
                </a:cubicBezTo>
                <a:cubicBezTo>
                  <a:pt x="f1029" y="f1955"/>
                  <a:pt x="f1030" y="f1956"/>
                  <a:pt x="f1031" y="f1957"/>
                </a:cubicBezTo>
                <a:lnTo>
                  <a:pt x="f1032" y="f1958"/>
                </a:lnTo>
                <a:lnTo>
                  <a:pt x="f1033" y="f1959"/>
                </a:lnTo>
                <a:lnTo>
                  <a:pt x="f1034" y="f1960"/>
                </a:lnTo>
                <a:cubicBezTo>
                  <a:pt x="f1035" y="f1961"/>
                  <a:pt x="f1036" y="f1962"/>
                  <a:pt x="f1036" y="f1963"/>
                </a:cubicBezTo>
                <a:cubicBezTo>
                  <a:pt x="f1036" y="f1964"/>
                  <a:pt x="f1037" y="f1965"/>
                  <a:pt x="f1038" y="f1966"/>
                </a:cubicBezTo>
                <a:cubicBezTo>
                  <a:pt x="f1039" y="f1967"/>
                  <a:pt x="f1040" y="f1968"/>
                  <a:pt x="f1041" y="f1969"/>
                </a:cubicBezTo>
                <a:lnTo>
                  <a:pt x="f1042" y="f1970"/>
                </a:lnTo>
                <a:cubicBezTo>
                  <a:pt x="f1043" y="f1971"/>
                  <a:pt x="f1044" y="f1972"/>
                  <a:pt x="f1045" y="f1973"/>
                </a:cubicBezTo>
                <a:cubicBezTo>
                  <a:pt x="f2049" y="f1975"/>
                  <a:pt x="f2050" y="f1977"/>
                  <a:pt x="f2039" y="f2"/>
                </a:cubicBezTo>
                <a:close/>
                <a:moveTo>
                  <a:pt x="f2051" y="f2"/>
                </a:moveTo>
                <a:lnTo>
                  <a:pt x="f2052" y="f2"/>
                </a:lnTo>
                <a:cubicBezTo>
                  <a:pt x="f2053" y="f2054"/>
                  <a:pt x="f2055" y="f1941"/>
                  <a:pt x="f312" y="f1939"/>
                </a:cubicBezTo>
                <a:cubicBezTo>
                  <a:pt x="f2056" y="f1938"/>
                  <a:pt x="f2057" y="f1936"/>
                  <a:pt x="f2058" y="f2"/>
                </a:cubicBezTo>
                <a:lnTo>
                  <a:pt x="f2059" y="f2"/>
                </a:lnTo>
                <a:cubicBezTo>
                  <a:pt x="f2060" y="f2026"/>
                  <a:pt x="f2061" y="f1975"/>
                  <a:pt x="f1067" y="f1973"/>
                </a:cubicBezTo>
                <a:cubicBezTo>
                  <a:pt x="f1068" y="f1972"/>
                  <a:pt x="f1069" y="f1971"/>
                  <a:pt x="f1070" y="f2062"/>
                </a:cubicBezTo>
                <a:lnTo>
                  <a:pt x="f1071" y="f1969"/>
                </a:lnTo>
                <a:cubicBezTo>
                  <a:pt x="f1072" y="f1968"/>
                  <a:pt x="f299" y="f1967"/>
                  <a:pt x="f298" y="f1966"/>
                </a:cubicBezTo>
                <a:cubicBezTo>
                  <a:pt x="f297" y="f1965"/>
                  <a:pt x="f296" y="f1964"/>
                  <a:pt x="f296" y="f1963"/>
                </a:cubicBezTo>
                <a:cubicBezTo>
                  <a:pt x="f296" y="f2063"/>
                  <a:pt x="f1073" y="f1961"/>
                  <a:pt x="f1074" y="f1960"/>
                </a:cubicBezTo>
                <a:lnTo>
                  <a:pt x="f294" y="f1959"/>
                </a:lnTo>
                <a:lnTo>
                  <a:pt x="f293" y="f1958"/>
                </a:lnTo>
                <a:lnTo>
                  <a:pt x="f1075" y="f1957"/>
                </a:lnTo>
                <a:cubicBezTo>
                  <a:pt x="f1076" y="f1956"/>
                  <a:pt x="f1077" y="f1955"/>
                  <a:pt x="f1078" y="f1954"/>
                </a:cubicBezTo>
                <a:cubicBezTo>
                  <a:pt x="f1079" y="f1953"/>
                  <a:pt x="f1080" y="f1952"/>
                  <a:pt x="f320" y="f1951"/>
                </a:cubicBezTo>
                <a:lnTo>
                  <a:pt x="f1081" y="f1950"/>
                </a:lnTo>
                <a:cubicBezTo>
                  <a:pt x="f2064" y="f1949"/>
                  <a:pt x="f2065" y="f1947"/>
                  <a:pt x="f2051" y="f2"/>
                </a:cubicBezTo>
                <a:close/>
                <a:moveTo>
                  <a:pt x="f2066" y="f2"/>
                </a:moveTo>
                <a:lnTo>
                  <a:pt x="f2067" y="f2"/>
                </a:lnTo>
                <a:cubicBezTo>
                  <a:pt x="f2068" y="f1936"/>
                  <a:pt x="f2069" y="f1938"/>
                  <a:pt x="f592" y="f1939"/>
                </a:cubicBezTo>
                <a:cubicBezTo>
                  <a:pt x="f2070" y="f1941"/>
                  <a:pt x="f2071" y="f2054"/>
                  <a:pt x="f2072" y="f2"/>
                </a:cubicBezTo>
                <a:lnTo>
                  <a:pt x="f2073" y="f2"/>
                </a:lnTo>
                <a:cubicBezTo>
                  <a:pt x="f2074" y="f1947"/>
                  <a:pt x="f2075" y="f1949"/>
                  <a:pt x="f1111" y="f1950"/>
                </a:cubicBezTo>
                <a:lnTo>
                  <a:pt x="f1112" y="f1951"/>
                </a:lnTo>
                <a:cubicBezTo>
                  <a:pt x="f1113" y="f1952"/>
                  <a:pt x="f1114" y="f1953"/>
                  <a:pt x="f1115" y="f1954"/>
                </a:cubicBezTo>
                <a:cubicBezTo>
                  <a:pt x="f1116" y="f1955"/>
                  <a:pt x="f1117" y="f1956"/>
                  <a:pt x="f1118" y="f1957"/>
                </a:cubicBezTo>
                <a:lnTo>
                  <a:pt x="f1119" y="f1958"/>
                </a:lnTo>
                <a:lnTo>
                  <a:pt x="f1120" y="f1959"/>
                </a:lnTo>
                <a:lnTo>
                  <a:pt x="f1121" y="f1960"/>
                </a:lnTo>
                <a:cubicBezTo>
                  <a:pt x="f1122" y="f1961"/>
                  <a:pt x="f1123" y="f1962"/>
                  <a:pt x="f1123" y="f1963"/>
                </a:cubicBezTo>
                <a:cubicBezTo>
                  <a:pt x="f1123" y="f1964"/>
                  <a:pt x="f1124" y="f1965"/>
                  <a:pt x="f1125" y="f1966"/>
                </a:cubicBezTo>
                <a:cubicBezTo>
                  <a:pt x="f1126" y="f1967"/>
                  <a:pt x="f1127" y="f1968"/>
                  <a:pt x="f1128" y="f1969"/>
                </a:cubicBezTo>
                <a:lnTo>
                  <a:pt x="f1129" y="f2062"/>
                </a:lnTo>
                <a:cubicBezTo>
                  <a:pt x="f1130" y="f1971"/>
                  <a:pt x="f1131" y="f1972"/>
                  <a:pt x="f1132" y="f1973"/>
                </a:cubicBezTo>
                <a:cubicBezTo>
                  <a:pt x="f2076" y="f1975"/>
                  <a:pt x="f2077" y="f2026"/>
                  <a:pt x="f2066" y="f2"/>
                </a:cubicBezTo>
                <a:close/>
                <a:moveTo>
                  <a:pt x="f2078" y="f2"/>
                </a:moveTo>
                <a:lnTo>
                  <a:pt x="f2079" y="f2"/>
                </a:lnTo>
                <a:cubicBezTo>
                  <a:pt x="f2080" y="f2054"/>
                  <a:pt x="f2081" y="f1941"/>
                  <a:pt x="f380" y="f1939"/>
                </a:cubicBezTo>
                <a:cubicBezTo>
                  <a:pt x="f2082" y="f1938"/>
                  <a:pt x="f2083" y="f1936"/>
                  <a:pt x="f2084" y="f2"/>
                </a:cubicBezTo>
                <a:lnTo>
                  <a:pt x="f2085" y="f2"/>
                </a:lnTo>
                <a:cubicBezTo>
                  <a:pt x="f2086" y="f2026"/>
                  <a:pt x="f2087" y="f1975"/>
                  <a:pt x="f1154" y="f1973"/>
                </a:cubicBezTo>
                <a:cubicBezTo>
                  <a:pt x="f1155" y="f1972"/>
                  <a:pt x="f1156" y="f1971"/>
                  <a:pt x="f1157" y="f2062"/>
                </a:cubicBezTo>
                <a:lnTo>
                  <a:pt x="f1158" y="f1969"/>
                </a:lnTo>
                <a:cubicBezTo>
                  <a:pt x="f1159" y="f1968"/>
                  <a:pt x="f367" y="f1967"/>
                  <a:pt x="f366" y="f1966"/>
                </a:cubicBezTo>
                <a:cubicBezTo>
                  <a:pt x="f365" y="f1965"/>
                  <a:pt x="f364" y="f1964"/>
                  <a:pt x="f364" y="f1963"/>
                </a:cubicBezTo>
                <a:cubicBezTo>
                  <a:pt x="f364" y="f2063"/>
                  <a:pt x="f1160" y="f1961"/>
                  <a:pt x="f1161" y="f1960"/>
                </a:cubicBezTo>
                <a:lnTo>
                  <a:pt x="f362" y="f1959"/>
                </a:lnTo>
                <a:lnTo>
                  <a:pt x="f361" y="f1958"/>
                </a:lnTo>
                <a:lnTo>
                  <a:pt x="f1162" y="f1957"/>
                </a:lnTo>
                <a:cubicBezTo>
                  <a:pt x="f1163" y="f1956"/>
                  <a:pt x="f1164" y="f1955"/>
                  <a:pt x="f1165" y="f1954"/>
                </a:cubicBezTo>
                <a:cubicBezTo>
                  <a:pt x="f1166" y="f1953"/>
                  <a:pt x="f1167" y="f1952"/>
                  <a:pt x="f388" y="f1951"/>
                </a:cubicBezTo>
                <a:lnTo>
                  <a:pt x="f1168" y="f1950"/>
                </a:lnTo>
                <a:cubicBezTo>
                  <a:pt x="f2088" y="f1949"/>
                  <a:pt x="f2089" y="f1947"/>
                  <a:pt x="f2078" y="f2"/>
                </a:cubicBezTo>
                <a:close/>
                <a:moveTo>
                  <a:pt x="f2090" y="f2"/>
                </a:moveTo>
                <a:lnTo>
                  <a:pt x="f2091" y="f2"/>
                </a:lnTo>
                <a:cubicBezTo>
                  <a:pt x="f2092" y="f1936"/>
                  <a:pt x="f2093" y="f1938"/>
                  <a:pt x="f603" y="f1939"/>
                </a:cubicBezTo>
                <a:cubicBezTo>
                  <a:pt x="f2094" y="f1941"/>
                  <a:pt x="f2095" y="f2054"/>
                  <a:pt x="f2096" y="f2"/>
                </a:cubicBezTo>
                <a:lnTo>
                  <a:pt x="f2097" y="f2"/>
                </a:lnTo>
                <a:cubicBezTo>
                  <a:pt x="f2098" y="f1947"/>
                  <a:pt x="f2099" y="f1949"/>
                  <a:pt x="f1198" y="f1950"/>
                </a:cubicBezTo>
                <a:lnTo>
                  <a:pt x="f1199" y="f1951"/>
                </a:lnTo>
                <a:cubicBezTo>
                  <a:pt x="f1200" y="f1952"/>
                  <a:pt x="f1201" y="f1953"/>
                  <a:pt x="f1202" y="f1954"/>
                </a:cubicBezTo>
                <a:cubicBezTo>
                  <a:pt x="f1203" y="f1955"/>
                  <a:pt x="f1204" y="f1956"/>
                  <a:pt x="f1205" y="f1957"/>
                </a:cubicBezTo>
                <a:lnTo>
                  <a:pt x="f1206" y="f1958"/>
                </a:lnTo>
                <a:lnTo>
                  <a:pt x="f1207" y="f1959"/>
                </a:lnTo>
                <a:lnTo>
                  <a:pt x="f1208" y="f1960"/>
                </a:lnTo>
                <a:cubicBezTo>
                  <a:pt x="f1209" y="f1961"/>
                  <a:pt x="f1210" y="f1962"/>
                  <a:pt x="f1210" y="f1963"/>
                </a:cubicBezTo>
                <a:cubicBezTo>
                  <a:pt x="f1210" y="f1964"/>
                  <a:pt x="f1211" y="f1965"/>
                  <a:pt x="f1212" y="f1966"/>
                </a:cubicBezTo>
                <a:cubicBezTo>
                  <a:pt x="f1213" y="f1967"/>
                  <a:pt x="f1214" y="f1968"/>
                  <a:pt x="f1215" y="f1969"/>
                </a:cubicBezTo>
                <a:lnTo>
                  <a:pt x="f1216" y="f2062"/>
                </a:lnTo>
                <a:cubicBezTo>
                  <a:pt x="f1217" y="f1971"/>
                  <a:pt x="f1218" y="f1972"/>
                  <a:pt x="f1219" y="f1973"/>
                </a:cubicBezTo>
                <a:cubicBezTo>
                  <a:pt x="f2100" y="f1975"/>
                  <a:pt x="f2101" y="f1977"/>
                  <a:pt x="f2090" y="f2"/>
                </a:cubicBezTo>
                <a:close/>
                <a:moveTo>
                  <a:pt x="f2102" y="f2"/>
                </a:moveTo>
                <a:lnTo>
                  <a:pt x="f2103" y="f2"/>
                </a:lnTo>
                <a:cubicBezTo>
                  <a:pt x="f2104" y="f1943"/>
                  <a:pt x="f2105" y="f1941"/>
                  <a:pt x="f448" y="f1939"/>
                </a:cubicBezTo>
                <a:cubicBezTo>
                  <a:pt x="f2106" y="f1938"/>
                  <a:pt x="f2107" y="f1936"/>
                  <a:pt x="f2108" y="f2"/>
                </a:cubicBezTo>
                <a:lnTo>
                  <a:pt x="f2109" y="f2"/>
                </a:lnTo>
                <a:cubicBezTo>
                  <a:pt x="f2110" y="f2026"/>
                  <a:pt x="f2111" y="f1975"/>
                  <a:pt x="f1241" y="f1973"/>
                </a:cubicBezTo>
                <a:cubicBezTo>
                  <a:pt x="f1242" y="f1972"/>
                  <a:pt x="f1243" y="f1971"/>
                  <a:pt x="f1244" y="f1970"/>
                </a:cubicBezTo>
                <a:lnTo>
                  <a:pt x="f1245" y="f1969"/>
                </a:lnTo>
                <a:cubicBezTo>
                  <a:pt x="f1246" y="f1968"/>
                  <a:pt x="f435" y="f1967"/>
                  <a:pt x="f434" y="f1966"/>
                </a:cubicBezTo>
                <a:cubicBezTo>
                  <a:pt x="f433" y="f1965"/>
                  <a:pt x="f432" y="f1964"/>
                  <a:pt x="f432" y="f1963"/>
                </a:cubicBezTo>
                <a:cubicBezTo>
                  <a:pt x="f432" y="f2063"/>
                  <a:pt x="f1247" y="f1961"/>
                  <a:pt x="f1248" y="f1960"/>
                </a:cubicBezTo>
                <a:lnTo>
                  <a:pt x="f430" y="f1959"/>
                </a:lnTo>
                <a:lnTo>
                  <a:pt x="f429" y="f1958"/>
                </a:lnTo>
                <a:lnTo>
                  <a:pt x="f1249" y="f1957"/>
                </a:lnTo>
                <a:cubicBezTo>
                  <a:pt x="f1250" y="f1956"/>
                  <a:pt x="f1251" y="f1955"/>
                  <a:pt x="f1252" y="f1954"/>
                </a:cubicBezTo>
                <a:cubicBezTo>
                  <a:pt x="f1253" y="f1953"/>
                  <a:pt x="f1254" y="f1952"/>
                  <a:pt x="f456" y="f1951"/>
                </a:cubicBezTo>
                <a:lnTo>
                  <a:pt x="f1255" y="f1950"/>
                </a:lnTo>
                <a:cubicBezTo>
                  <a:pt x="f2112" y="f1949"/>
                  <a:pt x="f2113" y="f1947"/>
                  <a:pt x="f2102" y="f2"/>
                </a:cubicBezTo>
                <a:close/>
                <a:moveTo>
                  <a:pt x="f2114" y="f2"/>
                </a:moveTo>
                <a:lnTo>
                  <a:pt x="f2115" y="f2"/>
                </a:lnTo>
                <a:cubicBezTo>
                  <a:pt x="f2116" y="f1936"/>
                  <a:pt x="f2117" y="f1938"/>
                  <a:pt x="f614" y="f1939"/>
                </a:cubicBezTo>
                <a:cubicBezTo>
                  <a:pt x="f2118" y="f1941"/>
                  <a:pt x="f2119" y="f2054"/>
                  <a:pt x="f2120" y="f2"/>
                </a:cubicBezTo>
                <a:lnTo>
                  <a:pt x="f2121" y="f2"/>
                </a:lnTo>
                <a:cubicBezTo>
                  <a:pt x="f2122" y="f1947"/>
                  <a:pt x="f2123" y="f1949"/>
                  <a:pt x="f2124" y="f1950"/>
                </a:cubicBezTo>
                <a:lnTo>
                  <a:pt x="f1286" y="f1951"/>
                </a:lnTo>
                <a:cubicBezTo>
                  <a:pt x="f1287" y="f1952"/>
                  <a:pt x="f1288" y="f1953"/>
                  <a:pt x="f1289" y="f1954"/>
                </a:cubicBezTo>
                <a:cubicBezTo>
                  <a:pt x="f1290" y="f1955"/>
                  <a:pt x="f1291" y="f1956"/>
                  <a:pt x="f1292" y="f1957"/>
                </a:cubicBezTo>
                <a:lnTo>
                  <a:pt x="f1293" y="f1958"/>
                </a:lnTo>
                <a:lnTo>
                  <a:pt x="f1294" y="f1959"/>
                </a:lnTo>
                <a:lnTo>
                  <a:pt x="f1295" y="f1960"/>
                </a:lnTo>
                <a:cubicBezTo>
                  <a:pt x="f1296" y="f1961"/>
                  <a:pt x="f1297" y="f1962"/>
                  <a:pt x="f1297" y="f1963"/>
                </a:cubicBezTo>
                <a:cubicBezTo>
                  <a:pt x="f1297" y="f1964"/>
                  <a:pt x="f1298" y="f1965"/>
                  <a:pt x="f1299" y="f1966"/>
                </a:cubicBezTo>
                <a:cubicBezTo>
                  <a:pt x="f1300" y="f1967"/>
                  <a:pt x="f1301" y="f1968"/>
                  <a:pt x="f2125" y="f1969"/>
                </a:cubicBezTo>
                <a:lnTo>
                  <a:pt x="f1303" y="f2062"/>
                </a:lnTo>
                <a:cubicBezTo>
                  <a:pt x="f1304" y="f1971"/>
                  <a:pt x="f1305" y="f1972"/>
                  <a:pt x="f1306" y="f1973"/>
                </a:cubicBezTo>
                <a:cubicBezTo>
                  <a:pt x="f2126" y="f1975"/>
                  <a:pt x="f2127" y="f2026"/>
                  <a:pt x="f2114" y="f2"/>
                </a:cubicBezTo>
                <a:close/>
                <a:moveTo>
                  <a:pt x="f2128" y="f2"/>
                </a:moveTo>
                <a:lnTo>
                  <a:pt x="f2129" y="f2"/>
                </a:lnTo>
                <a:cubicBezTo>
                  <a:pt x="f2130" y="f2131"/>
                  <a:pt x="f2132" y="f2133"/>
                  <a:pt x="f622" y="f1973"/>
                </a:cubicBezTo>
                <a:cubicBezTo>
                  <a:pt x="f624" y="f1972"/>
                  <a:pt x="f626" y="f1971"/>
                  <a:pt x="f628" y="f2062"/>
                </a:cubicBezTo>
                <a:lnTo>
                  <a:pt x="f630" y="f1969"/>
                </a:lnTo>
                <a:cubicBezTo>
                  <a:pt x="f632" y="f1968"/>
                  <a:pt x="f503" y="f1967"/>
                  <a:pt x="f502" y="f1966"/>
                </a:cubicBezTo>
                <a:cubicBezTo>
                  <a:pt x="f501" y="f1965"/>
                  <a:pt x="f500" y="f1964"/>
                  <a:pt x="f500" y="f1963"/>
                </a:cubicBezTo>
                <a:cubicBezTo>
                  <a:pt x="f500" y="f1962"/>
                  <a:pt x="f640" y="f1961"/>
                  <a:pt x="f642" y="f1960"/>
                </a:cubicBezTo>
                <a:lnTo>
                  <a:pt x="f498" y="f1959"/>
                </a:lnTo>
                <a:lnTo>
                  <a:pt x="f497" y="f1958"/>
                </a:lnTo>
                <a:lnTo>
                  <a:pt x="f646" y="f1957"/>
                </a:lnTo>
                <a:cubicBezTo>
                  <a:pt x="f648" y="f1956"/>
                  <a:pt x="f650" y="f1955"/>
                  <a:pt x="f652" y="f1954"/>
                </a:cubicBezTo>
                <a:cubicBezTo>
                  <a:pt x="f654" y="f1953"/>
                  <a:pt x="f656" y="f1952"/>
                  <a:pt x="f532" y="f1951"/>
                </a:cubicBezTo>
                <a:lnTo>
                  <a:pt x="f659" y="f1950"/>
                </a:lnTo>
                <a:cubicBezTo>
                  <a:pt x="f661" y="f2134"/>
                  <a:pt x="f663" y="f2135"/>
                  <a:pt x="f2" y="f2136"/>
                </a:cubicBezTo>
                <a:lnTo>
                  <a:pt x="f2" y="f2137"/>
                </a:lnTo>
                <a:cubicBezTo>
                  <a:pt x="f667" y="f2138"/>
                  <a:pt x="f669" y="f2139"/>
                  <a:pt x="f520" y="f1939"/>
                </a:cubicBezTo>
                <a:cubicBezTo>
                  <a:pt x="f2140" y="f2141"/>
                  <a:pt x="f2142" y="f2143"/>
                  <a:pt x="f2128" y="f2"/>
                </a:cubicBezTo>
                <a:close/>
              </a:path>
            </a:pathLst>
          </a:custGeom>
          <a:solidFill>
            <a:srgbClr val="FFFFFF"/>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D9BACC08-C799-42F5-AB81-DC4C8E0D1E09}"/>
              </a:ext>
            </a:extLst>
          </p:cNvPr>
          <p:cNvSpPr txBox="1">
            <a:spLocks noGrp="1"/>
          </p:cNvSpPr>
          <p:nvPr>
            <p:ph type="title"/>
          </p:nvPr>
        </p:nvSpPr>
        <p:spPr>
          <a:xfrm>
            <a:off x="457200" y="4960135"/>
            <a:ext cx="7772400" cy="1463040"/>
          </a:xfrm>
        </p:spPr>
        <p:txBody>
          <a:bodyPr/>
          <a:lstStyle>
            <a:lvl1pPr algn="r">
              <a:defRPr spc="200"/>
            </a:lvl1pPr>
          </a:lstStyle>
          <a:p>
            <a:pPr lvl="0"/>
            <a:r>
              <a:rPr lang="en-US"/>
              <a:t>Click to edit Master title style</a:t>
            </a:r>
          </a:p>
        </p:txBody>
      </p:sp>
      <p:sp>
        <p:nvSpPr>
          <p:cNvPr id="5" name="Text Placeholder 2">
            <a:extLst>
              <a:ext uri="{FF2B5EF4-FFF2-40B4-BE49-F238E27FC236}">
                <a16:creationId xmlns:a16="http://schemas.microsoft.com/office/drawing/2014/main" id="{6316AF74-310D-40A8-8C20-2B1D9FAAB6B7}"/>
              </a:ext>
            </a:extLst>
          </p:cNvPr>
          <p:cNvSpPr txBox="1">
            <a:spLocks noGrp="1"/>
          </p:cNvSpPr>
          <p:nvPr>
            <p:ph type="body" idx="1"/>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text styles</a:t>
            </a:r>
          </a:p>
        </p:txBody>
      </p:sp>
      <p:sp>
        <p:nvSpPr>
          <p:cNvPr id="6" name="Date Placeholder 3">
            <a:extLst>
              <a:ext uri="{FF2B5EF4-FFF2-40B4-BE49-F238E27FC236}">
                <a16:creationId xmlns:a16="http://schemas.microsoft.com/office/drawing/2014/main" id="{98DF9F17-8E32-497A-B898-FD51AD1D8491}"/>
              </a:ext>
            </a:extLst>
          </p:cNvPr>
          <p:cNvSpPr txBox="1">
            <a:spLocks noGrp="1"/>
          </p:cNvSpPr>
          <p:nvPr>
            <p:ph type="dt" sz="half" idx="7"/>
          </p:nvPr>
        </p:nvSpPr>
        <p:spPr/>
        <p:txBody>
          <a:bodyPr/>
          <a:lstStyle>
            <a:lvl1pPr>
              <a:defRPr/>
            </a:lvl1pPr>
          </a:lstStyle>
          <a:p>
            <a:pPr lvl="0"/>
            <a:fld id="{87E933B2-A52A-4EA5-BF2E-89843EF3A91C}" type="datetime1">
              <a:rPr lang="en-GB"/>
              <a:pPr lvl="0"/>
              <a:t>14/01/2024</a:t>
            </a:fld>
            <a:endParaRPr lang="en-GB"/>
          </a:p>
        </p:txBody>
      </p:sp>
      <p:sp>
        <p:nvSpPr>
          <p:cNvPr id="7" name="Footer Placeholder 4">
            <a:extLst>
              <a:ext uri="{FF2B5EF4-FFF2-40B4-BE49-F238E27FC236}">
                <a16:creationId xmlns:a16="http://schemas.microsoft.com/office/drawing/2014/main" id="{FC0A02BF-4FB5-4620-BF2C-47B9BAB08C57}"/>
              </a:ext>
            </a:extLst>
          </p:cNvPr>
          <p:cNvSpPr txBox="1">
            <a:spLocks noGrp="1"/>
          </p:cNvSpPr>
          <p:nvPr>
            <p:ph type="ftr" sz="quarter" idx="9"/>
          </p:nvPr>
        </p:nvSpPr>
        <p:spPr/>
        <p:txBody>
          <a:bodyPr/>
          <a:lstStyle>
            <a:lvl1pPr>
              <a:defRPr/>
            </a:lvl1pPr>
          </a:lstStyle>
          <a:p>
            <a:pPr lvl="0"/>
            <a:endParaRPr lang="en-GB"/>
          </a:p>
        </p:txBody>
      </p:sp>
      <p:sp>
        <p:nvSpPr>
          <p:cNvPr id="8" name="Slide Number Placeholder 5">
            <a:extLst>
              <a:ext uri="{FF2B5EF4-FFF2-40B4-BE49-F238E27FC236}">
                <a16:creationId xmlns:a16="http://schemas.microsoft.com/office/drawing/2014/main" id="{DCEBAD8E-3C9D-4216-AD89-06250C0FDF6E}"/>
              </a:ext>
            </a:extLst>
          </p:cNvPr>
          <p:cNvSpPr txBox="1">
            <a:spLocks noGrp="1"/>
          </p:cNvSpPr>
          <p:nvPr>
            <p:ph type="sldNum" sz="quarter" idx="8"/>
          </p:nvPr>
        </p:nvSpPr>
        <p:spPr/>
        <p:txBody>
          <a:bodyPr/>
          <a:lstStyle>
            <a:lvl1pPr>
              <a:defRPr/>
            </a:lvl1pPr>
          </a:lstStyle>
          <a:p>
            <a:pPr lvl="0"/>
            <a:fld id="{3FEB161A-10C7-4E16-9E62-59FCEF0C300E}" type="slidenum">
              <a:t>‹#›</a:t>
            </a:fld>
            <a:endParaRPr lang="en-GB"/>
          </a:p>
        </p:txBody>
      </p:sp>
      <p:cxnSp>
        <p:nvCxnSpPr>
          <p:cNvPr id="9" name="Straight Connector 7">
            <a:extLst>
              <a:ext uri="{FF2B5EF4-FFF2-40B4-BE49-F238E27FC236}">
                <a16:creationId xmlns:a16="http://schemas.microsoft.com/office/drawing/2014/main" id="{74299A44-E68F-4C2E-9353-A6264281470E}"/>
              </a:ext>
            </a:extLst>
          </p:cNvPr>
          <p:cNvCxnSpPr/>
          <p:nvPr/>
        </p:nvCxnSpPr>
        <p:spPr>
          <a:xfrm flipV="1">
            <a:off x="8386840" y="5264109"/>
            <a:ext cx="0" cy="914400"/>
          </a:xfrm>
          <a:prstGeom prst="straightConnector1">
            <a:avLst/>
          </a:prstGeom>
          <a:noFill/>
          <a:ln w="19046" cap="flat">
            <a:solidFill>
              <a:srgbClr val="1482AC"/>
            </a:solidFill>
            <a:prstDash val="solid"/>
            <a:miter/>
          </a:ln>
        </p:spPr>
      </p:cxnSp>
    </p:spTree>
    <p:extLst>
      <p:ext uri="{BB962C8B-B14F-4D97-AF65-F5344CB8AC3E}">
        <p14:creationId xmlns:p14="http://schemas.microsoft.com/office/powerpoint/2010/main" val="3881165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1D83-0DE5-4782-94AB-9B3E729E232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29925C3-6D9E-4BD6-91C3-48AFEB301401}"/>
              </a:ext>
            </a:extLst>
          </p:cNvPr>
          <p:cNvSpPr txBox="1">
            <a:spLocks noGrp="1"/>
          </p:cNvSpPr>
          <p:nvPr>
            <p:ph idx="1"/>
          </p:nvPr>
        </p:nvSpPr>
        <p:spPr>
          <a:xfrm>
            <a:off x="1024128" y="22860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47609E-7B28-474C-8099-40BE3087F3E8}"/>
              </a:ext>
            </a:extLst>
          </p:cNvPr>
          <p:cNvSpPr txBox="1">
            <a:spLocks noGrp="1"/>
          </p:cNvSpPr>
          <p:nvPr>
            <p:ph idx="2"/>
          </p:nvPr>
        </p:nvSpPr>
        <p:spPr>
          <a:xfrm>
            <a:off x="5989320" y="2286000"/>
            <a:ext cx="475488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62DE20-1417-4EB2-974E-B72609BE2484}"/>
              </a:ext>
            </a:extLst>
          </p:cNvPr>
          <p:cNvSpPr txBox="1">
            <a:spLocks noGrp="1"/>
          </p:cNvSpPr>
          <p:nvPr>
            <p:ph type="dt" sz="half" idx="7"/>
          </p:nvPr>
        </p:nvSpPr>
        <p:spPr/>
        <p:txBody>
          <a:bodyPr/>
          <a:lstStyle>
            <a:lvl1pPr>
              <a:defRPr/>
            </a:lvl1pPr>
          </a:lstStyle>
          <a:p>
            <a:pPr lvl="0"/>
            <a:fld id="{5939C7EA-88BC-43B0-87A7-C67649FB213D}" type="datetime1">
              <a:rPr lang="en-GB"/>
              <a:pPr lvl="0"/>
              <a:t>14/01/2024</a:t>
            </a:fld>
            <a:endParaRPr lang="en-GB"/>
          </a:p>
        </p:txBody>
      </p:sp>
      <p:sp>
        <p:nvSpPr>
          <p:cNvPr id="6" name="Footer Placeholder 5">
            <a:extLst>
              <a:ext uri="{FF2B5EF4-FFF2-40B4-BE49-F238E27FC236}">
                <a16:creationId xmlns:a16="http://schemas.microsoft.com/office/drawing/2014/main" id="{8A3D88D1-CF3F-47E4-BCE5-6024FF75A7C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DF3646F0-E08F-4F16-B9EB-E024B3FBADA3}"/>
              </a:ext>
            </a:extLst>
          </p:cNvPr>
          <p:cNvSpPr txBox="1">
            <a:spLocks noGrp="1"/>
          </p:cNvSpPr>
          <p:nvPr>
            <p:ph type="sldNum" sz="quarter" idx="8"/>
          </p:nvPr>
        </p:nvSpPr>
        <p:spPr/>
        <p:txBody>
          <a:bodyPr/>
          <a:lstStyle>
            <a:lvl1pPr>
              <a:defRPr/>
            </a:lvl1pPr>
          </a:lstStyle>
          <a:p>
            <a:pPr lvl="0"/>
            <a:fld id="{A1AF6BBF-BF33-4AEA-954F-72224F776F3C}" type="slidenum">
              <a:t>‹#›</a:t>
            </a:fld>
            <a:endParaRPr lang="en-GB"/>
          </a:p>
        </p:txBody>
      </p:sp>
    </p:spTree>
    <p:extLst>
      <p:ext uri="{BB962C8B-B14F-4D97-AF65-F5344CB8AC3E}">
        <p14:creationId xmlns:p14="http://schemas.microsoft.com/office/powerpoint/2010/main" val="847523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DBFF-3BAE-458A-89F5-D8AFDB2AE2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7C0ADB-806D-4680-BE83-825162450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9E835-3C6B-4534-BA93-734D8399118D}"/>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C893B55B-60D8-4427-880A-965613292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DACD63-A632-44E6-B69B-3FDB0A9AE738}"/>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3747641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EE071397-55FB-41F9-A7E0-82FA41B096BE}"/>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111EB4B5-C5EE-4380-ABCE-4E5464B81390}"/>
              </a:ext>
            </a:extLst>
          </p:cNvPr>
          <p:cNvSpPr txBox="1">
            <a:spLocks noGrp="1"/>
          </p:cNvSpPr>
          <p:nvPr>
            <p:ph type="body" idx="1"/>
          </p:nvPr>
        </p:nvSpPr>
        <p:spPr>
          <a:xfrm>
            <a:off x="1024128" y="2179636"/>
            <a:ext cx="4754880" cy="822960"/>
          </a:xfrm>
        </p:spPr>
        <p:txBody>
          <a:bodyPr lIns="137160" rIns="137160" anchor="ctr"/>
          <a:lstStyle>
            <a:lvl1pPr marL="0" indent="0">
              <a:spcBef>
                <a:spcPts val="0"/>
              </a:spcBef>
              <a:spcAft>
                <a:spcPts val="0"/>
              </a:spcAft>
              <a:buNone/>
              <a:defRPr sz="2300">
                <a:solidFill>
                  <a:srgbClr val="1CADE4"/>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3E0D0078-B60C-450F-9277-A186B288C2AC}"/>
              </a:ext>
            </a:extLst>
          </p:cNvPr>
          <p:cNvSpPr txBox="1">
            <a:spLocks noGrp="1"/>
          </p:cNvSpPr>
          <p:nvPr>
            <p:ph idx="2"/>
          </p:nvPr>
        </p:nvSpPr>
        <p:spPr>
          <a:xfrm>
            <a:off x="1024128" y="2967785"/>
            <a:ext cx="4754880" cy="334157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A5D94-B979-4FC7-81D1-C822201144D1}"/>
              </a:ext>
            </a:extLst>
          </p:cNvPr>
          <p:cNvSpPr txBox="1">
            <a:spLocks noGrp="1"/>
          </p:cNvSpPr>
          <p:nvPr>
            <p:ph type="body" idx="3"/>
          </p:nvPr>
        </p:nvSpPr>
        <p:spPr>
          <a:xfrm>
            <a:off x="5990883" y="2179636"/>
            <a:ext cx="4754880" cy="822960"/>
          </a:xfrm>
        </p:spPr>
        <p:txBody>
          <a:bodyPr lIns="137160" rIns="137160" anchor="ctr"/>
          <a:lstStyle>
            <a:lvl1pPr marL="0" indent="0">
              <a:spcBef>
                <a:spcPts val="1800"/>
              </a:spcBef>
              <a:spcAft>
                <a:spcPts val="0"/>
              </a:spcAft>
              <a:buNone/>
              <a:defRPr sz="2300">
                <a:solidFill>
                  <a:srgbClr val="1CADE4"/>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730305C-C4AE-4360-95FB-E9B028E66805}"/>
              </a:ext>
            </a:extLst>
          </p:cNvPr>
          <p:cNvSpPr txBox="1">
            <a:spLocks noGrp="1"/>
          </p:cNvSpPr>
          <p:nvPr>
            <p:ph idx="4"/>
          </p:nvPr>
        </p:nvSpPr>
        <p:spPr>
          <a:xfrm>
            <a:off x="5990883" y="2967785"/>
            <a:ext cx="4754880" cy="334157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A34BFC-5EC2-47BF-8419-64E4B795A2BD}"/>
              </a:ext>
            </a:extLst>
          </p:cNvPr>
          <p:cNvSpPr txBox="1">
            <a:spLocks noGrp="1"/>
          </p:cNvSpPr>
          <p:nvPr>
            <p:ph type="dt" sz="half" idx="7"/>
          </p:nvPr>
        </p:nvSpPr>
        <p:spPr/>
        <p:txBody>
          <a:bodyPr/>
          <a:lstStyle>
            <a:lvl1pPr>
              <a:defRPr/>
            </a:lvl1pPr>
          </a:lstStyle>
          <a:p>
            <a:pPr lvl="0"/>
            <a:fld id="{27CC10BB-D7C3-4A7C-B838-C71598380764}" type="datetime1">
              <a:rPr lang="en-GB"/>
              <a:pPr lvl="0"/>
              <a:t>14/01/2024</a:t>
            </a:fld>
            <a:endParaRPr lang="en-GB"/>
          </a:p>
        </p:txBody>
      </p:sp>
      <p:sp>
        <p:nvSpPr>
          <p:cNvPr id="8" name="Footer Placeholder 7">
            <a:extLst>
              <a:ext uri="{FF2B5EF4-FFF2-40B4-BE49-F238E27FC236}">
                <a16:creationId xmlns:a16="http://schemas.microsoft.com/office/drawing/2014/main" id="{B4788622-1FE0-48E2-A621-85FF44BED508}"/>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000BEC89-EE29-4F82-B20A-A1D961C0CB45}"/>
              </a:ext>
            </a:extLst>
          </p:cNvPr>
          <p:cNvSpPr txBox="1">
            <a:spLocks noGrp="1"/>
          </p:cNvSpPr>
          <p:nvPr>
            <p:ph type="sldNum" sz="quarter" idx="8"/>
          </p:nvPr>
        </p:nvSpPr>
        <p:spPr/>
        <p:txBody>
          <a:bodyPr/>
          <a:lstStyle>
            <a:lvl1pPr>
              <a:defRPr/>
            </a:lvl1pPr>
          </a:lstStyle>
          <a:p>
            <a:pPr lvl="0"/>
            <a:fld id="{3503B096-2321-45EB-9FCA-F329C5E28BCF}" type="slidenum">
              <a:t>‹#›</a:t>
            </a:fld>
            <a:endParaRPr lang="en-GB"/>
          </a:p>
        </p:txBody>
      </p:sp>
    </p:spTree>
    <p:extLst>
      <p:ext uri="{BB962C8B-B14F-4D97-AF65-F5344CB8AC3E}">
        <p14:creationId xmlns:p14="http://schemas.microsoft.com/office/powerpoint/2010/main" val="3073310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79FB-DCF0-409C-AE8C-16CF73AB3E24}"/>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011783D6-A696-4119-BADD-B856C8553AA9}"/>
              </a:ext>
            </a:extLst>
          </p:cNvPr>
          <p:cNvSpPr txBox="1">
            <a:spLocks noGrp="1"/>
          </p:cNvSpPr>
          <p:nvPr>
            <p:ph type="dt" sz="half" idx="7"/>
          </p:nvPr>
        </p:nvSpPr>
        <p:spPr/>
        <p:txBody>
          <a:bodyPr/>
          <a:lstStyle>
            <a:lvl1pPr>
              <a:defRPr/>
            </a:lvl1pPr>
          </a:lstStyle>
          <a:p>
            <a:pPr lvl="0"/>
            <a:fld id="{318F3A72-02ED-43C6-84A8-195CB1623C04}" type="datetime1">
              <a:rPr lang="en-GB"/>
              <a:pPr lvl="0"/>
              <a:t>14/01/2024</a:t>
            </a:fld>
            <a:endParaRPr lang="en-GB"/>
          </a:p>
        </p:txBody>
      </p:sp>
      <p:sp>
        <p:nvSpPr>
          <p:cNvPr id="4" name="Footer Placeholder 3">
            <a:extLst>
              <a:ext uri="{FF2B5EF4-FFF2-40B4-BE49-F238E27FC236}">
                <a16:creationId xmlns:a16="http://schemas.microsoft.com/office/drawing/2014/main" id="{11985497-8EA0-4A57-91CA-4E29E97FC7E5}"/>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A5FA9006-F5A2-492F-A0B7-83CE719BDB13}"/>
              </a:ext>
            </a:extLst>
          </p:cNvPr>
          <p:cNvSpPr txBox="1">
            <a:spLocks noGrp="1"/>
          </p:cNvSpPr>
          <p:nvPr>
            <p:ph type="sldNum" sz="quarter" idx="8"/>
          </p:nvPr>
        </p:nvSpPr>
        <p:spPr/>
        <p:txBody>
          <a:bodyPr/>
          <a:lstStyle>
            <a:lvl1pPr>
              <a:defRPr/>
            </a:lvl1pPr>
          </a:lstStyle>
          <a:p>
            <a:pPr lvl="0"/>
            <a:fld id="{AA5CD45F-D13F-4F7F-A912-C2B5E40CDBBD}" type="slidenum">
              <a:t>‹#›</a:t>
            </a:fld>
            <a:endParaRPr lang="en-GB"/>
          </a:p>
        </p:txBody>
      </p:sp>
    </p:spTree>
    <p:extLst>
      <p:ext uri="{BB962C8B-B14F-4D97-AF65-F5344CB8AC3E}">
        <p14:creationId xmlns:p14="http://schemas.microsoft.com/office/powerpoint/2010/main" val="395526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FA91D-E629-4562-AE58-26E2D97EE92F}"/>
              </a:ext>
            </a:extLst>
          </p:cNvPr>
          <p:cNvSpPr txBox="1">
            <a:spLocks noGrp="1"/>
          </p:cNvSpPr>
          <p:nvPr>
            <p:ph type="dt" sz="half" idx="7"/>
          </p:nvPr>
        </p:nvSpPr>
        <p:spPr/>
        <p:txBody>
          <a:bodyPr/>
          <a:lstStyle>
            <a:lvl1pPr>
              <a:defRPr/>
            </a:lvl1pPr>
          </a:lstStyle>
          <a:p>
            <a:pPr lvl="0"/>
            <a:fld id="{7ADD8385-D6C3-4E49-9D4A-C4A0DFA32F4C}" type="datetime1">
              <a:rPr lang="en-GB"/>
              <a:pPr lvl="0"/>
              <a:t>14/01/2024</a:t>
            </a:fld>
            <a:endParaRPr lang="en-GB"/>
          </a:p>
        </p:txBody>
      </p:sp>
      <p:sp>
        <p:nvSpPr>
          <p:cNvPr id="3" name="Footer Placeholder 2">
            <a:extLst>
              <a:ext uri="{FF2B5EF4-FFF2-40B4-BE49-F238E27FC236}">
                <a16:creationId xmlns:a16="http://schemas.microsoft.com/office/drawing/2014/main" id="{37C979C7-231B-4432-A6A2-EA70AD925ED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5B38892B-87DF-4C32-9030-DFA6A1BA6B36}"/>
              </a:ext>
            </a:extLst>
          </p:cNvPr>
          <p:cNvSpPr txBox="1">
            <a:spLocks noGrp="1"/>
          </p:cNvSpPr>
          <p:nvPr>
            <p:ph type="sldNum" sz="quarter" idx="8"/>
          </p:nvPr>
        </p:nvSpPr>
        <p:spPr/>
        <p:txBody>
          <a:bodyPr/>
          <a:lstStyle>
            <a:lvl1pPr>
              <a:defRPr/>
            </a:lvl1pPr>
          </a:lstStyle>
          <a:p>
            <a:pPr lvl="0"/>
            <a:fld id="{41507B92-B1DE-4B54-9405-C2F3A5BA05A6}" type="slidenum">
              <a:t>‹#›</a:t>
            </a:fld>
            <a:endParaRPr lang="en-GB"/>
          </a:p>
        </p:txBody>
      </p:sp>
    </p:spTree>
    <p:extLst>
      <p:ext uri="{BB962C8B-B14F-4D97-AF65-F5344CB8AC3E}">
        <p14:creationId xmlns:p14="http://schemas.microsoft.com/office/powerpoint/2010/main" val="1104606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8A03887-8FED-49B7-9A54-77C229953EA1}"/>
              </a:ext>
            </a:extLst>
          </p:cNvPr>
          <p:cNvSpPr txBox="1">
            <a:spLocks noGrp="1"/>
          </p:cNvSpPr>
          <p:nvPr>
            <p:ph type="title"/>
          </p:nvPr>
        </p:nvSpPr>
        <p:spPr>
          <a:xfrm>
            <a:off x="1024128" y="471510"/>
            <a:ext cx="4389120" cy="1737360"/>
          </a:xfrm>
        </p:spPr>
        <p:txBody>
          <a:bodyPr>
            <a:noAutofit/>
          </a:bodyPr>
          <a:lstStyle>
            <a:lvl1pPr>
              <a:defRPr sz="4000"/>
            </a:lvl1pPr>
          </a:lstStyle>
          <a:p>
            <a:pPr lvl="0"/>
            <a:r>
              <a:rPr lang="en-US"/>
              <a:t>Click to edit Master title style</a:t>
            </a:r>
          </a:p>
        </p:txBody>
      </p:sp>
      <p:sp>
        <p:nvSpPr>
          <p:cNvPr id="3" name="Content Placeholder 2">
            <a:extLst>
              <a:ext uri="{FF2B5EF4-FFF2-40B4-BE49-F238E27FC236}">
                <a16:creationId xmlns:a16="http://schemas.microsoft.com/office/drawing/2014/main" id="{F9D98849-72D8-4794-A4B1-C654CC744940}"/>
              </a:ext>
            </a:extLst>
          </p:cNvPr>
          <p:cNvSpPr txBox="1">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5A5686-E8B6-4FE2-AE47-611FD774E7C0}"/>
              </a:ext>
            </a:extLst>
          </p:cNvPr>
          <p:cNvSpPr txBox="1">
            <a:spLocks noGrp="1"/>
          </p:cNvSpPr>
          <p:nvPr>
            <p:ph type="body" idx="2"/>
          </p:nvPr>
        </p:nvSpPr>
        <p:spPr>
          <a:xfrm>
            <a:off x="1024128" y="2257507"/>
            <a:ext cx="4389120" cy="3762289"/>
          </a:xfrm>
        </p:spPr>
        <p:txBody>
          <a:bodyPr lIns="91440" rIns="91440"/>
          <a:lstStyle>
            <a:lvl1pPr marL="0" indent="0">
              <a:lnSpc>
                <a:spcPct val="108000"/>
              </a:lnSpc>
              <a:spcBef>
                <a:spcPts val="600"/>
              </a:spcBef>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7BD94E9-04A2-4A62-BF4C-86EA678F1DEB}"/>
              </a:ext>
            </a:extLst>
          </p:cNvPr>
          <p:cNvSpPr txBox="1">
            <a:spLocks noGrp="1"/>
          </p:cNvSpPr>
          <p:nvPr>
            <p:ph type="dt" sz="half" idx="7"/>
          </p:nvPr>
        </p:nvSpPr>
        <p:spPr/>
        <p:txBody>
          <a:bodyPr/>
          <a:lstStyle>
            <a:lvl1pPr>
              <a:defRPr/>
            </a:lvl1pPr>
          </a:lstStyle>
          <a:p>
            <a:pPr lvl="0"/>
            <a:fld id="{4645246F-8322-4DBE-BD81-9F41758E04D3}" type="datetime1">
              <a:rPr lang="en-GB"/>
              <a:pPr lvl="0"/>
              <a:t>14/01/2024</a:t>
            </a:fld>
            <a:endParaRPr lang="en-GB"/>
          </a:p>
        </p:txBody>
      </p:sp>
      <p:sp>
        <p:nvSpPr>
          <p:cNvPr id="6" name="Footer Placeholder 5">
            <a:extLst>
              <a:ext uri="{FF2B5EF4-FFF2-40B4-BE49-F238E27FC236}">
                <a16:creationId xmlns:a16="http://schemas.microsoft.com/office/drawing/2014/main" id="{DF745B09-45F3-40D6-998C-D1FB6EA5AFBD}"/>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DA3348E-C87F-48AD-B0FB-1A7723933FDC}"/>
              </a:ext>
            </a:extLst>
          </p:cNvPr>
          <p:cNvSpPr txBox="1">
            <a:spLocks noGrp="1"/>
          </p:cNvSpPr>
          <p:nvPr>
            <p:ph type="sldNum" sz="quarter" idx="8"/>
          </p:nvPr>
        </p:nvSpPr>
        <p:spPr/>
        <p:txBody>
          <a:bodyPr/>
          <a:lstStyle>
            <a:lvl1pPr>
              <a:defRPr/>
            </a:lvl1pPr>
          </a:lstStyle>
          <a:p>
            <a:pPr lvl="0"/>
            <a:fld id="{F0E19B15-8771-4E6F-91EF-3BC043E6F412}" type="slidenum">
              <a:t>‹#›</a:t>
            </a:fld>
            <a:endParaRPr lang="en-GB"/>
          </a:p>
        </p:txBody>
      </p:sp>
    </p:spTree>
    <p:extLst>
      <p:ext uri="{BB962C8B-B14F-4D97-AF65-F5344CB8AC3E}">
        <p14:creationId xmlns:p14="http://schemas.microsoft.com/office/powerpoint/2010/main" val="34819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F076-CEA3-4B64-89ED-A9A3D28321CC}"/>
              </a:ext>
            </a:extLst>
          </p:cNvPr>
          <p:cNvSpPr txBox="1">
            <a:spLocks noGrp="1"/>
          </p:cNvSpPr>
          <p:nvPr>
            <p:ph type="title"/>
          </p:nvPr>
        </p:nvSpPr>
        <p:spPr>
          <a:xfrm>
            <a:off x="457200" y="4960135"/>
            <a:ext cx="7772400" cy="1463040"/>
          </a:xfrm>
        </p:spPr>
        <p:txBody>
          <a:bodyPr/>
          <a:lstStyle>
            <a:lvl1pPr algn="r">
              <a:defRPr spc="200"/>
            </a:lvl1pPr>
          </a:lstStyle>
          <a:p>
            <a:pPr lvl="0"/>
            <a:r>
              <a:rPr lang="en-US"/>
              <a:t>Click to edit Master title style</a:t>
            </a:r>
          </a:p>
        </p:txBody>
      </p:sp>
      <p:sp>
        <p:nvSpPr>
          <p:cNvPr id="3" name="Picture Placeholder 2">
            <a:extLst>
              <a:ext uri="{FF2B5EF4-FFF2-40B4-BE49-F238E27FC236}">
                <a16:creationId xmlns:a16="http://schemas.microsoft.com/office/drawing/2014/main" id="{D4310893-E784-405F-87D5-DC07E9224EB5}"/>
              </a:ext>
            </a:extLst>
          </p:cNvPr>
          <p:cNvSpPr txBox="1">
            <a:spLocks noGrp="1"/>
          </p:cNvSpPr>
          <p:nvPr>
            <p:ph type="pic" idx="1"/>
          </p:nvPr>
        </p:nvSpPr>
        <p:spPr>
          <a:xfrm>
            <a:off x="0" y="0"/>
            <a:ext cx="12188952" cy="4572000"/>
          </a:xfrm>
          <a:solidFill>
            <a:srgbClr val="77CEEF"/>
          </a:solidFill>
        </p:spPr>
        <p:txBody>
          <a:bodyPr lIns="457200" tIns="365760"/>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AFB9C7F1-D8A7-4744-8315-2C6223B91D0D}"/>
              </a:ext>
            </a:extLst>
          </p:cNvPr>
          <p:cNvSpPr txBox="1">
            <a:spLocks noGrp="1"/>
          </p:cNvSpPr>
          <p:nvPr>
            <p:ph type="body" idx="2"/>
          </p:nvPr>
        </p:nvSpPr>
        <p:spPr>
          <a:xfrm>
            <a:off x="8610603" y="4960135"/>
            <a:ext cx="3200400" cy="1463040"/>
          </a:xfrm>
        </p:spPr>
        <p:txBody>
          <a:bodyPr lIns="91440" rIns="91440" anchor="ctr"/>
          <a:lstStyle>
            <a:lvl1pPr marL="0" indent="0">
              <a:lnSpc>
                <a:spcPct val="100000"/>
              </a:lnSpc>
              <a:spcBef>
                <a:spcPts val="0"/>
              </a:spcBef>
              <a:buNone/>
              <a:defRPr sz="1800">
                <a:solidFill>
                  <a:srgbClr val="0D0D0D"/>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00D2F73F-8973-4E49-98E8-0DB22A303812}"/>
              </a:ext>
            </a:extLst>
          </p:cNvPr>
          <p:cNvSpPr txBox="1">
            <a:spLocks noGrp="1"/>
          </p:cNvSpPr>
          <p:nvPr>
            <p:ph type="dt" sz="half" idx="7"/>
          </p:nvPr>
        </p:nvSpPr>
        <p:spPr/>
        <p:txBody>
          <a:bodyPr/>
          <a:lstStyle>
            <a:lvl1pPr>
              <a:defRPr/>
            </a:lvl1pPr>
          </a:lstStyle>
          <a:p>
            <a:pPr lvl="0"/>
            <a:fld id="{20653A2A-BD27-4E90-BEE9-B0B2186331A9}" type="datetime1">
              <a:rPr lang="en-GB"/>
              <a:pPr lvl="0"/>
              <a:t>14/01/2024</a:t>
            </a:fld>
            <a:endParaRPr lang="en-GB"/>
          </a:p>
        </p:txBody>
      </p:sp>
      <p:sp>
        <p:nvSpPr>
          <p:cNvPr id="6" name="Footer Placeholder 5">
            <a:extLst>
              <a:ext uri="{FF2B5EF4-FFF2-40B4-BE49-F238E27FC236}">
                <a16:creationId xmlns:a16="http://schemas.microsoft.com/office/drawing/2014/main" id="{13BA5235-5F4E-4D58-959D-91B59A7F808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8506016-0D8D-4B60-A571-98FF4FCFD998}"/>
              </a:ext>
            </a:extLst>
          </p:cNvPr>
          <p:cNvSpPr txBox="1">
            <a:spLocks noGrp="1"/>
          </p:cNvSpPr>
          <p:nvPr>
            <p:ph type="sldNum" sz="quarter" idx="8"/>
          </p:nvPr>
        </p:nvSpPr>
        <p:spPr/>
        <p:txBody>
          <a:bodyPr/>
          <a:lstStyle>
            <a:lvl1pPr>
              <a:defRPr/>
            </a:lvl1pPr>
          </a:lstStyle>
          <a:p>
            <a:pPr lvl="0"/>
            <a:fld id="{6679E399-D9FA-43BE-ACDF-8B38E8B7960A}" type="slidenum">
              <a:t>‹#›</a:t>
            </a:fld>
            <a:endParaRPr lang="en-GB"/>
          </a:p>
        </p:txBody>
      </p:sp>
      <p:cxnSp>
        <p:nvCxnSpPr>
          <p:cNvPr id="8" name="Straight Connector 7">
            <a:extLst>
              <a:ext uri="{FF2B5EF4-FFF2-40B4-BE49-F238E27FC236}">
                <a16:creationId xmlns:a16="http://schemas.microsoft.com/office/drawing/2014/main" id="{1124D6E2-2C6E-4A58-89AE-E206D3E8488A}"/>
              </a:ext>
            </a:extLst>
          </p:cNvPr>
          <p:cNvCxnSpPr/>
          <p:nvPr/>
        </p:nvCxnSpPr>
        <p:spPr>
          <a:xfrm flipV="1">
            <a:off x="8386840" y="5264109"/>
            <a:ext cx="0" cy="914400"/>
          </a:xfrm>
          <a:prstGeom prst="straightConnector1">
            <a:avLst/>
          </a:prstGeom>
          <a:noFill/>
          <a:ln w="19046" cap="flat">
            <a:solidFill>
              <a:srgbClr val="1CADE4"/>
            </a:solidFill>
            <a:prstDash val="solid"/>
            <a:miter/>
          </a:ln>
        </p:spPr>
      </p:cxnSp>
    </p:spTree>
    <p:extLst>
      <p:ext uri="{BB962C8B-B14F-4D97-AF65-F5344CB8AC3E}">
        <p14:creationId xmlns:p14="http://schemas.microsoft.com/office/powerpoint/2010/main" val="2979610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674-D69A-4504-8651-C2D0261BF82B}"/>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440B8A85-A2D4-4AE8-A883-19C1A346A8E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F397D-DDDC-41C7-BC45-947A7E4B2217}"/>
              </a:ext>
            </a:extLst>
          </p:cNvPr>
          <p:cNvSpPr txBox="1">
            <a:spLocks noGrp="1"/>
          </p:cNvSpPr>
          <p:nvPr>
            <p:ph type="dt" sz="half" idx="7"/>
          </p:nvPr>
        </p:nvSpPr>
        <p:spPr/>
        <p:txBody>
          <a:bodyPr/>
          <a:lstStyle>
            <a:lvl1pPr>
              <a:defRPr/>
            </a:lvl1pPr>
          </a:lstStyle>
          <a:p>
            <a:pPr lvl="0"/>
            <a:fld id="{4830828D-66F4-48A0-B65D-327789048A14}" type="datetime1">
              <a:rPr lang="en-GB"/>
              <a:pPr lvl="0"/>
              <a:t>14/01/2024</a:t>
            </a:fld>
            <a:endParaRPr lang="en-GB"/>
          </a:p>
        </p:txBody>
      </p:sp>
      <p:sp>
        <p:nvSpPr>
          <p:cNvPr id="5" name="Footer Placeholder 4">
            <a:extLst>
              <a:ext uri="{FF2B5EF4-FFF2-40B4-BE49-F238E27FC236}">
                <a16:creationId xmlns:a16="http://schemas.microsoft.com/office/drawing/2014/main" id="{C83FEF8E-59D3-430A-8A8A-38640207173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A93FD296-4F3F-47E2-A7FC-FCA0B85051B5}"/>
              </a:ext>
            </a:extLst>
          </p:cNvPr>
          <p:cNvSpPr txBox="1">
            <a:spLocks noGrp="1"/>
          </p:cNvSpPr>
          <p:nvPr>
            <p:ph type="sldNum" sz="quarter" idx="8"/>
          </p:nvPr>
        </p:nvSpPr>
        <p:spPr/>
        <p:txBody>
          <a:bodyPr/>
          <a:lstStyle>
            <a:lvl1pPr>
              <a:defRPr/>
            </a:lvl1pPr>
          </a:lstStyle>
          <a:p>
            <a:pPr lvl="0"/>
            <a:fld id="{E08F95CC-B26E-4FAD-B34B-5500F90DD97E}" type="slidenum">
              <a:t>‹#›</a:t>
            </a:fld>
            <a:endParaRPr lang="en-GB"/>
          </a:p>
        </p:txBody>
      </p:sp>
    </p:spTree>
    <p:extLst>
      <p:ext uri="{BB962C8B-B14F-4D97-AF65-F5344CB8AC3E}">
        <p14:creationId xmlns:p14="http://schemas.microsoft.com/office/powerpoint/2010/main" val="4151274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B48CA-0B7D-4769-930E-889DBC24DA72}"/>
              </a:ext>
            </a:extLst>
          </p:cNvPr>
          <p:cNvSpPr txBox="1">
            <a:spLocks noGrp="1"/>
          </p:cNvSpPr>
          <p:nvPr>
            <p:ph type="title" orient="vert"/>
          </p:nvPr>
        </p:nvSpPr>
        <p:spPr>
          <a:xfrm>
            <a:off x="8724903" y="761996"/>
            <a:ext cx="2628899" cy="5410203"/>
          </a:xfrm>
        </p:spPr>
        <p:txBody>
          <a:bodyPr vert="eaVert" lIns="45720" tIns="91440" rIns="45720" bIns="91440"/>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36B178C-D7EE-4279-AD84-3548F7DD85EE}"/>
              </a:ext>
            </a:extLst>
          </p:cNvPr>
          <p:cNvSpPr txBox="1">
            <a:spLocks noGrp="1"/>
          </p:cNvSpPr>
          <p:nvPr>
            <p:ph type="body" orient="vert" idx="1"/>
          </p:nvPr>
        </p:nvSpPr>
        <p:spPr>
          <a:xfrm>
            <a:off x="990596" y="761996"/>
            <a:ext cx="7581903" cy="5410203"/>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E3531-D408-4996-BAAE-9CC6B4C731AE}"/>
              </a:ext>
            </a:extLst>
          </p:cNvPr>
          <p:cNvSpPr txBox="1">
            <a:spLocks noGrp="1"/>
          </p:cNvSpPr>
          <p:nvPr>
            <p:ph type="dt" sz="half" idx="7"/>
          </p:nvPr>
        </p:nvSpPr>
        <p:spPr/>
        <p:txBody>
          <a:bodyPr/>
          <a:lstStyle>
            <a:lvl1pPr>
              <a:defRPr/>
            </a:lvl1pPr>
          </a:lstStyle>
          <a:p>
            <a:pPr lvl="0"/>
            <a:fld id="{BAB84B2B-FB00-460F-B22D-9A890D930DA9}" type="datetime1">
              <a:rPr lang="en-GB"/>
              <a:pPr lvl="0"/>
              <a:t>14/01/2024</a:t>
            </a:fld>
            <a:endParaRPr lang="en-GB"/>
          </a:p>
        </p:txBody>
      </p:sp>
      <p:sp>
        <p:nvSpPr>
          <p:cNvPr id="5" name="Footer Placeholder 4">
            <a:extLst>
              <a:ext uri="{FF2B5EF4-FFF2-40B4-BE49-F238E27FC236}">
                <a16:creationId xmlns:a16="http://schemas.microsoft.com/office/drawing/2014/main" id="{EF7C9956-07DE-40B6-954F-92C0D00E703D}"/>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F5AB2F9-7BEA-49DB-B233-64EE8A294E81}"/>
              </a:ext>
            </a:extLst>
          </p:cNvPr>
          <p:cNvSpPr txBox="1">
            <a:spLocks noGrp="1"/>
          </p:cNvSpPr>
          <p:nvPr>
            <p:ph type="sldNum" sz="quarter" idx="8"/>
          </p:nvPr>
        </p:nvSpPr>
        <p:spPr/>
        <p:txBody>
          <a:bodyPr/>
          <a:lstStyle>
            <a:lvl1pPr>
              <a:defRPr/>
            </a:lvl1pPr>
          </a:lstStyle>
          <a:p>
            <a:pPr lvl="0"/>
            <a:fld id="{61576F06-52A6-4D8C-B699-1AC4AB283E3B}" type="slidenum">
              <a:t>‹#›</a:t>
            </a:fld>
            <a:endParaRPr lang="en-GB"/>
          </a:p>
        </p:txBody>
      </p:sp>
      <p:cxnSp>
        <p:nvCxnSpPr>
          <p:cNvPr id="7" name="Straight Connector 6">
            <a:extLst>
              <a:ext uri="{FF2B5EF4-FFF2-40B4-BE49-F238E27FC236}">
                <a16:creationId xmlns:a16="http://schemas.microsoft.com/office/drawing/2014/main" id="{6EC13244-904D-461E-B71D-9CC6CD20BAEA}"/>
              </a:ext>
            </a:extLst>
          </p:cNvPr>
          <p:cNvCxnSpPr/>
          <p:nvPr/>
        </p:nvCxnSpPr>
        <p:spPr>
          <a:xfrm rot="5399996" flipV="1">
            <a:off x="10058400" y="59262"/>
            <a:ext cx="0" cy="914400"/>
          </a:xfrm>
          <a:prstGeom prst="straightConnector1">
            <a:avLst/>
          </a:prstGeom>
          <a:noFill/>
          <a:ln w="19046" cap="flat">
            <a:solidFill>
              <a:srgbClr val="1CADE4"/>
            </a:solidFill>
            <a:prstDash val="solid"/>
            <a:miter/>
          </a:ln>
        </p:spPr>
      </p:cxnSp>
    </p:spTree>
    <p:extLst>
      <p:ext uri="{BB962C8B-B14F-4D97-AF65-F5344CB8AC3E}">
        <p14:creationId xmlns:p14="http://schemas.microsoft.com/office/powerpoint/2010/main" val="62754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2E31-FAD7-48D7-B22F-D7B8F846DF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467275-EDF6-404C-A36E-64F076203D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C8438-06E1-4939-B0D8-1900AB3F0EFD}"/>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F6681164-5AF2-486C-A2A8-6201A38058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391A4-361F-49A9-98E7-A21EABA79586}"/>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126503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43FE-C804-4CAA-BF02-58F392FA59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0B8785-658D-43E8-92A9-236AF6DDD2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52BA67-A49D-4B6C-A3D1-567E18F4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FD9C3C-8B83-48A3-B28E-B978D21E7B2C}"/>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6" name="Footer Placeholder 5">
            <a:extLst>
              <a:ext uri="{FF2B5EF4-FFF2-40B4-BE49-F238E27FC236}">
                <a16:creationId xmlns:a16="http://schemas.microsoft.com/office/drawing/2014/main" id="{2117291E-E4FA-47FA-B7F5-5243EB8EEA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3E04E8-E093-4658-93EA-504C0C53C7A7}"/>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2070232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88FF-E0EB-4C54-98F3-5B46B94C280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6FD36A-8C1B-41B8-AB56-EE410937E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88E5A-45AB-4DB4-8C27-EDDDB16E3C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14EBDE-F671-472B-9B64-F15904208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CAF9E0-26A3-4DDC-A836-9AE8EA491C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892FF-5BE3-40B0-8E03-85381670F30D}"/>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8" name="Footer Placeholder 7">
            <a:extLst>
              <a:ext uri="{FF2B5EF4-FFF2-40B4-BE49-F238E27FC236}">
                <a16:creationId xmlns:a16="http://schemas.microsoft.com/office/drawing/2014/main" id="{E52184FC-B75C-4EE3-A917-49C4307C00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A1FF15-0510-46FF-A6D1-BE2710D5DD02}"/>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340947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CEB-C746-4E02-B42A-A80B07D0DC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460808-098E-4043-823A-D147B0045806}"/>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4" name="Footer Placeholder 3">
            <a:extLst>
              <a:ext uri="{FF2B5EF4-FFF2-40B4-BE49-F238E27FC236}">
                <a16:creationId xmlns:a16="http://schemas.microsoft.com/office/drawing/2014/main" id="{9284346D-120F-45C1-B947-7D8F5ECF94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261FDE-6646-41CA-B078-CF475A59BA04}"/>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50887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DD3C2C-BB2C-4E13-8806-342C2343D877}"/>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3" name="Footer Placeholder 2">
            <a:extLst>
              <a:ext uri="{FF2B5EF4-FFF2-40B4-BE49-F238E27FC236}">
                <a16:creationId xmlns:a16="http://schemas.microsoft.com/office/drawing/2014/main" id="{47855122-0DE9-4A81-992A-254DF5F9FB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24DB4D-EE0B-4DBA-BEF2-F5193541F384}"/>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353369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01BE-D4D7-4E68-ACAB-576C285010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DC4AFF-4B2A-40D4-BD58-84620C3F8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82A491-D190-4300-8D0E-BA40E9BE9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8037A-A6EC-4016-A7D0-F344D5467A16}"/>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6" name="Footer Placeholder 5">
            <a:extLst>
              <a:ext uri="{FF2B5EF4-FFF2-40B4-BE49-F238E27FC236}">
                <a16:creationId xmlns:a16="http://schemas.microsoft.com/office/drawing/2014/main" id="{6AD928D6-4630-4CF7-9715-803C2B0D9A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39E44A-EF17-4D42-9AC7-FF326340F7EF}"/>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199396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BBC9-3CB2-4788-BEC1-7F12279A3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E3974F-567F-4274-801A-9A3133387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E98038-4BB4-4D97-AF98-679A6AC1E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FF279-B486-4951-AC26-CCD098C8323C}"/>
              </a:ext>
            </a:extLst>
          </p:cNvPr>
          <p:cNvSpPr>
            <a:spLocks noGrp="1"/>
          </p:cNvSpPr>
          <p:nvPr>
            <p:ph type="dt" sz="half" idx="10"/>
          </p:nvPr>
        </p:nvSpPr>
        <p:spPr/>
        <p:txBody>
          <a:bodyPr/>
          <a:lstStyle/>
          <a:p>
            <a:fld id="{2BFF0F92-91E2-426D-BEE2-CC0DDFF18FDC}" type="datetimeFigureOut">
              <a:rPr lang="en-GB" smtClean="0"/>
              <a:t>14/01/2024</a:t>
            </a:fld>
            <a:endParaRPr lang="en-GB"/>
          </a:p>
        </p:txBody>
      </p:sp>
      <p:sp>
        <p:nvSpPr>
          <p:cNvPr id="6" name="Footer Placeholder 5">
            <a:extLst>
              <a:ext uri="{FF2B5EF4-FFF2-40B4-BE49-F238E27FC236}">
                <a16:creationId xmlns:a16="http://schemas.microsoft.com/office/drawing/2014/main" id="{442DB39C-5E99-4588-92E8-506CE9A232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A1BA16-4134-4B04-9709-45418702EB47}"/>
              </a:ext>
            </a:extLst>
          </p:cNvPr>
          <p:cNvSpPr>
            <a:spLocks noGrp="1"/>
          </p:cNvSpPr>
          <p:nvPr>
            <p:ph type="sldNum" sz="quarter" idx="12"/>
          </p:nvPr>
        </p:nvSpPr>
        <p:spPr/>
        <p:txBody>
          <a:bodyPr/>
          <a:lstStyle/>
          <a:p>
            <a:fld id="{2CA15136-2881-4B6D-AAD1-8BEF369D9B0C}" type="slidenum">
              <a:rPr lang="en-GB" smtClean="0"/>
              <a:t>‹#›</a:t>
            </a:fld>
            <a:endParaRPr lang="en-GB"/>
          </a:p>
        </p:txBody>
      </p:sp>
    </p:spTree>
    <p:extLst>
      <p:ext uri="{BB962C8B-B14F-4D97-AF65-F5344CB8AC3E}">
        <p14:creationId xmlns:p14="http://schemas.microsoft.com/office/powerpoint/2010/main" val="68114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F4D8E-4374-495F-9D28-D1E3651C9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D2A73-5B5A-4F97-B861-6C9A879A3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72ACB-FD97-4AB1-880B-EDB928006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F0F92-91E2-426D-BEE2-CC0DDFF18FDC}" type="datetimeFigureOut">
              <a:rPr lang="en-GB" smtClean="0"/>
              <a:t>14/01/2024</a:t>
            </a:fld>
            <a:endParaRPr lang="en-GB"/>
          </a:p>
        </p:txBody>
      </p:sp>
      <p:sp>
        <p:nvSpPr>
          <p:cNvPr id="5" name="Footer Placeholder 4">
            <a:extLst>
              <a:ext uri="{FF2B5EF4-FFF2-40B4-BE49-F238E27FC236}">
                <a16:creationId xmlns:a16="http://schemas.microsoft.com/office/drawing/2014/main" id="{52B666DC-B954-4A67-83EA-A0CAF5836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028A1E-FD23-4877-8B06-964C88CDA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15136-2881-4B6D-AAD1-8BEF369D9B0C}" type="slidenum">
              <a:rPr lang="en-GB" smtClean="0"/>
              <a:t>‹#›</a:t>
            </a:fld>
            <a:endParaRPr lang="en-GB"/>
          </a:p>
        </p:txBody>
      </p:sp>
    </p:spTree>
    <p:extLst>
      <p:ext uri="{BB962C8B-B14F-4D97-AF65-F5344CB8AC3E}">
        <p14:creationId xmlns:p14="http://schemas.microsoft.com/office/powerpoint/2010/main" val="3742718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1/14/2024</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1695535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7" r:id="rId4"/>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DAF7-BF06-42F4-A2BB-473231ED866F}"/>
              </a:ext>
            </a:extLst>
          </p:cNvPr>
          <p:cNvSpPr txBox="1">
            <a:spLocks noGrp="1"/>
          </p:cNvSpPr>
          <p:nvPr>
            <p:ph type="title"/>
          </p:nvPr>
        </p:nvSpPr>
        <p:spPr>
          <a:xfrm>
            <a:off x="1024128" y="585216"/>
            <a:ext cx="9720072" cy="1499616"/>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6C63D3E7-6B08-46E4-8602-A5FAED0C81B5}"/>
              </a:ext>
            </a:extLst>
          </p:cNvPr>
          <p:cNvSpPr txBox="1">
            <a:spLocks noGrp="1"/>
          </p:cNvSpPr>
          <p:nvPr>
            <p:ph type="body" idx="1"/>
          </p:nvPr>
        </p:nvSpPr>
        <p:spPr>
          <a:xfrm>
            <a:off x="1024128" y="2286000"/>
            <a:ext cx="9720072" cy="4023360"/>
          </a:xfrm>
          <a:prstGeom prst="rect">
            <a:avLst/>
          </a:prstGeom>
          <a:noFill/>
          <a:ln>
            <a:noFill/>
          </a:ln>
        </p:spPr>
        <p:txBody>
          <a:bodyPr vert="horz" wrap="square" lIns="45720" tIns="45720" rIns="4572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F5F923-B736-4489-8BE2-774BCE185EED}"/>
              </a:ext>
            </a:extLst>
          </p:cNvPr>
          <p:cNvSpPr txBox="1">
            <a:spLocks noGrp="1"/>
          </p:cNvSpPr>
          <p:nvPr>
            <p:ph type="dt" sz="half" idx="2"/>
          </p:nvPr>
        </p:nvSpPr>
        <p:spPr>
          <a:xfrm>
            <a:off x="1024128" y="6470705"/>
            <a:ext cx="2154143" cy="2743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GB" sz="1000" b="0" i="0" u="none" strike="noStrike" kern="1200" cap="none" spc="0" baseline="0">
                <a:solidFill>
                  <a:srgbClr val="0D0D0D"/>
                </a:solidFill>
                <a:uFillTx/>
                <a:latin typeface="Tw Cen MT Condensed"/>
              </a:defRPr>
            </a:lvl1pPr>
          </a:lstStyle>
          <a:p>
            <a:pPr lvl="0"/>
            <a:fld id="{06CD966F-8F19-4D4B-A000-9F28B6EAAE9B}" type="datetime1">
              <a:rPr lang="en-GB"/>
              <a:pPr lvl="0"/>
              <a:t>14/01/2024</a:t>
            </a:fld>
            <a:endParaRPr lang="en-GB"/>
          </a:p>
        </p:txBody>
      </p:sp>
      <p:sp>
        <p:nvSpPr>
          <p:cNvPr id="5" name="Footer Placeholder 4">
            <a:extLst>
              <a:ext uri="{FF2B5EF4-FFF2-40B4-BE49-F238E27FC236}">
                <a16:creationId xmlns:a16="http://schemas.microsoft.com/office/drawing/2014/main" id="{5F3F2F90-4585-40AA-B8FF-D0FCB998AE63}"/>
              </a:ext>
            </a:extLst>
          </p:cNvPr>
          <p:cNvSpPr txBox="1">
            <a:spLocks noGrp="1"/>
          </p:cNvSpPr>
          <p:nvPr>
            <p:ph type="ftr" sz="quarter" idx="3"/>
          </p:nvPr>
        </p:nvSpPr>
        <p:spPr>
          <a:xfrm>
            <a:off x="4842927" y="6470705"/>
            <a:ext cx="5901455" cy="2743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1000" b="0" i="0" u="none" strike="noStrike" kern="1200" cap="all" spc="0" baseline="0">
                <a:solidFill>
                  <a:srgbClr val="0D0D0D"/>
                </a:solidFill>
                <a:uFillTx/>
                <a:latin typeface="Tw Cen MT Condensed"/>
              </a:defRPr>
            </a:lvl1pPr>
          </a:lstStyle>
          <a:p>
            <a:pPr lvl="0"/>
            <a:endParaRPr lang="en-GB"/>
          </a:p>
        </p:txBody>
      </p:sp>
      <p:sp>
        <p:nvSpPr>
          <p:cNvPr id="6" name="Slide Number Placeholder 5">
            <a:extLst>
              <a:ext uri="{FF2B5EF4-FFF2-40B4-BE49-F238E27FC236}">
                <a16:creationId xmlns:a16="http://schemas.microsoft.com/office/drawing/2014/main" id="{13DCBF04-7AE2-4C93-8D10-5C7EBD4F0A2E}"/>
              </a:ext>
            </a:extLst>
          </p:cNvPr>
          <p:cNvSpPr txBox="1">
            <a:spLocks noGrp="1"/>
          </p:cNvSpPr>
          <p:nvPr>
            <p:ph type="sldNum" sz="quarter" idx="4"/>
          </p:nvPr>
        </p:nvSpPr>
        <p:spPr>
          <a:xfrm>
            <a:off x="10837331" y="6470705"/>
            <a:ext cx="973671" cy="2743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GB" sz="1000" b="0" i="0" u="none" strike="noStrike" kern="1200" cap="none" spc="0" baseline="0">
                <a:solidFill>
                  <a:srgbClr val="0D0D0D"/>
                </a:solidFill>
                <a:uFillTx/>
                <a:latin typeface="Tw Cen MT Condensed"/>
              </a:defRPr>
            </a:lvl1pPr>
          </a:lstStyle>
          <a:p>
            <a:pPr lvl="0"/>
            <a:fld id="{311FDE8C-A4AD-4ABC-B90A-01B90F617284}" type="slidenum">
              <a:t>‹#›</a:t>
            </a:fld>
            <a:endParaRPr lang="en-GB"/>
          </a:p>
        </p:txBody>
      </p:sp>
      <p:cxnSp>
        <p:nvCxnSpPr>
          <p:cNvPr id="7" name="Straight Connector 6">
            <a:extLst>
              <a:ext uri="{FF2B5EF4-FFF2-40B4-BE49-F238E27FC236}">
                <a16:creationId xmlns:a16="http://schemas.microsoft.com/office/drawing/2014/main" id="{8EC40B55-52F4-44B4-BC44-F599F900F57E}"/>
              </a:ext>
            </a:extLst>
          </p:cNvPr>
          <p:cNvCxnSpPr/>
          <p:nvPr/>
        </p:nvCxnSpPr>
        <p:spPr>
          <a:xfrm flipV="1">
            <a:off x="761996" y="826324"/>
            <a:ext cx="0" cy="914400"/>
          </a:xfrm>
          <a:prstGeom prst="straightConnector1">
            <a:avLst/>
          </a:prstGeom>
          <a:noFill/>
          <a:ln w="19046" cap="flat">
            <a:solidFill>
              <a:srgbClr val="1CADE4"/>
            </a:solidFill>
            <a:prstDash val="solid"/>
            <a:miter/>
          </a:ln>
        </p:spPr>
      </p:cxnSp>
    </p:spTree>
    <p:extLst>
      <p:ext uri="{BB962C8B-B14F-4D97-AF65-F5344CB8AC3E}">
        <p14:creationId xmlns:p14="http://schemas.microsoft.com/office/powerpoint/2010/main" val="26841229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marL="0" marR="0" lvl="0" indent="0" algn="l" defTabSz="914400" rtl="0" fontAlgn="auto" hangingPunct="1">
        <a:lnSpc>
          <a:spcPct val="80000"/>
        </a:lnSpc>
        <a:spcBef>
          <a:spcPts val="0"/>
        </a:spcBef>
        <a:spcAft>
          <a:spcPts val="0"/>
        </a:spcAft>
        <a:buNone/>
        <a:tabLst/>
        <a:defRPr lang="en-US" sz="5000" b="0" i="0" u="none" strike="noStrike" kern="1200" cap="all" spc="100" baseline="0">
          <a:solidFill>
            <a:srgbClr val="0D0D0D"/>
          </a:solidFill>
          <a:uFillTx/>
          <a:latin typeface="Tw Cen MT Condensed"/>
        </a:defRPr>
      </a:lvl1pPr>
    </p:titleStyle>
    <p:bodyStyle>
      <a:lvl1pPr marL="91440" marR="0" lvl="0" indent="-91440" algn="l" defTabSz="914400" rtl="0" fontAlgn="auto" hangingPunct="1">
        <a:lnSpc>
          <a:spcPct val="90000"/>
        </a:lnSpc>
        <a:spcBef>
          <a:spcPts val="1200"/>
        </a:spcBef>
        <a:spcAft>
          <a:spcPts val="200"/>
        </a:spcAft>
        <a:buClr>
          <a:srgbClr val="1CADE4"/>
        </a:buClr>
        <a:buSzPct val="100000"/>
        <a:buFont typeface="Tw Cen MT" pitchFamily="34"/>
        <a:buChar char=" "/>
        <a:tabLst/>
        <a:defRPr lang="en-US" sz="2200" b="0" i="0" u="none" strike="noStrike" kern="1200" cap="none" spc="0" baseline="0">
          <a:solidFill>
            <a:srgbClr val="000000"/>
          </a:solidFill>
          <a:uFillTx/>
          <a:latin typeface="Tw Cen MT"/>
        </a:defRPr>
      </a:lvl1pPr>
      <a:lvl2pPr marL="265176" marR="0" lvl="1"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800" b="0" i="0" u="none" strike="noStrike" kern="1200" cap="none" spc="0" baseline="0">
          <a:solidFill>
            <a:srgbClr val="000000"/>
          </a:solidFill>
          <a:uFillTx/>
          <a:latin typeface="Tw Cen MT"/>
        </a:defRPr>
      </a:lvl2pPr>
      <a:lvl3pPr marL="448056" marR="0" lvl="2"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3pPr>
      <a:lvl4pPr marL="594360" marR="0" lvl="3"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4pPr>
      <a:lvl5pPr marL="777240" marR="0" lvl="4" indent="-137160" algn="l" defTabSz="914400" rtl="0" fontAlgn="auto" hangingPunct="1">
        <a:lnSpc>
          <a:spcPct val="90000"/>
        </a:lnSpc>
        <a:spcBef>
          <a:spcPts val="200"/>
        </a:spcBef>
        <a:spcAft>
          <a:spcPts val="400"/>
        </a:spcAft>
        <a:buClr>
          <a:srgbClr val="1CADE4"/>
        </a:buClr>
        <a:buSzPct val="100000"/>
        <a:buFont typeface="Wingdings 3" pitchFamily="18"/>
        <a:buChar char=""/>
        <a:tabLst/>
        <a:defRPr lang="en-US" sz="1400" b="0" i="0" u="none" strike="noStrike" kern="1200" cap="none" spc="0" baseline="0">
          <a:solidFill>
            <a:srgbClr val="000000"/>
          </a:solidFill>
          <a:uFillTx/>
          <a:latin typeface="Tw Cen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5.png"/><Relationship Id="rId4" Type="http://schemas.openxmlformats.org/officeDocument/2006/relationships/diagramLayout" Target="../diagrams/layout3.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2.png"/><Relationship Id="rId4" Type="http://schemas.openxmlformats.org/officeDocument/2006/relationships/diagramLayout" Target="../diagrams/layout2.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 name="Rectangle 394">
            <a:extLst>
              <a:ext uri="{FF2B5EF4-FFF2-40B4-BE49-F238E27FC236}">
                <a16:creationId xmlns:a16="http://schemas.microsoft.com/office/drawing/2014/main" id="{FB33DC6A-1F1C-4A06-834E-CFF88F1C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3" name="Freeform: Shape 396">
            <a:extLst>
              <a:ext uri="{FF2B5EF4-FFF2-40B4-BE49-F238E27FC236}">
                <a16:creationId xmlns:a16="http://schemas.microsoft.com/office/drawing/2014/main" id="{0FE1D5CF-87B8-4A8A-AD3C-01D06A607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08641" cy="6858000"/>
          </a:xfrm>
          <a:custGeom>
            <a:avLst/>
            <a:gdLst>
              <a:gd name="connsiteX0" fmla="*/ 0 w 6208641"/>
              <a:gd name="connsiteY0" fmla="*/ 0 h 6858000"/>
              <a:gd name="connsiteX1" fmla="*/ 5464181 w 6208641"/>
              <a:gd name="connsiteY1" fmla="*/ 0 h 6858000"/>
              <a:gd name="connsiteX2" fmla="*/ 5538086 w 6208641"/>
              <a:gd name="connsiteY2" fmla="*/ 159684 h 6858000"/>
              <a:gd name="connsiteX3" fmla="*/ 6208641 w 6208641"/>
              <a:gd name="connsiteY3" fmla="*/ 3706589 h 6858000"/>
              <a:gd name="connsiteX4" fmla="*/ 5734754 w 6208641"/>
              <a:gd name="connsiteY4" fmla="*/ 6730443 h 6858000"/>
              <a:gd name="connsiteX5" fmla="*/ 5689361 w 6208641"/>
              <a:gd name="connsiteY5" fmla="*/ 6858000 h 6858000"/>
              <a:gd name="connsiteX6" fmla="*/ 0 w 620864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641" h="6858000">
                <a:moveTo>
                  <a:pt x="0" y="0"/>
                </a:moveTo>
                <a:lnTo>
                  <a:pt x="5464181" y="0"/>
                </a:lnTo>
                <a:lnTo>
                  <a:pt x="5538086" y="159684"/>
                </a:lnTo>
                <a:cubicBezTo>
                  <a:pt x="5961440" y="1172168"/>
                  <a:pt x="6208641" y="2392735"/>
                  <a:pt x="6208641" y="3706589"/>
                </a:cubicBezTo>
                <a:cubicBezTo>
                  <a:pt x="6208641" y="4801467"/>
                  <a:pt x="6036974" y="5831563"/>
                  <a:pt x="5734754" y="6730443"/>
                </a:cubicBezTo>
                <a:lnTo>
                  <a:pt x="568936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4" name="Freeform: Shape 398">
            <a:extLst>
              <a:ext uri="{FF2B5EF4-FFF2-40B4-BE49-F238E27FC236}">
                <a16:creationId xmlns:a16="http://schemas.microsoft.com/office/drawing/2014/main" id="{60926200-45C2-41E9-839F-31CD5FE4C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03325" cy="6858000"/>
          </a:xfrm>
          <a:custGeom>
            <a:avLst/>
            <a:gdLst>
              <a:gd name="connsiteX0" fmla="*/ 0 w 6203325"/>
              <a:gd name="connsiteY0" fmla="*/ 0 h 6858000"/>
              <a:gd name="connsiteX1" fmla="*/ 5458865 w 6203325"/>
              <a:gd name="connsiteY1" fmla="*/ 0 h 6858000"/>
              <a:gd name="connsiteX2" fmla="*/ 5532770 w 6203325"/>
              <a:gd name="connsiteY2" fmla="*/ 159684 h 6858000"/>
              <a:gd name="connsiteX3" fmla="*/ 6203325 w 6203325"/>
              <a:gd name="connsiteY3" fmla="*/ 3706589 h 6858000"/>
              <a:gd name="connsiteX4" fmla="*/ 5729438 w 6203325"/>
              <a:gd name="connsiteY4" fmla="*/ 6730443 h 6858000"/>
              <a:gd name="connsiteX5" fmla="*/ 5684045 w 6203325"/>
              <a:gd name="connsiteY5" fmla="*/ 6858000 h 6858000"/>
              <a:gd name="connsiteX6" fmla="*/ 0 w 620332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3325" h="6858000">
                <a:moveTo>
                  <a:pt x="0" y="0"/>
                </a:moveTo>
                <a:lnTo>
                  <a:pt x="5458865" y="0"/>
                </a:lnTo>
                <a:lnTo>
                  <a:pt x="5532770" y="159684"/>
                </a:lnTo>
                <a:cubicBezTo>
                  <a:pt x="5956124" y="1172168"/>
                  <a:pt x="6203325" y="2392735"/>
                  <a:pt x="6203325" y="3706589"/>
                </a:cubicBezTo>
                <a:cubicBezTo>
                  <a:pt x="6203325" y="4801467"/>
                  <a:pt x="6031658" y="5831563"/>
                  <a:pt x="5729438" y="6730443"/>
                </a:cubicBezTo>
                <a:lnTo>
                  <a:pt x="568404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722CFF-56E8-455D-B4F4-6612B70CDF03}"/>
              </a:ext>
            </a:extLst>
          </p:cNvPr>
          <p:cNvSpPr>
            <a:spLocks noGrp="1"/>
          </p:cNvSpPr>
          <p:nvPr>
            <p:ph type="ctrTitle"/>
          </p:nvPr>
        </p:nvSpPr>
        <p:spPr>
          <a:xfrm>
            <a:off x="491756" y="1489456"/>
            <a:ext cx="5714227" cy="2515912"/>
          </a:xfrm>
        </p:spPr>
        <p:txBody>
          <a:bodyPr vert="horz" lIns="91440" tIns="45720" rIns="91440" bIns="45720" rtlCol="0" anchor="b">
            <a:normAutofit/>
          </a:bodyPr>
          <a:lstStyle/>
          <a:p>
            <a:pPr algn="l"/>
            <a:r>
              <a:rPr lang="en-US" sz="4200" b="1" dirty="0"/>
              <a:t>Pore-scale imaging and analysis of surfactant flooding (secondary recovery experiment)</a:t>
            </a:r>
          </a:p>
        </p:txBody>
      </p:sp>
      <p:sp>
        <p:nvSpPr>
          <p:cNvPr id="3" name="Subtitle 2">
            <a:extLst>
              <a:ext uri="{FF2B5EF4-FFF2-40B4-BE49-F238E27FC236}">
                <a16:creationId xmlns:a16="http://schemas.microsoft.com/office/drawing/2014/main" id="{59DEC235-9043-4ECD-B69C-61CE7FE5C8DC}"/>
              </a:ext>
            </a:extLst>
          </p:cNvPr>
          <p:cNvSpPr>
            <a:spLocks noGrp="1"/>
          </p:cNvSpPr>
          <p:nvPr>
            <p:ph type="subTitle" idx="1"/>
          </p:nvPr>
        </p:nvSpPr>
        <p:spPr>
          <a:xfrm>
            <a:off x="494123" y="4872922"/>
            <a:ext cx="5709201" cy="1208141"/>
          </a:xfrm>
        </p:spPr>
        <p:txBody>
          <a:bodyPr vert="horz" lIns="91440" tIns="45720" rIns="91440" bIns="45720" rtlCol="0">
            <a:normAutofit/>
          </a:bodyPr>
          <a:lstStyle/>
          <a:p>
            <a:pPr lvl="0" algn="l"/>
            <a:r>
              <a:rPr lang="en-US" sz="1300" b="1" dirty="0">
                <a:latin typeface="Arial" panose="020B0604020202020204" pitchFamily="34" charset="0"/>
                <a:cs typeface="Arial" panose="020B0604020202020204" pitchFamily="34" charset="0"/>
              </a:rPr>
              <a:t>Hussain M. </a:t>
            </a:r>
            <a:r>
              <a:rPr lang="en-US" sz="1300" b="1" dirty="0" err="1">
                <a:latin typeface="Arial" panose="020B0604020202020204" pitchFamily="34" charset="0"/>
                <a:cs typeface="Arial" panose="020B0604020202020204" pitchFamily="34" charset="0"/>
              </a:rPr>
              <a:t>AlZahrani,</a:t>
            </a:r>
            <a:r>
              <a:rPr lang="en-US" sz="1300" b="1" dirty="0">
                <a:latin typeface="Arial" panose="020B0604020202020204" pitchFamily="34" charset="0"/>
                <a:cs typeface="Arial" panose="020B0604020202020204" pitchFamily="34" charset="0"/>
              </a:rPr>
              <a:t> Martin J Blunt &amp; Branko Bijeljic</a:t>
            </a:r>
          </a:p>
          <a:p>
            <a:pPr lvl="0" algn="l"/>
            <a:r>
              <a:rPr lang="en-US" sz="1300" b="1" dirty="0">
                <a:latin typeface="Arial" panose="020B0604020202020204" pitchFamily="34" charset="0"/>
                <a:cs typeface="Arial" panose="020B0604020202020204" pitchFamily="34" charset="0"/>
              </a:rPr>
              <a:t>16-01-2024</a:t>
            </a:r>
          </a:p>
          <a:p>
            <a:pPr lvl="0" algn="l"/>
            <a:r>
              <a:rPr lang="en-GB" sz="13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Imperial College Consortium on Pore-Scale Modelling and Imaging Annual Meeting </a:t>
            </a:r>
            <a:endParaRPr lang="en-US" sz="900" dirty="0">
              <a:effectLst>
                <a:outerShdw blurRad="38100" dist="38100" dir="2700000" algn="tl">
                  <a:srgbClr val="000000">
                    <a:alpha val="43137"/>
                  </a:srgbClr>
                </a:outerShdw>
              </a:effectLst>
            </a:endParaRPr>
          </a:p>
        </p:txBody>
      </p:sp>
      <p:sp>
        <p:nvSpPr>
          <p:cNvPr id="525" name="Rectangle 40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4" name="Picture 9" descr="Logo&#10;&#10;Description automatically generated">
            <a:extLst>
              <a:ext uri="{FF2B5EF4-FFF2-40B4-BE49-F238E27FC236}">
                <a16:creationId xmlns:a16="http://schemas.microsoft.com/office/drawing/2014/main" id="{1639783B-A5A4-42F8-BACE-FA1ECD188A26}"/>
              </a:ext>
            </a:extLst>
          </p:cNvPr>
          <p:cNvPicPr>
            <a:picLocks noChangeAspect="1"/>
          </p:cNvPicPr>
          <p:nvPr/>
        </p:nvPicPr>
        <p:blipFill>
          <a:blip r:embed="rId3"/>
          <a:srcRect t="27219" b="23267"/>
          <a:stretch>
            <a:fillRect/>
          </a:stretch>
        </p:blipFill>
        <p:spPr>
          <a:xfrm>
            <a:off x="6988754" y="4266166"/>
            <a:ext cx="4708831" cy="1311485"/>
          </a:xfrm>
          <a:prstGeom prst="rect">
            <a:avLst/>
          </a:prstGeom>
          <a:noFill/>
        </p:spPr>
      </p:pic>
      <p:sp>
        <p:nvSpPr>
          <p:cNvPr id="526" name="Rectangle 40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546920"/>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Picture 137" descr="A picture containing text, sign&#10;&#10;Description automatically generated">
            <a:extLst>
              <a:ext uri="{FF2B5EF4-FFF2-40B4-BE49-F238E27FC236}">
                <a16:creationId xmlns:a16="http://schemas.microsoft.com/office/drawing/2014/main" id="{95052BF8-E959-4FC5-B7EB-B1D50C626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754" y="1352755"/>
            <a:ext cx="4708833" cy="1239166"/>
          </a:xfrm>
          <a:prstGeom prst="rect">
            <a:avLst/>
          </a:prstGeom>
        </p:spPr>
      </p:pic>
    </p:spTree>
    <p:extLst>
      <p:ext uri="{BB962C8B-B14F-4D97-AF65-F5344CB8AC3E}">
        <p14:creationId xmlns:p14="http://schemas.microsoft.com/office/powerpoint/2010/main" val="12414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0EF2-9C06-43A6-8AE4-4605ED359C8B}"/>
              </a:ext>
            </a:extLst>
          </p:cNvPr>
          <p:cNvSpPr>
            <a:spLocks noGrp="1"/>
          </p:cNvSpPr>
          <p:nvPr>
            <p:ph type="title"/>
          </p:nvPr>
        </p:nvSpPr>
        <p:spPr>
          <a:xfrm>
            <a:off x="549908" y="474035"/>
            <a:ext cx="3808268" cy="1107740"/>
          </a:xfrm>
        </p:spPr>
        <p:txBody>
          <a:bodyPr>
            <a:noAutofit/>
          </a:bodyPr>
          <a:lstStyle/>
          <a:p>
            <a:r>
              <a:rPr lang="en-GB" sz="2800" dirty="0"/>
              <a:t>Image Processing and Analysis</a:t>
            </a:r>
          </a:p>
        </p:txBody>
      </p:sp>
      <p:graphicFrame>
        <p:nvGraphicFramePr>
          <p:cNvPr id="28" name="Content Placeholder 2">
            <a:extLst>
              <a:ext uri="{FF2B5EF4-FFF2-40B4-BE49-F238E27FC236}">
                <a16:creationId xmlns:a16="http://schemas.microsoft.com/office/drawing/2014/main" id="{3659483F-D2D9-131A-82F7-0EEACEF6BE60}"/>
              </a:ext>
            </a:extLst>
          </p:cNvPr>
          <p:cNvGraphicFramePr>
            <a:graphicFrameLocks noGrp="1"/>
          </p:cNvGraphicFramePr>
          <p:nvPr>
            <p:ph idx="1"/>
            <p:extLst>
              <p:ext uri="{D42A27DB-BD31-4B8C-83A1-F6EECF244321}">
                <p14:modId xmlns:p14="http://schemas.microsoft.com/office/powerpoint/2010/main" val="51190982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a:extLst>
              <a:ext uri="{FF2B5EF4-FFF2-40B4-BE49-F238E27FC236}">
                <a16:creationId xmlns:a16="http://schemas.microsoft.com/office/drawing/2014/main" id="{38418F85-EA84-47E7-9897-1FF7EBD1B753}"/>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13A1C8D6-F22C-459D-9387-C03E2664F2C2}"/>
              </a:ext>
            </a:extLst>
          </p:cNvPr>
          <p:cNvPicPr>
            <a:picLocks noChangeAspect="1"/>
          </p:cNvPicPr>
          <p:nvPr/>
        </p:nvPicPr>
        <p:blipFill rotWithShape="1">
          <a:blip r:embed="rId8"/>
          <a:srcRect l="7449" t="10277"/>
          <a:stretch/>
        </p:blipFill>
        <p:spPr>
          <a:xfrm>
            <a:off x="128015" y="1595896"/>
            <a:ext cx="2618823" cy="2512903"/>
          </a:xfrm>
          <a:prstGeom prst="ellipse">
            <a:avLst/>
          </a:prstGeom>
          <a:ln>
            <a:noFill/>
          </a:ln>
          <a:effectLst>
            <a:softEdge rad="112500"/>
          </a:effectLst>
        </p:spPr>
      </p:pic>
      <p:pic>
        <p:nvPicPr>
          <p:cNvPr id="6" name="Picture 5">
            <a:extLst>
              <a:ext uri="{FF2B5EF4-FFF2-40B4-BE49-F238E27FC236}">
                <a16:creationId xmlns:a16="http://schemas.microsoft.com/office/drawing/2014/main" id="{18E86486-65C3-42A7-87E5-2E19B742A658}"/>
              </a:ext>
            </a:extLst>
          </p:cNvPr>
          <p:cNvPicPr>
            <a:picLocks noChangeAspect="1"/>
          </p:cNvPicPr>
          <p:nvPr/>
        </p:nvPicPr>
        <p:blipFill rotWithShape="1">
          <a:blip r:embed="rId9"/>
          <a:srcRect l="5739" t="7295"/>
          <a:stretch/>
        </p:blipFill>
        <p:spPr>
          <a:xfrm>
            <a:off x="128015" y="3824062"/>
            <a:ext cx="2614190" cy="2512903"/>
          </a:xfrm>
          <a:prstGeom prst="ellipse">
            <a:avLst/>
          </a:prstGeom>
          <a:ln>
            <a:noFill/>
          </a:ln>
          <a:effectLst>
            <a:softEdge rad="112500"/>
          </a:effectLst>
        </p:spPr>
      </p:pic>
      <p:pic>
        <p:nvPicPr>
          <p:cNvPr id="8" name="Picture 7">
            <a:extLst>
              <a:ext uri="{FF2B5EF4-FFF2-40B4-BE49-F238E27FC236}">
                <a16:creationId xmlns:a16="http://schemas.microsoft.com/office/drawing/2014/main" id="{71D0A334-B6CD-459D-9BAA-A252EF75D791}"/>
              </a:ext>
            </a:extLst>
          </p:cNvPr>
          <p:cNvPicPr>
            <a:picLocks noChangeAspect="1"/>
          </p:cNvPicPr>
          <p:nvPr/>
        </p:nvPicPr>
        <p:blipFill rotWithShape="1">
          <a:blip r:embed="rId10"/>
          <a:srcRect l="2826" t="4401"/>
          <a:stretch/>
        </p:blipFill>
        <p:spPr>
          <a:xfrm>
            <a:off x="2064936" y="2654959"/>
            <a:ext cx="2714381" cy="2608822"/>
          </a:xfrm>
          <a:prstGeom prst="ellipse">
            <a:avLst/>
          </a:prstGeom>
          <a:ln>
            <a:noFill/>
          </a:ln>
          <a:effectLst>
            <a:softEdge rad="112500"/>
          </a:effectLst>
        </p:spPr>
      </p:pic>
    </p:spTree>
    <p:extLst>
      <p:ext uri="{BB962C8B-B14F-4D97-AF65-F5344CB8AC3E}">
        <p14:creationId xmlns:p14="http://schemas.microsoft.com/office/powerpoint/2010/main" val="15463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graphicEl>
                                              <a:dgm id="{78690F99-F43D-4999-862B-9115E12CF2AE}"/>
                                            </p:graphicEl>
                                          </p:spTgt>
                                        </p:tgtEl>
                                        <p:attrNameLst>
                                          <p:attrName>style.visibility</p:attrName>
                                        </p:attrNameLst>
                                      </p:cBhvr>
                                      <p:to>
                                        <p:strVal val="visible"/>
                                      </p:to>
                                    </p:set>
                                    <p:animEffect transition="in" filter="fade">
                                      <p:cBhvr>
                                        <p:cTn id="7" dur="500"/>
                                        <p:tgtEl>
                                          <p:spTgt spid="28">
                                            <p:graphicEl>
                                              <a:dgm id="{78690F99-F43D-4999-862B-9115E12CF2AE}"/>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graphicEl>
                                              <a:dgm id="{D99929D8-2B5E-4459-81D2-F7BB322E74C8}"/>
                                            </p:graphicEl>
                                          </p:spTgt>
                                        </p:tgtEl>
                                        <p:attrNameLst>
                                          <p:attrName>style.visibility</p:attrName>
                                        </p:attrNameLst>
                                      </p:cBhvr>
                                      <p:to>
                                        <p:strVal val="visible"/>
                                      </p:to>
                                    </p:set>
                                    <p:animEffect transition="in" filter="fade">
                                      <p:cBhvr>
                                        <p:cTn id="11" dur="500"/>
                                        <p:tgtEl>
                                          <p:spTgt spid="28">
                                            <p:graphicEl>
                                              <a:dgm id="{D99929D8-2B5E-4459-81D2-F7BB322E74C8}"/>
                                            </p:graphic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graphicEl>
                                              <a:dgm id="{76B7CEEB-F8CD-46EE-9567-AF8938F0314B}"/>
                                            </p:graphicEl>
                                          </p:spTgt>
                                        </p:tgtEl>
                                        <p:attrNameLst>
                                          <p:attrName>style.visibility</p:attrName>
                                        </p:attrNameLst>
                                      </p:cBhvr>
                                      <p:to>
                                        <p:strVal val="visible"/>
                                      </p:to>
                                    </p:set>
                                    <p:animEffect transition="in" filter="fade">
                                      <p:cBhvr>
                                        <p:cTn id="28" dur="500"/>
                                        <p:tgtEl>
                                          <p:spTgt spid="28">
                                            <p:graphicEl>
                                              <a:dgm id="{76B7CEEB-F8CD-46EE-9567-AF8938F0314B}"/>
                                            </p:graphic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8">
                                            <p:graphicEl>
                                              <a:dgm id="{6643D663-5B6C-4EC2-8675-1ECD6F593579}"/>
                                            </p:graphicEl>
                                          </p:spTgt>
                                        </p:tgtEl>
                                        <p:attrNameLst>
                                          <p:attrName>style.visibility</p:attrName>
                                        </p:attrNameLst>
                                      </p:cBhvr>
                                      <p:to>
                                        <p:strVal val="visible"/>
                                      </p:to>
                                    </p:set>
                                    <p:animEffect transition="in" filter="fade">
                                      <p:cBhvr>
                                        <p:cTn id="32" dur="500"/>
                                        <p:tgtEl>
                                          <p:spTgt spid="28">
                                            <p:graphicEl>
                                              <a:dgm id="{6643D663-5B6C-4EC2-8675-1ECD6F5935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
            <a:extLst>
              <a:ext uri="{FF2B5EF4-FFF2-40B4-BE49-F238E27FC236}">
                <a16:creationId xmlns:a16="http://schemas.microsoft.com/office/drawing/2014/main" id="{3150C7AE-34FF-4E4C-B48C-FD4C7ADC353C}"/>
              </a:ext>
            </a:extLst>
          </p:cNvPr>
          <p:cNvSpPr txBox="1"/>
          <p:nvPr/>
        </p:nvSpPr>
        <p:spPr>
          <a:xfrm>
            <a:off x="675307" y="3225685"/>
            <a:ext cx="4805996" cy="1297115"/>
          </a:xfrm>
          <a:prstGeom prst="rect">
            <a:avLst/>
          </a:prstGeom>
        </p:spPr>
        <p:txBody>
          <a:bodyPr vert="horz" lIns="91440" tIns="45720" rIns="91440" bIns="45720" rtlCol="0" anchor="t" anchorCtr="0" compatLnSpc="1">
            <a:normAutofit/>
          </a:bodyPr>
          <a:lstStyle/>
          <a:p>
            <a:pPr marL="0" marR="0" lvl="0" indent="0" fontAlgn="auto">
              <a:lnSpc>
                <a:spcPct val="90000"/>
              </a:lnSpc>
              <a:spcBef>
                <a:spcPct val="0"/>
              </a:spcBef>
              <a:spcAft>
                <a:spcPts val="600"/>
              </a:spcAft>
              <a:buClrTx/>
              <a:buSzTx/>
              <a:tabLst/>
              <a:defRPr sz="1800" b="0" i="0" u="none" strike="noStrike" kern="0" cap="none" spc="0" baseline="0">
                <a:solidFill>
                  <a:srgbClr val="000000"/>
                </a:solidFill>
                <a:uFillTx/>
              </a:defRPr>
            </a:pPr>
            <a:r>
              <a:rPr kumimoji="0" lang="en-US" sz="7200" b="0" i="0" u="none" strike="noStrike" kern="1200" cap="none" spc="0" normalizeH="0" baseline="0" noProof="0" dirty="0">
                <a:ln>
                  <a:noFill/>
                </a:ln>
                <a:solidFill>
                  <a:schemeClr val="tx2"/>
                </a:solidFill>
                <a:effectLst/>
                <a:uLnTx/>
                <a:uFillTx/>
                <a:latin typeface="+mj-lt"/>
                <a:ea typeface="+mj-ea"/>
                <a:cs typeface="+mj-cs"/>
              </a:rPr>
              <a:t>RESULTS</a:t>
            </a:r>
          </a:p>
        </p:txBody>
      </p:sp>
      <p:grpSp>
        <p:nvGrpSpPr>
          <p:cNvPr id="28" name="Group 2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9" name="Freeform: Shape 28">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417A6D88-AD35-4252-A1A9-E928EC5F365D}"/>
              </a:ext>
            </a:extLst>
          </p:cNvPr>
          <p:cNvPicPr>
            <a:picLocks noChangeAspect="1"/>
          </p:cNvPicPr>
          <p:nvPr/>
        </p:nvPicPr>
        <p:blipFill>
          <a:blip r:embed="rId3"/>
          <a:stretch>
            <a:fillRect/>
          </a:stretch>
        </p:blipFill>
        <p:spPr>
          <a:xfrm>
            <a:off x="5852178" y="366472"/>
            <a:ext cx="3518124" cy="1457042"/>
          </a:xfrm>
          <a:prstGeom prst="rect">
            <a:avLst/>
          </a:prstGeom>
        </p:spPr>
      </p:pic>
      <p:grpSp>
        <p:nvGrpSpPr>
          <p:cNvPr id="18" name="Group 17">
            <a:extLst>
              <a:ext uri="{FF2B5EF4-FFF2-40B4-BE49-F238E27FC236}">
                <a16:creationId xmlns:a16="http://schemas.microsoft.com/office/drawing/2014/main" id="{B5D8E74E-D3C7-4CB5-A1A4-D0197224454D}"/>
              </a:ext>
            </a:extLst>
          </p:cNvPr>
          <p:cNvGrpSpPr/>
          <p:nvPr/>
        </p:nvGrpSpPr>
        <p:grpSpPr>
          <a:xfrm>
            <a:off x="9352240" y="1587894"/>
            <a:ext cx="2392757" cy="1047947"/>
            <a:chOff x="3136722" y="1499346"/>
            <a:chExt cx="2392757" cy="1047947"/>
          </a:xfrm>
        </p:grpSpPr>
        <p:pic>
          <p:nvPicPr>
            <p:cNvPr id="19" name="Picture 18">
              <a:extLst>
                <a:ext uri="{FF2B5EF4-FFF2-40B4-BE49-F238E27FC236}">
                  <a16:creationId xmlns:a16="http://schemas.microsoft.com/office/drawing/2014/main" id="{6DF87210-7588-48D6-98F3-EEECA8E27C86}"/>
                </a:ext>
              </a:extLst>
            </p:cNvPr>
            <p:cNvPicPr>
              <a:picLocks noChangeAspect="1"/>
            </p:cNvPicPr>
            <p:nvPr/>
          </p:nvPicPr>
          <p:blipFill rotWithShape="1">
            <a:blip r:embed="rId4"/>
            <a:srcRect l="19158" t="21863" r="56564" b="63823"/>
            <a:stretch/>
          </p:blipFill>
          <p:spPr>
            <a:xfrm>
              <a:off x="3136722" y="1499346"/>
              <a:ext cx="2329507" cy="981635"/>
            </a:xfrm>
            <a:prstGeom prst="rect">
              <a:avLst/>
            </a:prstGeom>
            <a:ln>
              <a:noFill/>
            </a:ln>
          </p:spPr>
        </p:pic>
        <p:sp>
          <p:nvSpPr>
            <p:cNvPr id="20" name="TextBox 19">
              <a:extLst>
                <a:ext uri="{FF2B5EF4-FFF2-40B4-BE49-F238E27FC236}">
                  <a16:creationId xmlns:a16="http://schemas.microsoft.com/office/drawing/2014/main" id="{3A3C8750-2479-4BA2-9340-E1FAACCE2E99}"/>
                </a:ext>
              </a:extLst>
            </p:cNvPr>
            <p:cNvSpPr txBox="1"/>
            <p:nvPr/>
          </p:nvSpPr>
          <p:spPr>
            <a:xfrm>
              <a:off x="4789725" y="2177961"/>
              <a:ext cx="739754" cy="369332"/>
            </a:xfrm>
            <a:prstGeom prst="rect">
              <a:avLst/>
            </a:prstGeom>
            <a:noFill/>
            <a:ln>
              <a:noFill/>
            </a:ln>
          </p:spPr>
          <p:txBody>
            <a:bodyPr wrap="none" rtlCol="0">
              <a:spAutoFit/>
            </a:bodyPr>
            <a:lstStyle/>
            <a:p>
              <a:r>
                <a:rPr lang="en-GB" b="1" dirty="0">
                  <a:solidFill>
                    <a:srgbClr val="FFFF00"/>
                  </a:solidFill>
                </a:rPr>
                <a:t>S-3PV</a:t>
              </a:r>
            </a:p>
          </p:txBody>
        </p:sp>
      </p:grpSp>
      <p:pic>
        <p:nvPicPr>
          <p:cNvPr id="4" name="Picture 3">
            <a:extLst>
              <a:ext uri="{FF2B5EF4-FFF2-40B4-BE49-F238E27FC236}">
                <a16:creationId xmlns:a16="http://schemas.microsoft.com/office/drawing/2014/main" id="{6DDC380E-50A9-4EAB-B252-8F13878EAAE0}"/>
              </a:ext>
            </a:extLst>
          </p:cNvPr>
          <p:cNvPicPr>
            <a:picLocks noChangeAspect="1"/>
          </p:cNvPicPr>
          <p:nvPr/>
        </p:nvPicPr>
        <p:blipFill>
          <a:blip r:embed="rId5"/>
          <a:stretch>
            <a:fillRect/>
          </a:stretch>
        </p:blipFill>
        <p:spPr>
          <a:xfrm>
            <a:off x="6556574" y="4811154"/>
            <a:ext cx="2795666" cy="1680374"/>
          </a:xfrm>
          <a:prstGeom prst="rect">
            <a:avLst/>
          </a:prstGeom>
        </p:spPr>
      </p:pic>
      <p:grpSp>
        <p:nvGrpSpPr>
          <p:cNvPr id="22" name="Group 21">
            <a:extLst>
              <a:ext uri="{FF2B5EF4-FFF2-40B4-BE49-F238E27FC236}">
                <a16:creationId xmlns:a16="http://schemas.microsoft.com/office/drawing/2014/main" id="{A9373B2E-BCB5-4D7E-829F-CAE7766EB8E6}"/>
              </a:ext>
            </a:extLst>
          </p:cNvPr>
          <p:cNvGrpSpPr/>
          <p:nvPr/>
        </p:nvGrpSpPr>
        <p:grpSpPr>
          <a:xfrm>
            <a:off x="7362867" y="2798140"/>
            <a:ext cx="3199130" cy="1724660"/>
            <a:chOff x="0" y="0"/>
            <a:chExt cx="3199130" cy="1725034"/>
          </a:xfrm>
        </p:grpSpPr>
        <p:pic>
          <p:nvPicPr>
            <p:cNvPr id="23" name="Picture 22">
              <a:extLst>
                <a:ext uri="{FF2B5EF4-FFF2-40B4-BE49-F238E27FC236}">
                  <a16:creationId xmlns:a16="http://schemas.microsoft.com/office/drawing/2014/main" id="{B77495E1-B3B2-491B-A34F-EF0156183A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1024"/>
              <a:ext cx="1598930" cy="1604010"/>
            </a:xfrm>
            <a:prstGeom prst="rect">
              <a:avLst/>
            </a:prstGeom>
          </p:spPr>
        </p:pic>
        <p:pic>
          <p:nvPicPr>
            <p:cNvPr id="25" name="Picture 24">
              <a:extLst>
                <a:ext uri="{FF2B5EF4-FFF2-40B4-BE49-F238E27FC236}">
                  <a16:creationId xmlns:a16="http://schemas.microsoft.com/office/drawing/2014/main" id="{F47438F0-3D25-42D2-875C-6FD4A8B667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200" y="121024"/>
              <a:ext cx="1598930" cy="1598930"/>
            </a:xfrm>
            <a:prstGeom prst="rect">
              <a:avLst/>
            </a:prstGeom>
          </p:spPr>
        </p:pic>
        <p:grpSp>
          <p:nvGrpSpPr>
            <p:cNvPr id="27" name="Group 26">
              <a:extLst>
                <a:ext uri="{FF2B5EF4-FFF2-40B4-BE49-F238E27FC236}">
                  <a16:creationId xmlns:a16="http://schemas.microsoft.com/office/drawing/2014/main" id="{FDE7E5C7-65F4-44A3-87F2-94C4D785A32B}"/>
                </a:ext>
              </a:extLst>
            </p:cNvPr>
            <p:cNvGrpSpPr/>
            <p:nvPr/>
          </p:nvGrpSpPr>
          <p:grpSpPr>
            <a:xfrm>
              <a:off x="1308847" y="0"/>
              <a:ext cx="530711" cy="345142"/>
              <a:chOff x="-94132" y="0"/>
              <a:chExt cx="580876" cy="304800"/>
            </a:xfrm>
            <a:noFill/>
          </p:grpSpPr>
          <p:sp>
            <p:nvSpPr>
              <p:cNvPr id="32" name="Text Box 103">
                <a:extLst>
                  <a:ext uri="{FF2B5EF4-FFF2-40B4-BE49-F238E27FC236}">
                    <a16:creationId xmlns:a16="http://schemas.microsoft.com/office/drawing/2014/main" id="{0678C1F0-308F-4100-8D54-7731DFEEC7D7}"/>
                  </a:ext>
                </a:extLst>
              </p:cNvPr>
              <p:cNvSpPr txBox="1"/>
              <p:nvPr/>
            </p:nvSpPr>
            <p:spPr>
              <a:xfrm>
                <a:off x="-94132" y="0"/>
                <a:ext cx="580876" cy="304800"/>
              </a:xfrm>
              <a:prstGeom prst="rect">
                <a:avLst/>
              </a:prstGeom>
              <a:grp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ts val="1800"/>
                  </a:lnSpc>
                  <a:spcBef>
                    <a:spcPts val="0"/>
                  </a:spcBef>
                  <a:spcAft>
                    <a:spcPts val="0"/>
                  </a:spcAft>
                </a:pPr>
                <a:r>
                  <a:rPr lang="en-GB" sz="700" b="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1.06mm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2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82ACBDBA-8618-4E65-A371-2195FEC5138D}"/>
                  </a:ext>
                </a:extLst>
              </p:cNvPr>
              <p:cNvCxnSpPr/>
              <p:nvPr/>
            </p:nvCxnSpPr>
            <p:spPr>
              <a:xfrm flipH="1" flipV="1">
                <a:off x="26894" y="259976"/>
                <a:ext cx="370840" cy="0"/>
              </a:xfrm>
              <a:prstGeom prst="line">
                <a:avLst/>
              </a:prstGeom>
              <a:grpFill/>
              <a:ln w="19050">
                <a:solidFill>
                  <a:srgbClr val="FFFF00"/>
                </a:solidFill>
              </a:ln>
            </p:spPr>
            <p:style>
              <a:lnRef idx="2">
                <a:schemeClr val="dk1"/>
              </a:lnRef>
              <a:fillRef idx="0">
                <a:schemeClr val="dk1"/>
              </a:fillRef>
              <a:effectRef idx="1">
                <a:schemeClr val="dk1"/>
              </a:effectRef>
              <a:fontRef idx="minor">
                <a:schemeClr val="tx1"/>
              </a:fontRef>
            </p:style>
          </p:cxn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4" y="517378"/>
            <a:ext cx="10515600" cy="989732"/>
          </a:xfrm>
        </p:spPr>
        <p:txBody>
          <a:bodyPr/>
          <a:lstStyle/>
          <a:p>
            <a:r>
              <a:rPr lang="en-GB" sz="2800" dirty="0" err="1"/>
              <a:t>Decane</a:t>
            </a:r>
            <a:r>
              <a:rPr lang="en-GB" sz="2800" dirty="0"/>
              <a:t> Saturation: Surfactant Flooding Leads to Incremental Recovery </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11" name="Content Placeholder 10">
            <a:extLst>
              <a:ext uri="{FF2B5EF4-FFF2-40B4-BE49-F238E27FC236}">
                <a16:creationId xmlns:a16="http://schemas.microsoft.com/office/drawing/2014/main" id="{32C609F5-2405-17AB-BB98-BF54D4C081A7}"/>
              </a:ext>
            </a:extLst>
          </p:cNvPr>
          <p:cNvGraphicFramePr>
            <a:graphicFrameLocks noGrp="1"/>
          </p:cNvGraphicFramePr>
          <p:nvPr>
            <p:ph idx="1"/>
            <p:extLst>
              <p:ext uri="{D42A27DB-BD31-4B8C-83A1-F6EECF244321}">
                <p14:modId xmlns:p14="http://schemas.microsoft.com/office/powerpoint/2010/main" val="50826597"/>
              </p:ext>
            </p:extLst>
          </p:nvPr>
        </p:nvGraphicFramePr>
        <p:xfrm>
          <a:off x="128015" y="1770623"/>
          <a:ext cx="8075645" cy="4351338"/>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89AC2946-B8E5-AB23-6320-A1AC0F8171B6}"/>
              </a:ext>
            </a:extLst>
          </p:cNvPr>
          <p:cNvGrpSpPr/>
          <p:nvPr/>
        </p:nvGrpSpPr>
        <p:grpSpPr>
          <a:xfrm>
            <a:off x="729601" y="5318164"/>
            <a:ext cx="1541704" cy="384200"/>
            <a:chOff x="10418190" y="5992297"/>
            <a:chExt cx="1541704" cy="384200"/>
          </a:xfrm>
        </p:grpSpPr>
        <p:sp>
          <p:nvSpPr>
            <p:cNvPr id="15" name="TextBox 14">
              <a:extLst>
                <a:ext uri="{FF2B5EF4-FFF2-40B4-BE49-F238E27FC236}">
                  <a16:creationId xmlns:a16="http://schemas.microsoft.com/office/drawing/2014/main" id="{425C6198-A907-494D-949E-8A667E2651E4}"/>
                </a:ext>
              </a:extLst>
            </p:cNvPr>
            <p:cNvSpPr txBox="1"/>
            <p:nvPr/>
          </p:nvSpPr>
          <p:spPr>
            <a:xfrm>
              <a:off x="10418190" y="5992297"/>
              <a:ext cx="1541704" cy="369332"/>
            </a:xfrm>
            <a:prstGeom prst="rect">
              <a:avLst/>
            </a:prstGeom>
            <a:noFill/>
          </p:spPr>
          <p:txBody>
            <a:bodyPr wrap="none" rtlCol="0">
              <a:spAutoFit/>
            </a:bodyPr>
            <a:lstStyle/>
            <a:p>
              <a:r>
                <a:rPr lang="en-GB" dirty="0"/>
                <a:t>Flow Direction</a:t>
              </a:r>
            </a:p>
          </p:txBody>
        </p:sp>
        <p:cxnSp>
          <p:nvCxnSpPr>
            <p:cNvPr id="13" name="Straight Arrow Connector 12">
              <a:extLst>
                <a:ext uri="{FF2B5EF4-FFF2-40B4-BE49-F238E27FC236}">
                  <a16:creationId xmlns:a16="http://schemas.microsoft.com/office/drawing/2014/main" id="{CB6A9FCD-A3BE-4DEF-4D6C-5D503CBBD422}"/>
                </a:ext>
              </a:extLst>
            </p:cNvPr>
            <p:cNvCxnSpPr/>
            <p:nvPr/>
          </p:nvCxnSpPr>
          <p:spPr>
            <a:xfrm>
              <a:off x="10531120" y="6376497"/>
              <a:ext cx="131584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graphicFrame>
        <p:nvGraphicFramePr>
          <p:cNvPr id="4" name="Chart 3">
            <a:extLst>
              <a:ext uri="{FF2B5EF4-FFF2-40B4-BE49-F238E27FC236}">
                <a16:creationId xmlns:a16="http://schemas.microsoft.com/office/drawing/2014/main" id="{C3B0816B-EB40-E92C-C1AF-4248B332A1A3}"/>
              </a:ext>
            </a:extLst>
          </p:cNvPr>
          <p:cNvGraphicFramePr>
            <a:graphicFrameLocks/>
          </p:cNvGraphicFramePr>
          <p:nvPr>
            <p:extLst>
              <p:ext uri="{D42A27DB-BD31-4B8C-83A1-F6EECF244321}">
                <p14:modId xmlns:p14="http://schemas.microsoft.com/office/powerpoint/2010/main" val="362067677"/>
              </p:ext>
            </p:extLst>
          </p:nvPr>
        </p:nvGraphicFramePr>
        <p:xfrm>
          <a:off x="8255540" y="1770623"/>
          <a:ext cx="3688505" cy="37287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665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left)">
                                      <p:cBhvr>
                                        <p:cTn id="7" dur="500"/>
                                        <p:tgtEl>
                                          <p:spTgt spid="1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left)">
                                      <p:cBhvr>
                                        <p:cTn id="18" dur="500"/>
                                        <p:tgtEl>
                                          <p:spTgt spid="11">
                                            <p:graphicEl>
                                              <a:chart seriesIdx="0" categoryIdx="-4" bldStep="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21" dur="500"/>
                                        <p:tgtEl>
                                          <p:spTgt spid="4">
                                            <p:graphicEl>
                                              <a:chart seriesIdx="-3" categoryIdx="-3" bldStep="gridLegend"/>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24" dur="500"/>
                                        <p:tgtEl>
                                          <p:spTgt spid="4">
                                            <p:graphicEl>
                                              <a:chart seriesIdx="-4" categoryIdx="0" bldStep="category"/>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left)">
                                      <p:cBhvr>
                                        <p:cTn id="29" dur="500"/>
                                        <p:tgtEl>
                                          <p:spTgt spid="11">
                                            <p:graphicEl>
                                              <a:chart seriesIdx="1" categoryIdx="-4" bldStep="series"/>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32" dur="500"/>
                                        <p:tgtEl>
                                          <p:spTgt spid="4">
                                            <p:graphicEl>
                                              <a:chart seriesIdx="-4" categoryIdx="1"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wipe(left)">
                                      <p:cBhvr>
                                        <p:cTn id="37" dur="500"/>
                                        <p:tgtEl>
                                          <p:spTgt spid="11">
                                            <p:graphicEl>
                                              <a:chart seriesIdx="2" categoryIdx="-4" bldStep="series"/>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40" dur="500"/>
                                        <p:tgtEl>
                                          <p:spTgt spid="4">
                                            <p:graphicEl>
                                              <a:chart seriesIdx="-4" categoryIdx="2" bldStep="category"/>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graphicEl>
                                              <a:chart seriesIdx="3" categoryIdx="-4" bldStep="series"/>
                                            </p:graphicEl>
                                          </p:spTgt>
                                        </p:tgtEl>
                                        <p:attrNameLst>
                                          <p:attrName>style.visibility</p:attrName>
                                        </p:attrNameLst>
                                      </p:cBhvr>
                                      <p:to>
                                        <p:strVal val="visible"/>
                                      </p:to>
                                    </p:set>
                                    <p:animEffect transition="in" filter="wipe(left)">
                                      <p:cBhvr>
                                        <p:cTn id="45" dur="500"/>
                                        <p:tgtEl>
                                          <p:spTgt spid="11">
                                            <p:graphicEl>
                                              <a:chart seriesIdx="3" categoryIdx="-4" bldStep="series"/>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48"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Chart bld="series"/>
        </p:bldSub>
      </p:bldGraphic>
      <p:bldGraphic spid="4" grpId="0" uiExpand="1">
        <p:bldSub>
          <a:bldChart bld="category"/>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4" y="517378"/>
            <a:ext cx="10515600" cy="989732"/>
          </a:xfrm>
        </p:spPr>
        <p:txBody>
          <a:bodyPr/>
          <a:lstStyle/>
          <a:p>
            <a:r>
              <a:rPr lang="en-GB" sz="2800" dirty="0"/>
              <a:t>Pore and throat radius </a:t>
            </a:r>
            <a:r>
              <a:rPr lang="en-US" sz="2799" dirty="0"/>
              <a:t>occupancy for oil</a:t>
            </a:r>
            <a:r>
              <a:rPr lang="en-GB" sz="2800" dirty="0"/>
              <a:t> </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3" name="Content Placeholder 2">
            <a:extLst>
              <a:ext uri="{FF2B5EF4-FFF2-40B4-BE49-F238E27FC236}">
                <a16:creationId xmlns:a16="http://schemas.microsoft.com/office/drawing/2014/main" id="{E81AB268-7864-1D80-08E8-16242129CBBE}"/>
              </a:ext>
            </a:extLst>
          </p:cNvPr>
          <p:cNvGraphicFramePr>
            <a:graphicFrameLocks noGrp="1"/>
          </p:cNvGraphicFramePr>
          <p:nvPr>
            <p:ph idx="1"/>
            <p:extLst>
              <p:ext uri="{D42A27DB-BD31-4B8C-83A1-F6EECF244321}">
                <p14:modId xmlns:p14="http://schemas.microsoft.com/office/powerpoint/2010/main" val="2794345222"/>
              </p:ext>
            </p:extLst>
          </p:nvPr>
        </p:nvGraphicFramePr>
        <p:xfrm>
          <a:off x="838200" y="1825625"/>
          <a:ext cx="5257800" cy="4354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5A7122D-A282-7D33-5A9A-C494DF3C97A2}"/>
              </a:ext>
            </a:extLst>
          </p:cNvPr>
          <p:cNvGraphicFramePr>
            <a:graphicFrameLocks/>
          </p:cNvGraphicFramePr>
          <p:nvPr>
            <p:extLst>
              <p:ext uri="{D42A27DB-BD31-4B8C-83A1-F6EECF244321}">
                <p14:modId xmlns:p14="http://schemas.microsoft.com/office/powerpoint/2010/main" val="1159634406"/>
              </p:ext>
            </p:extLst>
          </p:nvPr>
        </p:nvGraphicFramePr>
        <p:xfrm>
          <a:off x="6095999" y="1825625"/>
          <a:ext cx="5514753" cy="43545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906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320716" y="2630"/>
            <a:ext cx="10515600" cy="989732"/>
          </a:xfrm>
        </p:spPr>
        <p:txBody>
          <a:bodyPr/>
          <a:lstStyle/>
          <a:p>
            <a:r>
              <a:rPr lang="en-GB" sz="2800" dirty="0"/>
              <a:t>Pore occupancy mapping: preferential displacement of larger pores</a:t>
            </a:r>
          </a:p>
        </p:txBody>
      </p:sp>
      <p:sp>
        <p:nvSpPr>
          <p:cNvPr id="17" name="Rectangle 16">
            <a:extLst>
              <a:ext uri="{FF2B5EF4-FFF2-40B4-BE49-F238E27FC236}">
                <a16:creationId xmlns:a16="http://schemas.microsoft.com/office/drawing/2014/main" id="{35B58C59-F7F3-4893-8D31-A2D2564EFECC}"/>
              </a:ext>
            </a:extLst>
          </p:cNvPr>
          <p:cNvSpPr/>
          <p:nvPr/>
        </p:nvSpPr>
        <p:spPr>
          <a:xfrm>
            <a:off x="0" y="17054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14" name="Chart 13">
            <a:extLst>
              <a:ext uri="{FF2B5EF4-FFF2-40B4-BE49-F238E27FC236}">
                <a16:creationId xmlns:a16="http://schemas.microsoft.com/office/drawing/2014/main" id="{056E420E-40FA-E931-BCCD-F66125144E8B}"/>
              </a:ext>
            </a:extLst>
          </p:cNvPr>
          <p:cNvGraphicFramePr>
            <a:graphicFrameLocks/>
          </p:cNvGraphicFramePr>
          <p:nvPr>
            <p:extLst>
              <p:ext uri="{D42A27DB-BD31-4B8C-83A1-F6EECF244321}">
                <p14:modId xmlns:p14="http://schemas.microsoft.com/office/powerpoint/2010/main" val="2555080325"/>
              </p:ext>
            </p:extLst>
          </p:nvPr>
        </p:nvGraphicFramePr>
        <p:xfrm>
          <a:off x="505200" y="657483"/>
          <a:ext cx="4430265" cy="3241114"/>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a:extLst>
              <a:ext uri="{FF2B5EF4-FFF2-40B4-BE49-F238E27FC236}">
                <a16:creationId xmlns:a16="http://schemas.microsoft.com/office/drawing/2014/main" id="{7FA7AD66-81E4-624C-9D07-F51070159B6D}"/>
              </a:ext>
            </a:extLst>
          </p:cNvPr>
          <p:cNvGrpSpPr/>
          <p:nvPr/>
        </p:nvGrpSpPr>
        <p:grpSpPr>
          <a:xfrm>
            <a:off x="5578515" y="657483"/>
            <a:ext cx="4430265" cy="3241114"/>
            <a:chOff x="5578515" y="657483"/>
            <a:chExt cx="4430265" cy="3241114"/>
          </a:xfrm>
        </p:grpSpPr>
        <p:graphicFrame>
          <p:nvGraphicFramePr>
            <p:cNvPr id="15" name="Chart 14">
              <a:extLst>
                <a:ext uri="{FF2B5EF4-FFF2-40B4-BE49-F238E27FC236}">
                  <a16:creationId xmlns:a16="http://schemas.microsoft.com/office/drawing/2014/main" id="{F8D4FAB4-8E91-4F0E-AFCC-CC3C6E75C665}"/>
                </a:ext>
              </a:extLst>
            </p:cNvPr>
            <p:cNvGraphicFramePr>
              <a:graphicFrameLocks/>
            </p:cNvGraphicFramePr>
            <p:nvPr>
              <p:extLst>
                <p:ext uri="{D42A27DB-BD31-4B8C-83A1-F6EECF244321}">
                  <p14:modId xmlns:p14="http://schemas.microsoft.com/office/powerpoint/2010/main" val="2010107132"/>
                </p:ext>
              </p:extLst>
            </p:nvPr>
          </p:nvGraphicFramePr>
          <p:xfrm>
            <a:off x="5578515" y="657483"/>
            <a:ext cx="4430265" cy="3241114"/>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
              <a:extLst>
                <a:ext uri="{FF2B5EF4-FFF2-40B4-BE49-F238E27FC236}">
                  <a16:creationId xmlns:a16="http://schemas.microsoft.com/office/drawing/2014/main" id="{80606BC0-4474-D530-29E7-940EA61209FE}"/>
                </a:ext>
              </a:extLst>
            </p:cNvPr>
            <p:cNvSpPr txBox="1"/>
            <p:nvPr/>
          </p:nvSpPr>
          <p:spPr>
            <a:xfrm>
              <a:off x="7283302" y="1993615"/>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1PV S</a:t>
              </a:r>
              <a:endParaRPr lang="en-GB" sz="1100" b="1" dirty="0"/>
            </a:p>
          </p:txBody>
        </p:sp>
      </p:grpSp>
      <p:grpSp>
        <p:nvGrpSpPr>
          <p:cNvPr id="24" name="Group 23">
            <a:extLst>
              <a:ext uri="{FF2B5EF4-FFF2-40B4-BE49-F238E27FC236}">
                <a16:creationId xmlns:a16="http://schemas.microsoft.com/office/drawing/2014/main" id="{45AF01EA-3B1D-3E7A-90D2-CB49C83AB18B}"/>
              </a:ext>
            </a:extLst>
          </p:cNvPr>
          <p:cNvGrpSpPr/>
          <p:nvPr/>
        </p:nvGrpSpPr>
        <p:grpSpPr>
          <a:xfrm>
            <a:off x="505200" y="3429000"/>
            <a:ext cx="4430265" cy="3241114"/>
            <a:chOff x="505200" y="3429000"/>
            <a:chExt cx="4430265" cy="3241114"/>
          </a:xfrm>
        </p:grpSpPr>
        <p:graphicFrame>
          <p:nvGraphicFramePr>
            <p:cNvPr id="16" name="Chart 15">
              <a:extLst>
                <a:ext uri="{FF2B5EF4-FFF2-40B4-BE49-F238E27FC236}">
                  <a16:creationId xmlns:a16="http://schemas.microsoft.com/office/drawing/2014/main" id="{2E7905F7-FE2E-408C-9715-47B0947F9797}"/>
                </a:ext>
              </a:extLst>
            </p:cNvPr>
            <p:cNvGraphicFramePr>
              <a:graphicFrameLocks/>
            </p:cNvGraphicFramePr>
            <p:nvPr>
              <p:extLst>
                <p:ext uri="{D42A27DB-BD31-4B8C-83A1-F6EECF244321}">
                  <p14:modId xmlns:p14="http://schemas.microsoft.com/office/powerpoint/2010/main" val="3351306642"/>
                </p:ext>
              </p:extLst>
            </p:nvPr>
          </p:nvGraphicFramePr>
          <p:xfrm>
            <a:off x="505200" y="3429000"/>
            <a:ext cx="4430265" cy="324111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1">
              <a:extLst>
                <a:ext uri="{FF2B5EF4-FFF2-40B4-BE49-F238E27FC236}">
                  <a16:creationId xmlns:a16="http://schemas.microsoft.com/office/drawing/2014/main" id="{80606BC0-4474-D530-29E7-940EA61209FE}"/>
                </a:ext>
              </a:extLst>
            </p:cNvPr>
            <p:cNvSpPr txBox="1"/>
            <p:nvPr/>
          </p:nvSpPr>
          <p:spPr>
            <a:xfrm>
              <a:off x="2066261" y="4722589"/>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2PV S</a:t>
              </a:r>
              <a:endParaRPr lang="en-GB" sz="1100" b="1" dirty="0"/>
            </a:p>
          </p:txBody>
        </p:sp>
      </p:grpSp>
      <p:grpSp>
        <p:nvGrpSpPr>
          <p:cNvPr id="25" name="Group 24">
            <a:extLst>
              <a:ext uri="{FF2B5EF4-FFF2-40B4-BE49-F238E27FC236}">
                <a16:creationId xmlns:a16="http://schemas.microsoft.com/office/drawing/2014/main" id="{EB4A177A-F5D6-DDB3-5A42-64260FAACEE7}"/>
              </a:ext>
            </a:extLst>
          </p:cNvPr>
          <p:cNvGrpSpPr/>
          <p:nvPr/>
        </p:nvGrpSpPr>
        <p:grpSpPr>
          <a:xfrm>
            <a:off x="5578515" y="3429000"/>
            <a:ext cx="4430265" cy="3368749"/>
            <a:chOff x="5578515" y="3556635"/>
            <a:chExt cx="4430265" cy="3241114"/>
          </a:xfrm>
        </p:grpSpPr>
        <p:graphicFrame>
          <p:nvGraphicFramePr>
            <p:cNvPr id="19" name="Chart 18">
              <a:extLst>
                <a:ext uri="{FF2B5EF4-FFF2-40B4-BE49-F238E27FC236}">
                  <a16:creationId xmlns:a16="http://schemas.microsoft.com/office/drawing/2014/main" id="{2F6CCF54-3A84-4FC5-B362-625B7F313055}"/>
                </a:ext>
              </a:extLst>
            </p:cNvPr>
            <p:cNvGraphicFramePr>
              <a:graphicFrameLocks/>
            </p:cNvGraphicFramePr>
            <p:nvPr>
              <p:extLst>
                <p:ext uri="{D42A27DB-BD31-4B8C-83A1-F6EECF244321}">
                  <p14:modId xmlns:p14="http://schemas.microsoft.com/office/powerpoint/2010/main" val="70223898"/>
                </p:ext>
              </p:extLst>
            </p:nvPr>
          </p:nvGraphicFramePr>
          <p:xfrm>
            <a:off x="5578515" y="3556635"/>
            <a:ext cx="4430265" cy="3241114"/>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1">
              <a:extLst>
                <a:ext uri="{FF2B5EF4-FFF2-40B4-BE49-F238E27FC236}">
                  <a16:creationId xmlns:a16="http://schemas.microsoft.com/office/drawing/2014/main" id="{80606BC0-4474-D530-29E7-940EA61209FE}"/>
                </a:ext>
              </a:extLst>
            </p:cNvPr>
            <p:cNvSpPr txBox="1"/>
            <p:nvPr/>
          </p:nvSpPr>
          <p:spPr>
            <a:xfrm>
              <a:off x="7035209" y="4896309"/>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3 PV S</a:t>
              </a:r>
              <a:endParaRPr lang="en-GB" sz="1100" b="1" dirty="0"/>
            </a:p>
          </p:txBody>
        </p:sp>
      </p:grpSp>
    </p:spTree>
    <p:extLst>
      <p:ext uri="{BB962C8B-B14F-4D97-AF65-F5344CB8AC3E}">
        <p14:creationId xmlns:p14="http://schemas.microsoft.com/office/powerpoint/2010/main" val="14772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320716" y="2630"/>
            <a:ext cx="10515600" cy="989732"/>
          </a:xfrm>
        </p:spPr>
        <p:txBody>
          <a:bodyPr/>
          <a:lstStyle/>
          <a:p>
            <a:r>
              <a:rPr lang="en-GB" sz="2800" dirty="0"/>
              <a:t>Throat occupancy mapping: similar findings as in pore occupancy mapping</a:t>
            </a:r>
          </a:p>
        </p:txBody>
      </p:sp>
      <p:sp>
        <p:nvSpPr>
          <p:cNvPr id="17" name="Rectangle 16">
            <a:extLst>
              <a:ext uri="{FF2B5EF4-FFF2-40B4-BE49-F238E27FC236}">
                <a16:creationId xmlns:a16="http://schemas.microsoft.com/office/drawing/2014/main" id="{35B58C59-F7F3-4893-8D31-A2D2564EFECC}"/>
              </a:ext>
            </a:extLst>
          </p:cNvPr>
          <p:cNvSpPr/>
          <p:nvPr/>
        </p:nvSpPr>
        <p:spPr>
          <a:xfrm>
            <a:off x="0" y="17054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9C9AC1F3-4AE8-BAF7-B9F2-FB588B4A5211}"/>
              </a:ext>
            </a:extLst>
          </p:cNvPr>
          <p:cNvGrpSpPr/>
          <p:nvPr/>
        </p:nvGrpSpPr>
        <p:grpSpPr>
          <a:xfrm>
            <a:off x="5097647" y="1109554"/>
            <a:ext cx="4591050" cy="2743200"/>
            <a:chOff x="5097647" y="1109554"/>
            <a:chExt cx="4591050" cy="2743200"/>
          </a:xfrm>
        </p:grpSpPr>
        <p:graphicFrame>
          <p:nvGraphicFramePr>
            <p:cNvPr id="6" name="Chart 5">
              <a:extLst>
                <a:ext uri="{FF2B5EF4-FFF2-40B4-BE49-F238E27FC236}">
                  <a16:creationId xmlns:a16="http://schemas.microsoft.com/office/drawing/2014/main" id="{0EE00B03-8FB7-4B34-A5B4-5A1A99B17365}"/>
                </a:ext>
              </a:extLst>
            </p:cNvPr>
            <p:cNvGraphicFramePr>
              <a:graphicFrameLocks/>
            </p:cNvGraphicFramePr>
            <p:nvPr>
              <p:extLst>
                <p:ext uri="{D42A27DB-BD31-4B8C-83A1-F6EECF244321}">
                  <p14:modId xmlns:p14="http://schemas.microsoft.com/office/powerpoint/2010/main" val="202732016"/>
                </p:ext>
              </p:extLst>
            </p:nvPr>
          </p:nvGraphicFramePr>
          <p:xfrm>
            <a:off x="5097647" y="1109554"/>
            <a:ext cx="45910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
              <a:extLst>
                <a:ext uri="{FF2B5EF4-FFF2-40B4-BE49-F238E27FC236}">
                  <a16:creationId xmlns:a16="http://schemas.microsoft.com/office/drawing/2014/main" id="{80606BC0-4474-D530-29E7-940EA61209FE}"/>
                </a:ext>
              </a:extLst>
            </p:cNvPr>
            <p:cNvSpPr txBox="1"/>
            <p:nvPr/>
          </p:nvSpPr>
          <p:spPr>
            <a:xfrm>
              <a:off x="6957237" y="2008871"/>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1PV S</a:t>
              </a:r>
              <a:endParaRPr lang="en-GB" sz="1100" b="1" dirty="0"/>
            </a:p>
          </p:txBody>
        </p:sp>
      </p:grpSp>
      <p:grpSp>
        <p:nvGrpSpPr>
          <p:cNvPr id="11" name="Group 10">
            <a:extLst>
              <a:ext uri="{FF2B5EF4-FFF2-40B4-BE49-F238E27FC236}">
                <a16:creationId xmlns:a16="http://schemas.microsoft.com/office/drawing/2014/main" id="{94AB9D71-F4A8-2802-59D9-C0AE7384BB73}"/>
              </a:ext>
            </a:extLst>
          </p:cNvPr>
          <p:cNvGrpSpPr/>
          <p:nvPr/>
        </p:nvGrpSpPr>
        <p:grpSpPr>
          <a:xfrm>
            <a:off x="207778" y="3665578"/>
            <a:ext cx="4591050" cy="2743200"/>
            <a:chOff x="207778" y="3665578"/>
            <a:chExt cx="4591050" cy="2743200"/>
          </a:xfrm>
        </p:grpSpPr>
        <p:graphicFrame>
          <p:nvGraphicFramePr>
            <p:cNvPr id="7" name="Chart 6">
              <a:extLst>
                <a:ext uri="{FF2B5EF4-FFF2-40B4-BE49-F238E27FC236}">
                  <a16:creationId xmlns:a16="http://schemas.microsoft.com/office/drawing/2014/main" id="{88D555CE-0E9C-4735-972D-19872D014A13}"/>
                </a:ext>
              </a:extLst>
            </p:cNvPr>
            <p:cNvGraphicFramePr>
              <a:graphicFrameLocks/>
            </p:cNvGraphicFramePr>
            <p:nvPr>
              <p:extLst>
                <p:ext uri="{D42A27DB-BD31-4B8C-83A1-F6EECF244321}">
                  <p14:modId xmlns:p14="http://schemas.microsoft.com/office/powerpoint/2010/main" val="3037852167"/>
                </p:ext>
              </p:extLst>
            </p:nvPr>
          </p:nvGraphicFramePr>
          <p:xfrm>
            <a:off x="207778" y="3665578"/>
            <a:ext cx="45910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1">
              <a:extLst>
                <a:ext uri="{FF2B5EF4-FFF2-40B4-BE49-F238E27FC236}">
                  <a16:creationId xmlns:a16="http://schemas.microsoft.com/office/drawing/2014/main" id="{80606BC0-4474-D530-29E7-940EA61209FE}"/>
                </a:ext>
              </a:extLst>
            </p:cNvPr>
            <p:cNvSpPr txBox="1"/>
            <p:nvPr/>
          </p:nvSpPr>
          <p:spPr>
            <a:xfrm>
              <a:off x="1653233" y="4569000"/>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2PV S</a:t>
              </a:r>
              <a:endParaRPr lang="en-GB" sz="1100" b="1" dirty="0"/>
            </a:p>
          </p:txBody>
        </p:sp>
      </p:grpSp>
      <p:grpSp>
        <p:nvGrpSpPr>
          <p:cNvPr id="12" name="Group 11">
            <a:extLst>
              <a:ext uri="{FF2B5EF4-FFF2-40B4-BE49-F238E27FC236}">
                <a16:creationId xmlns:a16="http://schemas.microsoft.com/office/drawing/2014/main" id="{A9162904-4DFA-94F7-A595-F2621933C6BA}"/>
              </a:ext>
            </a:extLst>
          </p:cNvPr>
          <p:cNvGrpSpPr/>
          <p:nvPr/>
        </p:nvGrpSpPr>
        <p:grpSpPr>
          <a:xfrm>
            <a:off x="5097647" y="3759166"/>
            <a:ext cx="4591050" cy="2743200"/>
            <a:chOff x="5097647" y="3759166"/>
            <a:chExt cx="4591050" cy="2743200"/>
          </a:xfrm>
        </p:grpSpPr>
        <p:graphicFrame>
          <p:nvGraphicFramePr>
            <p:cNvPr id="8" name="Chart 7">
              <a:extLst>
                <a:ext uri="{FF2B5EF4-FFF2-40B4-BE49-F238E27FC236}">
                  <a16:creationId xmlns:a16="http://schemas.microsoft.com/office/drawing/2014/main" id="{94E1BD76-3D8E-4DFD-AFB3-F0EDCB72E4A8}"/>
                </a:ext>
              </a:extLst>
            </p:cNvPr>
            <p:cNvGraphicFramePr>
              <a:graphicFrameLocks/>
            </p:cNvGraphicFramePr>
            <p:nvPr>
              <p:extLst>
                <p:ext uri="{D42A27DB-BD31-4B8C-83A1-F6EECF244321}">
                  <p14:modId xmlns:p14="http://schemas.microsoft.com/office/powerpoint/2010/main" val="386652782"/>
                </p:ext>
              </p:extLst>
            </p:nvPr>
          </p:nvGraphicFramePr>
          <p:xfrm>
            <a:off x="5097647" y="3759166"/>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1">
              <a:extLst>
                <a:ext uri="{FF2B5EF4-FFF2-40B4-BE49-F238E27FC236}">
                  <a16:creationId xmlns:a16="http://schemas.microsoft.com/office/drawing/2014/main" id="{80606BC0-4474-D530-29E7-940EA61209FE}"/>
                </a:ext>
              </a:extLst>
            </p:cNvPr>
            <p:cNvSpPr txBox="1"/>
            <p:nvPr/>
          </p:nvSpPr>
          <p:spPr>
            <a:xfrm>
              <a:off x="6843822" y="4810560"/>
              <a:ext cx="871870" cy="56176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3 PV S</a:t>
              </a:r>
              <a:endParaRPr lang="en-GB" sz="1100" b="1" dirty="0"/>
            </a:p>
          </p:txBody>
        </p:sp>
      </p:grpSp>
      <p:grpSp>
        <p:nvGrpSpPr>
          <p:cNvPr id="9" name="Group 8">
            <a:extLst>
              <a:ext uri="{FF2B5EF4-FFF2-40B4-BE49-F238E27FC236}">
                <a16:creationId xmlns:a16="http://schemas.microsoft.com/office/drawing/2014/main" id="{B149062C-7CAE-2B55-5365-BBC8CFD89553}"/>
              </a:ext>
            </a:extLst>
          </p:cNvPr>
          <p:cNvGrpSpPr/>
          <p:nvPr/>
        </p:nvGrpSpPr>
        <p:grpSpPr>
          <a:xfrm>
            <a:off x="128015" y="1109554"/>
            <a:ext cx="4581525" cy="2743200"/>
            <a:chOff x="128015" y="1109554"/>
            <a:chExt cx="4581525" cy="2743200"/>
          </a:xfrm>
        </p:grpSpPr>
        <p:graphicFrame>
          <p:nvGraphicFramePr>
            <p:cNvPr id="5" name="Chart 4">
              <a:extLst>
                <a:ext uri="{FF2B5EF4-FFF2-40B4-BE49-F238E27FC236}">
                  <a16:creationId xmlns:a16="http://schemas.microsoft.com/office/drawing/2014/main" id="{F994B3BA-F86E-BD36-8EA9-C3FDED0CAD60}"/>
                </a:ext>
              </a:extLst>
            </p:cNvPr>
            <p:cNvGraphicFramePr>
              <a:graphicFrameLocks/>
            </p:cNvGraphicFramePr>
            <p:nvPr>
              <p:extLst>
                <p:ext uri="{D42A27DB-BD31-4B8C-83A1-F6EECF244321}">
                  <p14:modId xmlns:p14="http://schemas.microsoft.com/office/powerpoint/2010/main" val="3275103362"/>
                </p:ext>
              </p:extLst>
            </p:nvPr>
          </p:nvGraphicFramePr>
          <p:xfrm>
            <a:off x="128015" y="1109554"/>
            <a:ext cx="4581525"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1">
              <a:extLst>
                <a:ext uri="{FF2B5EF4-FFF2-40B4-BE49-F238E27FC236}">
                  <a16:creationId xmlns:a16="http://schemas.microsoft.com/office/drawing/2014/main" id="{2BC4E45F-4099-13E5-CDBB-9BFA961D0F6E}"/>
                </a:ext>
              </a:extLst>
            </p:cNvPr>
            <p:cNvSpPr txBox="1"/>
            <p:nvPr/>
          </p:nvSpPr>
          <p:spPr>
            <a:xfrm>
              <a:off x="1812380" y="1715814"/>
              <a:ext cx="954330" cy="58611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3200" b="1" dirty="0"/>
                <a:t>BSF</a:t>
              </a:r>
              <a:endParaRPr lang="en-GB" sz="1100" b="1" dirty="0"/>
            </a:p>
          </p:txBody>
        </p:sp>
      </p:grpSp>
    </p:spTree>
    <p:extLst>
      <p:ext uri="{BB962C8B-B14F-4D97-AF65-F5344CB8AC3E}">
        <p14:creationId xmlns:p14="http://schemas.microsoft.com/office/powerpoint/2010/main" val="14815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79D7-E5AF-4343-8044-4AEDA3442595}"/>
              </a:ext>
            </a:extLst>
          </p:cNvPr>
          <p:cNvSpPr>
            <a:spLocks noGrp="1"/>
          </p:cNvSpPr>
          <p:nvPr>
            <p:ph type="title"/>
          </p:nvPr>
        </p:nvSpPr>
        <p:spPr>
          <a:xfrm>
            <a:off x="381000" y="372983"/>
            <a:ext cx="10515600" cy="1325563"/>
          </a:xfrm>
          <a:ln>
            <a:noFill/>
          </a:ln>
        </p:spPr>
        <p:txBody>
          <a:bodyPr>
            <a:normAutofit/>
          </a:bodyPr>
          <a:lstStyle/>
          <a:p>
            <a:r>
              <a:rPr lang="en-GB" sz="2800" dirty="0"/>
              <a:t>Observations of Displacement Processes: a Wettability Change?</a:t>
            </a:r>
          </a:p>
        </p:txBody>
      </p:sp>
      <p:sp>
        <p:nvSpPr>
          <p:cNvPr id="168" name="Rectangle 167">
            <a:extLst>
              <a:ext uri="{FF2B5EF4-FFF2-40B4-BE49-F238E27FC236}">
                <a16:creationId xmlns:a16="http://schemas.microsoft.com/office/drawing/2014/main" id="{2E43924C-4A70-4377-B9DF-04AA01C64E11}"/>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898DC8A9-E7BD-4759-F780-0CE188934975}"/>
              </a:ext>
            </a:extLst>
          </p:cNvPr>
          <p:cNvGrpSpPr/>
          <p:nvPr/>
        </p:nvGrpSpPr>
        <p:grpSpPr>
          <a:xfrm>
            <a:off x="128015" y="1354857"/>
            <a:ext cx="5384143" cy="5443273"/>
            <a:chOff x="128015" y="1354857"/>
            <a:chExt cx="5384143" cy="5443273"/>
          </a:xfrm>
        </p:grpSpPr>
        <p:grpSp>
          <p:nvGrpSpPr>
            <p:cNvPr id="6" name="Group 5">
              <a:extLst>
                <a:ext uri="{FF2B5EF4-FFF2-40B4-BE49-F238E27FC236}">
                  <a16:creationId xmlns:a16="http://schemas.microsoft.com/office/drawing/2014/main" id="{A03EA393-F508-041A-BE02-395395A2D87E}"/>
                </a:ext>
              </a:extLst>
            </p:cNvPr>
            <p:cNvGrpSpPr/>
            <p:nvPr/>
          </p:nvGrpSpPr>
          <p:grpSpPr>
            <a:xfrm>
              <a:off x="128015" y="1354857"/>
              <a:ext cx="5384143" cy="5443273"/>
              <a:chOff x="128015" y="1346453"/>
              <a:chExt cx="5384143" cy="5451677"/>
            </a:xfrm>
          </p:grpSpPr>
          <p:pic>
            <p:nvPicPr>
              <p:cNvPr id="3" name="Picture 2">
                <a:extLst>
                  <a:ext uri="{FF2B5EF4-FFF2-40B4-BE49-F238E27FC236}">
                    <a16:creationId xmlns:a16="http://schemas.microsoft.com/office/drawing/2014/main" id="{750EA0CC-136D-CF06-76E3-DA5DFF5F2FE4}"/>
                  </a:ext>
                </a:extLst>
              </p:cNvPr>
              <p:cNvPicPr>
                <a:picLocks noChangeAspect="1"/>
              </p:cNvPicPr>
              <p:nvPr/>
            </p:nvPicPr>
            <p:blipFill rotWithShape="1">
              <a:blip r:embed="rId3"/>
              <a:srcRect l="18666" t="10516" r="20628" b="6103"/>
              <a:stretch/>
            </p:blipFill>
            <p:spPr>
              <a:xfrm>
                <a:off x="128015" y="1346453"/>
                <a:ext cx="5384143" cy="5451677"/>
              </a:xfrm>
              <a:prstGeom prst="rect">
                <a:avLst/>
              </a:prstGeom>
            </p:spPr>
          </p:pic>
          <p:sp>
            <p:nvSpPr>
              <p:cNvPr id="5" name="TextBox 4">
                <a:extLst>
                  <a:ext uri="{FF2B5EF4-FFF2-40B4-BE49-F238E27FC236}">
                    <a16:creationId xmlns:a16="http://schemas.microsoft.com/office/drawing/2014/main" id="{C70760C4-6646-727A-1000-975E909D775F}"/>
                  </a:ext>
                </a:extLst>
              </p:cNvPr>
              <p:cNvSpPr txBox="1"/>
              <p:nvPr/>
            </p:nvSpPr>
            <p:spPr>
              <a:xfrm>
                <a:off x="128015" y="1354856"/>
                <a:ext cx="747748" cy="523220"/>
              </a:xfrm>
              <a:prstGeom prst="rect">
                <a:avLst/>
              </a:prstGeom>
              <a:noFill/>
            </p:spPr>
            <p:txBody>
              <a:bodyPr wrap="square" rtlCol="0">
                <a:spAutoFit/>
              </a:bodyPr>
              <a:lstStyle/>
              <a:p>
                <a:r>
                  <a:rPr lang="en-GB" sz="2800" dirty="0">
                    <a:solidFill>
                      <a:schemeClr val="bg1"/>
                    </a:solidFill>
                  </a:rPr>
                  <a:t>BSF</a:t>
                </a:r>
              </a:p>
            </p:txBody>
          </p:sp>
        </p:grpSp>
        <p:cxnSp>
          <p:nvCxnSpPr>
            <p:cNvPr id="19" name="Straight Connector 18">
              <a:extLst>
                <a:ext uri="{FF2B5EF4-FFF2-40B4-BE49-F238E27FC236}">
                  <a16:creationId xmlns:a16="http://schemas.microsoft.com/office/drawing/2014/main" id="{9BB15484-5C92-FCB8-C921-93120DCEF7F9}"/>
                </a:ext>
              </a:extLst>
            </p:cNvPr>
            <p:cNvCxnSpPr>
              <a:cxnSpLocks/>
            </p:cNvCxnSpPr>
            <p:nvPr/>
          </p:nvCxnSpPr>
          <p:spPr>
            <a:xfrm flipH="1">
              <a:off x="4644364" y="6668364"/>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A9477D4-EDA1-664C-E6C2-193F9738091D}"/>
                </a:ext>
              </a:extLst>
            </p:cNvPr>
            <p:cNvSpPr/>
            <p:nvPr/>
          </p:nvSpPr>
          <p:spPr>
            <a:xfrm>
              <a:off x="4578578" y="6205734"/>
              <a:ext cx="933580" cy="46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grpSp>
      <p:grpSp>
        <p:nvGrpSpPr>
          <p:cNvPr id="52" name="Group 51">
            <a:extLst>
              <a:ext uri="{FF2B5EF4-FFF2-40B4-BE49-F238E27FC236}">
                <a16:creationId xmlns:a16="http://schemas.microsoft.com/office/drawing/2014/main" id="{FCA51F07-3830-1283-54FC-41000B0A869D}"/>
              </a:ext>
            </a:extLst>
          </p:cNvPr>
          <p:cNvGrpSpPr/>
          <p:nvPr/>
        </p:nvGrpSpPr>
        <p:grpSpPr>
          <a:xfrm>
            <a:off x="128015" y="1354857"/>
            <a:ext cx="5408502" cy="5443273"/>
            <a:chOff x="128015" y="1330181"/>
            <a:chExt cx="5408502" cy="5476340"/>
          </a:xfrm>
        </p:grpSpPr>
        <p:pic>
          <p:nvPicPr>
            <p:cNvPr id="24" name="Picture 23">
              <a:extLst>
                <a:ext uri="{FF2B5EF4-FFF2-40B4-BE49-F238E27FC236}">
                  <a16:creationId xmlns:a16="http://schemas.microsoft.com/office/drawing/2014/main" id="{DC4E3417-B96C-18B0-43E8-46FD6029FE3C}"/>
                </a:ext>
              </a:extLst>
            </p:cNvPr>
            <p:cNvPicPr>
              <a:picLocks noChangeAspect="1"/>
            </p:cNvPicPr>
            <p:nvPr/>
          </p:nvPicPr>
          <p:blipFill rotWithShape="1">
            <a:blip r:embed="rId4"/>
            <a:srcRect l="18666" t="10516" r="20628" b="6103"/>
            <a:stretch/>
          </p:blipFill>
          <p:spPr>
            <a:xfrm>
              <a:off x="128015" y="1330181"/>
              <a:ext cx="5408502" cy="5476340"/>
            </a:xfrm>
            <a:prstGeom prst="rect">
              <a:avLst/>
            </a:prstGeom>
          </p:spPr>
        </p:pic>
        <p:sp>
          <p:nvSpPr>
            <p:cNvPr id="46" name="TextBox 45">
              <a:extLst>
                <a:ext uri="{FF2B5EF4-FFF2-40B4-BE49-F238E27FC236}">
                  <a16:creationId xmlns:a16="http://schemas.microsoft.com/office/drawing/2014/main" id="{690FB49A-D7CD-128A-D12A-7FE4666B0F90}"/>
                </a:ext>
              </a:extLst>
            </p:cNvPr>
            <p:cNvSpPr txBox="1"/>
            <p:nvPr/>
          </p:nvSpPr>
          <p:spPr>
            <a:xfrm>
              <a:off x="152374" y="1363247"/>
              <a:ext cx="973215" cy="523220"/>
            </a:xfrm>
            <a:prstGeom prst="rect">
              <a:avLst/>
            </a:prstGeom>
            <a:noFill/>
          </p:spPr>
          <p:txBody>
            <a:bodyPr wrap="none" rtlCol="0">
              <a:spAutoFit/>
            </a:bodyPr>
            <a:lstStyle/>
            <a:p>
              <a:r>
                <a:rPr lang="en-GB" sz="2800" dirty="0">
                  <a:solidFill>
                    <a:schemeClr val="bg1"/>
                  </a:solidFill>
                </a:rPr>
                <a:t>1PV</a:t>
              </a:r>
              <a:r>
                <a:rPr lang="en-GB" dirty="0">
                  <a:solidFill>
                    <a:schemeClr val="bg1"/>
                  </a:solidFill>
                </a:rPr>
                <a:t> </a:t>
              </a:r>
              <a:r>
                <a:rPr lang="en-GB" sz="2800" dirty="0">
                  <a:solidFill>
                    <a:schemeClr val="bg1"/>
                  </a:solidFill>
                </a:rPr>
                <a:t>S</a:t>
              </a:r>
              <a:endParaRPr lang="en-GB" dirty="0">
                <a:solidFill>
                  <a:schemeClr val="bg1"/>
                </a:solidFill>
              </a:endParaRPr>
            </a:p>
          </p:txBody>
        </p:sp>
        <p:grpSp>
          <p:nvGrpSpPr>
            <p:cNvPr id="51" name="Group 50">
              <a:extLst>
                <a:ext uri="{FF2B5EF4-FFF2-40B4-BE49-F238E27FC236}">
                  <a16:creationId xmlns:a16="http://schemas.microsoft.com/office/drawing/2014/main" id="{320921F6-F0AC-9426-ECAD-67E74668F5AF}"/>
                </a:ext>
              </a:extLst>
            </p:cNvPr>
            <p:cNvGrpSpPr/>
            <p:nvPr/>
          </p:nvGrpSpPr>
          <p:grpSpPr>
            <a:xfrm>
              <a:off x="4568712" y="6205734"/>
              <a:ext cx="933580" cy="462630"/>
              <a:chOff x="4703332" y="5586075"/>
              <a:chExt cx="933580" cy="462630"/>
            </a:xfrm>
          </p:grpSpPr>
          <p:cxnSp>
            <p:nvCxnSpPr>
              <p:cNvPr id="49" name="Straight Connector 48">
                <a:extLst>
                  <a:ext uri="{FF2B5EF4-FFF2-40B4-BE49-F238E27FC236}">
                    <a16:creationId xmlns:a16="http://schemas.microsoft.com/office/drawing/2014/main" id="{71EF154C-3BCE-CF60-A6FE-217709A9F4FB}"/>
                  </a:ext>
                </a:extLst>
              </p:cNvPr>
              <p:cNvCxnSpPr>
                <a:cxnSpLocks/>
              </p:cNvCxnSpPr>
              <p:nvPr/>
            </p:nvCxnSpPr>
            <p:spPr>
              <a:xfrm flipH="1">
                <a:off x="4803342" y="6044511"/>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0E3AAA7E-073E-B9F5-609F-5B691A3C2962}"/>
                  </a:ext>
                </a:extLst>
              </p:cNvPr>
              <p:cNvSpPr/>
              <p:nvPr/>
            </p:nvSpPr>
            <p:spPr>
              <a:xfrm>
                <a:off x="4703332" y="5586075"/>
                <a:ext cx="933580" cy="46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grpSp>
      </p:grpSp>
      <p:grpSp>
        <p:nvGrpSpPr>
          <p:cNvPr id="61" name="Group 60">
            <a:extLst>
              <a:ext uri="{FF2B5EF4-FFF2-40B4-BE49-F238E27FC236}">
                <a16:creationId xmlns:a16="http://schemas.microsoft.com/office/drawing/2014/main" id="{9079A1E7-A5C7-484F-EE1E-6281AB42B218}"/>
              </a:ext>
            </a:extLst>
          </p:cNvPr>
          <p:cNvGrpSpPr/>
          <p:nvPr/>
        </p:nvGrpSpPr>
        <p:grpSpPr>
          <a:xfrm>
            <a:off x="124314" y="1354856"/>
            <a:ext cx="5408502" cy="5443272"/>
            <a:chOff x="124314" y="1325746"/>
            <a:chExt cx="5408502" cy="5480772"/>
          </a:xfrm>
        </p:grpSpPr>
        <p:pic>
          <p:nvPicPr>
            <p:cNvPr id="53" name="Picture 52">
              <a:extLst>
                <a:ext uri="{FF2B5EF4-FFF2-40B4-BE49-F238E27FC236}">
                  <a16:creationId xmlns:a16="http://schemas.microsoft.com/office/drawing/2014/main" id="{822F5B13-B8ED-EB0E-7F8E-DFAFF042E8DA}"/>
                </a:ext>
              </a:extLst>
            </p:cNvPr>
            <p:cNvPicPr>
              <a:picLocks noChangeAspect="1"/>
            </p:cNvPicPr>
            <p:nvPr/>
          </p:nvPicPr>
          <p:blipFill rotWithShape="1">
            <a:blip r:embed="rId5"/>
            <a:srcRect l="18666" t="10516" r="20628" b="6103"/>
            <a:stretch/>
          </p:blipFill>
          <p:spPr>
            <a:xfrm>
              <a:off x="124314" y="1330180"/>
              <a:ext cx="5408502" cy="5476338"/>
            </a:xfrm>
            <a:prstGeom prst="rect">
              <a:avLst/>
            </a:prstGeom>
          </p:spPr>
        </p:pic>
        <p:cxnSp>
          <p:nvCxnSpPr>
            <p:cNvPr id="58" name="Straight Connector 57">
              <a:extLst>
                <a:ext uri="{FF2B5EF4-FFF2-40B4-BE49-F238E27FC236}">
                  <a16:creationId xmlns:a16="http://schemas.microsoft.com/office/drawing/2014/main" id="{5CA07ABA-A9AB-2C0B-5106-52316AD99E3A}"/>
                </a:ext>
              </a:extLst>
            </p:cNvPr>
            <p:cNvCxnSpPr>
              <a:cxnSpLocks/>
            </p:cNvCxnSpPr>
            <p:nvPr/>
          </p:nvCxnSpPr>
          <p:spPr>
            <a:xfrm flipH="1">
              <a:off x="4650082" y="6678423"/>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4F0C72AE-DCF7-5413-F025-5CCF0167E103}"/>
                </a:ext>
              </a:extLst>
            </p:cNvPr>
            <p:cNvSpPr/>
            <p:nvPr/>
          </p:nvSpPr>
          <p:spPr>
            <a:xfrm>
              <a:off x="4550072" y="6219987"/>
              <a:ext cx="933580" cy="46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sp>
          <p:nvSpPr>
            <p:cNvPr id="60" name="TextBox 59">
              <a:extLst>
                <a:ext uri="{FF2B5EF4-FFF2-40B4-BE49-F238E27FC236}">
                  <a16:creationId xmlns:a16="http://schemas.microsoft.com/office/drawing/2014/main" id="{92B6EB2B-628E-027A-1095-B485E67C368B}"/>
                </a:ext>
              </a:extLst>
            </p:cNvPr>
            <p:cNvSpPr txBox="1"/>
            <p:nvPr/>
          </p:nvSpPr>
          <p:spPr>
            <a:xfrm>
              <a:off x="139665" y="1325746"/>
              <a:ext cx="1002069" cy="954107"/>
            </a:xfrm>
            <a:prstGeom prst="rect">
              <a:avLst/>
            </a:prstGeom>
            <a:noFill/>
          </p:spPr>
          <p:txBody>
            <a:bodyPr wrap="none" rtlCol="0">
              <a:spAutoFit/>
            </a:bodyPr>
            <a:lstStyle/>
            <a:p>
              <a:r>
                <a:rPr lang="en-GB" sz="2800" dirty="0">
                  <a:solidFill>
                    <a:schemeClr val="bg1"/>
                  </a:solidFill>
                </a:rPr>
                <a:t>2PV S</a:t>
              </a:r>
            </a:p>
            <a:p>
              <a:endParaRPr lang="en-GB" sz="2800" dirty="0">
                <a:solidFill>
                  <a:schemeClr val="bg1"/>
                </a:solidFill>
              </a:endParaRPr>
            </a:p>
          </p:txBody>
        </p:sp>
      </p:grpSp>
      <p:grpSp>
        <p:nvGrpSpPr>
          <p:cNvPr id="18" name="Group 17">
            <a:extLst>
              <a:ext uri="{FF2B5EF4-FFF2-40B4-BE49-F238E27FC236}">
                <a16:creationId xmlns:a16="http://schemas.microsoft.com/office/drawing/2014/main" id="{104A41A5-F817-8327-BE24-F965985A9038}"/>
              </a:ext>
            </a:extLst>
          </p:cNvPr>
          <p:cNvGrpSpPr/>
          <p:nvPr/>
        </p:nvGrpSpPr>
        <p:grpSpPr>
          <a:xfrm>
            <a:off x="4318977" y="1372401"/>
            <a:ext cx="1222601" cy="502157"/>
            <a:chOff x="4318977" y="1372401"/>
            <a:chExt cx="1222601" cy="502157"/>
          </a:xfrm>
        </p:grpSpPr>
        <p:sp>
          <p:nvSpPr>
            <p:cNvPr id="16" name="Rectangle 15">
              <a:extLst>
                <a:ext uri="{FF2B5EF4-FFF2-40B4-BE49-F238E27FC236}">
                  <a16:creationId xmlns:a16="http://schemas.microsoft.com/office/drawing/2014/main" id="{0197C3AA-E32E-F193-6A1D-E8DEC43AACB7}"/>
                </a:ext>
              </a:extLst>
            </p:cNvPr>
            <p:cNvSpPr/>
            <p:nvPr/>
          </p:nvSpPr>
          <p:spPr>
            <a:xfrm>
              <a:off x="4318977" y="1372401"/>
              <a:ext cx="1222601" cy="243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Surfactant</a:t>
              </a:r>
            </a:p>
          </p:txBody>
        </p:sp>
        <p:sp>
          <p:nvSpPr>
            <p:cNvPr id="17" name="Rectangle 16">
              <a:extLst>
                <a:ext uri="{FF2B5EF4-FFF2-40B4-BE49-F238E27FC236}">
                  <a16:creationId xmlns:a16="http://schemas.microsoft.com/office/drawing/2014/main" id="{59FACA99-122E-46C8-47EE-6FC034F9CF6B}"/>
                </a:ext>
              </a:extLst>
            </p:cNvPr>
            <p:cNvSpPr/>
            <p:nvPr/>
          </p:nvSpPr>
          <p:spPr>
            <a:xfrm>
              <a:off x="4740613" y="1630613"/>
              <a:ext cx="792203" cy="2439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Oil</a:t>
              </a:r>
            </a:p>
          </p:txBody>
        </p:sp>
      </p:grpSp>
      <p:grpSp>
        <p:nvGrpSpPr>
          <p:cNvPr id="41" name="Group 40">
            <a:extLst>
              <a:ext uri="{FF2B5EF4-FFF2-40B4-BE49-F238E27FC236}">
                <a16:creationId xmlns:a16="http://schemas.microsoft.com/office/drawing/2014/main" id="{A0CA74FA-41AF-3247-F54A-F1BD147802C7}"/>
              </a:ext>
            </a:extLst>
          </p:cNvPr>
          <p:cNvGrpSpPr/>
          <p:nvPr/>
        </p:nvGrpSpPr>
        <p:grpSpPr>
          <a:xfrm>
            <a:off x="6050252" y="1372401"/>
            <a:ext cx="3213001" cy="2258199"/>
            <a:chOff x="6050252" y="1372401"/>
            <a:chExt cx="3213001" cy="2258199"/>
          </a:xfrm>
        </p:grpSpPr>
        <p:pic>
          <p:nvPicPr>
            <p:cNvPr id="13" name="Picture 12">
              <a:extLst>
                <a:ext uri="{FF2B5EF4-FFF2-40B4-BE49-F238E27FC236}">
                  <a16:creationId xmlns:a16="http://schemas.microsoft.com/office/drawing/2014/main" id="{ECF52624-6972-2C33-E7CF-9C05C5138CF7}"/>
                </a:ext>
              </a:extLst>
            </p:cNvPr>
            <p:cNvPicPr>
              <a:picLocks noChangeAspect="1"/>
            </p:cNvPicPr>
            <p:nvPr/>
          </p:nvPicPr>
          <p:blipFill rotWithShape="1">
            <a:blip r:embed="rId6"/>
            <a:srcRect l="49512" t="65910" r="34106" b="18298"/>
            <a:stretch/>
          </p:blipFill>
          <p:spPr>
            <a:xfrm>
              <a:off x="6050252" y="1372401"/>
              <a:ext cx="3177702" cy="2258199"/>
            </a:xfrm>
            <a:prstGeom prst="rect">
              <a:avLst/>
            </a:prstGeom>
          </p:spPr>
        </p:pic>
        <p:grpSp>
          <p:nvGrpSpPr>
            <p:cNvPr id="37" name="Group 36">
              <a:extLst>
                <a:ext uri="{FF2B5EF4-FFF2-40B4-BE49-F238E27FC236}">
                  <a16:creationId xmlns:a16="http://schemas.microsoft.com/office/drawing/2014/main" id="{7F356729-4718-75C7-2045-D99F509F87D6}"/>
                </a:ext>
              </a:extLst>
            </p:cNvPr>
            <p:cNvGrpSpPr/>
            <p:nvPr/>
          </p:nvGrpSpPr>
          <p:grpSpPr>
            <a:xfrm>
              <a:off x="8329673" y="3051473"/>
              <a:ext cx="933580" cy="459465"/>
              <a:chOff x="8329673" y="3051473"/>
              <a:chExt cx="933580" cy="459465"/>
            </a:xfrm>
          </p:grpSpPr>
          <p:sp>
            <p:nvSpPr>
              <p:cNvPr id="23" name="Rectangle 22">
                <a:extLst>
                  <a:ext uri="{FF2B5EF4-FFF2-40B4-BE49-F238E27FC236}">
                    <a16:creationId xmlns:a16="http://schemas.microsoft.com/office/drawing/2014/main" id="{362DB3CF-BFE4-F723-89DF-C9E1D995301E}"/>
                  </a:ext>
                </a:extLst>
              </p:cNvPr>
              <p:cNvSpPr/>
              <p:nvPr/>
            </p:nvSpPr>
            <p:spPr>
              <a:xfrm>
                <a:off x="8329673" y="3051473"/>
                <a:ext cx="933580" cy="459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100 µm</a:t>
                </a:r>
              </a:p>
            </p:txBody>
          </p:sp>
          <p:cxnSp>
            <p:nvCxnSpPr>
              <p:cNvPr id="28" name="Straight Connector 27">
                <a:extLst>
                  <a:ext uri="{FF2B5EF4-FFF2-40B4-BE49-F238E27FC236}">
                    <a16:creationId xmlns:a16="http://schemas.microsoft.com/office/drawing/2014/main" id="{2A44E91D-317D-84AE-4C95-77D8B941C0D5}"/>
                  </a:ext>
                </a:extLst>
              </p:cNvPr>
              <p:cNvCxnSpPr>
                <a:cxnSpLocks/>
              </p:cNvCxnSpPr>
              <p:nvPr/>
            </p:nvCxnSpPr>
            <p:spPr>
              <a:xfrm flipH="1">
                <a:off x="8796463" y="3504506"/>
                <a:ext cx="354798" cy="6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40111024-EA74-FFE6-C586-3592D44C3427}"/>
              </a:ext>
            </a:extLst>
          </p:cNvPr>
          <p:cNvGrpSpPr/>
          <p:nvPr/>
        </p:nvGrpSpPr>
        <p:grpSpPr>
          <a:xfrm>
            <a:off x="6048891" y="1372401"/>
            <a:ext cx="3214362" cy="2273522"/>
            <a:chOff x="6023489" y="1372401"/>
            <a:chExt cx="3239764" cy="2258199"/>
          </a:xfrm>
        </p:grpSpPr>
        <p:pic>
          <p:nvPicPr>
            <p:cNvPr id="80" name="Picture 79">
              <a:extLst>
                <a:ext uri="{FF2B5EF4-FFF2-40B4-BE49-F238E27FC236}">
                  <a16:creationId xmlns:a16="http://schemas.microsoft.com/office/drawing/2014/main" id="{7A650029-08E1-09D2-6243-E35672F437AE}"/>
                </a:ext>
              </a:extLst>
            </p:cNvPr>
            <p:cNvPicPr>
              <a:picLocks noChangeAspect="1"/>
            </p:cNvPicPr>
            <p:nvPr/>
          </p:nvPicPr>
          <p:blipFill rotWithShape="1">
            <a:blip r:embed="rId7"/>
            <a:srcRect l="49512" t="65910" r="34106" b="18298"/>
            <a:stretch/>
          </p:blipFill>
          <p:spPr>
            <a:xfrm>
              <a:off x="6023489" y="1372401"/>
              <a:ext cx="3177702" cy="2258199"/>
            </a:xfrm>
            <a:prstGeom prst="rect">
              <a:avLst/>
            </a:prstGeom>
          </p:spPr>
        </p:pic>
        <p:grpSp>
          <p:nvGrpSpPr>
            <p:cNvPr id="81" name="Group 80">
              <a:extLst>
                <a:ext uri="{FF2B5EF4-FFF2-40B4-BE49-F238E27FC236}">
                  <a16:creationId xmlns:a16="http://schemas.microsoft.com/office/drawing/2014/main" id="{BFDD324A-C40B-5ABA-B60C-8AB09D85FCF5}"/>
                </a:ext>
              </a:extLst>
            </p:cNvPr>
            <p:cNvGrpSpPr/>
            <p:nvPr/>
          </p:nvGrpSpPr>
          <p:grpSpPr>
            <a:xfrm>
              <a:off x="8329673" y="3111304"/>
              <a:ext cx="933580" cy="459465"/>
              <a:chOff x="8329673" y="3051473"/>
              <a:chExt cx="933580" cy="459465"/>
            </a:xfrm>
          </p:grpSpPr>
          <p:sp>
            <p:nvSpPr>
              <p:cNvPr id="82" name="Rectangle 81">
                <a:extLst>
                  <a:ext uri="{FF2B5EF4-FFF2-40B4-BE49-F238E27FC236}">
                    <a16:creationId xmlns:a16="http://schemas.microsoft.com/office/drawing/2014/main" id="{1ADE7514-6CA6-EF3F-77D0-E4B50ABE5169}"/>
                  </a:ext>
                </a:extLst>
              </p:cNvPr>
              <p:cNvSpPr/>
              <p:nvPr/>
            </p:nvSpPr>
            <p:spPr>
              <a:xfrm>
                <a:off x="8329673" y="3051473"/>
                <a:ext cx="933580" cy="459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100 µm</a:t>
                </a:r>
              </a:p>
            </p:txBody>
          </p:sp>
          <p:cxnSp>
            <p:nvCxnSpPr>
              <p:cNvPr id="83" name="Straight Connector 82">
                <a:extLst>
                  <a:ext uri="{FF2B5EF4-FFF2-40B4-BE49-F238E27FC236}">
                    <a16:creationId xmlns:a16="http://schemas.microsoft.com/office/drawing/2014/main" id="{023E8687-9486-E2B7-9C95-37EF06E15B38}"/>
                  </a:ext>
                </a:extLst>
              </p:cNvPr>
              <p:cNvCxnSpPr>
                <a:cxnSpLocks/>
              </p:cNvCxnSpPr>
              <p:nvPr/>
            </p:nvCxnSpPr>
            <p:spPr>
              <a:xfrm flipH="1">
                <a:off x="8796463" y="3504506"/>
                <a:ext cx="354798" cy="6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4" name="Group 253">
            <a:extLst>
              <a:ext uri="{FF2B5EF4-FFF2-40B4-BE49-F238E27FC236}">
                <a16:creationId xmlns:a16="http://schemas.microsoft.com/office/drawing/2014/main" id="{B7ADB523-6D01-A527-B1C8-9EB7E14B2489}"/>
              </a:ext>
            </a:extLst>
          </p:cNvPr>
          <p:cNvGrpSpPr/>
          <p:nvPr/>
        </p:nvGrpSpPr>
        <p:grpSpPr>
          <a:xfrm>
            <a:off x="10245100" y="4443557"/>
            <a:ext cx="2001982" cy="988096"/>
            <a:chOff x="10284011" y="4639016"/>
            <a:chExt cx="2001982" cy="988096"/>
          </a:xfrm>
        </p:grpSpPr>
        <p:sp>
          <p:nvSpPr>
            <p:cNvPr id="171" name="Rectangle 170">
              <a:extLst>
                <a:ext uri="{FF2B5EF4-FFF2-40B4-BE49-F238E27FC236}">
                  <a16:creationId xmlns:a16="http://schemas.microsoft.com/office/drawing/2014/main" id="{D864E88A-D086-C0B7-40E6-E32ECF54608A}"/>
                </a:ext>
              </a:extLst>
            </p:cNvPr>
            <p:cNvSpPr/>
            <p:nvPr/>
          </p:nvSpPr>
          <p:spPr>
            <a:xfrm>
              <a:off x="10287254" y="4680117"/>
              <a:ext cx="311285" cy="260900"/>
            </a:xfrm>
            <a:prstGeom prst="rect">
              <a:avLst/>
            </a:prstGeom>
            <a:solidFill>
              <a:srgbClr val="1111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Rectangle 171">
              <a:extLst>
                <a:ext uri="{FF2B5EF4-FFF2-40B4-BE49-F238E27FC236}">
                  <a16:creationId xmlns:a16="http://schemas.microsoft.com/office/drawing/2014/main" id="{A2F8DBD3-7272-1447-0541-B8CA316402DA}"/>
                </a:ext>
              </a:extLst>
            </p:cNvPr>
            <p:cNvSpPr/>
            <p:nvPr/>
          </p:nvSpPr>
          <p:spPr>
            <a:xfrm>
              <a:off x="10284011" y="4985279"/>
              <a:ext cx="311285" cy="260900"/>
            </a:xfrm>
            <a:prstGeom prst="rect">
              <a:avLst/>
            </a:prstGeom>
            <a:solidFill>
              <a:srgbClr val="D3D3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TextBox 172">
              <a:extLst>
                <a:ext uri="{FF2B5EF4-FFF2-40B4-BE49-F238E27FC236}">
                  <a16:creationId xmlns:a16="http://schemas.microsoft.com/office/drawing/2014/main" id="{7DB5D1CE-01A8-A509-9AEC-AC90242545C0}"/>
                </a:ext>
              </a:extLst>
            </p:cNvPr>
            <p:cNvSpPr txBox="1"/>
            <p:nvPr/>
          </p:nvSpPr>
          <p:spPr>
            <a:xfrm>
              <a:off x="10552633" y="4639016"/>
              <a:ext cx="1733360" cy="369332"/>
            </a:xfrm>
            <a:prstGeom prst="rect">
              <a:avLst/>
            </a:prstGeom>
            <a:noFill/>
          </p:spPr>
          <p:txBody>
            <a:bodyPr wrap="none" rtlCol="0">
              <a:spAutoFit/>
            </a:bodyPr>
            <a:lstStyle/>
            <a:p>
              <a:r>
                <a:rPr lang="en-GB" dirty="0"/>
                <a:t>Surfactant/Brine</a:t>
              </a:r>
            </a:p>
          </p:txBody>
        </p:sp>
        <p:sp>
          <p:nvSpPr>
            <p:cNvPr id="174" name="TextBox 173">
              <a:extLst>
                <a:ext uri="{FF2B5EF4-FFF2-40B4-BE49-F238E27FC236}">
                  <a16:creationId xmlns:a16="http://schemas.microsoft.com/office/drawing/2014/main" id="{DF54CD1D-2751-7087-E6AF-661B3CEDFEF2}"/>
                </a:ext>
              </a:extLst>
            </p:cNvPr>
            <p:cNvSpPr txBox="1"/>
            <p:nvPr/>
          </p:nvSpPr>
          <p:spPr>
            <a:xfrm>
              <a:off x="10557168" y="4960403"/>
              <a:ext cx="628762" cy="369332"/>
            </a:xfrm>
            <a:prstGeom prst="rect">
              <a:avLst/>
            </a:prstGeom>
            <a:noFill/>
          </p:spPr>
          <p:txBody>
            <a:bodyPr wrap="none" rtlCol="0">
              <a:spAutoFit/>
            </a:bodyPr>
            <a:lstStyle/>
            <a:p>
              <a:r>
                <a:rPr lang="en-GB" dirty="0"/>
                <a:t>Rock</a:t>
              </a:r>
            </a:p>
          </p:txBody>
        </p:sp>
        <p:sp>
          <p:nvSpPr>
            <p:cNvPr id="175" name="Rectangle 174">
              <a:extLst>
                <a:ext uri="{FF2B5EF4-FFF2-40B4-BE49-F238E27FC236}">
                  <a16:creationId xmlns:a16="http://schemas.microsoft.com/office/drawing/2014/main" id="{A1D486E6-575D-F84F-FF8A-800F7D3CBDFE}"/>
                </a:ext>
              </a:extLst>
            </p:cNvPr>
            <p:cNvSpPr/>
            <p:nvPr/>
          </p:nvSpPr>
          <p:spPr>
            <a:xfrm>
              <a:off x="10291865" y="5298881"/>
              <a:ext cx="311285" cy="260900"/>
            </a:xfrm>
            <a:prstGeom prst="rect">
              <a:avLst/>
            </a:prstGeom>
            <a:solidFill>
              <a:srgbClr val="B3B3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TextBox 175">
              <a:extLst>
                <a:ext uri="{FF2B5EF4-FFF2-40B4-BE49-F238E27FC236}">
                  <a16:creationId xmlns:a16="http://schemas.microsoft.com/office/drawing/2014/main" id="{C836DEBA-E719-935C-EEF7-FAD254C80AC3}"/>
                </a:ext>
              </a:extLst>
            </p:cNvPr>
            <p:cNvSpPr txBox="1"/>
            <p:nvPr/>
          </p:nvSpPr>
          <p:spPr>
            <a:xfrm>
              <a:off x="10557244" y="5257780"/>
              <a:ext cx="412292" cy="369332"/>
            </a:xfrm>
            <a:prstGeom prst="rect">
              <a:avLst/>
            </a:prstGeom>
            <a:noFill/>
          </p:spPr>
          <p:txBody>
            <a:bodyPr wrap="none" rtlCol="0">
              <a:spAutoFit/>
            </a:bodyPr>
            <a:lstStyle/>
            <a:p>
              <a:r>
                <a:rPr lang="en-GB" dirty="0"/>
                <a:t>oil</a:t>
              </a:r>
            </a:p>
          </p:txBody>
        </p:sp>
      </p:grpSp>
      <p:grpSp>
        <p:nvGrpSpPr>
          <p:cNvPr id="196" name="Group 195">
            <a:extLst>
              <a:ext uri="{FF2B5EF4-FFF2-40B4-BE49-F238E27FC236}">
                <a16:creationId xmlns:a16="http://schemas.microsoft.com/office/drawing/2014/main" id="{2C5804D9-4C0C-DEFB-5BA0-2B117224FE58}"/>
              </a:ext>
            </a:extLst>
          </p:cNvPr>
          <p:cNvGrpSpPr/>
          <p:nvPr/>
        </p:nvGrpSpPr>
        <p:grpSpPr>
          <a:xfrm>
            <a:off x="6023489" y="3828644"/>
            <a:ext cx="2078744" cy="1279280"/>
            <a:chOff x="6023489" y="3828644"/>
            <a:chExt cx="2078744" cy="1279280"/>
          </a:xfrm>
        </p:grpSpPr>
        <p:pic>
          <p:nvPicPr>
            <p:cNvPr id="95" name="Picture 94">
              <a:extLst>
                <a:ext uri="{FF2B5EF4-FFF2-40B4-BE49-F238E27FC236}">
                  <a16:creationId xmlns:a16="http://schemas.microsoft.com/office/drawing/2014/main" id="{F788C10B-443E-6EC0-4CFB-F0104F03A9A2}"/>
                </a:ext>
              </a:extLst>
            </p:cNvPr>
            <p:cNvPicPr>
              <a:picLocks noChangeAspect="1"/>
            </p:cNvPicPr>
            <p:nvPr/>
          </p:nvPicPr>
          <p:blipFill rotWithShape="1">
            <a:blip r:embed="rId8"/>
            <a:srcRect l="47420" t="42931" r="42545" b="48546"/>
            <a:stretch/>
          </p:blipFill>
          <p:spPr>
            <a:xfrm>
              <a:off x="6023489" y="3828644"/>
              <a:ext cx="1945773" cy="1218177"/>
            </a:xfrm>
            <a:prstGeom prst="rect">
              <a:avLst/>
            </a:prstGeom>
          </p:spPr>
        </p:pic>
        <p:grpSp>
          <p:nvGrpSpPr>
            <p:cNvPr id="193" name="Group 192">
              <a:extLst>
                <a:ext uri="{FF2B5EF4-FFF2-40B4-BE49-F238E27FC236}">
                  <a16:creationId xmlns:a16="http://schemas.microsoft.com/office/drawing/2014/main" id="{0474B446-72A8-DD22-E58E-98D9426744BC}"/>
                </a:ext>
              </a:extLst>
            </p:cNvPr>
            <p:cNvGrpSpPr/>
            <p:nvPr/>
          </p:nvGrpSpPr>
          <p:grpSpPr>
            <a:xfrm>
              <a:off x="7175973" y="4645341"/>
              <a:ext cx="926260" cy="462583"/>
              <a:chOff x="7175973" y="4584238"/>
              <a:chExt cx="926260" cy="462583"/>
            </a:xfrm>
          </p:grpSpPr>
          <p:sp>
            <p:nvSpPr>
              <p:cNvPr id="194" name="Rectangle 193">
                <a:extLst>
                  <a:ext uri="{FF2B5EF4-FFF2-40B4-BE49-F238E27FC236}">
                    <a16:creationId xmlns:a16="http://schemas.microsoft.com/office/drawing/2014/main" id="{318D01D4-6C7B-3232-8098-ACDFC86FF0C4}"/>
                  </a:ext>
                </a:extLst>
              </p:cNvPr>
              <p:cNvSpPr/>
              <p:nvPr/>
            </p:nvSpPr>
            <p:spPr>
              <a:xfrm>
                <a:off x="7175973" y="4584238"/>
                <a:ext cx="926260" cy="462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cxnSp>
            <p:nvCxnSpPr>
              <p:cNvPr id="195" name="Straight Connector 194">
                <a:extLst>
                  <a:ext uri="{FF2B5EF4-FFF2-40B4-BE49-F238E27FC236}">
                    <a16:creationId xmlns:a16="http://schemas.microsoft.com/office/drawing/2014/main" id="{637499B7-7FBE-6AED-D549-98501181BD72}"/>
                  </a:ext>
                </a:extLst>
              </p:cNvPr>
              <p:cNvCxnSpPr>
                <a:cxnSpLocks/>
              </p:cNvCxnSpPr>
              <p:nvPr/>
            </p:nvCxnSpPr>
            <p:spPr>
              <a:xfrm flipH="1">
                <a:off x="7464357" y="4968908"/>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4" name="Group 203">
            <a:extLst>
              <a:ext uri="{FF2B5EF4-FFF2-40B4-BE49-F238E27FC236}">
                <a16:creationId xmlns:a16="http://schemas.microsoft.com/office/drawing/2014/main" id="{1D4322A5-A8F3-875C-BD12-DBB187405F8D}"/>
              </a:ext>
            </a:extLst>
          </p:cNvPr>
          <p:cNvGrpSpPr/>
          <p:nvPr/>
        </p:nvGrpSpPr>
        <p:grpSpPr>
          <a:xfrm>
            <a:off x="6023488" y="3828645"/>
            <a:ext cx="2067897" cy="1263956"/>
            <a:chOff x="6023488" y="3828643"/>
            <a:chExt cx="2067897" cy="1263958"/>
          </a:xfrm>
        </p:grpSpPr>
        <p:pic>
          <p:nvPicPr>
            <p:cNvPr id="197" name="Picture 196">
              <a:extLst>
                <a:ext uri="{FF2B5EF4-FFF2-40B4-BE49-F238E27FC236}">
                  <a16:creationId xmlns:a16="http://schemas.microsoft.com/office/drawing/2014/main" id="{B86424A0-F0B7-0594-91DF-28E64D37631A}"/>
                </a:ext>
              </a:extLst>
            </p:cNvPr>
            <p:cNvPicPr>
              <a:picLocks noChangeAspect="1"/>
            </p:cNvPicPr>
            <p:nvPr/>
          </p:nvPicPr>
          <p:blipFill rotWithShape="1">
            <a:blip r:embed="rId9"/>
            <a:srcRect l="47421" t="42931" r="42544" b="48805"/>
            <a:stretch/>
          </p:blipFill>
          <p:spPr>
            <a:xfrm>
              <a:off x="6023488" y="3828643"/>
              <a:ext cx="1945774" cy="1218177"/>
            </a:xfrm>
            <a:prstGeom prst="rect">
              <a:avLst/>
            </a:prstGeom>
          </p:spPr>
        </p:pic>
        <p:grpSp>
          <p:nvGrpSpPr>
            <p:cNvPr id="201" name="Group 200">
              <a:extLst>
                <a:ext uri="{FF2B5EF4-FFF2-40B4-BE49-F238E27FC236}">
                  <a16:creationId xmlns:a16="http://schemas.microsoft.com/office/drawing/2014/main" id="{C96E5C6A-C6C8-6684-5F05-ADD4051B2197}"/>
                </a:ext>
              </a:extLst>
            </p:cNvPr>
            <p:cNvGrpSpPr/>
            <p:nvPr/>
          </p:nvGrpSpPr>
          <p:grpSpPr>
            <a:xfrm>
              <a:off x="7165125" y="4630018"/>
              <a:ext cx="926260" cy="462583"/>
              <a:chOff x="7175973" y="4584238"/>
              <a:chExt cx="926260" cy="462583"/>
            </a:xfrm>
          </p:grpSpPr>
          <p:sp>
            <p:nvSpPr>
              <p:cNvPr id="202" name="Rectangle 201">
                <a:extLst>
                  <a:ext uri="{FF2B5EF4-FFF2-40B4-BE49-F238E27FC236}">
                    <a16:creationId xmlns:a16="http://schemas.microsoft.com/office/drawing/2014/main" id="{1718FF6D-044A-9025-38C8-17F6B8A0B429}"/>
                  </a:ext>
                </a:extLst>
              </p:cNvPr>
              <p:cNvSpPr/>
              <p:nvPr/>
            </p:nvSpPr>
            <p:spPr>
              <a:xfrm>
                <a:off x="7175973" y="4584238"/>
                <a:ext cx="926260" cy="462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cxnSp>
            <p:nvCxnSpPr>
              <p:cNvPr id="203" name="Straight Connector 202">
                <a:extLst>
                  <a:ext uri="{FF2B5EF4-FFF2-40B4-BE49-F238E27FC236}">
                    <a16:creationId xmlns:a16="http://schemas.microsoft.com/office/drawing/2014/main" id="{DFF1A91D-C69D-A4C9-3CC8-204E020A683B}"/>
                  </a:ext>
                </a:extLst>
              </p:cNvPr>
              <p:cNvCxnSpPr>
                <a:cxnSpLocks/>
              </p:cNvCxnSpPr>
              <p:nvPr/>
            </p:nvCxnSpPr>
            <p:spPr>
              <a:xfrm flipH="1">
                <a:off x="7464357" y="4968908"/>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a:extLst>
              <a:ext uri="{FF2B5EF4-FFF2-40B4-BE49-F238E27FC236}">
                <a16:creationId xmlns:a16="http://schemas.microsoft.com/office/drawing/2014/main" id="{96776899-AD10-3A26-937B-4F519875CE00}"/>
              </a:ext>
            </a:extLst>
          </p:cNvPr>
          <p:cNvGrpSpPr/>
          <p:nvPr/>
        </p:nvGrpSpPr>
        <p:grpSpPr>
          <a:xfrm>
            <a:off x="6023488" y="3828644"/>
            <a:ext cx="2080962" cy="1271617"/>
            <a:chOff x="6023488" y="3824957"/>
            <a:chExt cx="2080962" cy="1275305"/>
          </a:xfrm>
        </p:grpSpPr>
        <p:pic>
          <p:nvPicPr>
            <p:cNvPr id="205" name="Picture 204">
              <a:extLst>
                <a:ext uri="{FF2B5EF4-FFF2-40B4-BE49-F238E27FC236}">
                  <a16:creationId xmlns:a16="http://schemas.microsoft.com/office/drawing/2014/main" id="{CE0C0444-BD2D-0E27-49D2-ED967C998E2A}"/>
                </a:ext>
              </a:extLst>
            </p:cNvPr>
            <p:cNvPicPr>
              <a:picLocks noChangeAspect="1"/>
            </p:cNvPicPr>
            <p:nvPr/>
          </p:nvPicPr>
          <p:blipFill rotWithShape="1">
            <a:blip r:embed="rId10"/>
            <a:srcRect l="47421" t="42931" r="42544" b="48900"/>
            <a:stretch/>
          </p:blipFill>
          <p:spPr>
            <a:xfrm>
              <a:off x="6023488" y="3824957"/>
              <a:ext cx="1945773" cy="1218176"/>
            </a:xfrm>
            <a:prstGeom prst="rect">
              <a:avLst/>
            </a:prstGeom>
          </p:spPr>
        </p:pic>
        <p:grpSp>
          <p:nvGrpSpPr>
            <p:cNvPr id="206" name="Group 205">
              <a:extLst>
                <a:ext uri="{FF2B5EF4-FFF2-40B4-BE49-F238E27FC236}">
                  <a16:creationId xmlns:a16="http://schemas.microsoft.com/office/drawing/2014/main" id="{F913F8DD-EB05-E2DE-054F-8BD48235C87B}"/>
                </a:ext>
              </a:extLst>
            </p:cNvPr>
            <p:cNvGrpSpPr/>
            <p:nvPr/>
          </p:nvGrpSpPr>
          <p:grpSpPr>
            <a:xfrm>
              <a:off x="7178190" y="4637679"/>
              <a:ext cx="926260" cy="462583"/>
              <a:chOff x="7175973" y="4584238"/>
              <a:chExt cx="926260" cy="462583"/>
            </a:xfrm>
          </p:grpSpPr>
          <p:sp>
            <p:nvSpPr>
              <p:cNvPr id="207" name="Rectangle 206">
                <a:extLst>
                  <a:ext uri="{FF2B5EF4-FFF2-40B4-BE49-F238E27FC236}">
                    <a16:creationId xmlns:a16="http://schemas.microsoft.com/office/drawing/2014/main" id="{A00A9455-5DCB-B0F8-EE44-2B40D1F23D20}"/>
                  </a:ext>
                </a:extLst>
              </p:cNvPr>
              <p:cNvSpPr/>
              <p:nvPr/>
            </p:nvSpPr>
            <p:spPr>
              <a:xfrm>
                <a:off x="7175973" y="4584238"/>
                <a:ext cx="926260" cy="462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cxnSp>
            <p:nvCxnSpPr>
              <p:cNvPr id="208" name="Straight Connector 207">
                <a:extLst>
                  <a:ext uri="{FF2B5EF4-FFF2-40B4-BE49-F238E27FC236}">
                    <a16:creationId xmlns:a16="http://schemas.microsoft.com/office/drawing/2014/main" id="{ACAA3AFB-1AA5-24F6-0931-F6C48E4AE76A}"/>
                  </a:ext>
                </a:extLst>
              </p:cNvPr>
              <p:cNvCxnSpPr>
                <a:cxnSpLocks/>
              </p:cNvCxnSpPr>
              <p:nvPr/>
            </p:nvCxnSpPr>
            <p:spPr>
              <a:xfrm flipH="1">
                <a:off x="7464357" y="4968908"/>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4" name="Group 213">
            <a:extLst>
              <a:ext uri="{FF2B5EF4-FFF2-40B4-BE49-F238E27FC236}">
                <a16:creationId xmlns:a16="http://schemas.microsoft.com/office/drawing/2014/main" id="{993ED0B1-E68A-D798-020A-820FC438FD6B}"/>
              </a:ext>
            </a:extLst>
          </p:cNvPr>
          <p:cNvGrpSpPr/>
          <p:nvPr/>
        </p:nvGrpSpPr>
        <p:grpSpPr>
          <a:xfrm>
            <a:off x="6023485" y="3828643"/>
            <a:ext cx="2071346" cy="1264121"/>
            <a:chOff x="6023485" y="3828108"/>
            <a:chExt cx="2071346" cy="1264656"/>
          </a:xfrm>
        </p:grpSpPr>
        <p:pic>
          <p:nvPicPr>
            <p:cNvPr id="210" name="Picture 209">
              <a:extLst>
                <a:ext uri="{FF2B5EF4-FFF2-40B4-BE49-F238E27FC236}">
                  <a16:creationId xmlns:a16="http://schemas.microsoft.com/office/drawing/2014/main" id="{085A1808-FF97-27BB-1603-47515BB3CF3F}"/>
                </a:ext>
              </a:extLst>
            </p:cNvPr>
            <p:cNvPicPr>
              <a:picLocks noChangeAspect="1"/>
            </p:cNvPicPr>
            <p:nvPr/>
          </p:nvPicPr>
          <p:blipFill rotWithShape="1">
            <a:blip r:embed="rId11"/>
            <a:srcRect l="47420" t="42931" r="42545" b="48806"/>
            <a:stretch/>
          </p:blipFill>
          <p:spPr>
            <a:xfrm>
              <a:off x="6023485" y="3828108"/>
              <a:ext cx="1945776" cy="1230348"/>
            </a:xfrm>
            <a:prstGeom prst="rect">
              <a:avLst/>
            </a:prstGeom>
          </p:spPr>
        </p:pic>
        <p:grpSp>
          <p:nvGrpSpPr>
            <p:cNvPr id="211" name="Group 210">
              <a:extLst>
                <a:ext uri="{FF2B5EF4-FFF2-40B4-BE49-F238E27FC236}">
                  <a16:creationId xmlns:a16="http://schemas.microsoft.com/office/drawing/2014/main" id="{B9D57A73-FC50-C2D3-7B96-7DB2B923A25E}"/>
                </a:ext>
              </a:extLst>
            </p:cNvPr>
            <p:cNvGrpSpPr/>
            <p:nvPr/>
          </p:nvGrpSpPr>
          <p:grpSpPr>
            <a:xfrm>
              <a:off x="7168571" y="4630181"/>
              <a:ext cx="926260" cy="462583"/>
              <a:chOff x="7175973" y="4584238"/>
              <a:chExt cx="926260" cy="462583"/>
            </a:xfrm>
          </p:grpSpPr>
          <p:sp>
            <p:nvSpPr>
              <p:cNvPr id="212" name="Rectangle 211">
                <a:extLst>
                  <a:ext uri="{FF2B5EF4-FFF2-40B4-BE49-F238E27FC236}">
                    <a16:creationId xmlns:a16="http://schemas.microsoft.com/office/drawing/2014/main" id="{59362D9C-1481-6366-97B0-C75107D1BF1B}"/>
                  </a:ext>
                </a:extLst>
              </p:cNvPr>
              <p:cNvSpPr/>
              <p:nvPr/>
            </p:nvSpPr>
            <p:spPr>
              <a:xfrm>
                <a:off x="7175973" y="4584238"/>
                <a:ext cx="926260" cy="462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cxnSp>
            <p:nvCxnSpPr>
              <p:cNvPr id="213" name="Straight Connector 212">
                <a:extLst>
                  <a:ext uri="{FF2B5EF4-FFF2-40B4-BE49-F238E27FC236}">
                    <a16:creationId xmlns:a16="http://schemas.microsoft.com/office/drawing/2014/main" id="{5FDFB701-7DAD-13EE-B2D2-E991AD818497}"/>
                  </a:ext>
                </a:extLst>
              </p:cNvPr>
              <p:cNvCxnSpPr>
                <a:cxnSpLocks/>
              </p:cNvCxnSpPr>
              <p:nvPr/>
            </p:nvCxnSpPr>
            <p:spPr>
              <a:xfrm flipH="1">
                <a:off x="7464357" y="4968908"/>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1" name="Group 230">
            <a:extLst>
              <a:ext uri="{FF2B5EF4-FFF2-40B4-BE49-F238E27FC236}">
                <a16:creationId xmlns:a16="http://schemas.microsoft.com/office/drawing/2014/main" id="{D3930AAB-B34B-23B7-B09A-002645F36D6D}"/>
              </a:ext>
            </a:extLst>
          </p:cNvPr>
          <p:cNvGrpSpPr/>
          <p:nvPr/>
        </p:nvGrpSpPr>
        <p:grpSpPr>
          <a:xfrm>
            <a:off x="6023486" y="5164098"/>
            <a:ext cx="2089689" cy="1031582"/>
            <a:chOff x="6023486" y="5164098"/>
            <a:chExt cx="2089689" cy="1031582"/>
          </a:xfrm>
        </p:grpSpPr>
        <p:pic>
          <p:nvPicPr>
            <p:cNvPr id="216" name="Picture 215">
              <a:extLst>
                <a:ext uri="{FF2B5EF4-FFF2-40B4-BE49-F238E27FC236}">
                  <a16:creationId xmlns:a16="http://schemas.microsoft.com/office/drawing/2014/main" id="{1CBAFF61-86A7-7524-F77A-BBB5911CDC31}"/>
                </a:ext>
              </a:extLst>
            </p:cNvPr>
            <p:cNvPicPr>
              <a:picLocks noChangeAspect="1"/>
            </p:cNvPicPr>
            <p:nvPr/>
          </p:nvPicPr>
          <p:blipFill rotWithShape="1">
            <a:blip r:embed="rId12"/>
            <a:srcRect l="51046" t="43026" r="43847" b="53381"/>
            <a:stretch/>
          </p:blipFill>
          <p:spPr>
            <a:xfrm>
              <a:off x="6023486" y="5164098"/>
              <a:ext cx="1934928" cy="1003709"/>
            </a:xfrm>
            <a:prstGeom prst="rect">
              <a:avLst/>
            </a:prstGeom>
          </p:spPr>
        </p:pic>
        <p:grpSp>
          <p:nvGrpSpPr>
            <p:cNvPr id="221" name="Group 220">
              <a:extLst>
                <a:ext uri="{FF2B5EF4-FFF2-40B4-BE49-F238E27FC236}">
                  <a16:creationId xmlns:a16="http://schemas.microsoft.com/office/drawing/2014/main" id="{52414249-EE39-C4BD-0A19-0AD96834831E}"/>
                </a:ext>
              </a:extLst>
            </p:cNvPr>
            <p:cNvGrpSpPr/>
            <p:nvPr/>
          </p:nvGrpSpPr>
          <p:grpSpPr>
            <a:xfrm>
              <a:off x="7186915" y="5733293"/>
              <a:ext cx="926260" cy="462387"/>
              <a:chOff x="7186915" y="5733293"/>
              <a:chExt cx="926260" cy="462387"/>
            </a:xfrm>
          </p:grpSpPr>
          <p:cxnSp>
            <p:nvCxnSpPr>
              <p:cNvPr id="219" name="Straight Connector 218">
                <a:extLst>
                  <a:ext uri="{FF2B5EF4-FFF2-40B4-BE49-F238E27FC236}">
                    <a16:creationId xmlns:a16="http://schemas.microsoft.com/office/drawing/2014/main" id="{46D363D8-D230-31F1-067F-79D559A0C9B8}"/>
                  </a:ext>
                </a:extLst>
              </p:cNvPr>
              <p:cNvCxnSpPr>
                <a:cxnSpLocks/>
              </p:cNvCxnSpPr>
              <p:nvPr/>
            </p:nvCxnSpPr>
            <p:spPr>
              <a:xfrm flipH="1">
                <a:off x="7461649" y="6157046"/>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Rectangle 219">
                <a:extLst>
                  <a:ext uri="{FF2B5EF4-FFF2-40B4-BE49-F238E27FC236}">
                    <a16:creationId xmlns:a16="http://schemas.microsoft.com/office/drawing/2014/main" id="{52A48837-DB36-2A86-A7A9-AFE7092E8CD8}"/>
                  </a:ext>
                </a:extLst>
              </p:cNvPr>
              <p:cNvSpPr/>
              <p:nvPr/>
            </p:nvSpPr>
            <p:spPr>
              <a:xfrm>
                <a:off x="7186915" y="5733293"/>
                <a:ext cx="926260" cy="46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grpSp>
      </p:grpSp>
      <p:grpSp>
        <p:nvGrpSpPr>
          <p:cNvPr id="232" name="Group 231">
            <a:extLst>
              <a:ext uri="{FF2B5EF4-FFF2-40B4-BE49-F238E27FC236}">
                <a16:creationId xmlns:a16="http://schemas.microsoft.com/office/drawing/2014/main" id="{5057C7C6-5F77-5108-7245-F349A59ED759}"/>
              </a:ext>
            </a:extLst>
          </p:cNvPr>
          <p:cNvGrpSpPr/>
          <p:nvPr/>
        </p:nvGrpSpPr>
        <p:grpSpPr>
          <a:xfrm>
            <a:off x="6015740" y="5171158"/>
            <a:ext cx="2089689" cy="1031582"/>
            <a:chOff x="6023486" y="5164098"/>
            <a:chExt cx="2089689" cy="1031582"/>
          </a:xfrm>
        </p:grpSpPr>
        <p:pic>
          <p:nvPicPr>
            <p:cNvPr id="233" name="Picture 232">
              <a:extLst>
                <a:ext uri="{FF2B5EF4-FFF2-40B4-BE49-F238E27FC236}">
                  <a16:creationId xmlns:a16="http://schemas.microsoft.com/office/drawing/2014/main" id="{7E125D6C-CDF0-4074-2F60-D4E0B3B0477E}"/>
                </a:ext>
              </a:extLst>
            </p:cNvPr>
            <p:cNvPicPr>
              <a:picLocks noChangeAspect="1"/>
            </p:cNvPicPr>
            <p:nvPr/>
          </p:nvPicPr>
          <p:blipFill rotWithShape="1">
            <a:blip r:embed="rId12"/>
            <a:srcRect l="51046" t="43026" r="43847" b="53381"/>
            <a:stretch/>
          </p:blipFill>
          <p:spPr>
            <a:xfrm>
              <a:off x="6023486" y="5164098"/>
              <a:ext cx="1934928" cy="1003709"/>
            </a:xfrm>
            <a:prstGeom prst="rect">
              <a:avLst/>
            </a:prstGeom>
          </p:spPr>
        </p:pic>
        <p:grpSp>
          <p:nvGrpSpPr>
            <p:cNvPr id="234" name="Group 233">
              <a:extLst>
                <a:ext uri="{FF2B5EF4-FFF2-40B4-BE49-F238E27FC236}">
                  <a16:creationId xmlns:a16="http://schemas.microsoft.com/office/drawing/2014/main" id="{B35B4086-6E34-7F7E-CE50-653A09D3B1EC}"/>
                </a:ext>
              </a:extLst>
            </p:cNvPr>
            <p:cNvGrpSpPr/>
            <p:nvPr/>
          </p:nvGrpSpPr>
          <p:grpSpPr>
            <a:xfrm>
              <a:off x="7186915" y="5733293"/>
              <a:ext cx="926260" cy="462387"/>
              <a:chOff x="7186915" y="5733293"/>
              <a:chExt cx="926260" cy="462387"/>
            </a:xfrm>
          </p:grpSpPr>
          <p:cxnSp>
            <p:nvCxnSpPr>
              <p:cNvPr id="235" name="Straight Connector 234">
                <a:extLst>
                  <a:ext uri="{FF2B5EF4-FFF2-40B4-BE49-F238E27FC236}">
                    <a16:creationId xmlns:a16="http://schemas.microsoft.com/office/drawing/2014/main" id="{79BF893D-44E0-6014-712A-5E99C7955C23}"/>
                  </a:ext>
                </a:extLst>
              </p:cNvPr>
              <p:cNvCxnSpPr>
                <a:cxnSpLocks/>
              </p:cNvCxnSpPr>
              <p:nvPr/>
            </p:nvCxnSpPr>
            <p:spPr>
              <a:xfrm flipH="1">
                <a:off x="7461649" y="6157046"/>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Rectangle 235">
                <a:extLst>
                  <a:ext uri="{FF2B5EF4-FFF2-40B4-BE49-F238E27FC236}">
                    <a16:creationId xmlns:a16="http://schemas.microsoft.com/office/drawing/2014/main" id="{84AF0416-6F6F-0A59-1866-B1B212F7124A}"/>
                  </a:ext>
                </a:extLst>
              </p:cNvPr>
              <p:cNvSpPr/>
              <p:nvPr/>
            </p:nvSpPr>
            <p:spPr>
              <a:xfrm>
                <a:off x="7186915" y="5733293"/>
                <a:ext cx="926260" cy="46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grpSp>
      </p:grpSp>
      <p:grpSp>
        <p:nvGrpSpPr>
          <p:cNvPr id="237" name="Group 236">
            <a:extLst>
              <a:ext uri="{FF2B5EF4-FFF2-40B4-BE49-F238E27FC236}">
                <a16:creationId xmlns:a16="http://schemas.microsoft.com/office/drawing/2014/main" id="{D9D7C415-BFEE-BDA8-55DF-CB9191859E53}"/>
              </a:ext>
            </a:extLst>
          </p:cNvPr>
          <p:cNvGrpSpPr/>
          <p:nvPr/>
        </p:nvGrpSpPr>
        <p:grpSpPr>
          <a:xfrm>
            <a:off x="6025232" y="5196966"/>
            <a:ext cx="2089689" cy="1031582"/>
            <a:chOff x="6023486" y="5164098"/>
            <a:chExt cx="2089689" cy="1031582"/>
          </a:xfrm>
        </p:grpSpPr>
        <p:pic>
          <p:nvPicPr>
            <p:cNvPr id="238" name="Picture 237">
              <a:extLst>
                <a:ext uri="{FF2B5EF4-FFF2-40B4-BE49-F238E27FC236}">
                  <a16:creationId xmlns:a16="http://schemas.microsoft.com/office/drawing/2014/main" id="{E7F14697-212C-6D26-3582-807C6E7EC98E}"/>
                </a:ext>
              </a:extLst>
            </p:cNvPr>
            <p:cNvPicPr>
              <a:picLocks noChangeAspect="1"/>
            </p:cNvPicPr>
            <p:nvPr/>
          </p:nvPicPr>
          <p:blipFill rotWithShape="1">
            <a:blip r:embed="rId12"/>
            <a:srcRect l="51046" t="43026" r="43847" b="53381"/>
            <a:stretch/>
          </p:blipFill>
          <p:spPr>
            <a:xfrm>
              <a:off x="6023486" y="5164098"/>
              <a:ext cx="1934928" cy="1003709"/>
            </a:xfrm>
            <a:prstGeom prst="rect">
              <a:avLst/>
            </a:prstGeom>
          </p:spPr>
        </p:pic>
        <p:grpSp>
          <p:nvGrpSpPr>
            <p:cNvPr id="239" name="Group 238">
              <a:extLst>
                <a:ext uri="{FF2B5EF4-FFF2-40B4-BE49-F238E27FC236}">
                  <a16:creationId xmlns:a16="http://schemas.microsoft.com/office/drawing/2014/main" id="{B15FF372-9F20-1250-1956-059EB4DA3860}"/>
                </a:ext>
              </a:extLst>
            </p:cNvPr>
            <p:cNvGrpSpPr/>
            <p:nvPr/>
          </p:nvGrpSpPr>
          <p:grpSpPr>
            <a:xfrm>
              <a:off x="7186915" y="5733293"/>
              <a:ext cx="926260" cy="462387"/>
              <a:chOff x="7186915" y="5733293"/>
              <a:chExt cx="926260" cy="462387"/>
            </a:xfrm>
          </p:grpSpPr>
          <p:cxnSp>
            <p:nvCxnSpPr>
              <p:cNvPr id="240" name="Straight Connector 239">
                <a:extLst>
                  <a:ext uri="{FF2B5EF4-FFF2-40B4-BE49-F238E27FC236}">
                    <a16:creationId xmlns:a16="http://schemas.microsoft.com/office/drawing/2014/main" id="{70E6D287-E9C6-428A-9954-D22E31B0C8CA}"/>
                  </a:ext>
                </a:extLst>
              </p:cNvPr>
              <p:cNvCxnSpPr>
                <a:cxnSpLocks/>
              </p:cNvCxnSpPr>
              <p:nvPr/>
            </p:nvCxnSpPr>
            <p:spPr>
              <a:xfrm flipH="1">
                <a:off x="7461649" y="6157046"/>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Rectangle 240">
                <a:extLst>
                  <a:ext uri="{FF2B5EF4-FFF2-40B4-BE49-F238E27FC236}">
                    <a16:creationId xmlns:a16="http://schemas.microsoft.com/office/drawing/2014/main" id="{2F246238-D222-3FBC-2E4C-4AB9560EA67C}"/>
                  </a:ext>
                </a:extLst>
              </p:cNvPr>
              <p:cNvSpPr/>
              <p:nvPr/>
            </p:nvSpPr>
            <p:spPr>
              <a:xfrm>
                <a:off x="7186915" y="5733293"/>
                <a:ext cx="926260" cy="46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grpSp>
      </p:grpSp>
      <p:grpSp>
        <p:nvGrpSpPr>
          <p:cNvPr id="246" name="Group 245">
            <a:extLst>
              <a:ext uri="{FF2B5EF4-FFF2-40B4-BE49-F238E27FC236}">
                <a16:creationId xmlns:a16="http://schemas.microsoft.com/office/drawing/2014/main" id="{70AC8DD8-03E3-EB44-4047-E12AE8CDDCE4}"/>
              </a:ext>
            </a:extLst>
          </p:cNvPr>
          <p:cNvGrpSpPr/>
          <p:nvPr/>
        </p:nvGrpSpPr>
        <p:grpSpPr>
          <a:xfrm>
            <a:off x="6027884" y="5164098"/>
            <a:ext cx="2130379" cy="1100515"/>
            <a:chOff x="8961671" y="5171158"/>
            <a:chExt cx="2063500" cy="1029517"/>
          </a:xfrm>
        </p:grpSpPr>
        <p:pic>
          <p:nvPicPr>
            <p:cNvPr id="247" name="Picture 246">
              <a:extLst>
                <a:ext uri="{FF2B5EF4-FFF2-40B4-BE49-F238E27FC236}">
                  <a16:creationId xmlns:a16="http://schemas.microsoft.com/office/drawing/2014/main" id="{E37D1B0F-91C1-5E20-687E-9333309142E1}"/>
                </a:ext>
              </a:extLst>
            </p:cNvPr>
            <p:cNvPicPr>
              <a:picLocks noChangeAspect="1"/>
            </p:cNvPicPr>
            <p:nvPr/>
          </p:nvPicPr>
          <p:blipFill rotWithShape="1">
            <a:blip r:embed="rId13"/>
            <a:srcRect l="51045" t="42535" r="43742" b="53381"/>
            <a:stretch/>
          </p:blipFill>
          <p:spPr>
            <a:xfrm>
              <a:off x="8961671" y="5171158"/>
              <a:ext cx="1934929" cy="1003709"/>
            </a:xfrm>
            <a:prstGeom prst="rect">
              <a:avLst/>
            </a:prstGeom>
          </p:spPr>
        </p:pic>
        <p:grpSp>
          <p:nvGrpSpPr>
            <p:cNvPr id="248" name="Group 247">
              <a:extLst>
                <a:ext uri="{FF2B5EF4-FFF2-40B4-BE49-F238E27FC236}">
                  <a16:creationId xmlns:a16="http://schemas.microsoft.com/office/drawing/2014/main" id="{23385826-980A-C5B2-2AD8-D46AC779019E}"/>
                </a:ext>
              </a:extLst>
            </p:cNvPr>
            <p:cNvGrpSpPr/>
            <p:nvPr/>
          </p:nvGrpSpPr>
          <p:grpSpPr>
            <a:xfrm>
              <a:off x="10098911" y="5738288"/>
              <a:ext cx="926260" cy="462387"/>
              <a:chOff x="7186915" y="5733293"/>
              <a:chExt cx="926260" cy="462387"/>
            </a:xfrm>
          </p:grpSpPr>
          <p:cxnSp>
            <p:nvCxnSpPr>
              <p:cNvPr id="249" name="Straight Connector 248">
                <a:extLst>
                  <a:ext uri="{FF2B5EF4-FFF2-40B4-BE49-F238E27FC236}">
                    <a16:creationId xmlns:a16="http://schemas.microsoft.com/office/drawing/2014/main" id="{EA8B175B-6ADA-ADCF-DD9E-3225683F0080}"/>
                  </a:ext>
                </a:extLst>
              </p:cNvPr>
              <p:cNvCxnSpPr>
                <a:cxnSpLocks/>
              </p:cNvCxnSpPr>
              <p:nvPr/>
            </p:nvCxnSpPr>
            <p:spPr>
              <a:xfrm flipH="1">
                <a:off x="7461649" y="6157046"/>
                <a:ext cx="5049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0" name="Rectangle 249">
                <a:extLst>
                  <a:ext uri="{FF2B5EF4-FFF2-40B4-BE49-F238E27FC236}">
                    <a16:creationId xmlns:a16="http://schemas.microsoft.com/office/drawing/2014/main" id="{269AC103-3F54-BC0F-77E2-02BD10B77A5E}"/>
                  </a:ext>
                </a:extLst>
              </p:cNvPr>
              <p:cNvSpPr/>
              <p:nvPr/>
            </p:nvSpPr>
            <p:spPr>
              <a:xfrm>
                <a:off x="7186915" y="5733293"/>
                <a:ext cx="926260" cy="462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50 µm</a:t>
                </a:r>
              </a:p>
            </p:txBody>
          </p:sp>
        </p:grpSp>
      </p:grpSp>
      <p:sp>
        <p:nvSpPr>
          <p:cNvPr id="251" name="Rectangle: Rounded Corners 250">
            <a:extLst>
              <a:ext uri="{FF2B5EF4-FFF2-40B4-BE49-F238E27FC236}">
                <a16:creationId xmlns:a16="http://schemas.microsoft.com/office/drawing/2014/main" id="{4410858A-0EF8-9FA5-53C0-BF3788EBCB57}"/>
              </a:ext>
            </a:extLst>
          </p:cNvPr>
          <p:cNvSpPr/>
          <p:nvPr/>
        </p:nvSpPr>
        <p:spPr>
          <a:xfrm>
            <a:off x="9636868" y="1698546"/>
            <a:ext cx="1549062" cy="147915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Big Pore</a:t>
            </a:r>
          </a:p>
          <a:p>
            <a:pPr algn="ctr"/>
            <a:endParaRPr lang="en-GB" dirty="0"/>
          </a:p>
        </p:txBody>
      </p:sp>
      <p:sp>
        <p:nvSpPr>
          <p:cNvPr id="252" name="Rectangle: Rounded Corners 251">
            <a:extLst>
              <a:ext uri="{FF2B5EF4-FFF2-40B4-BE49-F238E27FC236}">
                <a16:creationId xmlns:a16="http://schemas.microsoft.com/office/drawing/2014/main" id="{2E3718F5-B027-D2B8-2E52-00A294B14104}"/>
              </a:ext>
            </a:extLst>
          </p:cNvPr>
          <p:cNvSpPr/>
          <p:nvPr/>
        </p:nvSpPr>
        <p:spPr>
          <a:xfrm>
            <a:off x="8167230" y="4041849"/>
            <a:ext cx="1670676" cy="7687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Medium Pore</a:t>
            </a:r>
          </a:p>
        </p:txBody>
      </p:sp>
      <p:sp>
        <p:nvSpPr>
          <p:cNvPr id="253" name="Rectangle: Rounded Corners 252">
            <a:extLst>
              <a:ext uri="{FF2B5EF4-FFF2-40B4-BE49-F238E27FC236}">
                <a16:creationId xmlns:a16="http://schemas.microsoft.com/office/drawing/2014/main" id="{1AFD7637-8EA9-6038-C42E-3808FB3F8092}"/>
              </a:ext>
            </a:extLst>
          </p:cNvPr>
          <p:cNvSpPr/>
          <p:nvPr/>
        </p:nvSpPr>
        <p:spPr>
          <a:xfrm>
            <a:off x="8215971" y="5288653"/>
            <a:ext cx="1549062" cy="7687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Small Pore</a:t>
            </a:r>
          </a:p>
        </p:txBody>
      </p:sp>
      <p:grpSp>
        <p:nvGrpSpPr>
          <p:cNvPr id="9" name="Group 8">
            <a:extLst>
              <a:ext uri="{FF2B5EF4-FFF2-40B4-BE49-F238E27FC236}">
                <a16:creationId xmlns:a16="http://schemas.microsoft.com/office/drawing/2014/main" id="{68A30D2E-AF0C-F7EE-8860-29314D88BFC3}"/>
              </a:ext>
            </a:extLst>
          </p:cNvPr>
          <p:cNvGrpSpPr/>
          <p:nvPr/>
        </p:nvGrpSpPr>
        <p:grpSpPr>
          <a:xfrm>
            <a:off x="100141" y="1250069"/>
            <a:ext cx="5412204" cy="5434882"/>
            <a:chOff x="100141" y="1250069"/>
            <a:chExt cx="5412204" cy="5434882"/>
          </a:xfrm>
        </p:grpSpPr>
        <p:grpSp>
          <p:nvGrpSpPr>
            <p:cNvPr id="7" name="Group 6">
              <a:extLst>
                <a:ext uri="{FF2B5EF4-FFF2-40B4-BE49-F238E27FC236}">
                  <a16:creationId xmlns:a16="http://schemas.microsoft.com/office/drawing/2014/main" id="{C29FF882-084C-A1F8-B3D1-C4EEFBE096EC}"/>
                </a:ext>
              </a:extLst>
            </p:cNvPr>
            <p:cNvGrpSpPr/>
            <p:nvPr/>
          </p:nvGrpSpPr>
          <p:grpSpPr>
            <a:xfrm>
              <a:off x="100141" y="1250069"/>
              <a:ext cx="5412204" cy="5434882"/>
              <a:chOff x="100141" y="1250069"/>
              <a:chExt cx="5412204" cy="5434882"/>
            </a:xfrm>
          </p:grpSpPr>
          <p:grpSp>
            <p:nvGrpSpPr>
              <p:cNvPr id="67" name="Group 66">
                <a:extLst>
                  <a:ext uri="{FF2B5EF4-FFF2-40B4-BE49-F238E27FC236}">
                    <a16:creationId xmlns:a16="http://schemas.microsoft.com/office/drawing/2014/main" id="{B5B30D9B-B525-6D7E-199B-CA6C5BBB7774}"/>
                  </a:ext>
                </a:extLst>
              </p:cNvPr>
              <p:cNvGrpSpPr/>
              <p:nvPr/>
            </p:nvGrpSpPr>
            <p:grpSpPr>
              <a:xfrm>
                <a:off x="100141" y="1250069"/>
                <a:ext cx="5412204" cy="5434882"/>
                <a:chOff x="100141" y="1250069"/>
                <a:chExt cx="5412204" cy="5434882"/>
              </a:xfrm>
            </p:grpSpPr>
            <p:pic>
              <p:nvPicPr>
                <p:cNvPr id="62" name="Picture 61">
                  <a:extLst>
                    <a:ext uri="{FF2B5EF4-FFF2-40B4-BE49-F238E27FC236}">
                      <a16:creationId xmlns:a16="http://schemas.microsoft.com/office/drawing/2014/main" id="{4F8D7186-7C50-54A0-1FCF-20A7BFEB6FA7}"/>
                    </a:ext>
                  </a:extLst>
                </p:cNvPr>
                <p:cNvPicPr>
                  <a:picLocks noChangeAspect="1"/>
                </p:cNvPicPr>
                <p:nvPr/>
              </p:nvPicPr>
              <p:blipFill rotWithShape="1">
                <a:blip r:embed="rId14"/>
                <a:srcRect l="18666" t="10516" r="20628" b="6103"/>
                <a:stretch/>
              </p:blipFill>
              <p:spPr>
                <a:xfrm>
                  <a:off x="100141" y="1250069"/>
                  <a:ext cx="5412204" cy="5434882"/>
                </a:xfrm>
                <a:prstGeom prst="rect">
                  <a:avLst/>
                </a:prstGeom>
              </p:spPr>
            </p:pic>
            <p:grpSp>
              <p:nvGrpSpPr>
                <p:cNvPr id="65" name="Group 64">
                  <a:extLst>
                    <a:ext uri="{FF2B5EF4-FFF2-40B4-BE49-F238E27FC236}">
                      <a16:creationId xmlns:a16="http://schemas.microsoft.com/office/drawing/2014/main" id="{3566E43F-2F1A-119B-1924-A01A4382E640}"/>
                    </a:ext>
                  </a:extLst>
                </p:cNvPr>
                <p:cNvGrpSpPr/>
                <p:nvPr/>
              </p:nvGrpSpPr>
              <p:grpSpPr>
                <a:xfrm>
                  <a:off x="4548054" y="6174867"/>
                  <a:ext cx="933580" cy="459465"/>
                  <a:chOff x="89780" y="1584037"/>
                  <a:chExt cx="933580" cy="459465"/>
                </a:xfrm>
              </p:grpSpPr>
              <p:cxnSp>
                <p:nvCxnSpPr>
                  <p:cNvPr id="63" name="Straight Connector 62">
                    <a:extLst>
                      <a:ext uri="{FF2B5EF4-FFF2-40B4-BE49-F238E27FC236}">
                        <a16:creationId xmlns:a16="http://schemas.microsoft.com/office/drawing/2014/main" id="{A32E870F-8CDE-331F-2909-A4112D93CD4D}"/>
                      </a:ext>
                    </a:extLst>
                  </p:cNvPr>
                  <p:cNvCxnSpPr>
                    <a:cxnSpLocks/>
                  </p:cNvCxnSpPr>
                  <p:nvPr/>
                </p:nvCxnSpPr>
                <p:spPr>
                  <a:xfrm flipH="1">
                    <a:off x="189790" y="2039336"/>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895CD447-C5B3-1514-4178-AA9B1A3C7D4D}"/>
                      </a:ext>
                    </a:extLst>
                  </p:cNvPr>
                  <p:cNvSpPr/>
                  <p:nvPr/>
                </p:nvSpPr>
                <p:spPr>
                  <a:xfrm>
                    <a:off x="89780" y="1584037"/>
                    <a:ext cx="933580" cy="459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grpSp>
            <p:sp>
              <p:nvSpPr>
                <p:cNvPr id="66" name="TextBox 65">
                  <a:extLst>
                    <a:ext uri="{FF2B5EF4-FFF2-40B4-BE49-F238E27FC236}">
                      <a16:creationId xmlns:a16="http://schemas.microsoft.com/office/drawing/2014/main" id="{56E1825B-771A-D531-BFD1-F0D65A06F64E}"/>
                    </a:ext>
                  </a:extLst>
                </p:cNvPr>
                <p:cNvSpPr txBox="1"/>
                <p:nvPr/>
              </p:nvSpPr>
              <p:spPr>
                <a:xfrm>
                  <a:off x="131716" y="1326112"/>
                  <a:ext cx="1002069" cy="954107"/>
                </a:xfrm>
                <a:prstGeom prst="rect">
                  <a:avLst/>
                </a:prstGeom>
                <a:noFill/>
              </p:spPr>
              <p:txBody>
                <a:bodyPr wrap="none" rtlCol="0">
                  <a:spAutoFit/>
                </a:bodyPr>
                <a:lstStyle/>
                <a:p>
                  <a:r>
                    <a:rPr lang="en-GB" sz="2800" dirty="0">
                      <a:solidFill>
                        <a:schemeClr val="bg1"/>
                      </a:solidFill>
                    </a:rPr>
                    <a:t>3PV S</a:t>
                  </a:r>
                </a:p>
                <a:p>
                  <a:endParaRPr lang="en-GB" sz="2800" dirty="0">
                    <a:solidFill>
                      <a:schemeClr val="bg1"/>
                    </a:solidFill>
                  </a:endParaRPr>
                </a:p>
              </p:txBody>
            </p:sp>
          </p:grpSp>
          <p:sp>
            <p:nvSpPr>
              <p:cNvPr id="4" name="Rectangle: Rounded Corners 3">
                <a:extLst>
                  <a:ext uri="{FF2B5EF4-FFF2-40B4-BE49-F238E27FC236}">
                    <a16:creationId xmlns:a16="http://schemas.microsoft.com/office/drawing/2014/main" id="{2BF12615-07FB-E4CA-A85B-6FB350DE0D2C}"/>
                  </a:ext>
                </a:extLst>
              </p:cNvPr>
              <p:cNvSpPr/>
              <p:nvPr/>
            </p:nvSpPr>
            <p:spPr>
              <a:xfrm>
                <a:off x="4462789" y="5315869"/>
                <a:ext cx="205933" cy="187274"/>
              </a:xfrm>
              <a:prstGeom prst="roundRect">
                <a:avLst>
                  <a:gd name="adj"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8" name="Rectangle: Rounded Corners 7">
              <a:extLst>
                <a:ext uri="{FF2B5EF4-FFF2-40B4-BE49-F238E27FC236}">
                  <a16:creationId xmlns:a16="http://schemas.microsoft.com/office/drawing/2014/main" id="{02CC5F2C-7D52-14E0-897C-161658042D3D}"/>
                </a:ext>
              </a:extLst>
            </p:cNvPr>
            <p:cNvSpPr/>
            <p:nvPr/>
          </p:nvSpPr>
          <p:spPr>
            <a:xfrm>
              <a:off x="4177524" y="3266553"/>
              <a:ext cx="202721" cy="194053"/>
            </a:xfrm>
            <a:prstGeom prst="roundRect">
              <a:avLst>
                <a:gd name="adj"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Tree>
    <p:extLst>
      <p:ext uri="{BB962C8B-B14F-4D97-AF65-F5344CB8AC3E}">
        <p14:creationId xmlns:p14="http://schemas.microsoft.com/office/powerpoint/2010/main" val="27272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2" grpId="0" animBg="1"/>
      <p:bldP spid="2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3" y="517378"/>
            <a:ext cx="11204551" cy="989732"/>
          </a:xfrm>
        </p:spPr>
        <p:txBody>
          <a:bodyPr/>
          <a:lstStyle/>
          <a:p>
            <a:r>
              <a:rPr lang="en-GB" sz="2800" dirty="0"/>
              <a:t>Contact angle distribution: A wide distribution indicating mixed-wettability </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6" name="Content Placeholder 5">
            <a:extLst>
              <a:ext uri="{FF2B5EF4-FFF2-40B4-BE49-F238E27FC236}">
                <a16:creationId xmlns:a16="http://schemas.microsoft.com/office/drawing/2014/main" id="{486693E3-969F-4C2D-B755-ABEFA035411F}"/>
              </a:ext>
            </a:extLst>
          </p:cNvPr>
          <p:cNvGraphicFramePr>
            <a:graphicFrameLocks noGrp="1"/>
          </p:cNvGraphicFramePr>
          <p:nvPr>
            <p:ph idx="1"/>
            <p:extLst>
              <p:ext uri="{D42A27DB-BD31-4B8C-83A1-F6EECF244321}">
                <p14:modId xmlns:p14="http://schemas.microsoft.com/office/powerpoint/2010/main" val="2574971584"/>
              </p:ext>
            </p:extLst>
          </p:nvPr>
        </p:nvGraphicFramePr>
        <p:xfrm>
          <a:off x="838200" y="1825625"/>
          <a:ext cx="7307094" cy="435451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24FBA8A2-0D27-691E-A82C-C95B94CC003D}"/>
              </a:ext>
            </a:extLst>
          </p:cNvPr>
          <p:cNvGrpSpPr/>
          <p:nvPr/>
        </p:nvGrpSpPr>
        <p:grpSpPr>
          <a:xfrm>
            <a:off x="7579403" y="1405735"/>
            <a:ext cx="4330623" cy="4241764"/>
            <a:chOff x="128015" y="1354857"/>
            <a:chExt cx="5384143" cy="5443273"/>
          </a:xfrm>
        </p:grpSpPr>
        <p:grpSp>
          <p:nvGrpSpPr>
            <p:cNvPr id="8" name="Group 7">
              <a:extLst>
                <a:ext uri="{FF2B5EF4-FFF2-40B4-BE49-F238E27FC236}">
                  <a16:creationId xmlns:a16="http://schemas.microsoft.com/office/drawing/2014/main" id="{861B5392-BEF6-6E47-431E-F0A01E02BF57}"/>
                </a:ext>
              </a:extLst>
            </p:cNvPr>
            <p:cNvGrpSpPr/>
            <p:nvPr/>
          </p:nvGrpSpPr>
          <p:grpSpPr>
            <a:xfrm>
              <a:off x="128015" y="1354857"/>
              <a:ext cx="5384143" cy="5443273"/>
              <a:chOff x="128015" y="1346453"/>
              <a:chExt cx="5384143" cy="5451677"/>
            </a:xfrm>
          </p:grpSpPr>
          <p:pic>
            <p:nvPicPr>
              <p:cNvPr id="12" name="Picture 11">
                <a:extLst>
                  <a:ext uri="{FF2B5EF4-FFF2-40B4-BE49-F238E27FC236}">
                    <a16:creationId xmlns:a16="http://schemas.microsoft.com/office/drawing/2014/main" id="{7A4C13C3-A101-568D-30C7-28DDC544448C}"/>
                  </a:ext>
                </a:extLst>
              </p:cNvPr>
              <p:cNvPicPr>
                <a:picLocks noChangeAspect="1"/>
              </p:cNvPicPr>
              <p:nvPr/>
            </p:nvPicPr>
            <p:blipFill rotWithShape="1">
              <a:blip r:embed="rId4"/>
              <a:srcRect l="18666" t="10516" r="20628" b="6103"/>
              <a:stretch/>
            </p:blipFill>
            <p:spPr>
              <a:xfrm>
                <a:off x="128015" y="1346453"/>
                <a:ext cx="5384143" cy="5451677"/>
              </a:xfrm>
              <a:prstGeom prst="rect">
                <a:avLst/>
              </a:prstGeom>
            </p:spPr>
          </p:pic>
          <p:sp>
            <p:nvSpPr>
              <p:cNvPr id="16" name="TextBox 15">
                <a:extLst>
                  <a:ext uri="{FF2B5EF4-FFF2-40B4-BE49-F238E27FC236}">
                    <a16:creationId xmlns:a16="http://schemas.microsoft.com/office/drawing/2014/main" id="{49096E30-3CE6-8263-FD39-088EACAC5111}"/>
                  </a:ext>
                </a:extLst>
              </p:cNvPr>
              <p:cNvSpPr txBox="1"/>
              <p:nvPr/>
            </p:nvSpPr>
            <p:spPr>
              <a:xfrm>
                <a:off x="128015" y="1354856"/>
                <a:ext cx="1211509" cy="672462"/>
              </a:xfrm>
              <a:prstGeom prst="rect">
                <a:avLst/>
              </a:prstGeom>
              <a:noFill/>
            </p:spPr>
            <p:txBody>
              <a:bodyPr wrap="square" rtlCol="0">
                <a:spAutoFit/>
              </a:bodyPr>
              <a:lstStyle/>
              <a:p>
                <a:r>
                  <a:rPr lang="en-GB" sz="2800" dirty="0">
                    <a:solidFill>
                      <a:schemeClr val="bg1"/>
                    </a:solidFill>
                  </a:rPr>
                  <a:t>BSF</a:t>
                </a:r>
              </a:p>
            </p:txBody>
          </p:sp>
        </p:grpSp>
        <p:cxnSp>
          <p:nvCxnSpPr>
            <p:cNvPr id="9" name="Straight Connector 8">
              <a:extLst>
                <a:ext uri="{FF2B5EF4-FFF2-40B4-BE49-F238E27FC236}">
                  <a16:creationId xmlns:a16="http://schemas.microsoft.com/office/drawing/2014/main" id="{05DDC00A-F167-CFAD-FED9-559E2BAA4808}"/>
                </a:ext>
              </a:extLst>
            </p:cNvPr>
            <p:cNvCxnSpPr>
              <a:cxnSpLocks/>
            </p:cNvCxnSpPr>
            <p:nvPr/>
          </p:nvCxnSpPr>
          <p:spPr>
            <a:xfrm flipH="1">
              <a:off x="4644364" y="6668364"/>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4B48DA0-D868-D441-58E0-B6352352373A}"/>
                </a:ext>
              </a:extLst>
            </p:cNvPr>
            <p:cNvSpPr/>
            <p:nvPr/>
          </p:nvSpPr>
          <p:spPr>
            <a:xfrm>
              <a:off x="4578578" y="6205734"/>
              <a:ext cx="933580" cy="46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grpSp>
      <p:grpSp>
        <p:nvGrpSpPr>
          <p:cNvPr id="18" name="Group 17">
            <a:extLst>
              <a:ext uri="{FF2B5EF4-FFF2-40B4-BE49-F238E27FC236}">
                <a16:creationId xmlns:a16="http://schemas.microsoft.com/office/drawing/2014/main" id="{2CF13F9D-D855-39FD-8A89-D2A978B50035}"/>
              </a:ext>
            </a:extLst>
          </p:cNvPr>
          <p:cNvGrpSpPr/>
          <p:nvPr/>
        </p:nvGrpSpPr>
        <p:grpSpPr>
          <a:xfrm>
            <a:off x="7579403" y="1412273"/>
            <a:ext cx="4350216" cy="4235226"/>
            <a:chOff x="128015" y="1330181"/>
            <a:chExt cx="5408502" cy="5476340"/>
          </a:xfrm>
        </p:grpSpPr>
        <p:pic>
          <p:nvPicPr>
            <p:cNvPr id="19" name="Picture 18">
              <a:extLst>
                <a:ext uri="{FF2B5EF4-FFF2-40B4-BE49-F238E27FC236}">
                  <a16:creationId xmlns:a16="http://schemas.microsoft.com/office/drawing/2014/main" id="{B36C7FD8-C7F8-013D-A4E5-062BB830F6B1}"/>
                </a:ext>
              </a:extLst>
            </p:cNvPr>
            <p:cNvPicPr>
              <a:picLocks noChangeAspect="1"/>
            </p:cNvPicPr>
            <p:nvPr/>
          </p:nvPicPr>
          <p:blipFill rotWithShape="1">
            <a:blip r:embed="rId5"/>
            <a:srcRect l="18666" t="10516" r="20628" b="6103"/>
            <a:stretch/>
          </p:blipFill>
          <p:spPr>
            <a:xfrm>
              <a:off x="128015" y="1330181"/>
              <a:ext cx="5408502" cy="5476340"/>
            </a:xfrm>
            <a:prstGeom prst="rect">
              <a:avLst/>
            </a:prstGeom>
          </p:spPr>
        </p:pic>
        <p:sp>
          <p:nvSpPr>
            <p:cNvPr id="20" name="TextBox 19">
              <a:extLst>
                <a:ext uri="{FF2B5EF4-FFF2-40B4-BE49-F238E27FC236}">
                  <a16:creationId xmlns:a16="http://schemas.microsoft.com/office/drawing/2014/main" id="{070BE0E6-A672-FABE-CEE6-46AD5DA4A6A2}"/>
                </a:ext>
              </a:extLst>
            </p:cNvPr>
            <p:cNvSpPr txBox="1"/>
            <p:nvPr/>
          </p:nvSpPr>
          <p:spPr>
            <a:xfrm>
              <a:off x="152374" y="1363247"/>
              <a:ext cx="973215" cy="523220"/>
            </a:xfrm>
            <a:prstGeom prst="rect">
              <a:avLst/>
            </a:prstGeom>
            <a:noFill/>
          </p:spPr>
          <p:txBody>
            <a:bodyPr wrap="none" rtlCol="0">
              <a:spAutoFit/>
            </a:bodyPr>
            <a:lstStyle/>
            <a:p>
              <a:r>
                <a:rPr lang="en-GB" sz="2800" dirty="0">
                  <a:solidFill>
                    <a:schemeClr val="bg1"/>
                  </a:solidFill>
                </a:rPr>
                <a:t>1PV</a:t>
              </a:r>
              <a:r>
                <a:rPr lang="en-GB" dirty="0">
                  <a:solidFill>
                    <a:schemeClr val="bg1"/>
                  </a:solidFill>
                </a:rPr>
                <a:t> </a:t>
              </a:r>
              <a:r>
                <a:rPr lang="en-GB" sz="2800" dirty="0">
                  <a:solidFill>
                    <a:schemeClr val="bg1"/>
                  </a:solidFill>
                </a:rPr>
                <a:t>S</a:t>
              </a:r>
              <a:endParaRPr lang="en-GB" dirty="0">
                <a:solidFill>
                  <a:schemeClr val="bg1"/>
                </a:solidFill>
              </a:endParaRPr>
            </a:p>
          </p:txBody>
        </p:sp>
        <p:grpSp>
          <p:nvGrpSpPr>
            <p:cNvPr id="21" name="Group 20">
              <a:extLst>
                <a:ext uri="{FF2B5EF4-FFF2-40B4-BE49-F238E27FC236}">
                  <a16:creationId xmlns:a16="http://schemas.microsoft.com/office/drawing/2014/main" id="{AECB237F-0DF6-7E67-7B4F-0CB10C1A3252}"/>
                </a:ext>
              </a:extLst>
            </p:cNvPr>
            <p:cNvGrpSpPr/>
            <p:nvPr/>
          </p:nvGrpSpPr>
          <p:grpSpPr>
            <a:xfrm>
              <a:off x="4568712" y="6205734"/>
              <a:ext cx="933580" cy="462630"/>
              <a:chOff x="4703332" y="5586075"/>
              <a:chExt cx="933580" cy="462630"/>
            </a:xfrm>
          </p:grpSpPr>
          <p:cxnSp>
            <p:nvCxnSpPr>
              <p:cNvPr id="22" name="Straight Connector 21">
                <a:extLst>
                  <a:ext uri="{FF2B5EF4-FFF2-40B4-BE49-F238E27FC236}">
                    <a16:creationId xmlns:a16="http://schemas.microsoft.com/office/drawing/2014/main" id="{A7C49AAD-B6DC-9695-A926-2A7047C0D323}"/>
                  </a:ext>
                </a:extLst>
              </p:cNvPr>
              <p:cNvCxnSpPr>
                <a:cxnSpLocks/>
              </p:cNvCxnSpPr>
              <p:nvPr/>
            </p:nvCxnSpPr>
            <p:spPr>
              <a:xfrm flipH="1">
                <a:off x="4803342" y="6044511"/>
                <a:ext cx="7822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A186CF5-1C3F-0F50-4A4D-62FE67ECE707}"/>
                  </a:ext>
                </a:extLst>
              </p:cNvPr>
              <p:cNvSpPr/>
              <p:nvPr/>
            </p:nvSpPr>
            <p:spPr>
              <a:xfrm>
                <a:off x="4703332" y="5586075"/>
                <a:ext cx="933580" cy="462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1mm</a:t>
                </a:r>
              </a:p>
            </p:txBody>
          </p:sp>
        </p:grpSp>
      </p:grpSp>
      <p:grpSp>
        <p:nvGrpSpPr>
          <p:cNvPr id="45" name="Group 44">
            <a:extLst>
              <a:ext uri="{FF2B5EF4-FFF2-40B4-BE49-F238E27FC236}">
                <a16:creationId xmlns:a16="http://schemas.microsoft.com/office/drawing/2014/main" id="{A7585F0F-AC66-8C6E-CE65-69D66C63D39D}"/>
              </a:ext>
            </a:extLst>
          </p:cNvPr>
          <p:cNvGrpSpPr/>
          <p:nvPr/>
        </p:nvGrpSpPr>
        <p:grpSpPr>
          <a:xfrm>
            <a:off x="9291600" y="2309760"/>
            <a:ext cx="2119175" cy="3223745"/>
            <a:chOff x="9291600" y="2309760"/>
            <a:chExt cx="2119175" cy="3223745"/>
          </a:xfrm>
        </p:grpSpPr>
        <p:sp>
          <p:nvSpPr>
            <p:cNvPr id="36" name="Oval 35">
              <a:extLst>
                <a:ext uri="{FF2B5EF4-FFF2-40B4-BE49-F238E27FC236}">
                  <a16:creationId xmlns:a16="http://schemas.microsoft.com/office/drawing/2014/main" id="{DF3A5A64-0CE2-BBDB-C947-775AD1FD6513}"/>
                </a:ext>
              </a:extLst>
            </p:cNvPr>
            <p:cNvSpPr/>
            <p:nvPr/>
          </p:nvSpPr>
          <p:spPr>
            <a:xfrm>
              <a:off x="10385404" y="2309760"/>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039A4D1-C353-4314-0A77-9DD3BF4719A3}"/>
                </a:ext>
              </a:extLst>
            </p:cNvPr>
            <p:cNvSpPr/>
            <p:nvPr/>
          </p:nvSpPr>
          <p:spPr>
            <a:xfrm>
              <a:off x="11188784" y="3451103"/>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2D2774F7-BEDD-EBD7-7D6A-EF38A0FFD6C8}"/>
                </a:ext>
              </a:extLst>
            </p:cNvPr>
            <p:cNvSpPr/>
            <p:nvPr/>
          </p:nvSpPr>
          <p:spPr>
            <a:xfrm>
              <a:off x="11113630" y="2790173"/>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6B0F38F9-B724-E5EE-08BA-057CDC617876}"/>
                </a:ext>
              </a:extLst>
            </p:cNvPr>
            <p:cNvSpPr/>
            <p:nvPr/>
          </p:nvSpPr>
          <p:spPr>
            <a:xfrm>
              <a:off x="11213967" y="3776934"/>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48866D82-13F8-61C1-50E0-E5F37C0C5CD9}"/>
                </a:ext>
              </a:extLst>
            </p:cNvPr>
            <p:cNvSpPr/>
            <p:nvPr/>
          </p:nvSpPr>
          <p:spPr>
            <a:xfrm>
              <a:off x="10691164" y="4782039"/>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510A2BA6-D96F-8196-FF44-7AA6563D8DA9}"/>
                </a:ext>
              </a:extLst>
            </p:cNvPr>
            <p:cNvSpPr/>
            <p:nvPr/>
          </p:nvSpPr>
          <p:spPr>
            <a:xfrm>
              <a:off x="9646310" y="3904477"/>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EB852FE6-84E2-092A-7805-6F2C6DF5D25F}"/>
                </a:ext>
              </a:extLst>
            </p:cNvPr>
            <p:cNvSpPr/>
            <p:nvPr/>
          </p:nvSpPr>
          <p:spPr>
            <a:xfrm>
              <a:off x="10523626" y="4515720"/>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34FBC45-F271-FA5C-2CAF-EDEB4F310F19}"/>
                </a:ext>
              </a:extLst>
            </p:cNvPr>
            <p:cNvSpPr/>
            <p:nvPr/>
          </p:nvSpPr>
          <p:spPr>
            <a:xfrm>
              <a:off x="9291600" y="5336697"/>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2E96D7B6-7040-6751-FEFD-3F599E4BDCA1}"/>
              </a:ext>
            </a:extLst>
          </p:cNvPr>
          <p:cNvGrpSpPr/>
          <p:nvPr/>
        </p:nvGrpSpPr>
        <p:grpSpPr>
          <a:xfrm>
            <a:off x="9290649" y="2308808"/>
            <a:ext cx="2119175" cy="3223745"/>
            <a:chOff x="9291600" y="2309760"/>
            <a:chExt cx="2119175" cy="3223745"/>
          </a:xfrm>
        </p:grpSpPr>
        <p:sp>
          <p:nvSpPr>
            <p:cNvPr id="47" name="Oval 46">
              <a:extLst>
                <a:ext uri="{FF2B5EF4-FFF2-40B4-BE49-F238E27FC236}">
                  <a16:creationId xmlns:a16="http://schemas.microsoft.com/office/drawing/2014/main" id="{F903D8D6-38CA-7840-47AD-BF08966524EA}"/>
                </a:ext>
              </a:extLst>
            </p:cNvPr>
            <p:cNvSpPr/>
            <p:nvPr/>
          </p:nvSpPr>
          <p:spPr>
            <a:xfrm>
              <a:off x="10385404" y="2309760"/>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2986013-10DB-6063-AD87-2FAA35F2AE2F}"/>
                </a:ext>
              </a:extLst>
            </p:cNvPr>
            <p:cNvSpPr/>
            <p:nvPr/>
          </p:nvSpPr>
          <p:spPr>
            <a:xfrm>
              <a:off x="11188784" y="3451103"/>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A1E825D0-441F-76B5-7072-25ABCF6B332E}"/>
                </a:ext>
              </a:extLst>
            </p:cNvPr>
            <p:cNvSpPr/>
            <p:nvPr/>
          </p:nvSpPr>
          <p:spPr>
            <a:xfrm>
              <a:off x="11113630" y="2790173"/>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6104FBE2-2792-106E-4F5A-5E44B89A30E6}"/>
                </a:ext>
              </a:extLst>
            </p:cNvPr>
            <p:cNvSpPr/>
            <p:nvPr/>
          </p:nvSpPr>
          <p:spPr>
            <a:xfrm>
              <a:off x="11213967" y="3776934"/>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29C6647-D6DF-B539-A140-1A32F271CCED}"/>
                </a:ext>
              </a:extLst>
            </p:cNvPr>
            <p:cNvSpPr/>
            <p:nvPr/>
          </p:nvSpPr>
          <p:spPr>
            <a:xfrm>
              <a:off x="10691164" y="4782039"/>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C0BE767-8118-8332-30F4-F72A6A2C59F4}"/>
                </a:ext>
              </a:extLst>
            </p:cNvPr>
            <p:cNvSpPr/>
            <p:nvPr/>
          </p:nvSpPr>
          <p:spPr>
            <a:xfrm>
              <a:off x="9646310" y="3904477"/>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681CCC23-8F1F-9921-B230-DC3C160563BD}"/>
                </a:ext>
              </a:extLst>
            </p:cNvPr>
            <p:cNvSpPr/>
            <p:nvPr/>
          </p:nvSpPr>
          <p:spPr>
            <a:xfrm>
              <a:off x="10523626" y="4515720"/>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425C729-8103-38DF-82C9-26818EA50457}"/>
                </a:ext>
              </a:extLst>
            </p:cNvPr>
            <p:cNvSpPr/>
            <p:nvPr/>
          </p:nvSpPr>
          <p:spPr>
            <a:xfrm>
              <a:off x="9291600" y="5336697"/>
              <a:ext cx="196808" cy="1968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TextBox 1">
            <a:extLst>
              <a:ext uri="{FF2B5EF4-FFF2-40B4-BE49-F238E27FC236}">
                <a16:creationId xmlns:a16="http://schemas.microsoft.com/office/drawing/2014/main" id="{B97A38CF-9B38-9C3B-5C43-52C6A17A5E44}"/>
              </a:ext>
            </a:extLst>
          </p:cNvPr>
          <p:cNvSpPr txBox="1"/>
          <p:nvPr/>
        </p:nvSpPr>
        <p:spPr>
          <a:xfrm>
            <a:off x="1696746" y="2073019"/>
            <a:ext cx="2098332" cy="12645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b="1" dirty="0">
                <a:solidFill>
                  <a:srgbClr val="70AD47"/>
                </a:solidFill>
              </a:rPr>
              <a:t>BSF</a:t>
            </a:r>
            <a:r>
              <a:rPr lang="en-GB" sz="1800" b="1" dirty="0"/>
              <a:t> </a:t>
            </a:r>
            <a:r>
              <a:rPr lang="en-GB" sz="1800" b="1" dirty="0">
                <a:solidFill>
                  <a:srgbClr val="70AD47"/>
                </a:solidFill>
              </a:rPr>
              <a:t>= 98º ±24.3º</a:t>
            </a:r>
          </a:p>
          <a:p>
            <a:r>
              <a:rPr lang="en-GB" sz="1800" b="1" dirty="0">
                <a:solidFill>
                  <a:schemeClr val="accent5">
                    <a:lumMod val="75000"/>
                  </a:schemeClr>
                </a:solidFill>
              </a:rPr>
              <a:t>1PV S = 110º ±23.3º</a:t>
            </a:r>
          </a:p>
          <a:p>
            <a:r>
              <a:rPr lang="en-GB" sz="1800" b="1" dirty="0">
                <a:solidFill>
                  <a:schemeClr val="accent2">
                    <a:lumMod val="75000"/>
                  </a:schemeClr>
                </a:solidFill>
              </a:rPr>
              <a:t>2PV S  = 100º ±24.8º</a:t>
            </a:r>
          </a:p>
          <a:p>
            <a:r>
              <a:rPr lang="en-GB" sz="1800" b="1" dirty="0">
                <a:solidFill>
                  <a:schemeClr val="bg1">
                    <a:lumMod val="50000"/>
                  </a:schemeClr>
                </a:solidFill>
              </a:rPr>
              <a:t>3PV S  = 96º ±23.7º</a:t>
            </a:r>
          </a:p>
          <a:p>
            <a:endParaRPr lang="en-GB" sz="1800" b="1" dirty="0">
              <a:solidFill>
                <a:srgbClr val="70AD47"/>
              </a:solidFill>
            </a:endParaRPr>
          </a:p>
        </p:txBody>
      </p:sp>
    </p:spTree>
    <p:extLst>
      <p:ext uri="{BB962C8B-B14F-4D97-AF65-F5344CB8AC3E}">
        <p14:creationId xmlns:p14="http://schemas.microsoft.com/office/powerpoint/2010/main" val="12437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 calcmode="lin" valueType="num">
                                      <p:cBhvr additive="base">
                                        <p:cTn id="7" dur="500" fill="hold"/>
                                        <p:tgtEl>
                                          <p:spTgt spid="6">
                                            <p:graphicEl>
                                              <a:chart seriesIdx="-3" categoryIdx="-3" bldStep="gridLegen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graphicEl>
                                              <a:chart seriesIdx="0" categoryIdx="-4" bldStep="series"/>
                                            </p:graphicEl>
                                          </p:spTgt>
                                        </p:tgtEl>
                                        <p:attrNameLst>
                                          <p:attrName>style.visibility</p:attrName>
                                        </p:attrNameLst>
                                      </p:cBhvr>
                                      <p:to>
                                        <p:strVal val="visible"/>
                                      </p:to>
                                    </p:set>
                                    <p:anim calcmode="lin" valueType="num">
                                      <p:cBhvr additive="base">
                                        <p:cTn id="13" dur="500" fill="hold"/>
                                        <p:tgtEl>
                                          <p:spTgt spid="6">
                                            <p:graphicEl>
                                              <a:chart seriesIdx="0" categoryIdx="-4" bldStep="series"/>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graphicEl>
                                              <a:chart seriesIdx="1" categoryIdx="-4" bldStep="series"/>
                                            </p:graphicEl>
                                          </p:spTgt>
                                        </p:tgtEl>
                                        <p:attrNameLst>
                                          <p:attrName>style.visibility</p:attrName>
                                        </p:attrNameLst>
                                      </p:cBhvr>
                                      <p:to>
                                        <p:strVal val="visible"/>
                                      </p:to>
                                    </p:set>
                                    <p:anim calcmode="lin" valueType="num">
                                      <p:cBhvr additive="base">
                                        <p:cTn id="22" dur="500" fill="hold"/>
                                        <p:tgtEl>
                                          <p:spTgt spid="6">
                                            <p:graphicEl>
                                              <a:chart seriesIdx="1"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heel(1)">
                                      <p:cBhvr>
                                        <p:cTn id="35" dur="20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heel(1)">
                                      <p:cBhvr>
                                        <p:cTn id="44" dur="20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graphicEl>
                                              <a:chart seriesIdx="2" categoryIdx="-4" bldStep="series"/>
                                            </p:graphicEl>
                                          </p:spTgt>
                                        </p:tgtEl>
                                        <p:attrNameLst>
                                          <p:attrName>style.visibility</p:attrName>
                                        </p:attrNameLst>
                                      </p:cBhvr>
                                      <p:to>
                                        <p:strVal val="visible"/>
                                      </p:to>
                                    </p:set>
                                    <p:anim calcmode="lin" valueType="num">
                                      <p:cBhvr additive="base">
                                        <p:cTn id="49" dur="500" fill="hold"/>
                                        <p:tgtEl>
                                          <p:spTgt spid="6">
                                            <p:graphicEl>
                                              <a:chart seriesIdx="2" categoryIdx="-4" bldStep="series"/>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6">
                                            <p:graphicEl>
                                              <a:chart seriesIdx="3" categoryIdx="-4" bldStep="series"/>
                                            </p:graphicEl>
                                          </p:spTgt>
                                        </p:tgtEl>
                                        <p:attrNameLst>
                                          <p:attrName>style.visibility</p:attrName>
                                        </p:attrNameLst>
                                      </p:cBhvr>
                                      <p:to>
                                        <p:strVal val="visible"/>
                                      </p:to>
                                    </p:set>
                                    <p:anim calcmode="lin" valueType="num">
                                      <p:cBhvr additive="base">
                                        <p:cTn id="58" dur="500" fill="hold"/>
                                        <p:tgtEl>
                                          <p:spTgt spid="6">
                                            <p:graphicEl>
                                              <a:chart seriesIdx="3" categoryIdx="-4" bldStep="series"/>
                                            </p:graphic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6">
                                            <p:graphicEl>
                                              <a:chart seriesIdx="3" categoryIdx="-4" bldStep="series"/>
                                            </p:graphicEl>
                                          </p:spTgt>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5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4" y="517378"/>
            <a:ext cx="10515600" cy="989732"/>
          </a:xfrm>
        </p:spPr>
        <p:txBody>
          <a:bodyPr/>
          <a:lstStyle/>
          <a:p>
            <a:r>
              <a:rPr lang="en-GB" sz="2800" dirty="0"/>
              <a:t>Mean Curvature Analysis </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3" name="Content Placeholder 2">
            <a:extLst>
              <a:ext uri="{FF2B5EF4-FFF2-40B4-BE49-F238E27FC236}">
                <a16:creationId xmlns:a16="http://schemas.microsoft.com/office/drawing/2014/main" id="{898E18EE-5765-4074-A1E8-797B3B107A27}"/>
              </a:ext>
            </a:extLst>
          </p:cNvPr>
          <p:cNvGraphicFramePr>
            <a:graphicFrameLocks noGrp="1"/>
          </p:cNvGraphicFramePr>
          <p:nvPr>
            <p:ph idx="1"/>
            <p:extLst>
              <p:ext uri="{D42A27DB-BD31-4B8C-83A1-F6EECF244321}">
                <p14:modId xmlns:p14="http://schemas.microsoft.com/office/powerpoint/2010/main" val="276087430"/>
              </p:ext>
            </p:extLst>
          </p:nvPr>
        </p:nvGraphicFramePr>
        <p:xfrm>
          <a:off x="838200" y="1825625"/>
          <a:ext cx="10515600" cy="4354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4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 calcmode="lin" valueType="num">
                                      <p:cBhvr additive="base">
                                        <p:cTn id="7" dur="500" fill="hold"/>
                                        <p:tgtEl>
                                          <p:spTgt spid="3">
                                            <p:graphicEl>
                                              <a:chart seriesIdx="-3" categoryIdx="-3" bldStep="gridLegen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graphicEl>
                                              <a:chart seriesIdx="0" categoryIdx="-4" bldStep="series"/>
                                            </p:graphicEl>
                                          </p:spTgt>
                                        </p:tgtEl>
                                        <p:attrNameLst>
                                          <p:attrName>style.visibility</p:attrName>
                                        </p:attrNameLst>
                                      </p:cBhvr>
                                      <p:to>
                                        <p:strVal val="visible"/>
                                      </p:to>
                                    </p:set>
                                    <p:anim calcmode="lin" valueType="num">
                                      <p:cBhvr additive="base">
                                        <p:cTn id="13" dur="500" fill="hold"/>
                                        <p:tgtEl>
                                          <p:spTgt spid="3">
                                            <p:graphicEl>
                                              <a:chart seriesIdx="0" categoryIdx="-4" bldStep="series"/>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graphicEl>
                                              <a:chart seriesIdx="1" categoryIdx="-4" bldStep="series"/>
                                            </p:graphicEl>
                                          </p:spTgt>
                                        </p:tgtEl>
                                        <p:attrNameLst>
                                          <p:attrName>style.visibility</p:attrName>
                                        </p:attrNameLst>
                                      </p:cBhvr>
                                      <p:to>
                                        <p:strVal val="visible"/>
                                      </p:to>
                                    </p:set>
                                    <p:anim calcmode="lin" valueType="num">
                                      <p:cBhvr additive="base">
                                        <p:cTn id="19" dur="500" fill="hold"/>
                                        <p:tgtEl>
                                          <p:spTgt spid="3">
                                            <p:graphicEl>
                                              <a:chart seriesIdx="1"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graphicEl>
                                              <a:chart seriesIdx="2" categoryIdx="-4" bldStep="series"/>
                                            </p:graphicEl>
                                          </p:spTgt>
                                        </p:tgtEl>
                                        <p:attrNameLst>
                                          <p:attrName>style.visibility</p:attrName>
                                        </p:attrNameLst>
                                      </p:cBhvr>
                                      <p:to>
                                        <p:strVal val="visible"/>
                                      </p:to>
                                    </p:set>
                                    <p:anim calcmode="lin" valueType="num">
                                      <p:cBhvr additive="base">
                                        <p:cTn id="25" dur="500" fill="hold"/>
                                        <p:tgtEl>
                                          <p:spTgt spid="3">
                                            <p:graphicEl>
                                              <a:chart seriesIdx="2" categoryIdx="-4" bldStep="series"/>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graphicEl>
                                              <a:chart seriesIdx="3" categoryIdx="-4" bldStep="series"/>
                                            </p:graphicEl>
                                          </p:spTgt>
                                        </p:tgtEl>
                                        <p:attrNameLst>
                                          <p:attrName>style.visibility</p:attrName>
                                        </p:attrNameLst>
                                      </p:cBhvr>
                                      <p:to>
                                        <p:strVal val="visible"/>
                                      </p:to>
                                    </p:set>
                                    <p:anim calcmode="lin" valueType="num">
                                      <p:cBhvr additive="base">
                                        <p:cTn id="31" dur="500" fill="hold"/>
                                        <p:tgtEl>
                                          <p:spTgt spid="3">
                                            <p:graphicEl>
                                              <a:chart seriesIdx="3" categoryIdx="-4" bldStep="series"/>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graphicEl>
                                              <a:chart seriesIdx="3" categoryIdx="-4" bldStep="series"/>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4" y="517378"/>
            <a:ext cx="10515600" cy="989732"/>
          </a:xfrm>
        </p:spPr>
        <p:txBody>
          <a:bodyPr/>
          <a:lstStyle/>
          <a:p>
            <a:r>
              <a:rPr lang="en-GB" sz="2800" dirty="0"/>
              <a:t>Capillary pressure analysis (</a:t>
            </a:r>
            <a:r>
              <a:rPr lang="en-GB" sz="2800" i="1" dirty="0"/>
              <a:t>P</a:t>
            </a:r>
            <a:r>
              <a:rPr lang="en-GB" sz="2800" i="1" baseline="-25000" dirty="0"/>
              <a:t>c</a:t>
            </a:r>
            <a:r>
              <a:rPr lang="en-GB" sz="2800" i="1" dirty="0"/>
              <a:t> = </a:t>
            </a:r>
            <a:r>
              <a:rPr lang="en-GB" sz="2800" i="1" dirty="0" err="1">
                <a:latin typeface="Symbol" panose="05050102010706020507" pitchFamily="18" charset="2"/>
              </a:rPr>
              <a:t>sk</a:t>
            </a:r>
            <a:r>
              <a:rPr lang="en-GB" sz="2800" dirty="0"/>
              <a:t>): not consistent with a classical function, so must be associated with a wettability change</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graphicFrame>
        <p:nvGraphicFramePr>
          <p:cNvPr id="3" name="Content Placeholder 2">
            <a:extLst>
              <a:ext uri="{FF2B5EF4-FFF2-40B4-BE49-F238E27FC236}">
                <a16:creationId xmlns:a16="http://schemas.microsoft.com/office/drawing/2014/main" id="{D7305962-7F12-BAAF-AEC1-63A5980F1E68}"/>
              </a:ext>
            </a:extLst>
          </p:cNvPr>
          <p:cNvGraphicFramePr>
            <a:graphicFrameLocks noGrp="1"/>
          </p:cNvGraphicFramePr>
          <p:nvPr>
            <p:ph idx="1"/>
            <p:extLst>
              <p:ext uri="{D42A27DB-BD31-4B8C-83A1-F6EECF244321}">
                <p14:modId xmlns:p14="http://schemas.microsoft.com/office/powerpoint/2010/main" val="249143214"/>
              </p:ext>
            </p:extLst>
          </p:nvPr>
        </p:nvGraphicFramePr>
        <p:xfrm>
          <a:off x="838200" y="1825625"/>
          <a:ext cx="10140974" cy="435451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a:extLst>
              <a:ext uri="{FF2B5EF4-FFF2-40B4-BE49-F238E27FC236}">
                <a16:creationId xmlns:a16="http://schemas.microsoft.com/office/drawing/2014/main" id="{83F87734-9427-03E7-745E-4162DA0D230F}"/>
              </a:ext>
            </a:extLst>
          </p:cNvPr>
          <p:cNvSpPr txBox="1"/>
          <p:nvPr/>
        </p:nvSpPr>
        <p:spPr>
          <a:xfrm>
            <a:off x="1812379" y="4820521"/>
            <a:ext cx="618933" cy="4461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1" dirty="0"/>
              <a:t>BSF</a:t>
            </a:r>
            <a:endParaRPr lang="en-GB" sz="1100" b="1" dirty="0"/>
          </a:p>
        </p:txBody>
      </p:sp>
      <p:sp>
        <p:nvSpPr>
          <p:cNvPr id="7" name="TextBox 1">
            <a:extLst>
              <a:ext uri="{FF2B5EF4-FFF2-40B4-BE49-F238E27FC236}">
                <a16:creationId xmlns:a16="http://schemas.microsoft.com/office/drawing/2014/main" id="{4D8733FA-69CA-61CB-482C-1638FC5AA64E}"/>
              </a:ext>
            </a:extLst>
          </p:cNvPr>
          <p:cNvSpPr txBox="1"/>
          <p:nvPr/>
        </p:nvSpPr>
        <p:spPr>
          <a:xfrm>
            <a:off x="7755979" y="2732996"/>
            <a:ext cx="991072" cy="4461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1" dirty="0"/>
              <a:t>1PV S</a:t>
            </a:r>
            <a:endParaRPr lang="en-GB" sz="1100" b="1" dirty="0"/>
          </a:p>
        </p:txBody>
      </p:sp>
      <p:sp>
        <p:nvSpPr>
          <p:cNvPr id="8" name="TextBox 1">
            <a:extLst>
              <a:ext uri="{FF2B5EF4-FFF2-40B4-BE49-F238E27FC236}">
                <a16:creationId xmlns:a16="http://schemas.microsoft.com/office/drawing/2014/main" id="{4BA67D9B-BC08-E1DF-9B51-D91AE16229BB}"/>
              </a:ext>
            </a:extLst>
          </p:cNvPr>
          <p:cNvSpPr txBox="1"/>
          <p:nvPr/>
        </p:nvSpPr>
        <p:spPr>
          <a:xfrm>
            <a:off x="9099226" y="4487368"/>
            <a:ext cx="991072" cy="4461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1" dirty="0"/>
              <a:t>2PV S</a:t>
            </a:r>
            <a:endParaRPr lang="en-GB" sz="1100" b="1" dirty="0"/>
          </a:p>
        </p:txBody>
      </p:sp>
      <p:sp>
        <p:nvSpPr>
          <p:cNvPr id="9" name="TextBox 1">
            <a:extLst>
              <a:ext uri="{FF2B5EF4-FFF2-40B4-BE49-F238E27FC236}">
                <a16:creationId xmlns:a16="http://schemas.microsoft.com/office/drawing/2014/main" id="{370A646F-4BCC-0D9C-7542-4E2AC2A21BD4}"/>
              </a:ext>
            </a:extLst>
          </p:cNvPr>
          <p:cNvSpPr txBox="1"/>
          <p:nvPr/>
        </p:nvSpPr>
        <p:spPr>
          <a:xfrm>
            <a:off x="9496174" y="3429000"/>
            <a:ext cx="991072" cy="44613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1" dirty="0"/>
              <a:t>3PV S</a:t>
            </a:r>
            <a:endParaRPr lang="en-GB" sz="1100" b="1" dirty="0"/>
          </a:p>
        </p:txBody>
      </p:sp>
    </p:spTree>
    <p:extLst>
      <p:ext uri="{BB962C8B-B14F-4D97-AF65-F5344CB8AC3E}">
        <p14:creationId xmlns:p14="http://schemas.microsoft.com/office/powerpoint/2010/main" val="111312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p:bldSub>
      </p:bldGraphic>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9E07CBB-E3AF-440A-8134-54AE9A81EE0F}"/>
              </a:ext>
            </a:extLst>
          </p:cNvPr>
          <p:cNvSpPr>
            <a:spLocks noGrp="1"/>
          </p:cNvSpPr>
          <p:nvPr>
            <p:ph type="title"/>
          </p:nvPr>
        </p:nvSpPr>
        <p:spPr>
          <a:xfrm>
            <a:off x="804672" y="1243013"/>
            <a:ext cx="3855720" cy="4371974"/>
          </a:xfrm>
        </p:spPr>
        <p:txBody>
          <a:bodyPr>
            <a:normAutofit/>
          </a:bodyPr>
          <a:lstStyle/>
          <a:p>
            <a:pPr>
              <a:spcAft>
                <a:spcPts val="600"/>
              </a:spcAft>
              <a:defRPr sz="1800" b="0" i="0" u="none" strike="noStrike" kern="0" cap="none" spc="0" baseline="0">
                <a:solidFill>
                  <a:srgbClr val="000000"/>
                </a:solidFill>
                <a:uFillTx/>
              </a:defRPr>
            </a:pPr>
            <a:r>
              <a:rPr lang="en-GB" sz="4800" dirty="0">
                <a:solidFill>
                  <a:schemeClr val="tx2"/>
                </a:solidFill>
              </a:rPr>
              <a:t>Project objectives</a:t>
            </a:r>
          </a:p>
        </p:txBody>
      </p:sp>
      <p:grpSp>
        <p:nvGrpSpPr>
          <p:cNvPr id="23" name="Group 22">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4" name="Freeform: Shape 23">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961109AA-4709-49E4-85BD-A62BBD40A7C9}"/>
              </a:ext>
            </a:extLst>
          </p:cNvPr>
          <p:cNvSpPr>
            <a:spLocks noGrp="1"/>
          </p:cNvSpPr>
          <p:nvPr>
            <p:ph idx="1"/>
          </p:nvPr>
        </p:nvSpPr>
        <p:spPr>
          <a:xfrm>
            <a:off x="6594712" y="981076"/>
            <a:ext cx="4919108" cy="5139214"/>
          </a:xfrm>
        </p:spPr>
        <p:txBody>
          <a:bodyPr anchor="ctr">
            <a:normAutofit/>
          </a:bodyPr>
          <a:lstStyle/>
          <a:p>
            <a:pPr lvl="0">
              <a:buFont typeface="Courier New" pitchFamily="49"/>
              <a:buChar char="o"/>
            </a:pPr>
            <a:r>
              <a:rPr lang="en-GB" sz="2000" dirty="0">
                <a:solidFill>
                  <a:schemeClr val="tx2"/>
                </a:solidFill>
              </a:rPr>
              <a:t>Understand oil recovery mechanisms at the pore scale when using cationic surfactant flooding in carbonate reservoirs. </a:t>
            </a:r>
          </a:p>
          <a:p>
            <a:pPr lvl="0">
              <a:buFont typeface="Courier New" pitchFamily="49"/>
              <a:buChar char="o"/>
            </a:pPr>
            <a:r>
              <a:rPr lang="en-GB" sz="2000" dirty="0">
                <a:solidFill>
                  <a:schemeClr val="tx2"/>
                </a:solidFill>
              </a:rPr>
              <a:t>Interpretation of fluid displacement, oil recovery, and quantification of in situ changes in wettability.</a:t>
            </a:r>
          </a:p>
          <a:p>
            <a:pPr lvl="0">
              <a:buFont typeface="Courier New" pitchFamily="49"/>
              <a:buChar char="o"/>
            </a:pPr>
            <a:r>
              <a:rPr lang="en-GB" sz="2000" dirty="0">
                <a:solidFill>
                  <a:schemeClr val="tx2"/>
                </a:solidFill>
              </a:rPr>
              <a:t>Is recovery from this surfactant due to principally lowered IFT or wettability alteration?</a:t>
            </a:r>
          </a:p>
          <a:p>
            <a:pPr marL="0" lvl="0" indent="0">
              <a:buNone/>
            </a:pPr>
            <a:endParaRPr lang="en-GB" sz="2000" dirty="0">
              <a:solidFill>
                <a:schemeClr val="tx2"/>
              </a:solidFill>
            </a:endParaRPr>
          </a:p>
          <a:p>
            <a:pPr lvl="0">
              <a:buFont typeface="Courier New" pitchFamily="49"/>
              <a:buChar char="o"/>
            </a:pPr>
            <a:r>
              <a:rPr lang="en-GB" sz="2000" dirty="0">
                <a:solidFill>
                  <a:schemeClr val="tx2"/>
                </a:solidFill>
              </a:rPr>
              <a:t>Three-dimensional pore-scale high-resolution X-ray imaging and analysis were applied.</a:t>
            </a:r>
          </a:p>
          <a:p>
            <a:pPr lvl="0">
              <a:buFont typeface="Courier New" pitchFamily="49"/>
              <a:buChar char="o"/>
            </a:pPr>
            <a:r>
              <a:rPr lang="en-GB" sz="2000" dirty="0">
                <a:solidFill>
                  <a:schemeClr val="tx2"/>
                </a:solidFill>
              </a:rPr>
              <a:t>An experimental approach is used to investigate the oil recovery mechanisms.</a:t>
            </a:r>
          </a:p>
          <a:p>
            <a:pPr lvl="0">
              <a:lnSpc>
                <a:spcPct val="90000"/>
              </a:lnSpc>
            </a:pPr>
            <a:endParaRPr lang="en-GB" sz="2000" dirty="0"/>
          </a:p>
          <a:p>
            <a:endParaRPr lang="en-GB" sz="2000" dirty="0">
              <a:solidFill>
                <a:schemeClr val="tx2"/>
              </a:solidFill>
            </a:endParaRPr>
          </a:p>
        </p:txBody>
      </p:sp>
    </p:spTree>
    <p:extLst>
      <p:ext uri="{BB962C8B-B14F-4D97-AF65-F5344CB8AC3E}">
        <p14:creationId xmlns:p14="http://schemas.microsoft.com/office/powerpoint/2010/main" val="125850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3701-6BB5-444D-E375-DE3CA2ED6F3F}"/>
              </a:ext>
            </a:extLst>
          </p:cNvPr>
          <p:cNvSpPr>
            <a:spLocks noGrp="1"/>
          </p:cNvSpPr>
          <p:nvPr>
            <p:ph type="title"/>
          </p:nvPr>
        </p:nvSpPr>
        <p:spPr/>
        <p:txBody>
          <a:bodyPr>
            <a:normAutofit/>
          </a:bodyPr>
          <a:lstStyle/>
          <a:p>
            <a:r>
              <a:rPr lang="en-GB" dirty="0"/>
              <a:t>low salinity waterflooding</a:t>
            </a:r>
          </a:p>
        </p:txBody>
      </p:sp>
      <p:pic>
        <p:nvPicPr>
          <p:cNvPr id="5" name="Content Placeholder 4">
            <a:extLst>
              <a:ext uri="{FF2B5EF4-FFF2-40B4-BE49-F238E27FC236}">
                <a16:creationId xmlns:a16="http://schemas.microsoft.com/office/drawing/2014/main" id="{8F5A9ABF-AD11-5F67-B5DF-18039E7C3496}"/>
              </a:ext>
            </a:extLst>
          </p:cNvPr>
          <p:cNvPicPr>
            <a:picLocks noGrp="1" noChangeAspect="1"/>
          </p:cNvPicPr>
          <p:nvPr>
            <p:ph idx="1"/>
          </p:nvPr>
        </p:nvPicPr>
        <p:blipFill rotWithShape="1">
          <a:blip r:embed="rId3"/>
          <a:srcRect l="15879" t="15999" r="72165" b="60248"/>
          <a:stretch/>
        </p:blipFill>
        <p:spPr>
          <a:xfrm>
            <a:off x="838199" y="1765299"/>
            <a:ext cx="5081295" cy="3244851"/>
          </a:xfrm>
        </p:spPr>
      </p:pic>
      <p:pic>
        <p:nvPicPr>
          <p:cNvPr id="6" name="Content Placeholder 4">
            <a:extLst>
              <a:ext uri="{FF2B5EF4-FFF2-40B4-BE49-F238E27FC236}">
                <a16:creationId xmlns:a16="http://schemas.microsoft.com/office/drawing/2014/main" id="{FFFCF2E9-EBEC-22AE-2815-4583BB55DF84}"/>
              </a:ext>
            </a:extLst>
          </p:cNvPr>
          <p:cNvPicPr>
            <a:picLocks noChangeAspect="1"/>
          </p:cNvPicPr>
          <p:nvPr/>
        </p:nvPicPr>
        <p:blipFill rotWithShape="1">
          <a:blip r:embed="rId3"/>
          <a:srcRect l="16073" t="52666" r="72328" b="20851"/>
          <a:stretch/>
        </p:blipFill>
        <p:spPr>
          <a:xfrm>
            <a:off x="5740399" y="1816100"/>
            <a:ext cx="5165531" cy="3009900"/>
          </a:xfrm>
          <a:prstGeom prst="rect">
            <a:avLst/>
          </a:prstGeom>
        </p:spPr>
      </p:pic>
      <p:sp>
        <p:nvSpPr>
          <p:cNvPr id="7" name="Rectangle 6">
            <a:extLst>
              <a:ext uri="{FF2B5EF4-FFF2-40B4-BE49-F238E27FC236}">
                <a16:creationId xmlns:a16="http://schemas.microsoft.com/office/drawing/2014/main" id="{44AF5481-03A2-7DBB-1E0F-CABB5C20B3F1}"/>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352C3D41-85F1-B483-155D-F58512A044AB}"/>
              </a:ext>
            </a:extLst>
          </p:cNvPr>
          <p:cNvSpPr txBox="1"/>
          <p:nvPr/>
        </p:nvSpPr>
        <p:spPr>
          <a:xfrm>
            <a:off x="184150" y="6210300"/>
            <a:ext cx="11169650" cy="430887"/>
          </a:xfrm>
          <a:prstGeom prst="rect">
            <a:avLst/>
          </a:prstGeom>
          <a:noFill/>
        </p:spPr>
        <p:txBody>
          <a:bodyPr wrap="square" rtlCol="0">
            <a:spAutoFit/>
          </a:bodyPr>
          <a:lstStyle/>
          <a:p>
            <a:r>
              <a:rPr lang="en-GB" sz="1100" b="0" i="0" dirty="0">
                <a:solidFill>
                  <a:srgbClr val="222222"/>
                </a:solidFill>
                <a:effectLst/>
                <a:latin typeface="-apple-system"/>
              </a:rPr>
              <a:t>Selem, A.M., </a:t>
            </a:r>
            <a:r>
              <a:rPr lang="en-GB" sz="1100" b="0" i="0" dirty="0" err="1">
                <a:solidFill>
                  <a:srgbClr val="222222"/>
                </a:solidFill>
                <a:effectLst/>
                <a:latin typeface="-apple-system"/>
              </a:rPr>
              <a:t>Agenet</a:t>
            </a:r>
            <a:r>
              <a:rPr lang="en-GB" sz="1100" b="0" i="0" dirty="0">
                <a:solidFill>
                  <a:srgbClr val="222222"/>
                </a:solidFill>
                <a:effectLst/>
                <a:latin typeface="-apple-system"/>
              </a:rPr>
              <a:t>, N., Gao, Y. </a:t>
            </a:r>
            <a:r>
              <a:rPr lang="en-GB" sz="1100" b="0" i="1" dirty="0">
                <a:solidFill>
                  <a:srgbClr val="222222"/>
                </a:solidFill>
                <a:effectLst/>
                <a:latin typeface="-apple-system"/>
              </a:rPr>
              <a:t>et al.</a:t>
            </a:r>
            <a:r>
              <a:rPr lang="en-GB" sz="1100" b="0" i="0" dirty="0">
                <a:solidFill>
                  <a:srgbClr val="222222"/>
                </a:solidFill>
                <a:effectLst/>
                <a:latin typeface="-apple-system"/>
              </a:rPr>
              <a:t> Pore-scale imaging and analysis of low salinity waterflooding in a heterogeneous carbonate rock at reservoir conditions. </a:t>
            </a:r>
            <a:r>
              <a:rPr lang="en-GB" sz="1100" b="0" i="1" dirty="0">
                <a:solidFill>
                  <a:srgbClr val="222222"/>
                </a:solidFill>
                <a:effectLst/>
                <a:latin typeface="-apple-system"/>
              </a:rPr>
              <a:t>Sci Rep</a:t>
            </a:r>
            <a:r>
              <a:rPr lang="en-GB" sz="1100" b="0" i="0" dirty="0">
                <a:solidFill>
                  <a:srgbClr val="222222"/>
                </a:solidFill>
                <a:effectLst/>
                <a:latin typeface="-apple-system"/>
              </a:rPr>
              <a:t> </a:t>
            </a:r>
            <a:r>
              <a:rPr lang="en-GB" sz="1100" b="1" i="0" dirty="0">
                <a:solidFill>
                  <a:srgbClr val="222222"/>
                </a:solidFill>
                <a:effectLst/>
                <a:latin typeface="-apple-system"/>
              </a:rPr>
              <a:t>11</a:t>
            </a:r>
            <a:r>
              <a:rPr lang="en-GB" sz="1100" b="0" i="0" dirty="0">
                <a:solidFill>
                  <a:srgbClr val="222222"/>
                </a:solidFill>
                <a:effectLst/>
                <a:latin typeface="-apple-system"/>
              </a:rPr>
              <a:t>, 15063 (2021). https://doi.org/10.1038/s41598-021-94103-w</a:t>
            </a:r>
            <a:endParaRPr lang="en-GB"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67655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0031-ADF9-49B0-88E1-EC837ECF2853}"/>
              </a:ext>
            </a:extLst>
          </p:cNvPr>
          <p:cNvSpPr>
            <a:spLocks noGrp="1"/>
          </p:cNvSpPr>
          <p:nvPr>
            <p:ph type="title"/>
          </p:nvPr>
        </p:nvSpPr>
        <p:spPr/>
        <p:txBody>
          <a:bodyPr>
            <a:normAutofit/>
          </a:bodyPr>
          <a:lstStyle/>
          <a:p>
            <a:r>
              <a:rPr lang="en-GB" sz="2800" dirty="0"/>
              <a:t>Summary</a:t>
            </a:r>
          </a:p>
        </p:txBody>
      </p:sp>
      <p:sp>
        <p:nvSpPr>
          <p:cNvPr id="3" name="Content Placeholder 2">
            <a:extLst>
              <a:ext uri="{FF2B5EF4-FFF2-40B4-BE49-F238E27FC236}">
                <a16:creationId xmlns:a16="http://schemas.microsoft.com/office/drawing/2014/main" id="{5D200BED-4F28-47E3-8F51-456845C4F994}"/>
              </a:ext>
            </a:extLst>
          </p:cNvPr>
          <p:cNvSpPr>
            <a:spLocks noGrp="1"/>
          </p:cNvSpPr>
          <p:nvPr>
            <p:ph idx="1"/>
          </p:nvPr>
        </p:nvSpPr>
        <p:spPr>
          <a:xfrm>
            <a:off x="838200" y="1197864"/>
            <a:ext cx="10515600" cy="5184647"/>
          </a:xfrm>
        </p:spPr>
        <p:txBody>
          <a:bodyPr>
            <a:normAutofit fontScale="77500" lnSpcReduction="20000"/>
          </a:bodyPr>
          <a:lstStyle/>
          <a:p>
            <a:endParaRPr lang="en-GB" sz="2800" dirty="0"/>
          </a:p>
          <a:p>
            <a:r>
              <a:rPr lang="en-US" sz="3300" dirty="0"/>
              <a:t>The high concentration of surfactant resulted in an increase in oil recovery with very efficient displacement of oil in the big pores.</a:t>
            </a:r>
          </a:p>
          <a:p>
            <a:r>
              <a:rPr lang="en-US" sz="3300" dirty="0"/>
              <a:t>Pore occupancy maps showed </a:t>
            </a:r>
            <a:r>
              <a:rPr lang="en-GB" sz="3300" dirty="0"/>
              <a:t>that surfactant initially invaded the larger pores displacing oil but most </a:t>
            </a:r>
            <a:r>
              <a:rPr lang="en-US" sz="3300" dirty="0"/>
              <a:t>smaller pores remained intact and filled with </a:t>
            </a:r>
            <a:r>
              <a:rPr lang="en-US" sz="3400" dirty="0"/>
              <a:t>oil. </a:t>
            </a:r>
            <a:r>
              <a:rPr lang="en-GB" sz="3400" dirty="0"/>
              <a:t>This observation aligns with the expectations for a system exhibiting weak oil-wet characteristics.</a:t>
            </a:r>
            <a:endParaRPr lang="en-US" sz="3400" dirty="0"/>
          </a:p>
          <a:p>
            <a:r>
              <a:rPr lang="en-US" sz="3300" dirty="0"/>
              <a:t>Contact angle, curvature, and capillary pressure analyses show a slight shift in the wettability from weak oil-wet to a mixed-wet configuration in the </a:t>
            </a:r>
            <a:r>
              <a:rPr lang="en-US" sz="3400" dirty="0"/>
              <a:t>system.</a:t>
            </a:r>
          </a:p>
          <a:p>
            <a:r>
              <a:rPr lang="en-GB" sz="3400" dirty="0"/>
              <a:t>It's possible that localized rapid changes in wettability occurred, </a:t>
            </a:r>
            <a:r>
              <a:rPr lang="en-GB" sz="3300" dirty="0"/>
              <a:t>but we can not capture it with the current resolution of our instrument.  </a:t>
            </a:r>
            <a:endParaRPr lang="en-US" sz="3300" dirty="0"/>
          </a:p>
          <a:p>
            <a:r>
              <a:rPr lang="en-GB" sz="3400" dirty="0"/>
              <a:t>We think that the reduction in interfacial tension by a factor of 7 played a critical role in driving the efficient displacement of oil by surfactant</a:t>
            </a:r>
            <a:r>
              <a:rPr lang="en-US" sz="3400" dirty="0"/>
              <a:t>. </a:t>
            </a:r>
          </a:p>
        </p:txBody>
      </p:sp>
      <p:sp>
        <p:nvSpPr>
          <p:cNvPr id="4" name="Rectangle 3">
            <a:extLst>
              <a:ext uri="{FF2B5EF4-FFF2-40B4-BE49-F238E27FC236}">
                <a16:creationId xmlns:a16="http://schemas.microsoft.com/office/drawing/2014/main" id="{28BA9FE0-B83D-4ACD-9879-0D90044DF93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7985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0031-ADF9-49B0-88E1-EC837ECF2853}"/>
              </a:ext>
            </a:extLst>
          </p:cNvPr>
          <p:cNvSpPr>
            <a:spLocks noGrp="1"/>
          </p:cNvSpPr>
          <p:nvPr>
            <p:ph type="title"/>
          </p:nvPr>
        </p:nvSpPr>
        <p:spPr/>
        <p:txBody>
          <a:bodyPr>
            <a:normAutofit/>
          </a:bodyPr>
          <a:lstStyle/>
          <a:p>
            <a:r>
              <a:rPr lang="en-GB" sz="2800" dirty="0"/>
              <a:t>Current Work</a:t>
            </a:r>
          </a:p>
        </p:txBody>
      </p:sp>
      <p:sp>
        <p:nvSpPr>
          <p:cNvPr id="3" name="Content Placeholder 2">
            <a:extLst>
              <a:ext uri="{FF2B5EF4-FFF2-40B4-BE49-F238E27FC236}">
                <a16:creationId xmlns:a16="http://schemas.microsoft.com/office/drawing/2014/main" id="{5D200BED-4F28-47E3-8F51-456845C4F994}"/>
              </a:ext>
            </a:extLst>
          </p:cNvPr>
          <p:cNvSpPr>
            <a:spLocks noGrp="1"/>
          </p:cNvSpPr>
          <p:nvPr>
            <p:ph idx="1"/>
          </p:nvPr>
        </p:nvSpPr>
        <p:spPr/>
        <p:txBody>
          <a:bodyPr>
            <a:normAutofit/>
          </a:bodyPr>
          <a:lstStyle/>
          <a:p>
            <a:r>
              <a:rPr lang="en-GB" sz="2800" dirty="0"/>
              <a:t>Tertiary recovery with the same high concentration of surfactant.</a:t>
            </a:r>
          </a:p>
          <a:p>
            <a:endParaRPr lang="en-GB" sz="2800" dirty="0"/>
          </a:p>
          <a:p>
            <a:r>
              <a:rPr lang="en-GB" sz="2800" dirty="0"/>
              <a:t>Surfactant flooding experiment near CMC concentration (Secondary).</a:t>
            </a:r>
          </a:p>
          <a:p>
            <a:endParaRPr lang="en-GB" sz="2800" dirty="0"/>
          </a:p>
          <a:p>
            <a:endParaRPr lang="en-GB" sz="2800" dirty="0"/>
          </a:p>
          <a:p>
            <a:endParaRPr lang="en-GB" dirty="0"/>
          </a:p>
        </p:txBody>
      </p:sp>
      <p:sp>
        <p:nvSpPr>
          <p:cNvPr id="4" name="Rectangle 3">
            <a:extLst>
              <a:ext uri="{FF2B5EF4-FFF2-40B4-BE49-F238E27FC236}">
                <a16:creationId xmlns:a16="http://schemas.microsoft.com/office/drawing/2014/main" id="{28BA9FE0-B83D-4ACD-9879-0D90044DF93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9345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0031-ADF9-49B0-88E1-EC837ECF2853}"/>
              </a:ext>
            </a:extLst>
          </p:cNvPr>
          <p:cNvSpPr>
            <a:spLocks noGrp="1"/>
          </p:cNvSpPr>
          <p:nvPr>
            <p:ph type="title"/>
          </p:nvPr>
        </p:nvSpPr>
        <p:spPr/>
        <p:txBody>
          <a:bodyPr>
            <a:normAutofit/>
          </a:bodyPr>
          <a:lstStyle/>
          <a:p>
            <a:r>
              <a:rPr lang="en-GB" sz="2800" dirty="0"/>
              <a:t>Future Work</a:t>
            </a:r>
          </a:p>
        </p:txBody>
      </p:sp>
      <p:sp>
        <p:nvSpPr>
          <p:cNvPr id="3" name="Content Placeholder 2">
            <a:extLst>
              <a:ext uri="{FF2B5EF4-FFF2-40B4-BE49-F238E27FC236}">
                <a16:creationId xmlns:a16="http://schemas.microsoft.com/office/drawing/2014/main" id="{5D200BED-4F28-47E3-8F51-456845C4F994}"/>
              </a:ext>
            </a:extLst>
          </p:cNvPr>
          <p:cNvSpPr>
            <a:spLocks noGrp="1"/>
          </p:cNvSpPr>
          <p:nvPr>
            <p:ph idx="1"/>
          </p:nvPr>
        </p:nvSpPr>
        <p:spPr/>
        <p:txBody>
          <a:bodyPr>
            <a:normAutofit/>
          </a:bodyPr>
          <a:lstStyle/>
          <a:p>
            <a:r>
              <a:rPr lang="en-GB" sz="2800" dirty="0"/>
              <a:t>Surfactant flooding experiment near CMC concentration (Tertiary Recovery).</a:t>
            </a:r>
          </a:p>
          <a:p>
            <a:endParaRPr lang="en-GB" sz="2800" dirty="0"/>
          </a:p>
          <a:p>
            <a:r>
              <a:rPr lang="en-GB" dirty="0"/>
              <a:t>Time-resolved (synchrotron) imaging to see if there is a rapid wettability change locally to facilitate pore-scale displacement.</a:t>
            </a:r>
            <a:endParaRPr lang="en-GB" sz="2800" dirty="0"/>
          </a:p>
          <a:p>
            <a:endParaRPr lang="en-GB" sz="2800" dirty="0"/>
          </a:p>
          <a:p>
            <a:endParaRPr lang="en-GB" dirty="0"/>
          </a:p>
        </p:txBody>
      </p:sp>
      <p:sp>
        <p:nvSpPr>
          <p:cNvPr id="4" name="Rectangle 3">
            <a:extLst>
              <a:ext uri="{FF2B5EF4-FFF2-40B4-BE49-F238E27FC236}">
                <a16:creationId xmlns:a16="http://schemas.microsoft.com/office/drawing/2014/main" id="{28BA9FE0-B83D-4ACD-9879-0D90044DF93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05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2">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1" name="Freeform: Shape 13">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4">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5">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4">
            <a:extLst>
              <a:ext uri="{FF2B5EF4-FFF2-40B4-BE49-F238E27FC236}">
                <a16:creationId xmlns:a16="http://schemas.microsoft.com/office/drawing/2014/main" id="{D19E512F-1FB7-48CB-A979-A378232A8E93}"/>
              </a:ext>
            </a:extLst>
          </p:cNvPr>
          <p:cNvSpPr txBox="1"/>
          <p:nvPr/>
        </p:nvSpPr>
        <p:spPr>
          <a:xfrm>
            <a:off x="700502" y="2959141"/>
            <a:ext cx="3658053" cy="1786515"/>
          </a:xfrm>
          <a:prstGeom prst="rect">
            <a:avLst/>
          </a:prstGeom>
        </p:spPr>
        <p:txBody>
          <a:bodyPr vert="horz" lIns="91440" tIns="45720" rIns="91440" bIns="45720" rtlCol="0" anchor="t" anchorCtr="0" compatLnSpc="1">
            <a:normAutofit lnSpcReduction="10000"/>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400" b="0" i="0" u="none" strike="noStrike" kern="1200" cap="none" spc="0" baseline="0" dirty="0">
                <a:solidFill>
                  <a:schemeClr val="tx2"/>
                </a:solidFill>
                <a:uFillTx/>
                <a:latin typeface="+mj-lt"/>
                <a:ea typeface="+mj-ea"/>
                <a:cs typeface="+mj-cs"/>
              </a:rPr>
              <a:t>Experimental Design and Methodology</a:t>
            </a:r>
          </a:p>
        </p:txBody>
      </p:sp>
      <p:pic>
        <p:nvPicPr>
          <p:cNvPr id="10" name="Picture 11">
            <a:extLst>
              <a:ext uri="{FF2B5EF4-FFF2-40B4-BE49-F238E27FC236}">
                <a16:creationId xmlns:a16="http://schemas.microsoft.com/office/drawing/2014/main" id="{BB03CBB3-86F0-4750-9FE8-AE72EAEFA98C}"/>
              </a:ext>
            </a:extLst>
          </p:cNvPr>
          <p:cNvPicPr>
            <a:picLocks noChangeAspect="1"/>
          </p:cNvPicPr>
          <p:nvPr/>
        </p:nvPicPr>
        <p:blipFill>
          <a:blip r:embed="rId3"/>
          <a:stretch>
            <a:fillRect/>
          </a:stretch>
        </p:blipFill>
        <p:spPr>
          <a:xfrm>
            <a:off x="6189826" y="2621798"/>
            <a:ext cx="3081634" cy="3695307"/>
          </a:xfrm>
          <a:prstGeom prst="rect">
            <a:avLst/>
          </a:prstGeom>
          <a:ln>
            <a:noFill/>
          </a:ln>
          <a:effectLst>
            <a:outerShdw blurRad="190500" algn="tl" rotWithShape="0">
              <a:srgbClr val="000000">
                <a:alpha val="70000"/>
              </a:srgbClr>
            </a:outerShdw>
          </a:effectLst>
        </p:spPr>
      </p:pic>
      <p:pic>
        <p:nvPicPr>
          <p:cNvPr id="12" name="Picture 4" descr="A picture containing wall, indoor, equipment, miller&#10;&#10;Description automatically generated">
            <a:extLst>
              <a:ext uri="{FF2B5EF4-FFF2-40B4-BE49-F238E27FC236}">
                <a16:creationId xmlns:a16="http://schemas.microsoft.com/office/drawing/2014/main" id="{D650ACB0-CB18-41CB-96B5-B6BA690744E8}"/>
              </a:ext>
            </a:extLst>
          </p:cNvPr>
          <p:cNvPicPr>
            <a:picLocks noChangeAspect="1"/>
          </p:cNvPicPr>
          <p:nvPr/>
        </p:nvPicPr>
        <p:blipFill rotWithShape="1">
          <a:blip r:embed="rId4"/>
          <a:srcRect l="2717" r="1" b="1"/>
          <a:stretch/>
        </p:blipFill>
        <p:spPr>
          <a:xfrm>
            <a:off x="8065526" y="114274"/>
            <a:ext cx="3929505" cy="2393249"/>
          </a:xfrm>
          <a:prstGeom prst="rect">
            <a:avLst/>
          </a:prstGeom>
          <a:ln>
            <a:noFill/>
          </a:ln>
          <a:effectLst>
            <a:outerShdw blurRad="190500" algn="tl" rotWithShape="0">
              <a:srgbClr val="000000">
                <a:alpha val="70000"/>
              </a:srgbClr>
            </a:outerShdw>
          </a:effectLst>
        </p:spPr>
      </p:pic>
      <p:grpSp>
        <p:nvGrpSpPr>
          <p:cNvPr id="13" name="Group 5">
            <a:extLst>
              <a:ext uri="{FF2B5EF4-FFF2-40B4-BE49-F238E27FC236}">
                <a16:creationId xmlns:a16="http://schemas.microsoft.com/office/drawing/2014/main" id="{165F0117-FA3B-4953-B356-03149C3059A3}"/>
              </a:ext>
            </a:extLst>
          </p:cNvPr>
          <p:cNvGrpSpPr/>
          <p:nvPr/>
        </p:nvGrpSpPr>
        <p:grpSpPr>
          <a:xfrm>
            <a:off x="9454631" y="4469451"/>
            <a:ext cx="2551149" cy="1451912"/>
            <a:chOff x="1024072" y="2304534"/>
            <a:chExt cx="2551149" cy="1451912"/>
          </a:xfrm>
        </p:grpSpPr>
        <p:pic>
          <p:nvPicPr>
            <p:cNvPr id="14" name="Picture 7" descr="A close-up of a musical instrument&#10;&#10;Description automatically generated with low confidence">
              <a:extLst>
                <a:ext uri="{FF2B5EF4-FFF2-40B4-BE49-F238E27FC236}">
                  <a16:creationId xmlns:a16="http://schemas.microsoft.com/office/drawing/2014/main" id="{C1AAC4FA-CFF5-450C-A43A-6C9CD2B75467}"/>
                </a:ext>
              </a:extLst>
            </p:cNvPr>
            <p:cNvPicPr>
              <a:picLocks noChangeAspect="1"/>
            </p:cNvPicPr>
            <p:nvPr/>
          </p:nvPicPr>
          <p:blipFill>
            <a:blip r:embed="rId5"/>
            <a:srcRect l="38979" r="42839"/>
            <a:stretch>
              <a:fillRect/>
            </a:stretch>
          </p:blipFill>
          <p:spPr>
            <a:xfrm rot="5400013">
              <a:off x="1905110" y="1423496"/>
              <a:ext cx="784994" cy="2547070"/>
            </a:xfrm>
            <a:prstGeom prst="rect">
              <a:avLst/>
            </a:prstGeom>
            <a:ln>
              <a:noFill/>
            </a:ln>
            <a:effectLst>
              <a:outerShdw blurRad="190500" algn="tl" rotWithShape="0">
                <a:srgbClr val="000000">
                  <a:alpha val="70000"/>
                </a:srgbClr>
              </a:outerShdw>
            </a:effectLst>
          </p:spPr>
        </p:pic>
        <p:pic>
          <p:nvPicPr>
            <p:cNvPr id="15" name="Picture 8" descr="A picture containing indoor, dirty&#10;&#10;Description automatically generated">
              <a:extLst>
                <a:ext uri="{FF2B5EF4-FFF2-40B4-BE49-F238E27FC236}">
                  <a16:creationId xmlns:a16="http://schemas.microsoft.com/office/drawing/2014/main" id="{0257E567-9F84-451B-A9D5-D4264309DCFA}"/>
                </a:ext>
              </a:extLst>
            </p:cNvPr>
            <p:cNvPicPr>
              <a:picLocks noChangeAspect="1"/>
            </p:cNvPicPr>
            <p:nvPr/>
          </p:nvPicPr>
          <p:blipFill>
            <a:blip r:embed="rId6"/>
            <a:srcRect l="42416" t="61923" r="38776" b="28654"/>
            <a:stretch>
              <a:fillRect/>
            </a:stretch>
          </p:blipFill>
          <p:spPr>
            <a:xfrm>
              <a:off x="1030053" y="3088523"/>
              <a:ext cx="2545168" cy="667923"/>
            </a:xfrm>
            <a:prstGeom prst="rect">
              <a:avLst/>
            </a:prstGeom>
            <a:ln>
              <a:noFill/>
            </a:ln>
            <a:effectLst>
              <a:outerShdw blurRad="190500" algn="tl" rotWithShape="0">
                <a:srgbClr val="000000">
                  <a:alpha val="70000"/>
                </a:srgbClr>
              </a:outerShdw>
            </a:effectLst>
          </p:spPr>
        </p:pic>
      </p:grpSp>
      <p:pic>
        <p:nvPicPr>
          <p:cNvPr id="16" name="Content Placeholder 10" descr="A picture containing indoor, equipment&#10;&#10;Description automatically generated">
            <a:extLst>
              <a:ext uri="{FF2B5EF4-FFF2-40B4-BE49-F238E27FC236}">
                <a16:creationId xmlns:a16="http://schemas.microsoft.com/office/drawing/2014/main" id="{5FF4BCF4-865F-4C13-B69C-6C966560AFD7}"/>
              </a:ext>
            </a:extLst>
          </p:cNvPr>
          <p:cNvPicPr>
            <a:picLocks noGrp="1" noChangeAspect="1"/>
          </p:cNvPicPr>
          <p:nvPr>
            <p:ph idx="1"/>
          </p:nvPr>
        </p:nvPicPr>
        <p:blipFill>
          <a:blip r:embed="rId7"/>
          <a:srcRect l="8051" r="3471"/>
          <a:stretch>
            <a:fillRect/>
          </a:stretch>
        </p:blipFill>
        <p:spPr>
          <a:xfrm rot="5400013">
            <a:off x="10004251" y="2354086"/>
            <a:ext cx="1451911" cy="1987343"/>
          </a:xfrm>
          <a:prstGeom prst="rect">
            <a:avLst/>
          </a:prstGeom>
          <a:ln>
            <a:noFill/>
          </a:ln>
          <a:effectLst>
            <a:outerShdw blurRad="190500" algn="tl" rotWithShape="0">
              <a:srgbClr val="000000">
                <a:alpha val="70000"/>
              </a:srgbClr>
            </a:outerShdw>
          </a:effectLst>
        </p:spPr>
      </p:pic>
      <p:pic>
        <p:nvPicPr>
          <p:cNvPr id="17" name="Picture 16" descr="A picture containing text, wall, indoor, outdoor object&#10;&#10;Description automatically generated">
            <a:extLst>
              <a:ext uri="{FF2B5EF4-FFF2-40B4-BE49-F238E27FC236}">
                <a16:creationId xmlns:a16="http://schemas.microsoft.com/office/drawing/2014/main" id="{374C0782-6E00-4295-93A9-7E5179056C8C}"/>
              </a:ext>
            </a:extLst>
          </p:cNvPr>
          <p:cNvPicPr>
            <a:picLocks noChangeAspect="1"/>
          </p:cNvPicPr>
          <p:nvPr/>
        </p:nvPicPr>
        <p:blipFill>
          <a:blip r:embed="rId8"/>
          <a:srcRect l="42400" t="8445" r="29925" b="5046"/>
          <a:stretch>
            <a:fillRect/>
          </a:stretch>
        </p:blipFill>
        <p:spPr>
          <a:xfrm rot="5400013">
            <a:off x="6029407" y="-169760"/>
            <a:ext cx="1448151" cy="24924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415C901-039D-4058-80C7-5ABA400CDB06}"/>
              </a:ext>
            </a:extLst>
          </p:cNvPr>
          <p:cNvSpPr/>
          <p:nvPr/>
        </p:nvSpPr>
        <p:spPr>
          <a:xfrm>
            <a:off x="3318235" y="1876151"/>
            <a:ext cx="3155785" cy="116058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1">
                    <a:lumMod val="75000"/>
                  </a:schemeClr>
                </a:solidFill>
                <a:effectLst/>
                <a:uLnTx/>
                <a:uFillTx/>
                <a:latin typeface="Avenir Next LT Pro Light"/>
                <a:ea typeface="+mn-ea"/>
                <a:cs typeface="+mn-cs"/>
              </a:rPr>
              <a:t>Decane</a:t>
            </a:r>
            <a:r>
              <a:rPr kumimoji="0" lang="en-US" sz="2800" b="1" i="0" u="none" strike="noStrike" kern="1200" cap="none" spc="0" normalizeH="0" baseline="0" noProof="0" dirty="0">
                <a:ln>
                  <a:noFill/>
                </a:ln>
                <a:solidFill>
                  <a:schemeClr val="accent1">
                    <a:lumMod val="75000"/>
                  </a:schemeClr>
                </a:solidFill>
                <a:effectLst/>
                <a:uLnTx/>
                <a:uFillTx/>
                <a:latin typeface="Avenir Next LT Pro Light"/>
                <a:ea typeface="+mn-ea"/>
                <a:cs typeface="+mn-cs"/>
              </a:rPr>
              <a:t> and Crude oil</a:t>
            </a:r>
          </a:p>
        </p:txBody>
      </p:sp>
      <p:sp>
        <p:nvSpPr>
          <p:cNvPr id="5" name="Oval 4">
            <a:extLst>
              <a:ext uri="{FF2B5EF4-FFF2-40B4-BE49-F238E27FC236}">
                <a16:creationId xmlns:a16="http://schemas.microsoft.com/office/drawing/2014/main" id="{966DA334-7569-42CB-95CD-419F4AC26092}"/>
              </a:ext>
            </a:extLst>
          </p:cNvPr>
          <p:cNvSpPr/>
          <p:nvPr/>
        </p:nvSpPr>
        <p:spPr>
          <a:xfrm>
            <a:off x="6230441" y="1755639"/>
            <a:ext cx="1857008" cy="116058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Avenir Next LT Pro Light"/>
                <a:ea typeface="+mn-ea"/>
                <a:cs typeface="+mn-cs"/>
              </a:rPr>
              <a:t>Brine</a:t>
            </a:r>
          </a:p>
        </p:txBody>
      </p:sp>
      <p:sp>
        <p:nvSpPr>
          <p:cNvPr id="6" name="Oval 5">
            <a:extLst>
              <a:ext uri="{FF2B5EF4-FFF2-40B4-BE49-F238E27FC236}">
                <a16:creationId xmlns:a16="http://schemas.microsoft.com/office/drawing/2014/main" id="{6D8E2964-D9A5-4A16-8604-F04921C189EB}"/>
              </a:ext>
            </a:extLst>
          </p:cNvPr>
          <p:cNvSpPr/>
          <p:nvPr/>
        </p:nvSpPr>
        <p:spPr>
          <a:xfrm>
            <a:off x="7957971" y="1739184"/>
            <a:ext cx="2913909" cy="116058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lumMod val="50000"/>
                  </a:schemeClr>
                </a:solidFill>
                <a:effectLst/>
                <a:uLnTx/>
                <a:uFillTx/>
                <a:latin typeface="Avenir Next LT Pro Light"/>
                <a:ea typeface="+mn-ea"/>
                <a:cs typeface="+mn-cs"/>
              </a:rPr>
              <a:t>Surfactant</a:t>
            </a:r>
          </a:p>
        </p:txBody>
      </p:sp>
      <p:sp>
        <p:nvSpPr>
          <p:cNvPr id="19" name="Oval 18">
            <a:extLst>
              <a:ext uri="{FF2B5EF4-FFF2-40B4-BE49-F238E27FC236}">
                <a16:creationId xmlns:a16="http://schemas.microsoft.com/office/drawing/2014/main" id="{FC17936A-EE2B-4C30-A31C-496282D48B87}"/>
              </a:ext>
            </a:extLst>
          </p:cNvPr>
          <p:cNvSpPr/>
          <p:nvPr/>
        </p:nvSpPr>
        <p:spPr>
          <a:xfrm>
            <a:off x="1320120" y="1913430"/>
            <a:ext cx="2659920" cy="1160580"/>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err="1">
                <a:ln>
                  <a:noFill/>
                </a:ln>
                <a:solidFill>
                  <a:srgbClr val="ED7D31"/>
                </a:solidFill>
                <a:effectLst/>
                <a:uLnTx/>
                <a:uFillTx/>
                <a:ea typeface="+mn-ea"/>
                <a:cs typeface="+mn-cs"/>
              </a:rPr>
              <a:t>Estaillades</a:t>
            </a:r>
            <a:r>
              <a:rPr kumimoji="0" lang="en-GB" sz="2800" b="1" i="0" u="none" strike="noStrike" kern="1200" cap="none" spc="0" normalizeH="0" baseline="0" noProof="0" dirty="0">
                <a:ln>
                  <a:noFill/>
                </a:ln>
                <a:solidFill>
                  <a:srgbClr val="ED7D31"/>
                </a:solidFill>
                <a:effectLst/>
                <a:uLnTx/>
                <a:uFillTx/>
                <a:ea typeface="+mn-ea"/>
                <a:cs typeface="+mn-cs"/>
              </a:rPr>
              <a:t> limestone</a:t>
            </a:r>
            <a:endParaRPr kumimoji="0" lang="en-US" sz="2800" b="1" i="0" u="none" strike="noStrike" kern="1200" cap="none" spc="0" normalizeH="0" baseline="0" noProof="0" dirty="0">
              <a:ln>
                <a:noFill/>
              </a:ln>
              <a:solidFill>
                <a:srgbClr val="ED7D31"/>
              </a:solidFill>
              <a:effectLst/>
              <a:uLnTx/>
              <a:uFillTx/>
              <a:ea typeface="+mn-ea"/>
              <a:cs typeface="+mn-cs"/>
            </a:endParaRP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392439" y="1114379"/>
            <a:ext cx="9252295" cy="2410190"/>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lumMod val="60000"/>
                  <a:lumOff val="40000"/>
                </a:schemeClr>
              </a:gs>
              <a:gs pos="39000">
                <a:schemeClr val="accent3"/>
              </a:gs>
              <a:gs pos="18000">
                <a:srgbClr val="ED7D31"/>
              </a:gs>
              <a:gs pos="92000">
                <a:schemeClr val="bg2">
                  <a:lumMod val="75000"/>
                </a:schemeClr>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868E5"/>
              </a:solidFill>
              <a:effectLst/>
              <a:uLnTx/>
              <a:uFillTx/>
              <a:latin typeface="Avenir Next LT Pro Light"/>
              <a:ea typeface="+mn-ea"/>
              <a:cs typeface="+mn-cs"/>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1320120" y="2243759"/>
            <a:ext cx="218092" cy="218092"/>
          </a:xfrm>
          <a:prstGeom prst="ellipse">
            <a:avLst/>
          </a:prstGeom>
          <a:solidFill>
            <a:srgbClr val="E06910"/>
          </a:solidFill>
          <a:ln w="76200">
            <a:solidFill>
              <a:srgbClr val="E069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10480529" y="2243759"/>
            <a:ext cx="218092" cy="218092"/>
          </a:xfrm>
          <a:prstGeom prst="ellipse">
            <a:avLst/>
          </a:prstGeom>
          <a:solidFill>
            <a:schemeClr val="bg2">
              <a:lumMod val="50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0A472"/>
              </a:solidFill>
              <a:effectLst/>
              <a:uLnTx/>
              <a:uFillTx/>
              <a:latin typeface="Avenir Next LT Pro Light"/>
              <a:ea typeface="+mn-ea"/>
              <a:cs typeface="+mn-cs"/>
            </a:endParaRP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221993" y="3586946"/>
            <a:ext cx="2444924" cy="1500230"/>
          </a:xfrm>
        </p:spPr>
        <p:txBody>
          <a:bodyPr/>
          <a:lstStyle/>
          <a:p>
            <a:pPr lvl="1">
              <a:buFont typeface="Arial" pitchFamily="34"/>
              <a:buChar char="•"/>
            </a:pPr>
            <a:r>
              <a:rPr lang="en-GB" sz="1200" dirty="0"/>
              <a:t>97 </a:t>
            </a:r>
            <a:r>
              <a:rPr lang="en-GB" sz="1200" dirty="0" err="1"/>
              <a:t>wt</a:t>
            </a:r>
            <a:r>
              <a:rPr lang="en-GB" sz="1200" dirty="0"/>
              <a:t>% calcite with traces of dolomite.</a:t>
            </a:r>
          </a:p>
          <a:p>
            <a:pPr lvl="1">
              <a:buFont typeface="Arial" pitchFamily="34"/>
              <a:buChar char="•"/>
            </a:pPr>
            <a:r>
              <a:rPr lang="en-GB" sz="1200" dirty="0"/>
              <a:t>Bimodal pore structure.</a:t>
            </a:r>
          </a:p>
          <a:p>
            <a:pPr lvl="1">
              <a:buFont typeface="Arial" pitchFamily="34"/>
              <a:buChar char="•"/>
            </a:pPr>
            <a:r>
              <a:rPr lang="en-GB" sz="1200" dirty="0"/>
              <a:t>Average porosity of 30%.</a:t>
            </a:r>
          </a:p>
          <a:p>
            <a:pPr lvl="1">
              <a:buFont typeface="Arial" pitchFamily="34"/>
              <a:buChar char="•"/>
            </a:pPr>
            <a:r>
              <a:rPr lang="en-GB" sz="1200" dirty="0"/>
              <a:t>Average permeability of 180 </a:t>
            </a:r>
            <a:r>
              <a:rPr lang="en-GB" sz="1200" dirty="0" err="1"/>
              <a:t>mD.</a:t>
            </a:r>
            <a:endParaRPr lang="en-GB" sz="1200" dirty="0"/>
          </a:p>
          <a:p>
            <a:endParaRPr lang="en-US" dirty="0"/>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3963055" y="3617182"/>
            <a:ext cx="1813567" cy="706438"/>
          </a:xfrm>
        </p:spPr>
        <p:txBody>
          <a:bodyPr/>
          <a:lstStyle/>
          <a:p>
            <a:pPr lvl="0"/>
            <a:r>
              <a:rPr lang="en-GB" sz="1200" dirty="0" err="1"/>
              <a:t>Decane</a:t>
            </a:r>
            <a:r>
              <a:rPr lang="en-GB" sz="1200" dirty="0"/>
              <a:t> (purity ≥ 99.0%, Sigma-</a:t>
            </a:r>
            <a:r>
              <a:rPr lang="en-GB" sz="1200" dirty="0" err="1"/>
              <a:t>Aldarich</a:t>
            </a:r>
            <a:r>
              <a:rPr lang="en-GB" sz="1200" dirty="0"/>
              <a:t>) as the oil phase.</a:t>
            </a:r>
          </a:p>
          <a:p>
            <a:endParaRPr lang="en-US" dirty="0"/>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8537576" y="3583163"/>
            <a:ext cx="3020440" cy="1391509"/>
          </a:xfrm>
        </p:spPr>
        <p:txBody>
          <a:bodyPr/>
          <a:lstStyle/>
          <a:p>
            <a:pPr lvl="0">
              <a:buFont typeface="Courier New" pitchFamily="49"/>
              <a:buChar char="o"/>
            </a:pPr>
            <a:r>
              <a:rPr lang="en-GB" sz="1200" dirty="0"/>
              <a:t>Cationic surfactant.</a:t>
            </a:r>
          </a:p>
          <a:p>
            <a:pPr lvl="1">
              <a:buFont typeface="Arial" pitchFamily="34"/>
              <a:buChar char="•"/>
            </a:pPr>
            <a:r>
              <a:rPr lang="en-GB" sz="1200" dirty="0"/>
              <a:t>IUPAC name: Dodecyl trimethyl ammonium bromide.</a:t>
            </a:r>
          </a:p>
          <a:p>
            <a:pPr lvl="1">
              <a:buFont typeface="Arial" pitchFamily="34"/>
              <a:buChar char="•"/>
            </a:pPr>
            <a:r>
              <a:rPr lang="en-GB" sz="1200" dirty="0"/>
              <a:t> linear formula CH3(CH2)11N(CH3)3Br. </a:t>
            </a:r>
          </a:p>
          <a:p>
            <a:pPr lvl="1">
              <a:buFont typeface="Arial" pitchFamily="34"/>
              <a:buChar char="•"/>
            </a:pPr>
            <a:r>
              <a:rPr lang="en-GB" sz="1200" dirty="0"/>
              <a:t>The trade name is (DTAB).</a:t>
            </a:r>
          </a:p>
          <a:p>
            <a:pPr lvl="1">
              <a:buFont typeface="Arial" pitchFamily="34"/>
              <a:buChar char="•"/>
            </a:pPr>
            <a:r>
              <a:rPr lang="en-GB" sz="1200" dirty="0"/>
              <a:t>Concentration 10 g/l (above CMC)</a:t>
            </a:r>
          </a:p>
          <a:p>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14776" y="707028"/>
            <a:ext cx="3088111" cy="630936"/>
          </a:xfrm>
        </p:spPr>
        <p:txBody>
          <a:bodyPr/>
          <a:lstStyle/>
          <a:p>
            <a:r>
              <a:rPr lang="en-GB" sz="2800" cap="none" dirty="0">
                <a:latin typeface="Calibri Light" panose="020F0302020204030204" pitchFamily="34" charset="0"/>
                <a:cs typeface="Calibri Light" panose="020F0302020204030204" pitchFamily="34" charset="0"/>
              </a:rPr>
              <a:t>Materials</a:t>
            </a:r>
            <a:endParaRPr lang="en-US" sz="2800" dirty="0">
              <a:latin typeface="Calibri Light" panose="020F0302020204030204" pitchFamily="34" charset="0"/>
              <a:cs typeface="Calibri Light" panose="020F0302020204030204" pitchFamily="34" charset="0"/>
            </a:endParaRPr>
          </a:p>
        </p:txBody>
      </p:sp>
      <p:sp>
        <p:nvSpPr>
          <p:cNvPr id="26" name="Flowchart: Magnetic Disk 25">
            <a:extLst>
              <a:ext uri="{FF2B5EF4-FFF2-40B4-BE49-F238E27FC236}">
                <a16:creationId xmlns:a16="http://schemas.microsoft.com/office/drawing/2014/main" id="{11B57122-41AD-49BA-82A1-3D786D5C29FF}"/>
              </a:ext>
            </a:extLst>
          </p:cNvPr>
          <p:cNvSpPr/>
          <p:nvPr/>
        </p:nvSpPr>
        <p:spPr>
          <a:xfrm>
            <a:off x="852660" y="3426845"/>
            <a:ext cx="679794" cy="1697610"/>
          </a:xfrm>
          <a:prstGeom prst="flowChartMagneticDisk">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7" name="Straight Connector 26">
            <a:extLst>
              <a:ext uri="{FF2B5EF4-FFF2-40B4-BE49-F238E27FC236}">
                <a16:creationId xmlns:a16="http://schemas.microsoft.com/office/drawing/2014/main" id="{F59FF404-F67D-44B4-8466-454691BE8B68}"/>
              </a:ext>
            </a:extLst>
          </p:cNvPr>
          <p:cNvCxnSpPr>
            <a:cxnSpLocks/>
          </p:cNvCxnSpPr>
          <p:nvPr/>
        </p:nvCxnSpPr>
        <p:spPr>
          <a:xfrm>
            <a:off x="749771" y="3661884"/>
            <a:ext cx="0" cy="1227531"/>
          </a:xfrm>
          <a:prstGeom prst="line">
            <a:avLst/>
          </a:prstGeom>
          <a:ln w="28575"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7226AC4F-3AC6-4637-BA34-39F9ED6D2BD7}"/>
              </a:ext>
            </a:extLst>
          </p:cNvPr>
          <p:cNvSpPr txBox="1"/>
          <p:nvPr/>
        </p:nvSpPr>
        <p:spPr>
          <a:xfrm rot="16200000">
            <a:off x="70240" y="4050575"/>
            <a:ext cx="1009840" cy="307777"/>
          </a:xfrm>
          <a:prstGeom prst="rect">
            <a:avLst/>
          </a:prstGeom>
          <a:noFill/>
        </p:spPr>
        <p:txBody>
          <a:bodyPr wrap="square" rtlCol="0">
            <a:spAutoFit/>
          </a:bodyPr>
          <a:lstStyle/>
          <a:p>
            <a:r>
              <a:rPr lang="en-GB" sz="1400" dirty="0">
                <a:ln w="0"/>
              </a:rPr>
              <a:t>12 mm</a:t>
            </a:r>
          </a:p>
        </p:txBody>
      </p:sp>
      <p:cxnSp>
        <p:nvCxnSpPr>
          <p:cNvPr id="31" name="Straight Connector 30">
            <a:extLst>
              <a:ext uri="{FF2B5EF4-FFF2-40B4-BE49-F238E27FC236}">
                <a16:creationId xmlns:a16="http://schemas.microsoft.com/office/drawing/2014/main" id="{64BB67F8-BAEC-420D-A861-C030B6AF3CA5}"/>
              </a:ext>
            </a:extLst>
          </p:cNvPr>
          <p:cNvCxnSpPr>
            <a:cxnSpLocks/>
          </p:cNvCxnSpPr>
          <p:nvPr/>
        </p:nvCxnSpPr>
        <p:spPr>
          <a:xfrm flipH="1">
            <a:off x="852660" y="3674375"/>
            <a:ext cx="677387" cy="0"/>
          </a:xfrm>
          <a:prstGeom prst="line">
            <a:avLst/>
          </a:prstGeom>
          <a:noFill/>
          <a:ln w="28575" cap="flat" cmpd="sng" algn="ctr">
            <a:solidFill>
              <a:srgbClr val="FFC000">
                <a:lumMod val="20000"/>
                <a:lumOff val="80000"/>
              </a:srgbClr>
            </a:solidFill>
            <a:prstDash val="solid"/>
            <a:round/>
            <a:headEnd type="arrow" w="med" len="med"/>
            <a:tailEnd type="arrow" w="med" len="med"/>
          </a:ln>
          <a:effectLst/>
        </p:spPr>
      </p:cxnSp>
      <p:sp>
        <p:nvSpPr>
          <p:cNvPr id="11" name="TextBox 10">
            <a:extLst>
              <a:ext uri="{FF2B5EF4-FFF2-40B4-BE49-F238E27FC236}">
                <a16:creationId xmlns:a16="http://schemas.microsoft.com/office/drawing/2014/main" id="{607859EB-122F-439D-9B5D-8EAE61263BF0}"/>
              </a:ext>
            </a:extLst>
          </p:cNvPr>
          <p:cNvSpPr txBox="1"/>
          <p:nvPr/>
        </p:nvSpPr>
        <p:spPr>
          <a:xfrm>
            <a:off x="879743" y="3398938"/>
            <a:ext cx="649537" cy="307777"/>
          </a:xfrm>
          <a:prstGeom prst="rect">
            <a:avLst/>
          </a:prstGeom>
          <a:noFill/>
        </p:spPr>
        <p:txBody>
          <a:bodyPr wrap="none" rtlCol="0">
            <a:spAutoFit/>
          </a:bodyPr>
          <a:lstStyle/>
          <a:p>
            <a:r>
              <a:rPr lang="en-GB" sz="1400" b="1" dirty="0">
                <a:solidFill>
                  <a:srgbClr val="FFF2CC"/>
                </a:solidFill>
                <a:effectLst>
                  <a:outerShdw blurRad="38100" dist="38100" dir="2700000" algn="tl">
                    <a:srgbClr val="000000">
                      <a:alpha val="43137"/>
                    </a:srgbClr>
                  </a:outerShdw>
                </a:effectLst>
              </a:rPr>
              <a:t>6 mm</a:t>
            </a:r>
          </a:p>
        </p:txBody>
      </p:sp>
      <p:pic>
        <p:nvPicPr>
          <p:cNvPr id="33" name="Picture 32" descr="Diagram&#10;&#10;Description automatically generated">
            <a:extLst>
              <a:ext uri="{FF2B5EF4-FFF2-40B4-BE49-F238E27FC236}">
                <a16:creationId xmlns:a16="http://schemas.microsoft.com/office/drawing/2014/main" id="{E3F27F2C-111D-4DA6-99B8-3DFF1976BCBC}"/>
              </a:ext>
            </a:extLst>
          </p:cNvPr>
          <p:cNvPicPr>
            <a:picLocks noChangeAspect="1"/>
          </p:cNvPicPr>
          <p:nvPr/>
        </p:nvPicPr>
        <p:blipFill>
          <a:blip r:embed="rId4"/>
          <a:stretch>
            <a:fillRect/>
          </a:stretch>
        </p:blipFill>
        <p:spPr>
          <a:xfrm>
            <a:off x="1511641" y="4855031"/>
            <a:ext cx="1895437" cy="1877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35" name="Table 5">
            <a:extLst>
              <a:ext uri="{FF2B5EF4-FFF2-40B4-BE49-F238E27FC236}">
                <a16:creationId xmlns:a16="http://schemas.microsoft.com/office/drawing/2014/main" id="{450D509A-E0FC-458C-B426-E823F175FAA8}"/>
              </a:ext>
            </a:extLst>
          </p:cNvPr>
          <p:cNvGraphicFramePr>
            <a:graphicFrameLocks noGrp="1"/>
          </p:cNvGraphicFramePr>
          <p:nvPr>
            <p:extLst>
              <p:ext uri="{D42A27DB-BD31-4B8C-83A1-F6EECF244321}">
                <p14:modId xmlns:p14="http://schemas.microsoft.com/office/powerpoint/2010/main" val="1608828424"/>
              </p:ext>
            </p:extLst>
          </p:nvPr>
        </p:nvGraphicFramePr>
        <p:xfrm>
          <a:off x="3666916" y="4365388"/>
          <a:ext cx="2280727" cy="2152857"/>
        </p:xfrm>
        <a:graphic>
          <a:graphicData uri="http://schemas.openxmlformats.org/drawingml/2006/table">
            <a:tbl>
              <a:tblPr firstRow="1" firstCol="1" bandRow="1">
                <a:tableStyleId>{5FD0F851-EC5A-4D38-B0AD-8093EC10F338}</a:tableStyleId>
              </a:tblPr>
              <a:tblGrid>
                <a:gridCol w="1621716">
                  <a:extLst>
                    <a:ext uri="{9D8B030D-6E8A-4147-A177-3AD203B41FA5}">
                      <a16:colId xmlns:a16="http://schemas.microsoft.com/office/drawing/2014/main" val="608903446"/>
                    </a:ext>
                  </a:extLst>
                </a:gridCol>
                <a:gridCol w="659011">
                  <a:extLst>
                    <a:ext uri="{9D8B030D-6E8A-4147-A177-3AD203B41FA5}">
                      <a16:colId xmlns:a16="http://schemas.microsoft.com/office/drawing/2014/main" val="422963239"/>
                    </a:ext>
                  </a:extLst>
                </a:gridCol>
              </a:tblGrid>
              <a:tr h="355259">
                <a:tc>
                  <a:txBody>
                    <a:bodyPr/>
                    <a:lstStyle/>
                    <a:p>
                      <a:pPr marL="0" marR="0" lvl="0" algn="l">
                        <a:spcBef>
                          <a:spcPts val="0"/>
                        </a:spcBef>
                        <a:spcAft>
                          <a:spcPts val="0"/>
                        </a:spcAft>
                      </a:pPr>
                      <a:r>
                        <a:rPr lang="en-GB" sz="900" b="1" dirty="0">
                          <a:solidFill>
                            <a:srgbClr val="000000"/>
                          </a:solidFill>
                        </a:rPr>
                        <a:t>Density at 21</a:t>
                      </a:r>
                      <a:r>
                        <a:rPr lang="en-GB" sz="900" b="1" baseline="30000" dirty="0">
                          <a:solidFill>
                            <a:srgbClr val="000000"/>
                          </a:solidFill>
                        </a:rPr>
                        <a:t>◦</a:t>
                      </a:r>
                      <a:r>
                        <a:rPr lang="en-GB" sz="900" b="1" dirty="0">
                          <a:solidFill>
                            <a:srgbClr val="000000"/>
                          </a:solidFill>
                        </a:rPr>
                        <a:t>C, kg/m</a:t>
                      </a:r>
                      <a:r>
                        <a:rPr lang="en-GB" sz="900" b="1" baseline="30000" dirty="0">
                          <a:solidFill>
                            <a:srgbClr val="000000"/>
                          </a:solidFill>
                        </a:rPr>
                        <a:t>3</a:t>
                      </a:r>
                      <a:endParaRPr lang="en-GB" sz="9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830 ± 5</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130112793"/>
                  </a:ext>
                </a:extLst>
              </a:tr>
              <a:tr h="292978">
                <a:tc>
                  <a:txBody>
                    <a:bodyPr/>
                    <a:lstStyle/>
                    <a:p>
                      <a:pPr marL="0" marR="0" lvl="0" algn="l">
                        <a:spcBef>
                          <a:spcPts val="0"/>
                        </a:spcBef>
                        <a:spcAft>
                          <a:spcPts val="0"/>
                        </a:spcAft>
                      </a:pPr>
                      <a:r>
                        <a:rPr lang="en-GB" sz="900" b="1" dirty="0">
                          <a:solidFill>
                            <a:srgbClr val="000000"/>
                          </a:solidFill>
                        </a:rPr>
                        <a:t>Saturates, </a:t>
                      </a:r>
                      <a:r>
                        <a:rPr lang="en-GB" sz="900" b="1" dirty="0" err="1">
                          <a:solidFill>
                            <a:srgbClr val="000000"/>
                          </a:solidFill>
                        </a:rPr>
                        <a:t>wt</a:t>
                      </a:r>
                      <a:r>
                        <a:rPr lang="en-GB" sz="900" b="1" dirty="0">
                          <a:solidFill>
                            <a:srgbClr val="000000"/>
                          </a:solidFill>
                        </a:rPr>
                        <a:t>%</a:t>
                      </a:r>
                      <a:endParaRPr lang="en-GB" sz="9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55.25</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10490177"/>
                  </a:ext>
                </a:extLst>
              </a:tr>
              <a:tr h="285461">
                <a:tc>
                  <a:txBody>
                    <a:bodyPr/>
                    <a:lstStyle/>
                    <a:p>
                      <a:pPr marL="0" marR="0" lvl="0" algn="l">
                        <a:spcBef>
                          <a:spcPts val="0"/>
                        </a:spcBef>
                        <a:spcAft>
                          <a:spcPts val="0"/>
                        </a:spcAft>
                      </a:pPr>
                      <a:r>
                        <a:rPr lang="en-GB" sz="900" b="1">
                          <a:solidFill>
                            <a:srgbClr val="000000"/>
                          </a:solidFill>
                        </a:rPr>
                        <a:t>Aromatics, wt%</a:t>
                      </a:r>
                      <a:endParaRPr lang="en-GB" sz="9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38.07</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179461244"/>
                  </a:ext>
                </a:extLst>
              </a:tr>
              <a:tr h="292978">
                <a:tc>
                  <a:txBody>
                    <a:bodyPr/>
                    <a:lstStyle/>
                    <a:p>
                      <a:pPr marL="0" marR="0" lvl="0" algn="l">
                        <a:spcBef>
                          <a:spcPts val="0"/>
                        </a:spcBef>
                        <a:spcAft>
                          <a:spcPts val="0"/>
                        </a:spcAft>
                      </a:pPr>
                      <a:r>
                        <a:rPr lang="en-GB" sz="900" b="1">
                          <a:solidFill>
                            <a:srgbClr val="000000"/>
                          </a:solidFill>
                        </a:rPr>
                        <a:t>Resins, wt%</a:t>
                      </a:r>
                      <a:endParaRPr lang="en-GB" sz="9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6.22</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714668227"/>
                  </a:ext>
                </a:extLst>
              </a:tr>
              <a:tr h="285461">
                <a:tc>
                  <a:txBody>
                    <a:bodyPr/>
                    <a:lstStyle/>
                    <a:p>
                      <a:pPr marL="0" marR="0" lvl="0" algn="l">
                        <a:spcBef>
                          <a:spcPts val="0"/>
                        </a:spcBef>
                        <a:spcAft>
                          <a:spcPts val="0"/>
                        </a:spcAft>
                      </a:pPr>
                      <a:r>
                        <a:rPr lang="en-GB" sz="900" b="1">
                          <a:solidFill>
                            <a:srgbClr val="000000"/>
                          </a:solidFill>
                        </a:rPr>
                        <a:t>Asphaltenes, wt%</a:t>
                      </a:r>
                      <a:endParaRPr lang="en-GB" sz="9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0.46</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026363082"/>
                  </a:ext>
                </a:extLst>
              </a:tr>
              <a:tr h="355259">
                <a:tc>
                  <a:txBody>
                    <a:bodyPr/>
                    <a:lstStyle/>
                    <a:p>
                      <a:pPr marL="0" marR="0" lvl="0" algn="l">
                        <a:spcBef>
                          <a:spcPts val="0"/>
                        </a:spcBef>
                        <a:spcAft>
                          <a:spcPts val="0"/>
                        </a:spcAft>
                      </a:pPr>
                      <a:r>
                        <a:rPr lang="en-GB" sz="900" b="1" dirty="0">
                          <a:solidFill>
                            <a:srgbClr val="000000"/>
                          </a:solidFill>
                        </a:rPr>
                        <a:t>Total Acid Number, mg KOH/g</a:t>
                      </a:r>
                      <a:endParaRPr lang="en-GB" sz="9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a:solidFill>
                            <a:srgbClr val="000000"/>
                          </a:solidFill>
                        </a:rPr>
                        <a:t>0.24</a:t>
                      </a:r>
                      <a:endParaRPr lang="en-GB" sz="9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931943261"/>
                  </a:ext>
                </a:extLst>
              </a:tr>
              <a:tr h="285461">
                <a:tc>
                  <a:txBody>
                    <a:bodyPr/>
                    <a:lstStyle/>
                    <a:p>
                      <a:pPr marL="0" marR="0" lvl="0" algn="l">
                        <a:spcBef>
                          <a:spcPts val="0"/>
                        </a:spcBef>
                        <a:spcAft>
                          <a:spcPts val="0"/>
                        </a:spcAft>
                      </a:pPr>
                      <a:r>
                        <a:rPr lang="en-GB" sz="900" b="1">
                          <a:solidFill>
                            <a:srgbClr val="000000"/>
                          </a:solidFill>
                        </a:rPr>
                        <a:t>Total Base Number, ppm</a:t>
                      </a:r>
                      <a:endParaRPr lang="en-GB" sz="9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l">
                        <a:spcBef>
                          <a:spcPts val="0"/>
                        </a:spcBef>
                        <a:spcAft>
                          <a:spcPts val="0"/>
                        </a:spcAft>
                      </a:pPr>
                      <a:r>
                        <a:rPr lang="en-GB" sz="900" b="1" dirty="0">
                          <a:solidFill>
                            <a:srgbClr val="000000"/>
                          </a:solidFill>
                        </a:rPr>
                        <a:t>356</a:t>
                      </a:r>
                      <a:endParaRPr lang="en-GB" sz="900" b="1" dirty="0">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890784396"/>
                  </a:ext>
                </a:extLst>
              </a:tr>
            </a:tbl>
          </a:graphicData>
        </a:graphic>
      </p:graphicFrame>
      <p:graphicFrame>
        <p:nvGraphicFramePr>
          <p:cNvPr id="36" name="Table 35">
            <a:extLst>
              <a:ext uri="{FF2B5EF4-FFF2-40B4-BE49-F238E27FC236}">
                <a16:creationId xmlns:a16="http://schemas.microsoft.com/office/drawing/2014/main" id="{1D40249E-AC69-4745-A7CC-017319FEE63A}"/>
              </a:ext>
            </a:extLst>
          </p:cNvPr>
          <p:cNvGraphicFramePr>
            <a:graphicFrameLocks noGrp="1"/>
          </p:cNvGraphicFramePr>
          <p:nvPr>
            <p:extLst>
              <p:ext uri="{D42A27DB-BD31-4B8C-83A1-F6EECF244321}">
                <p14:modId xmlns:p14="http://schemas.microsoft.com/office/powerpoint/2010/main" val="3182391874"/>
              </p:ext>
            </p:extLst>
          </p:nvPr>
        </p:nvGraphicFramePr>
        <p:xfrm>
          <a:off x="6166249" y="4365388"/>
          <a:ext cx="2152721" cy="2152858"/>
        </p:xfrm>
        <a:graphic>
          <a:graphicData uri="http://schemas.openxmlformats.org/drawingml/2006/table">
            <a:tbl>
              <a:tblPr firstRow="1" firstCol="1" bandRow="1">
                <a:effectLst/>
                <a:tableStyleId>{5FD0F851-EC5A-4D38-B0AD-8093EC10F338}</a:tableStyleId>
              </a:tblPr>
              <a:tblGrid>
                <a:gridCol w="922828">
                  <a:extLst>
                    <a:ext uri="{9D8B030D-6E8A-4147-A177-3AD203B41FA5}">
                      <a16:colId xmlns:a16="http://schemas.microsoft.com/office/drawing/2014/main" val="1832319283"/>
                    </a:ext>
                  </a:extLst>
                </a:gridCol>
                <a:gridCol w="1229893">
                  <a:extLst>
                    <a:ext uri="{9D8B030D-6E8A-4147-A177-3AD203B41FA5}">
                      <a16:colId xmlns:a16="http://schemas.microsoft.com/office/drawing/2014/main" val="737281232"/>
                    </a:ext>
                  </a:extLst>
                </a:gridCol>
              </a:tblGrid>
              <a:tr h="274007">
                <a:tc>
                  <a:txBody>
                    <a:bodyPr/>
                    <a:lstStyle/>
                    <a:p>
                      <a:pPr marL="0" marR="0" lvl="0" algn="ctr">
                        <a:spcBef>
                          <a:spcPts val="0"/>
                        </a:spcBef>
                        <a:spcAft>
                          <a:spcPts val="0"/>
                        </a:spcAft>
                      </a:pPr>
                      <a:r>
                        <a:rPr lang="en-GB" sz="1200" b="1" dirty="0">
                          <a:solidFill>
                            <a:srgbClr val="000000"/>
                          </a:solidFill>
                        </a:rPr>
                        <a:t> Salts</a:t>
                      </a:r>
                      <a:endParaRPr lang="en-GB" sz="12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a:solidFill>
                            <a:srgbClr val="000000"/>
                          </a:solidFill>
                        </a:rPr>
                        <a:t>g/L</a:t>
                      </a:r>
                      <a:endParaRPr lang="en-GB" sz="12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1349835971"/>
                  </a:ext>
                </a:extLst>
              </a:tr>
              <a:tr h="274007">
                <a:tc>
                  <a:txBody>
                    <a:bodyPr/>
                    <a:lstStyle/>
                    <a:p>
                      <a:pPr marL="0" marR="0" lvl="0" algn="ctr">
                        <a:spcBef>
                          <a:spcPts val="0"/>
                        </a:spcBef>
                        <a:spcAft>
                          <a:spcPts val="0"/>
                        </a:spcAft>
                      </a:pPr>
                      <a:r>
                        <a:rPr lang="en-GB" sz="1200" b="1" dirty="0" err="1">
                          <a:solidFill>
                            <a:srgbClr val="000000"/>
                          </a:solidFill>
                        </a:rPr>
                        <a:t>KCl</a:t>
                      </a:r>
                      <a:endParaRPr lang="en-GB" sz="12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dirty="0">
                          <a:solidFill>
                            <a:srgbClr val="000000"/>
                          </a:solidFill>
                        </a:rPr>
                        <a:t>0.477</a:t>
                      </a:r>
                      <a:endParaRPr lang="en-GB" sz="1200" b="1" dirty="0">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184593903"/>
                  </a:ext>
                </a:extLst>
              </a:tr>
              <a:tr h="274007">
                <a:tc>
                  <a:txBody>
                    <a:bodyPr/>
                    <a:lstStyle/>
                    <a:p>
                      <a:pPr marL="0" marR="0" lvl="0" algn="ctr">
                        <a:spcBef>
                          <a:spcPts val="0"/>
                        </a:spcBef>
                        <a:spcAft>
                          <a:spcPts val="0"/>
                        </a:spcAft>
                      </a:pPr>
                      <a:r>
                        <a:rPr lang="en-GB" sz="1200" b="1" dirty="0">
                          <a:solidFill>
                            <a:srgbClr val="000000"/>
                          </a:solidFill>
                        </a:rPr>
                        <a:t>CaCl</a:t>
                      </a:r>
                      <a:r>
                        <a:rPr lang="en-GB" sz="1200" b="1" baseline="-25000" dirty="0">
                          <a:solidFill>
                            <a:srgbClr val="000000"/>
                          </a:solidFill>
                        </a:rPr>
                        <a:t>2</a:t>
                      </a:r>
                      <a:endParaRPr lang="en-GB" sz="12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a:solidFill>
                            <a:srgbClr val="000000"/>
                          </a:solidFill>
                        </a:rPr>
                        <a:t>9.500</a:t>
                      </a:r>
                      <a:endParaRPr lang="en-GB" sz="12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990946711"/>
                  </a:ext>
                </a:extLst>
              </a:tr>
              <a:tr h="274007">
                <a:tc>
                  <a:txBody>
                    <a:bodyPr/>
                    <a:lstStyle/>
                    <a:p>
                      <a:pPr marL="0" marR="0" lvl="0" algn="ctr">
                        <a:spcBef>
                          <a:spcPts val="0"/>
                        </a:spcBef>
                        <a:spcAft>
                          <a:spcPts val="0"/>
                        </a:spcAft>
                      </a:pPr>
                      <a:r>
                        <a:rPr lang="en-GB" sz="1200" b="1" dirty="0">
                          <a:solidFill>
                            <a:srgbClr val="000000"/>
                          </a:solidFill>
                        </a:rPr>
                        <a:t>MgCl</a:t>
                      </a:r>
                      <a:r>
                        <a:rPr lang="en-GB" sz="1200" b="1" baseline="-25000" dirty="0">
                          <a:solidFill>
                            <a:srgbClr val="000000"/>
                          </a:solidFill>
                        </a:rPr>
                        <a:t>2</a:t>
                      </a:r>
                      <a:endParaRPr lang="en-GB" sz="12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a:solidFill>
                            <a:srgbClr val="000000"/>
                          </a:solidFill>
                        </a:rPr>
                        <a:t>3.642</a:t>
                      </a:r>
                      <a:endParaRPr lang="en-GB" sz="12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3535508262"/>
                  </a:ext>
                </a:extLst>
              </a:tr>
              <a:tr h="274007">
                <a:tc>
                  <a:txBody>
                    <a:bodyPr/>
                    <a:lstStyle/>
                    <a:p>
                      <a:pPr marL="0" marR="0" lvl="0" algn="ctr">
                        <a:spcBef>
                          <a:spcPts val="0"/>
                        </a:spcBef>
                        <a:spcAft>
                          <a:spcPts val="0"/>
                        </a:spcAft>
                      </a:pPr>
                      <a:r>
                        <a:rPr lang="en-GB" sz="1200" b="1" dirty="0">
                          <a:solidFill>
                            <a:srgbClr val="000000"/>
                          </a:solidFill>
                        </a:rPr>
                        <a:t>NaCl</a:t>
                      </a:r>
                      <a:endParaRPr lang="en-GB" sz="1200" b="1" dirty="0">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a:solidFill>
                            <a:srgbClr val="000000"/>
                          </a:solidFill>
                        </a:rPr>
                        <a:t>31.178</a:t>
                      </a:r>
                      <a:endParaRPr lang="en-GB" sz="1200" b="1">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764458009"/>
                  </a:ext>
                </a:extLst>
              </a:tr>
              <a:tr h="508816">
                <a:tc>
                  <a:txBody>
                    <a:bodyPr/>
                    <a:lstStyle/>
                    <a:p>
                      <a:pPr marL="0" marR="0" lvl="0" algn="ctr">
                        <a:spcBef>
                          <a:spcPts val="0"/>
                        </a:spcBef>
                        <a:spcAft>
                          <a:spcPts val="0"/>
                        </a:spcAft>
                      </a:pPr>
                      <a:r>
                        <a:rPr lang="en-GB" sz="1200" b="1">
                          <a:solidFill>
                            <a:srgbClr val="000000"/>
                          </a:solidFill>
                        </a:rPr>
                        <a:t>NaHCO</a:t>
                      </a:r>
                      <a:r>
                        <a:rPr lang="en-GB" sz="1200" b="1" baseline="-25000">
                          <a:solidFill>
                            <a:srgbClr val="000000"/>
                          </a:solidFill>
                        </a:rPr>
                        <a:t>3</a:t>
                      </a:r>
                      <a:endParaRPr lang="en-GB" sz="12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dirty="0">
                          <a:solidFill>
                            <a:srgbClr val="000000"/>
                          </a:solidFill>
                        </a:rPr>
                        <a:t>0.124</a:t>
                      </a:r>
                      <a:endParaRPr lang="en-GB" sz="1200" b="1" dirty="0">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4008667000"/>
                  </a:ext>
                </a:extLst>
              </a:tr>
              <a:tr h="274007">
                <a:tc>
                  <a:txBody>
                    <a:bodyPr/>
                    <a:lstStyle/>
                    <a:p>
                      <a:pPr marL="0" marR="0" lvl="0" algn="ctr">
                        <a:spcBef>
                          <a:spcPts val="0"/>
                        </a:spcBef>
                        <a:spcAft>
                          <a:spcPts val="0"/>
                        </a:spcAft>
                      </a:pPr>
                      <a:r>
                        <a:rPr lang="en-GB" sz="1200" b="1">
                          <a:solidFill>
                            <a:srgbClr val="000000"/>
                          </a:solidFill>
                        </a:rPr>
                        <a:t> Total</a:t>
                      </a:r>
                      <a:endParaRPr lang="en-GB" sz="1200" b="1">
                        <a:solidFill>
                          <a:srgbClr val="000000"/>
                        </a:solidFill>
                        <a:latin typeface="Calibri" pitchFamily="34"/>
                        <a:ea typeface="Calibri" pitchFamily="34"/>
                        <a:cs typeface="Times New Roman" pitchFamily="18"/>
                      </a:endParaRPr>
                    </a:p>
                  </a:txBody>
                  <a:tcPr marL="68580" marR="68580" marT="0" marB="0"/>
                </a:tc>
                <a:tc>
                  <a:txBody>
                    <a:bodyPr/>
                    <a:lstStyle/>
                    <a:p>
                      <a:pPr marL="0" marR="0" lvl="0" algn="ctr">
                        <a:spcBef>
                          <a:spcPts val="0"/>
                        </a:spcBef>
                        <a:spcAft>
                          <a:spcPts val="0"/>
                        </a:spcAft>
                      </a:pPr>
                      <a:r>
                        <a:rPr lang="en-GB" sz="1200" b="1" dirty="0">
                          <a:solidFill>
                            <a:srgbClr val="000000"/>
                          </a:solidFill>
                        </a:rPr>
                        <a:t>44.920</a:t>
                      </a:r>
                      <a:endParaRPr lang="en-GB" sz="1200" b="1" dirty="0">
                        <a:solidFill>
                          <a:srgbClr val="000000"/>
                        </a:solidFill>
                        <a:latin typeface="Calibri" pitchFamily="34"/>
                        <a:ea typeface="Calibri" pitchFamily="34"/>
                        <a:cs typeface="Times New Roman" pitchFamily="18"/>
                      </a:endParaRPr>
                    </a:p>
                  </a:txBody>
                  <a:tcPr marL="68580" marR="68580" marT="0" marB="0"/>
                </a:tc>
                <a:extLst>
                  <a:ext uri="{0D108BD9-81ED-4DB2-BD59-A6C34878D82A}">
                    <a16:rowId xmlns:a16="http://schemas.microsoft.com/office/drawing/2014/main" val="2689983470"/>
                  </a:ext>
                </a:extLst>
              </a:tr>
            </a:tbl>
          </a:graphicData>
        </a:graphic>
      </p:graphicFrame>
      <p:sp>
        <p:nvSpPr>
          <p:cNvPr id="15" name="Text Placeholder 14">
            <a:extLst>
              <a:ext uri="{FF2B5EF4-FFF2-40B4-BE49-F238E27FC236}">
                <a16:creationId xmlns:a16="http://schemas.microsoft.com/office/drawing/2014/main" id="{4A35C698-73FB-4D13-B4B9-BB37B80BAC67}"/>
              </a:ext>
            </a:extLst>
          </p:cNvPr>
          <p:cNvSpPr>
            <a:spLocks noGrp="1"/>
          </p:cNvSpPr>
          <p:nvPr>
            <p:ph type="body" sz="quarter" idx="14"/>
          </p:nvPr>
        </p:nvSpPr>
        <p:spPr>
          <a:xfrm>
            <a:off x="6247833" y="3699543"/>
            <a:ext cx="1796396" cy="302186"/>
          </a:xfrm>
        </p:spPr>
        <p:txBody>
          <a:bodyPr/>
          <a:lstStyle/>
          <a:p>
            <a:r>
              <a:rPr lang="en-GB" sz="1200" b="0" dirty="0">
                <a:solidFill>
                  <a:schemeClr val="tx1"/>
                </a:solidFill>
                <a:latin typeface="+mn-lt"/>
              </a:rPr>
              <a:t>Brine with total salinity of 44,920 ppm.</a:t>
            </a:r>
          </a:p>
        </p:txBody>
      </p:sp>
      <p:sp>
        <p:nvSpPr>
          <p:cNvPr id="40" name="Rectangle 39">
            <a:extLst>
              <a:ext uri="{FF2B5EF4-FFF2-40B4-BE49-F238E27FC236}">
                <a16:creationId xmlns:a16="http://schemas.microsoft.com/office/drawing/2014/main" id="{6ACC1B41-7A5D-41F7-9EE6-927DDCA6A9A4}"/>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6DF4753B-0ABF-40A5-AA1A-F3BB83219B7B}"/>
              </a:ext>
            </a:extLst>
          </p:cNvPr>
          <p:cNvSpPr/>
          <p:nvPr/>
        </p:nvSpPr>
        <p:spPr>
          <a:xfrm>
            <a:off x="3566160" y="480447"/>
            <a:ext cx="2529840" cy="625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2B47F28-E59A-45DC-895C-00CA753728EA}"/>
              </a:ext>
            </a:extLst>
          </p:cNvPr>
          <p:cNvSpPr/>
          <p:nvPr/>
        </p:nvSpPr>
        <p:spPr>
          <a:xfrm>
            <a:off x="6095504" y="612183"/>
            <a:ext cx="2280727" cy="618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37C8AE1-B848-45F6-AA37-D3D98C0D66CE}"/>
              </a:ext>
            </a:extLst>
          </p:cNvPr>
          <p:cNvSpPr/>
          <p:nvPr/>
        </p:nvSpPr>
        <p:spPr>
          <a:xfrm>
            <a:off x="8353807" y="612183"/>
            <a:ext cx="3088422" cy="5953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24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4D1D-E247-4B5F-9155-DF1982EC3C9B}"/>
              </a:ext>
            </a:extLst>
          </p:cNvPr>
          <p:cNvSpPr>
            <a:spLocks noGrp="1"/>
          </p:cNvSpPr>
          <p:nvPr>
            <p:ph type="title"/>
          </p:nvPr>
        </p:nvSpPr>
        <p:spPr>
          <a:xfrm>
            <a:off x="463574" y="517378"/>
            <a:ext cx="10985744" cy="989732"/>
          </a:xfrm>
        </p:spPr>
        <p:txBody>
          <a:bodyPr/>
          <a:lstStyle/>
          <a:p>
            <a:pPr algn="l"/>
            <a:r>
              <a:rPr lang="en-GB" sz="2800" b="0" cap="none" dirty="0">
                <a:latin typeface="Calibri Light" panose="020F0302020204030204" pitchFamily="34" charset="0"/>
                <a:cs typeface="Calibri Light" panose="020F0302020204030204" pitchFamily="34" charset="0"/>
              </a:rPr>
              <a:t>Characterization</a:t>
            </a:r>
            <a:r>
              <a:rPr lang="en-GB" sz="1800" b="0" cap="none" dirty="0">
                <a:effectLst/>
                <a:latin typeface="Calibri Light" panose="020F0302020204030204" pitchFamily="34" charset="0"/>
                <a:ea typeface="Calibri" panose="020F0502020204030204" pitchFamily="34" charset="0"/>
                <a:cs typeface="Calibri Light" panose="020F0302020204030204" pitchFamily="34" charset="0"/>
              </a:rPr>
              <a:t> </a:t>
            </a:r>
            <a:r>
              <a:rPr lang="en-GB" sz="2800" b="0" cap="none" dirty="0">
                <a:latin typeface="Calibri Light" panose="020F0302020204030204" pitchFamily="34" charset="0"/>
                <a:cs typeface="Calibri Light" panose="020F0302020204030204" pitchFamily="34" charset="0"/>
              </a:rPr>
              <a:t>of micro-emulsion formation and IFT measurements</a:t>
            </a:r>
          </a:p>
        </p:txBody>
      </p:sp>
      <p:sp>
        <p:nvSpPr>
          <p:cNvPr id="17" name="Rectangle 16">
            <a:extLst>
              <a:ext uri="{FF2B5EF4-FFF2-40B4-BE49-F238E27FC236}">
                <a16:creationId xmlns:a16="http://schemas.microsoft.com/office/drawing/2014/main" id="{35B58C59-F7F3-4893-8D31-A2D2564EFECC}"/>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8" name="Content Placeholder 7" descr="A measuring cylinder on a table&#10;&#10;Description automatically generated">
            <a:extLst>
              <a:ext uri="{FF2B5EF4-FFF2-40B4-BE49-F238E27FC236}">
                <a16:creationId xmlns:a16="http://schemas.microsoft.com/office/drawing/2014/main" id="{0D89F61F-C2AE-6E77-2341-9A5634FFE8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8331" t="5490" r="24483" b="2048"/>
          <a:stretch/>
        </p:blipFill>
        <p:spPr>
          <a:xfrm>
            <a:off x="221171" y="1381054"/>
            <a:ext cx="1245327" cy="3079946"/>
          </a:xfrm>
        </p:spPr>
      </p:pic>
      <p:pic>
        <p:nvPicPr>
          <p:cNvPr id="10" name="Picture 9" descr="A glass cylinder with a white liquid in it&#10;&#10;Description automatically generated">
            <a:extLst>
              <a:ext uri="{FF2B5EF4-FFF2-40B4-BE49-F238E27FC236}">
                <a16:creationId xmlns:a16="http://schemas.microsoft.com/office/drawing/2014/main" id="{043ECDF3-D3CC-FA15-F344-5FFD250C75AE}"/>
              </a:ext>
            </a:extLst>
          </p:cNvPr>
          <p:cNvPicPr>
            <a:picLocks noChangeAspect="1"/>
          </p:cNvPicPr>
          <p:nvPr/>
        </p:nvPicPr>
        <p:blipFill rotWithShape="1">
          <a:blip r:embed="rId4">
            <a:extLst>
              <a:ext uri="{28A0092B-C50C-407E-A947-70E740481C1C}">
                <a14:useLocalDpi xmlns:a14="http://schemas.microsoft.com/office/drawing/2010/main" val="0"/>
              </a:ext>
            </a:extLst>
          </a:blip>
          <a:srcRect l="31020" r="23711" b="7440"/>
          <a:stretch/>
        </p:blipFill>
        <p:spPr>
          <a:xfrm>
            <a:off x="1348856" y="1381054"/>
            <a:ext cx="1193879" cy="3080984"/>
          </a:xfrm>
          <a:prstGeom prst="rect">
            <a:avLst/>
          </a:prstGeom>
        </p:spPr>
      </p:pic>
      <p:pic>
        <p:nvPicPr>
          <p:cNvPr id="12" name="Picture 11" descr="A measuring cylinder with a white liquid in it&#10;&#10;Description automatically generated">
            <a:extLst>
              <a:ext uri="{FF2B5EF4-FFF2-40B4-BE49-F238E27FC236}">
                <a16:creationId xmlns:a16="http://schemas.microsoft.com/office/drawing/2014/main" id="{4689135D-E7AE-6168-ACB2-BD414A4833E3}"/>
              </a:ext>
            </a:extLst>
          </p:cNvPr>
          <p:cNvPicPr>
            <a:picLocks noChangeAspect="1"/>
          </p:cNvPicPr>
          <p:nvPr/>
        </p:nvPicPr>
        <p:blipFill rotWithShape="1">
          <a:blip r:embed="rId5">
            <a:extLst>
              <a:ext uri="{28A0092B-C50C-407E-A947-70E740481C1C}">
                <a14:useLocalDpi xmlns:a14="http://schemas.microsoft.com/office/drawing/2010/main" val="0"/>
              </a:ext>
            </a:extLst>
          </a:blip>
          <a:srcRect l="34768" r="19963" b="10088"/>
          <a:stretch/>
        </p:blipFill>
        <p:spPr>
          <a:xfrm>
            <a:off x="2533906" y="1381055"/>
            <a:ext cx="1245327" cy="3079946"/>
          </a:xfrm>
          <a:prstGeom prst="rect">
            <a:avLst/>
          </a:prstGeom>
        </p:spPr>
      </p:pic>
      <p:pic>
        <p:nvPicPr>
          <p:cNvPr id="14" name="Picture 13" descr="A measuring cylinder with a clear liquid in it&#10;&#10;Description automatically generated">
            <a:extLst>
              <a:ext uri="{FF2B5EF4-FFF2-40B4-BE49-F238E27FC236}">
                <a16:creationId xmlns:a16="http://schemas.microsoft.com/office/drawing/2014/main" id="{D2D1856E-92C2-A551-2571-1C4F562B07BE}"/>
              </a:ext>
            </a:extLst>
          </p:cNvPr>
          <p:cNvPicPr>
            <a:picLocks noChangeAspect="1"/>
          </p:cNvPicPr>
          <p:nvPr/>
        </p:nvPicPr>
        <p:blipFill rotWithShape="1">
          <a:blip r:embed="rId6">
            <a:extLst>
              <a:ext uri="{28A0092B-C50C-407E-A947-70E740481C1C}">
                <a14:useLocalDpi xmlns:a14="http://schemas.microsoft.com/office/drawing/2010/main" val="0"/>
              </a:ext>
            </a:extLst>
          </a:blip>
          <a:srcRect l="32626" t="2544" r="23937" b="6789"/>
          <a:stretch/>
        </p:blipFill>
        <p:spPr>
          <a:xfrm>
            <a:off x="3662293" y="1381054"/>
            <a:ext cx="1194910" cy="3079946"/>
          </a:xfrm>
          <a:prstGeom prst="rect">
            <a:avLst/>
          </a:prstGeom>
        </p:spPr>
      </p:pic>
      <p:pic>
        <p:nvPicPr>
          <p:cNvPr id="16" name="Picture 15" descr="A measuring cylinder with a clear liquid in it&#10;&#10;Description automatically generated">
            <a:extLst>
              <a:ext uri="{FF2B5EF4-FFF2-40B4-BE49-F238E27FC236}">
                <a16:creationId xmlns:a16="http://schemas.microsoft.com/office/drawing/2014/main" id="{3AF733AF-CD23-21CB-3F8F-A67A007C1329}"/>
              </a:ext>
            </a:extLst>
          </p:cNvPr>
          <p:cNvPicPr>
            <a:picLocks noChangeAspect="1"/>
          </p:cNvPicPr>
          <p:nvPr/>
        </p:nvPicPr>
        <p:blipFill rotWithShape="1">
          <a:blip r:embed="rId7">
            <a:extLst>
              <a:ext uri="{28A0092B-C50C-407E-A947-70E740481C1C}">
                <a14:useLocalDpi xmlns:a14="http://schemas.microsoft.com/office/drawing/2010/main" val="0"/>
              </a:ext>
            </a:extLst>
          </a:blip>
          <a:srcRect l="35785" t="4827" r="20779" b="8749"/>
          <a:stretch/>
        </p:blipFill>
        <p:spPr>
          <a:xfrm>
            <a:off x="4825723" y="1381054"/>
            <a:ext cx="1226454" cy="3079946"/>
          </a:xfrm>
          <a:prstGeom prst="rect">
            <a:avLst/>
          </a:prstGeom>
        </p:spPr>
      </p:pic>
      <p:pic>
        <p:nvPicPr>
          <p:cNvPr id="19" name="Picture 18" descr="A measuring cylinder with a measuring tape&#10;&#10;Description automatically generated with medium confidence">
            <a:extLst>
              <a:ext uri="{FF2B5EF4-FFF2-40B4-BE49-F238E27FC236}">
                <a16:creationId xmlns:a16="http://schemas.microsoft.com/office/drawing/2014/main" id="{C8F33FE3-C6A6-765B-2C6E-299739A9031B}"/>
              </a:ext>
            </a:extLst>
          </p:cNvPr>
          <p:cNvPicPr>
            <a:picLocks noChangeAspect="1"/>
          </p:cNvPicPr>
          <p:nvPr/>
        </p:nvPicPr>
        <p:blipFill rotWithShape="1">
          <a:blip r:embed="rId8">
            <a:extLst>
              <a:ext uri="{28A0092B-C50C-407E-A947-70E740481C1C}">
                <a14:useLocalDpi xmlns:a14="http://schemas.microsoft.com/office/drawing/2010/main" val="0"/>
              </a:ext>
            </a:extLst>
          </a:blip>
          <a:srcRect l="28537" r="28027" b="11294"/>
          <a:stretch/>
        </p:blipFill>
        <p:spPr>
          <a:xfrm>
            <a:off x="5957316" y="1381054"/>
            <a:ext cx="1194909" cy="3079946"/>
          </a:xfrm>
          <a:prstGeom prst="rect">
            <a:avLst/>
          </a:prstGeom>
        </p:spPr>
      </p:pic>
      <p:graphicFrame>
        <p:nvGraphicFramePr>
          <p:cNvPr id="21" name="Chart 20">
            <a:extLst>
              <a:ext uri="{FF2B5EF4-FFF2-40B4-BE49-F238E27FC236}">
                <a16:creationId xmlns:a16="http://schemas.microsoft.com/office/drawing/2014/main" id="{82344E39-866D-531E-82A5-D481B166393C}"/>
              </a:ext>
            </a:extLst>
          </p:cNvPr>
          <p:cNvGraphicFramePr>
            <a:graphicFrameLocks/>
          </p:cNvGraphicFramePr>
          <p:nvPr/>
        </p:nvGraphicFramePr>
        <p:xfrm>
          <a:off x="7197320" y="1335499"/>
          <a:ext cx="4656323" cy="314800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Table 21">
            <a:extLst>
              <a:ext uri="{FF2B5EF4-FFF2-40B4-BE49-F238E27FC236}">
                <a16:creationId xmlns:a16="http://schemas.microsoft.com/office/drawing/2014/main" id="{A7A88953-1531-3DAA-0FFB-CD1C6D7A6858}"/>
              </a:ext>
            </a:extLst>
          </p:cNvPr>
          <p:cNvGraphicFramePr>
            <a:graphicFrameLocks noGrp="1"/>
          </p:cNvGraphicFramePr>
          <p:nvPr>
            <p:extLst>
              <p:ext uri="{D42A27DB-BD31-4B8C-83A1-F6EECF244321}">
                <p14:modId xmlns:p14="http://schemas.microsoft.com/office/powerpoint/2010/main" val="2100516525"/>
              </p:ext>
            </p:extLst>
          </p:nvPr>
        </p:nvGraphicFramePr>
        <p:xfrm>
          <a:off x="345057" y="4732121"/>
          <a:ext cx="11352362" cy="1133842"/>
        </p:xfrm>
        <a:graphic>
          <a:graphicData uri="http://schemas.openxmlformats.org/drawingml/2006/table">
            <a:tbl>
              <a:tblPr firstRow="1" firstCol="1" bandRow="1">
                <a:tableStyleId>{5C22544A-7EE6-4342-B048-85BDC9FD1C3A}</a:tableStyleId>
              </a:tblPr>
              <a:tblGrid>
                <a:gridCol w="3623094">
                  <a:extLst>
                    <a:ext uri="{9D8B030D-6E8A-4147-A177-3AD203B41FA5}">
                      <a16:colId xmlns:a16="http://schemas.microsoft.com/office/drawing/2014/main" val="2862989901"/>
                    </a:ext>
                  </a:extLst>
                </a:gridCol>
                <a:gridCol w="1457864">
                  <a:extLst>
                    <a:ext uri="{9D8B030D-6E8A-4147-A177-3AD203B41FA5}">
                      <a16:colId xmlns:a16="http://schemas.microsoft.com/office/drawing/2014/main" val="1346110111"/>
                    </a:ext>
                  </a:extLst>
                </a:gridCol>
                <a:gridCol w="2216989">
                  <a:extLst>
                    <a:ext uri="{9D8B030D-6E8A-4147-A177-3AD203B41FA5}">
                      <a16:colId xmlns:a16="http://schemas.microsoft.com/office/drawing/2014/main" val="1830136468"/>
                    </a:ext>
                  </a:extLst>
                </a:gridCol>
                <a:gridCol w="2078966">
                  <a:extLst>
                    <a:ext uri="{9D8B030D-6E8A-4147-A177-3AD203B41FA5}">
                      <a16:colId xmlns:a16="http://schemas.microsoft.com/office/drawing/2014/main" val="2279693694"/>
                    </a:ext>
                  </a:extLst>
                </a:gridCol>
                <a:gridCol w="1975449">
                  <a:extLst>
                    <a:ext uri="{9D8B030D-6E8A-4147-A177-3AD203B41FA5}">
                      <a16:colId xmlns:a16="http://schemas.microsoft.com/office/drawing/2014/main" val="373137140"/>
                    </a:ext>
                  </a:extLst>
                </a:gridCol>
              </a:tblGrid>
              <a:tr h="224553">
                <a:tc>
                  <a:txBody>
                    <a:bodyPr/>
                    <a:lstStyle/>
                    <a:p>
                      <a:pPr marL="0" marR="0" algn="just">
                        <a:lnSpc>
                          <a:spcPct val="107000"/>
                        </a:lnSpc>
                        <a:spcBef>
                          <a:spcPts val="0"/>
                        </a:spcBef>
                        <a:spcAft>
                          <a:spcPts val="0"/>
                        </a:spcAft>
                      </a:pPr>
                      <a:r>
                        <a:rPr lang="en-GB" sz="1400">
                          <a:effectLst/>
                        </a:rPr>
                        <a:t>Fluid type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ρ (g/cm</a:t>
                      </a:r>
                      <a:r>
                        <a:rPr lang="en-GB" sz="1400" baseline="30000">
                          <a:effectLst/>
                        </a:rPr>
                        <a:t>3</a:t>
                      </a:r>
                      <a:r>
                        <a:rPr lang="en-GB" sz="1400">
                          <a:effectLst/>
                        </a:rPr>
                        <a: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µ kinematic (mm</a:t>
                      </a:r>
                      <a:r>
                        <a:rPr lang="en-GB" sz="1400" baseline="30000">
                          <a:effectLst/>
                        </a:rPr>
                        <a:t>3</a:t>
                      </a:r>
                      <a:r>
                        <a:rPr lang="en-GB" sz="1400">
                          <a:effectLst/>
                        </a:rPr>
                        <a: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µ dynamic (mPa.s)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σ (mN.m</a:t>
                      </a:r>
                      <a:r>
                        <a:rPr lang="en-GB" sz="1400" baseline="30000" dirty="0">
                          <a:effectLst/>
                        </a:rPr>
                        <a:t>-1</a:t>
                      </a:r>
                      <a:r>
                        <a:rPr lang="en-GB" sz="1400" dirty="0">
                          <a:effectLst/>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3753871"/>
                  </a:ext>
                </a:extLst>
              </a:tr>
              <a:tr h="224553">
                <a:tc>
                  <a:txBody>
                    <a:bodyPr/>
                    <a:lstStyle/>
                    <a:p>
                      <a:pPr marL="0" marR="0" algn="just">
                        <a:lnSpc>
                          <a:spcPct val="107000"/>
                        </a:lnSpc>
                        <a:spcBef>
                          <a:spcPts val="0"/>
                        </a:spcBef>
                        <a:spcAft>
                          <a:spcPts val="0"/>
                        </a:spcAft>
                      </a:pPr>
                      <a:r>
                        <a:rPr lang="en-GB" sz="1400">
                          <a:effectLst/>
                        </a:rPr>
                        <a:t>Brine (B)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1.0291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0.967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0.995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err="1">
                          <a:effectLst/>
                        </a:rPr>
                        <a:t>σ</a:t>
                      </a:r>
                      <a:r>
                        <a:rPr lang="en-GB" sz="1400" baseline="-25000" dirty="0" err="1">
                          <a:effectLst/>
                        </a:rPr>
                        <a:t>BO</a:t>
                      </a:r>
                      <a:r>
                        <a:rPr lang="en-GB" sz="1400" baseline="-25000" dirty="0">
                          <a:effectLst/>
                        </a:rPr>
                        <a:t> </a:t>
                      </a:r>
                      <a:r>
                        <a:rPr lang="en-GB" sz="1400" dirty="0">
                          <a:effectLst/>
                        </a:rPr>
                        <a:t>= 43.815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3964954"/>
                  </a:ext>
                </a:extLst>
              </a:tr>
              <a:tr h="224553">
                <a:tc>
                  <a:txBody>
                    <a:bodyPr/>
                    <a:lstStyle/>
                    <a:p>
                      <a:pPr marL="0" marR="0" algn="just">
                        <a:lnSpc>
                          <a:spcPct val="107000"/>
                        </a:lnSpc>
                        <a:spcBef>
                          <a:spcPts val="0"/>
                        </a:spcBef>
                        <a:spcAft>
                          <a:spcPts val="0"/>
                        </a:spcAft>
                      </a:pPr>
                      <a:r>
                        <a:rPr lang="en-GB" sz="1400" dirty="0">
                          <a:effectLst/>
                        </a:rPr>
                        <a:t>Oil (O)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0.815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1.318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1.099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pPr>
                      <a:endParaRPr lang="en-GB" sz="1100" dirty="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0314491"/>
                  </a:ext>
                </a:extLst>
              </a:tr>
              <a:tr h="460183">
                <a:tc>
                  <a:txBody>
                    <a:bodyPr/>
                    <a:lstStyle/>
                    <a:p>
                      <a:pPr marL="0" marR="0" algn="just">
                        <a:lnSpc>
                          <a:spcPct val="107000"/>
                        </a:lnSpc>
                        <a:spcBef>
                          <a:spcPts val="0"/>
                        </a:spcBef>
                        <a:spcAft>
                          <a:spcPts val="0"/>
                        </a:spcAft>
                      </a:pPr>
                      <a:r>
                        <a:rPr lang="en-GB" sz="1400" dirty="0">
                          <a:effectLst/>
                        </a:rPr>
                        <a:t>Surfactant(Brine and 10g/l Surfactant) (S)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1.0311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1.107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a:effectLst/>
                        </a:rPr>
                        <a:t>1.141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just">
                        <a:lnSpc>
                          <a:spcPct val="107000"/>
                        </a:lnSpc>
                        <a:spcBef>
                          <a:spcPts val="0"/>
                        </a:spcBef>
                        <a:spcAft>
                          <a:spcPts val="0"/>
                        </a:spcAft>
                      </a:pPr>
                      <a:r>
                        <a:rPr lang="en-GB" sz="1400" dirty="0">
                          <a:effectLst/>
                        </a:rPr>
                        <a:t>σ </a:t>
                      </a:r>
                      <a:r>
                        <a:rPr lang="en-GB" sz="1400" baseline="-25000" dirty="0">
                          <a:effectLst/>
                        </a:rPr>
                        <a:t>SO </a:t>
                      </a:r>
                      <a:r>
                        <a:rPr lang="en-GB" sz="1400" dirty="0">
                          <a:effectLst/>
                        </a:rPr>
                        <a:t>=6.284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0511130"/>
                  </a:ext>
                </a:extLst>
              </a:tr>
            </a:tbl>
          </a:graphicData>
        </a:graphic>
      </p:graphicFrame>
    </p:spTree>
    <p:extLst>
      <p:ext uri="{BB962C8B-B14F-4D97-AF65-F5344CB8AC3E}">
        <p14:creationId xmlns:p14="http://schemas.microsoft.com/office/powerpoint/2010/main" val="23445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fade">
                                      <p:cBhvr>
                                        <p:cTn id="11" dur="500"/>
                                        <p:tgtEl>
                                          <p:spTgt spid="21">
                                            <p:graphicEl>
                                              <a:chart seriesIdx="-3" categoryIdx="-3" bldStep="gridLegend"/>
                                            </p:graphicEl>
                                          </p:spTgt>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1">
                                            <p:graphicEl>
                                              <a:chart seriesIdx="-4" categoryIdx="0" bldStep="category"/>
                                            </p:graphicEl>
                                          </p:spTgt>
                                        </p:tgtEl>
                                        <p:attrNameLst>
                                          <p:attrName>style.visibility</p:attrName>
                                        </p:attrNameLst>
                                      </p:cBhvr>
                                      <p:to>
                                        <p:strVal val="visible"/>
                                      </p:to>
                                    </p:set>
                                    <p:animEffect transition="in" filter="fade">
                                      <p:cBhvr>
                                        <p:cTn id="18" dur="500"/>
                                        <p:tgtEl>
                                          <p:spTgt spid="21">
                                            <p:graphicEl>
                                              <a:chart seriesIdx="-4" categoryIdx="0" bldStep="category"/>
                                            </p:graphicEl>
                                          </p:spTgt>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1">
                                            <p:graphicEl>
                                              <a:chart seriesIdx="-4" categoryIdx="1" bldStep="category"/>
                                            </p:graphicEl>
                                          </p:spTgt>
                                        </p:tgtEl>
                                        <p:attrNameLst>
                                          <p:attrName>style.visibility</p:attrName>
                                        </p:attrNameLst>
                                      </p:cBhvr>
                                      <p:to>
                                        <p:strVal val="visible"/>
                                      </p:to>
                                    </p:set>
                                    <p:animEffect transition="in" filter="fade">
                                      <p:cBhvr>
                                        <p:cTn id="22" dur="500"/>
                                        <p:tgtEl>
                                          <p:spTgt spid="21">
                                            <p:graphicEl>
                                              <a:chart seriesIdx="-4" categoryIdx="1" bldStep="category"/>
                                            </p:graphic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1">
                                            <p:graphicEl>
                                              <a:chart seriesIdx="-4" categoryIdx="2" bldStep="category"/>
                                            </p:graphicEl>
                                          </p:spTgt>
                                        </p:tgtEl>
                                        <p:attrNameLst>
                                          <p:attrName>style.visibility</p:attrName>
                                        </p:attrNameLst>
                                      </p:cBhvr>
                                      <p:to>
                                        <p:strVal val="visible"/>
                                      </p:to>
                                    </p:set>
                                    <p:animEffect transition="in" filter="fade">
                                      <p:cBhvr>
                                        <p:cTn id="26" dur="500"/>
                                        <p:tgtEl>
                                          <p:spTgt spid="21">
                                            <p:graphicEl>
                                              <a:chart seriesIdx="-4" categoryIdx="2" bldStep="category"/>
                                            </p:graphicEl>
                                          </p:spTgt>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1">
                                            <p:graphicEl>
                                              <a:chart seriesIdx="-4" categoryIdx="3" bldStep="category"/>
                                            </p:graphicEl>
                                          </p:spTgt>
                                        </p:tgtEl>
                                        <p:attrNameLst>
                                          <p:attrName>style.visibility</p:attrName>
                                        </p:attrNameLst>
                                      </p:cBhvr>
                                      <p:to>
                                        <p:strVal val="visible"/>
                                      </p:to>
                                    </p:set>
                                    <p:animEffect transition="in" filter="fade">
                                      <p:cBhvr>
                                        <p:cTn id="30" dur="500"/>
                                        <p:tgtEl>
                                          <p:spTgt spid="21">
                                            <p:graphicEl>
                                              <a:chart seriesIdx="-4" categoryIdx="3" bldStep="category"/>
                                            </p:graphicEl>
                                          </p:spTgt>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21">
                                            <p:graphicEl>
                                              <a:chart seriesIdx="-4" categoryIdx="4" bldStep="category"/>
                                            </p:graphicEl>
                                          </p:spTgt>
                                        </p:tgtEl>
                                        <p:attrNameLst>
                                          <p:attrName>style.visibility</p:attrName>
                                        </p:attrNameLst>
                                      </p:cBhvr>
                                      <p:to>
                                        <p:strVal val="visible"/>
                                      </p:to>
                                    </p:set>
                                    <p:animEffect transition="in" filter="fade">
                                      <p:cBhvr>
                                        <p:cTn id="34" dur="500"/>
                                        <p:tgtEl>
                                          <p:spTgt spid="21">
                                            <p:graphicEl>
                                              <a:chart seriesIdx="-4" categoryIdx="4" bldStep="category"/>
                                            </p:graphicEl>
                                          </p:spTgt>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21">
                                            <p:graphicEl>
                                              <a:chart seriesIdx="-4" categoryIdx="5" bldStep="category"/>
                                            </p:graphicEl>
                                          </p:spTgt>
                                        </p:tgtEl>
                                        <p:attrNameLst>
                                          <p:attrName>style.visibility</p:attrName>
                                        </p:attrNameLst>
                                      </p:cBhvr>
                                      <p:to>
                                        <p:strVal val="visible"/>
                                      </p:to>
                                    </p:set>
                                    <p:animEffect transition="in" filter="fade">
                                      <p:cBhvr>
                                        <p:cTn id="38" dur="500"/>
                                        <p:tgtEl>
                                          <p:spTgt spid="21">
                                            <p:graphicEl>
                                              <a:chart seriesIdx="-4" categoryIdx="5" bldStep="category"/>
                                            </p:graphicEl>
                                          </p:spTgt>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21">
                                            <p:graphicEl>
                                              <a:chart seriesIdx="-4" categoryIdx="6" bldStep="category"/>
                                            </p:graphicEl>
                                          </p:spTgt>
                                        </p:tgtEl>
                                        <p:attrNameLst>
                                          <p:attrName>style.visibility</p:attrName>
                                        </p:attrNameLst>
                                      </p:cBhvr>
                                      <p:to>
                                        <p:strVal val="visible"/>
                                      </p:to>
                                    </p:set>
                                    <p:animEffect transition="in" filter="fade">
                                      <p:cBhvr>
                                        <p:cTn id="42" dur="500"/>
                                        <p:tgtEl>
                                          <p:spTgt spid="21">
                                            <p:graphicEl>
                                              <a:chart seriesIdx="-4" categoryIdx="6" bldStep="category"/>
                                            </p:graphicEl>
                                          </p:spTgt>
                                        </p:tgtEl>
                                      </p:cBhvr>
                                    </p:animEffect>
                                  </p:childTnLst>
                                </p:cTn>
                              </p:par>
                            </p:childTnLst>
                          </p:cTn>
                        </p:par>
                        <p:par>
                          <p:cTn id="43" fill="hold">
                            <p:stCondLst>
                              <p:cond delay="4000"/>
                            </p:stCondLst>
                            <p:childTnLst>
                              <p:par>
                                <p:cTn id="44" presetID="1"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21">
                                            <p:graphicEl>
                                              <a:chart seriesIdx="-4" categoryIdx="7" bldStep="category"/>
                                            </p:graphicEl>
                                          </p:spTgt>
                                        </p:tgtEl>
                                        <p:attrNameLst>
                                          <p:attrName>style.visibility</p:attrName>
                                        </p:attrNameLst>
                                      </p:cBhvr>
                                      <p:to>
                                        <p:strVal val="visible"/>
                                      </p:to>
                                    </p:set>
                                    <p:animEffect transition="in" filter="fade">
                                      <p:cBhvr>
                                        <p:cTn id="49" dur="500"/>
                                        <p:tgtEl>
                                          <p:spTgt spid="21">
                                            <p:graphicEl>
                                              <a:chart seriesIdx="-4" categoryIdx="7" bldStep="category"/>
                                            </p:graphicEl>
                                          </p:spTgt>
                                        </p:tgtEl>
                                      </p:cBhvr>
                                    </p:animEffec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21">
                                            <p:graphicEl>
                                              <a:chart seriesIdx="-4" categoryIdx="8" bldStep="category"/>
                                            </p:graphicEl>
                                          </p:spTgt>
                                        </p:tgtEl>
                                        <p:attrNameLst>
                                          <p:attrName>style.visibility</p:attrName>
                                        </p:attrNameLst>
                                      </p:cBhvr>
                                      <p:to>
                                        <p:strVal val="visible"/>
                                      </p:to>
                                    </p:set>
                                    <p:animEffect transition="in" filter="fade">
                                      <p:cBhvr>
                                        <p:cTn id="53" dur="500"/>
                                        <p:tgtEl>
                                          <p:spTgt spid="21">
                                            <p:graphicEl>
                                              <a:chart seriesIdx="-4" categoryIdx="8" bldStep="category"/>
                                            </p:graphicEl>
                                          </p:spTgt>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21">
                                            <p:graphicEl>
                                              <a:chart seriesIdx="-4" categoryIdx="9" bldStep="category"/>
                                            </p:graphicEl>
                                          </p:spTgt>
                                        </p:tgtEl>
                                        <p:attrNameLst>
                                          <p:attrName>style.visibility</p:attrName>
                                        </p:attrNameLst>
                                      </p:cBhvr>
                                      <p:to>
                                        <p:strVal val="visible"/>
                                      </p:to>
                                    </p:set>
                                    <p:animEffect transition="in" filter="fade">
                                      <p:cBhvr>
                                        <p:cTn id="57" dur="500"/>
                                        <p:tgtEl>
                                          <p:spTgt spid="21">
                                            <p:graphicEl>
                                              <a:chart seriesIdx="-4" categoryIdx="9" bldStep="category"/>
                                            </p:graphicEl>
                                          </p:spTgt>
                                        </p:tgtEl>
                                      </p:cBhvr>
                                    </p:animEffect>
                                  </p:childTnLst>
                                </p:cTn>
                              </p:par>
                            </p:childTnLst>
                          </p:cTn>
                        </p:par>
                        <p:par>
                          <p:cTn id="58" fill="hold">
                            <p:stCondLst>
                              <p:cond delay="5500"/>
                            </p:stCondLst>
                            <p:childTnLst>
                              <p:par>
                                <p:cTn id="59" presetID="10" presetClass="entr" presetSubtype="0" fill="hold" grpId="0" nodeType="afterEffect">
                                  <p:stCondLst>
                                    <p:cond delay="0"/>
                                  </p:stCondLst>
                                  <p:childTnLst>
                                    <p:set>
                                      <p:cBhvr>
                                        <p:cTn id="60" dur="1" fill="hold">
                                          <p:stCondLst>
                                            <p:cond delay="0"/>
                                          </p:stCondLst>
                                        </p:cTn>
                                        <p:tgtEl>
                                          <p:spTgt spid="21">
                                            <p:graphicEl>
                                              <a:chart seriesIdx="-4" categoryIdx="10" bldStep="category"/>
                                            </p:graphicEl>
                                          </p:spTgt>
                                        </p:tgtEl>
                                        <p:attrNameLst>
                                          <p:attrName>style.visibility</p:attrName>
                                        </p:attrNameLst>
                                      </p:cBhvr>
                                      <p:to>
                                        <p:strVal val="visible"/>
                                      </p:to>
                                    </p:set>
                                    <p:animEffect transition="in" filter="fade">
                                      <p:cBhvr>
                                        <p:cTn id="61" dur="500"/>
                                        <p:tgtEl>
                                          <p:spTgt spid="21">
                                            <p:graphicEl>
                                              <a:chart seriesIdx="-4" categoryIdx="10" bldStep="category"/>
                                            </p:graphicEl>
                                          </p:spTgt>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21">
                                            <p:graphicEl>
                                              <a:chart seriesIdx="-4" categoryIdx="11" bldStep="category"/>
                                            </p:graphicEl>
                                          </p:spTgt>
                                        </p:tgtEl>
                                        <p:attrNameLst>
                                          <p:attrName>style.visibility</p:attrName>
                                        </p:attrNameLst>
                                      </p:cBhvr>
                                      <p:to>
                                        <p:strVal val="visible"/>
                                      </p:to>
                                    </p:set>
                                    <p:animEffect transition="in" filter="fade">
                                      <p:cBhvr>
                                        <p:cTn id="65" dur="500"/>
                                        <p:tgtEl>
                                          <p:spTgt spid="21">
                                            <p:graphicEl>
                                              <a:chart seriesIdx="-4" categoryIdx="11" bldStep="category"/>
                                            </p:graphicEl>
                                          </p:spTgt>
                                        </p:tgtEl>
                                      </p:cBhvr>
                                    </p:animEffect>
                                  </p:childTnLst>
                                </p:cTn>
                              </p:par>
                            </p:childTnLst>
                          </p:cTn>
                        </p:par>
                        <p:par>
                          <p:cTn id="66" fill="hold">
                            <p:stCondLst>
                              <p:cond delay="6500"/>
                            </p:stCondLst>
                            <p:childTnLst>
                              <p:par>
                                <p:cTn id="67" presetID="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21">
                                            <p:graphicEl>
                                              <a:chart seriesIdx="-4" categoryIdx="12" bldStep="category"/>
                                            </p:graphicEl>
                                          </p:spTgt>
                                        </p:tgtEl>
                                        <p:attrNameLst>
                                          <p:attrName>style.visibility</p:attrName>
                                        </p:attrNameLst>
                                      </p:cBhvr>
                                      <p:to>
                                        <p:strVal val="visible"/>
                                      </p:to>
                                    </p:set>
                                    <p:animEffect transition="in" filter="fade">
                                      <p:cBhvr>
                                        <p:cTn id="72" dur="500"/>
                                        <p:tgtEl>
                                          <p:spTgt spid="21">
                                            <p:graphicEl>
                                              <a:chart seriesIdx="-4" categoryIdx="12" bldStep="category"/>
                                            </p:graphicEl>
                                          </p:spTgt>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21">
                                            <p:graphicEl>
                                              <a:chart seriesIdx="-4" categoryIdx="13" bldStep="category"/>
                                            </p:graphicEl>
                                          </p:spTgt>
                                        </p:tgtEl>
                                        <p:attrNameLst>
                                          <p:attrName>style.visibility</p:attrName>
                                        </p:attrNameLst>
                                      </p:cBhvr>
                                      <p:to>
                                        <p:strVal val="visible"/>
                                      </p:to>
                                    </p:set>
                                    <p:animEffect transition="in" filter="fade">
                                      <p:cBhvr>
                                        <p:cTn id="76" dur="500"/>
                                        <p:tgtEl>
                                          <p:spTgt spid="21">
                                            <p:graphicEl>
                                              <a:chart seriesIdx="-4" categoryIdx="13" bldStep="category"/>
                                            </p:graphicEl>
                                          </p:spTgt>
                                        </p:tgtEl>
                                      </p:cBhvr>
                                    </p:animEffect>
                                  </p:childTnLst>
                                </p:cTn>
                              </p:par>
                            </p:childTnLst>
                          </p:cTn>
                        </p:par>
                        <p:par>
                          <p:cTn id="77" fill="hold">
                            <p:stCondLst>
                              <p:cond delay="7500"/>
                            </p:stCondLst>
                            <p:childTnLst>
                              <p:par>
                                <p:cTn id="78" presetID="10" presetClass="entr" presetSubtype="0" fill="hold" grpId="0" nodeType="afterEffect">
                                  <p:stCondLst>
                                    <p:cond delay="0"/>
                                  </p:stCondLst>
                                  <p:childTnLst>
                                    <p:set>
                                      <p:cBhvr>
                                        <p:cTn id="79" dur="1" fill="hold">
                                          <p:stCondLst>
                                            <p:cond delay="0"/>
                                          </p:stCondLst>
                                        </p:cTn>
                                        <p:tgtEl>
                                          <p:spTgt spid="21">
                                            <p:graphicEl>
                                              <a:chart seriesIdx="-4" categoryIdx="14" bldStep="category"/>
                                            </p:graphicEl>
                                          </p:spTgt>
                                        </p:tgtEl>
                                        <p:attrNameLst>
                                          <p:attrName>style.visibility</p:attrName>
                                        </p:attrNameLst>
                                      </p:cBhvr>
                                      <p:to>
                                        <p:strVal val="visible"/>
                                      </p:to>
                                    </p:set>
                                    <p:animEffect transition="in" filter="fade">
                                      <p:cBhvr>
                                        <p:cTn id="80" dur="500"/>
                                        <p:tgtEl>
                                          <p:spTgt spid="21">
                                            <p:graphicEl>
                                              <a:chart seriesIdx="-4" categoryIdx="14" bldStep="category"/>
                                            </p:graphicEl>
                                          </p:spTgt>
                                        </p:tgtEl>
                                      </p:cBhvr>
                                    </p:animEffect>
                                  </p:childTnLst>
                                </p:cTn>
                              </p:par>
                            </p:childTnLst>
                          </p:cTn>
                        </p:par>
                        <p:par>
                          <p:cTn id="81" fill="hold">
                            <p:stCondLst>
                              <p:cond delay="8000"/>
                            </p:stCondLst>
                            <p:childTnLst>
                              <p:par>
                                <p:cTn id="82" presetID="10" presetClass="entr" presetSubtype="0" fill="hold" grpId="0" nodeType="afterEffect">
                                  <p:stCondLst>
                                    <p:cond delay="0"/>
                                  </p:stCondLst>
                                  <p:childTnLst>
                                    <p:set>
                                      <p:cBhvr>
                                        <p:cTn id="83" dur="1" fill="hold">
                                          <p:stCondLst>
                                            <p:cond delay="0"/>
                                          </p:stCondLst>
                                        </p:cTn>
                                        <p:tgtEl>
                                          <p:spTgt spid="21">
                                            <p:graphicEl>
                                              <a:chart seriesIdx="-4" categoryIdx="15" bldStep="category"/>
                                            </p:graphicEl>
                                          </p:spTgt>
                                        </p:tgtEl>
                                        <p:attrNameLst>
                                          <p:attrName>style.visibility</p:attrName>
                                        </p:attrNameLst>
                                      </p:cBhvr>
                                      <p:to>
                                        <p:strVal val="visible"/>
                                      </p:to>
                                    </p:set>
                                    <p:animEffect transition="in" filter="fade">
                                      <p:cBhvr>
                                        <p:cTn id="84" dur="500"/>
                                        <p:tgtEl>
                                          <p:spTgt spid="21">
                                            <p:graphicEl>
                                              <a:chart seriesIdx="-4" categoryIdx="15" bldStep="category"/>
                                            </p:graphicEl>
                                          </p:spTgt>
                                        </p:tgtEl>
                                      </p:cBhvr>
                                    </p:animEffect>
                                  </p:childTnLst>
                                </p:cTn>
                              </p:par>
                            </p:childTnLst>
                          </p:cTn>
                        </p:par>
                        <p:par>
                          <p:cTn id="85" fill="hold">
                            <p:stCondLst>
                              <p:cond delay="8500"/>
                            </p:stCondLst>
                            <p:childTnLst>
                              <p:par>
                                <p:cTn id="86" presetID="1" presetClass="entr" presetSubtype="0" fill="hold" nodeType="after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childTnLst>
                          </p:cTn>
                        </p:par>
                        <p:par>
                          <p:cTn id="88" fill="hold">
                            <p:stCondLst>
                              <p:cond delay="8500"/>
                            </p:stCondLst>
                            <p:childTnLst>
                              <p:par>
                                <p:cTn id="89" presetID="10" presetClass="entr" presetSubtype="0" fill="hold" grpId="0" nodeType="afterEffect">
                                  <p:stCondLst>
                                    <p:cond delay="0"/>
                                  </p:stCondLst>
                                  <p:childTnLst>
                                    <p:set>
                                      <p:cBhvr>
                                        <p:cTn id="90" dur="1" fill="hold">
                                          <p:stCondLst>
                                            <p:cond delay="0"/>
                                          </p:stCondLst>
                                        </p:cTn>
                                        <p:tgtEl>
                                          <p:spTgt spid="21">
                                            <p:graphicEl>
                                              <a:chart seriesIdx="-4" categoryIdx="16" bldStep="category"/>
                                            </p:graphicEl>
                                          </p:spTgt>
                                        </p:tgtEl>
                                        <p:attrNameLst>
                                          <p:attrName>style.visibility</p:attrName>
                                        </p:attrNameLst>
                                      </p:cBhvr>
                                      <p:to>
                                        <p:strVal val="visible"/>
                                      </p:to>
                                    </p:set>
                                    <p:animEffect transition="in" filter="fade">
                                      <p:cBhvr>
                                        <p:cTn id="91" dur="500"/>
                                        <p:tgtEl>
                                          <p:spTgt spid="21">
                                            <p:graphicEl>
                                              <a:chart seriesIdx="-4" categoryIdx="16" bldStep="category"/>
                                            </p:graphicEl>
                                          </p:spTgt>
                                        </p:tgtEl>
                                      </p:cBhvr>
                                    </p:animEffect>
                                  </p:childTnLst>
                                </p:cTn>
                              </p:par>
                            </p:childTnLst>
                          </p:cTn>
                        </p:par>
                        <p:par>
                          <p:cTn id="92" fill="hold">
                            <p:stCondLst>
                              <p:cond delay="9000"/>
                            </p:stCondLst>
                            <p:childTnLst>
                              <p:par>
                                <p:cTn id="93" presetID="10" presetClass="entr" presetSubtype="0" fill="hold" grpId="0" nodeType="afterEffect">
                                  <p:stCondLst>
                                    <p:cond delay="0"/>
                                  </p:stCondLst>
                                  <p:childTnLst>
                                    <p:set>
                                      <p:cBhvr>
                                        <p:cTn id="94" dur="1" fill="hold">
                                          <p:stCondLst>
                                            <p:cond delay="0"/>
                                          </p:stCondLst>
                                        </p:cTn>
                                        <p:tgtEl>
                                          <p:spTgt spid="21">
                                            <p:graphicEl>
                                              <a:chart seriesIdx="-4" categoryIdx="17" bldStep="category"/>
                                            </p:graphicEl>
                                          </p:spTgt>
                                        </p:tgtEl>
                                        <p:attrNameLst>
                                          <p:attrName>style.visibility</p:attrName>
                                        </p:attrNameLst>
                                      </p:cBhvr>
                                      <p:to>
                                        <p:strVal val="visible"/>
                                      </p:to>
                                    </p:set>
                                    <p:animEffect transition="in" filter="fade">
                                      <p:cBhvr>
                                        <p:cTn id="95" dur="500"/>
                                        <p:tgtEl>
                                          <p:spTgt spid="21">
                                            <p:graphicEl>
                                              <a:chart seriesIdx="-4" categoryIdx="17" bldStep="category"/>
                                            </p:graphicEl>
                                          </p:spTgt>
                                        </p:tgtEl>
                                      </p:cBhvr>
                                    </p:animEffect>
                                  </p:childTnLst>
                                </p:cTn>
                              </p:par>
                            </p:childTnLst>
                          </p:cTn>
                        </p:par>
                        <p:par>
                          <p:cTn id="96" fill="hold">
                            <p:stCondLst>
                              <p:cond delay="9500"/>
                            </p:stCondLst>
                            <p:childTnLst>
                              <p:par>
                                <p:cTn id="97" presetID="10" presetClass="entr" presetSubtype="0" fill="hold" grpId="0" nodeType="afterEffect">
                                  <p:stCondLst>
                                    <p:cond delay="0"/>
                                  </p:stCondLst>
                                  <p:childTnLst>
                                    <p:set>
                                      <p:cBhvr>
                                        <p:cTn id="98" dur="1" fill="hold">
                                          <p:stCondLst>
                                            <p:cond delay="0"/>
                                          </p:stCondLst>
                                        </p:cTn>
                                        <p:tgtEl>
                                          <p:spTgt spid="21">
                                            <p:graphicEl>
                                              <a:chart seriesIdx="-4" categoryIdx="18" bldStep="category"/>
                                            </p:graphicEl>
                                          </p:spTgt>
                                        </p:tgtEl>
                                        <p:attrNameLst>
                                          <p:attrName>style.visibility</p:attrName>
                                        </p:attrNameLst>
                                      </p:cBhvr>
                                      <p:to>
                                        <p:strVal val="visible"/>
                                      </p:to>
                                    </p:set>
                                    <p:animEffect transition="in" filter="fade">
                                      <p:cBhvr>
                                        <p:cTn id="99" dur="500"/>
                                        <p:tgtEl>
                                          <p:spTgt spid="21">
                                            <p:graphicEl>
                                              <a:chart seriesIdx="-4" categoryIdx="18" bldStep="category"/>
                                            </p:graphicEl>
                                          </p:spTgt>
                                        </p:tgtEl>
                                      </p:cBhvr>
                                    </p:animEffect>
                                  </p:childTnLst>
                                </p:cTn>
                              </p:par>
                            </p:childTnLst>
                          </p:cTn>
                        </p:par>
                        <p:par>
                          <p:cTn id="100" fill="hold">
                            <p:stCondLst>
                              <p:cond delay="10000"/>
                            </p:stCondLst>
                            <p:childTnLst>
                              <p:par>
                                <p:cTn id="101" presetID="10" presetClass="entr" presetSubtype="0" fill="hold" grpId="0" nodeType="afterEffect">
                                  <p:stCondLst>
                                    <p:cond delay="0"/>
                                  </p:stCondLst>
                                  <p:childTnLst>
                                    <p:set>
                                      <p:cBhvr>
                                        <p:cTn id="102" dur="1" fill="hold">
                                          <p:stCondLst>
                                            <p:cond delay="0"/>
                                          </p:stCondLst>
                                        </p:cTn>
                                        <p:tgtEl>
                                          <p:spTgt spid="21">
                                            <p:graphicEl>
                                              <a:chart seriesIdx="-4" categoryIdx="19" bldStep="category"/>
                                            </p:graphicEl>
                                          </p:spTgt>
                                        </p:tgtEl>
                                        <p:attrNameLst>
                                          <p:attrName>style.visibility</p:attrName>
                                        </p:attrNameLst>
                                      </p:cBhvr>
                                      <p:to>
                                        <p:strVal val="visible"/>
                                      </p:to>
                                    </p:set>
                                    <p:animEffect transition="in" filter="fade">
                                      <p:cBhvr>
                                        <p:cTn id="103" dur="500"/>
                                        <p:tgtEl>
                                          <p:spTgt spid="21">
                                            <p:graphicEl>
                                              <a:chart seriesIdx="-4" categoryIdx="19" bldStep="category"/>
                                            </p:graphicEl>
                                          </p:spTgt>
                                        </p:tgtEl>
                                      </p:cBhvr>
                                    </p:animEffect>
                                  </p:childTnLst>
                                </p:cTn>
                              </p:par>
                            </p:childTnLst>
                          </p:cTn>
                        </p:par>
                        <p:par>
                          <p:cTn id="104" fill="hold">
                            <p:stCondLst>
                              <p:cond delay="10500"/>
                            </p:stCondLst>
                            <p:childTnLst>
                              <p:par>
                                <p:cTn id="105" presetID="1" presetClass="entr" presetSubtype="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category"/>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6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0030E-4245-47A0-B1AF-1E2C2CD1A86A}"/>
              </a:ext>
            </a:extLst>
          </p:cNvPr>
          <p:cNvSpPr>
            <a:spLocks noGrp="1"/>
          </p:cNvSpPr>
          <p:nvPr>
            <p:ph type="title"/>
          </p:nvPr>
        </p:nvSpPr>
        <p:spPr>
          <a:xfrm>
            <a:off x="457201" y="412454"/>
            <a:ext cx="2381250" cy="2101850"/>
          </a:xfrm>
        </p:spPr>
        <p:txBody>
          <a:bodyPr>
            <a:normAutofit/>
          </a:bodyPr>
          <a:lstStyle/>
          <a:p>
            <a:r>
              <a:rPr lang="en-GB" sz="2800" dirty="0"/>
              <a:t>Experimental apparatus</a:t>
            </a:r>
          </a:p>
        </p:txBody>
      </p:sp>
      <p:sp>
        <p:nvSpPr>
          <p:cNvPr id="118" name="Rectangle 6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9" name="Rectangle 64">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Content Placeholder 57">
            <a:extLst>
              <a:ext uri="{FF2B5EF4-FFF2-40B4-BE49-F238E27FC236}">
                <a16:creationId xmlns:a16="http://schemas.microsoft.com/office/drawing/2014/main" id="{C6294CD1-C0DD-0B57-A543-337F290EE63D}"/>
              </a:ext>
            </a:extLst>
          </p:cNvPr>
          <p:cNvSpPr>
            <a:spLocks noGrp="1"/>
          </p:cNvSpPr>
          <p:nvPr>
            <p:ph idx="1"/>
          </p:nvPr>
        </p:nvSpPr>
        <p:spPr>
          <a:xfrm>
            <a:off x="3157538" y="412454"/>
            <a:ext cx="3243262" cy="2101850"/>
          </a:xfrm>
        </p:spPr>
        <p:txBody>
          <a:bodyPr anchor="ctr">
            <a:normAutofit/>
          </a:bodyPr>
          <a:lstStyle/>
          <a:p>
            <a:r>
              <a:rPr lang="en-GB" sz="1800" dirty="0"/>
              <a:t>Hassler type core holder </a:t>
            </a:r>
          </a:p>
          <a:p>
            <a:r>
              <a:rPr lang="en-GB" sz="1800" dirty="0"/>
              <a:t>FEI </a:t>
            </a:r>
            <a:r>
              <a:rPr lang="en-GB" sz="1800" dirty="0" err="1"/>
              <a:t>Heliscan</a:t>
            </a:r>
            <a:r>
              <a:rPr lang="en-GB" sz="1800" dirty="0"/>
              <a:t> micro-CT scanner</a:t>
            </a:r>
          </a:p>
          <a:p>
            <a:r>
              <a:rPr lang="en-GB" sz="1800" dirty="0"/>
              <a:t>Syringe pumps</a:t>
            </a:r>
          </a:p>
          <a:p>
            <a:endParaRPr lang="en-GB" sz="1800" dirty="0"/>
          </a:p>
          <a:p>
            <a:endParaRPr lang="en-US" sz="1700" dirty="0"/>
          </a:p>
        </p:txBody>
      </p:sp>
      <p:pic>
        <p:nvPicPr>
          <p:cNvPr id="103" name="Picture 11">
            <a:extLst>
              <a:ext uri="{FF2B5EF4-FFF2-40B4-BE49-F238E27FC236}">
                <a16:creationId xmlns:a16="http://schemas.microsoft.com/office/drawing/2014/main" id="{480E8104-341D-48CB-AE30-213F55D5584A}"/>
              </a:ext>
            </a:extLst>
          </p:cNvPr>
          <p:cNvPicPr>
            <a:picLocks noChangeAspect="1"/>
          </p:cNvPicPr>
          <p:nvPr/>
        </p:nvPicPr>
        <p:blipFill>
          <a:blip r:embed="rId3"/>
          <a:stretch>
            <a:fillRect/>
          </a:stretch>
        </p:blipFill>
        <p:spPr>
          <a:xfrm>
            <a:off x="6729986" y="412454"/>
            <a:ext cx="5190406" cy="6224016"/>
          </a:xfrm>
          <a:prstGeom prst="rect">
            <a:avLst/>
          </a:prstGeom>
          <a:noFill/>
          <a:ln w="19046" cap="flat">
            <a:solidFill>
              <a:srgbClr val="000000"/>
            </a:solidFill>
            <a:prstDash val="solid"/>
            <a:miter/>
          </a:ln>
        </p:spPr>
      </p:pic>
      <p:grpSp>
        <p:nvGrpSpPr>
          <p:cNvPr id="9" name="Group 8">
            <a:extLst>
              <a:ext uri="{FF2B5EF4-FFF2-40B4-BE49-F238E27FC236}">
                <a16:creationId xmlns:a16="http://schemas.microsoft.com/office/drawing/2014/main" id="{E1CF4FEA-14DC-7F4D-2550-5E9588DC1272}"/>
              </a:ext>
            </a:extLst>
          </p:cNvPr>
          <p:cNvGrpSpPr/>
          <p:nvPr/>
        </p:nvGrpSpPr>
        <p:grpSpPr>
          <a:xfrm>
            <a:off x="6858002" y="472873"/>
            <a:ext cx="4990229" cy="5983738"/>
            <a:chOff x="6858002" y="472873"/>
            <a:chExt cx="4990229" cy="5983738"/>
          </a:xfrm>
        </p:grpSpPr>
        <p:sp>
          <p:nvSpPr>
            <p:cNvPr id="4" name="Rectangle 3">
              <a:extLst>
                <a:ext uri="{FF2B5EF4-FFF2-40B4-BE49-F238E27FC236}">
                  <a16:creationId xmlns:a16="http://schemas.microsoft.com/office/drawing/2014/main" id="{B94B558F-F7FB-EBF4-7CE3-2ACAE7C45B97}"/>
                </a:ext>
              </a:extLst>
            </p:cNvPr>
            <p:cNvSpPr/>
            <p:nvPr/>
          </p:nvSpPr>
          <p:spPr>
            <a:xfrm>
              <a:off x="10086985" y="496850"/>
              <a:ext cx="1761246" cy="586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D7C4E5F7-26C0-B897-3BD1-D3D2571853BB}"/>
                </a:ext>
              </a:extLst>
            </p:cNvPr>
            <p:cNvGrpSpPr/>
            <p:nvPr/>
          </p:nvGrpSpPr>
          <p:grpSpPr>
            <a:xfrm>
              <a:off x="6858002" y="472873"/>
              <a:ext cx="3486849" cy="5983738"/>
              <a:chOff x="6858002" y="472873"/>
              <a:chExt cx="3486849" cy="5983738"/>
            </a:xfrm>
          </p:grpSpPr>
          <p:grpSp>
            <p:nvGrpSpPr>
              <p:cNvPr id="6" name="Group 5">
                <a:extLst>
                  <a:ext uri="{FF2B5EF4-FFF2-40B4-BE49-F238E27FC236}">
                    <a16:creationId xmlns:a16="http://schemas.microsoft.com/office/drawing/2014/main" id="{70EDC659-4AA7-C609-AC85-30361A003AE0}"/>
                  </a:ext>
                </a:extLst>
              </p:cNvPr>
              <p:cNvGrpSpPr/>
              <p:nvPr/>
            </p:nvGrpSpPr>
            <p:grpSpPr>
              <a:xfrm>
                <a:off x="6858002" y="472873"/>
                <a:ext cx="1885081" cy="5972672"/>
                <a:chOff x="6858002" y="472873"/>
                <a:chExt cx="1885081" cy="5972672"/>
              </a:xfrm>
            </p:grpSpPr>
            <p:sp>
              <p:nvSpPr>
                <p:cNvPr id="3" name="Rectangle 2">
                  <a:extLst>
                    <a:ext uri="{FF2B5EF4-FFF2-40B4-BE49-F238E27FC236}">
                      <a16:creationId xmlns:a16="http://schemas.microsoft.com/office/drawing/2014/main" id="{019449ED-CF08-8DC6-61FB-6BB6ADBB0054}"/>
                    </a:ext>
                  </a:extLst>
                </p:cNvPr>
                <p:cNvSpPr/>
                <p:nvPr/>
              </p:nvSpPr>
              <p:spPr>
                <a:xfrm>
                  <a:off x="6858002" y="581246"/>
                  <a:ext cx="1555896" cy="586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E203094A-047F-B62A-6F3E-4875D4E9CCDF}"/>
                    </a:ext>
                  </a:extLst>
                </p:cNvPr>
                <p:cNvSpPr/>
                <p:nvPr/>
              </p:nvSpPr>
              <p:spPr>
                <a:xfrm>
                  <a:off x="7849302" y="472873"/>
                  <a:ext cx="893781" cy="58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ectangle 6">
                <a:extLst>
                  <a:ext uri="{FF2B5EF4-FFF2-40B4-BE49-F238E27FC236}">
                    <a16:creationId xmlns:a16="http://schemas.microsoft.com/office/drawing/2014/main" id="{7532FFCB-456A-04A8-C6ED-0295AE5CCC76}"/>
                  </a:ext>
                </a:extLst>
              </p:cNvPr>
              <p:cNvSpPr/>
              <p:nvPr/>
            </p:nvSpPr>
            <p:spPr>
              <a:xfrm>
                <a:off x="8403073" y="5457354"/>
                <a:ext cx="1941778" cy="99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11" name="Picture 10" descr="A close-up of a machine&#10;&#10;Description automatically generated">
            <a:extLst>
              <a:ext uri="{FF2B5EF4-FFF2-40B4-BE49-F238E27FC236}">
                <a16:creationId xmlns:a16="http://schemas.microsoft.com/office/drawing/2014/main" id="{401C0374-F128-DABE-DF1D-485F8181B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2971"/>
            <a:ext cx="6657825" cy="3935029"/>
          </a:xfrm>
          <a:prstGeom prst="rect">
            <a:avLst/>
          </a:prstGeom>
        </p:spPr>
      </p:pic>
    </p:spTree>
    <p:extLst>
      <p:ext uri="{BB962C8B-B14F-4D97-AF65-F5344CB8AC3E}">
        <p14:creationId xmlns:p14="http://schemas.microsoft.com/office/powerpoint/2010/main" val="314427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xit" presetSubtype="37" fill="hold" nodeType="clickEffect">
                                  <p:stCondLst>
                                    <p:cond delay="0"/>
                                  </p:stCondLst>
                                  <p:childTnLst>
                                    <p:animEffect transition="out" filter="barn(outVertic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38E3-EE63-4C07-8DE3-8322391D5437}"/>
              </a:ext>
            </a:extLst>
          </p:cNvPr>
          <p:cNvSpPr>
            <a:spLocks noGrp="1"/>
          </p:cNvSpPr>
          <p:nvPr>
            <p:ph type="title"/>
          </p:nvPr>
        </p:nvSpPr>
        <p:spPr/>
        <p:txBody>
          <a:bodyPr>
            <a:normAutofit/>
          </a:bodyPr>
          <a:lstStyle/>
          <a:p>
            <a:r>
              <a:rPr lang="en-GB" sz="2800" dirty="0"/>
              <a:t>Experimental</a:t>
            </a:r>
            <a:br>
              <a:rPr lang="en-GB" sz="2800" dirty="0"/>
            </a:br>
            <a:r>
              <a:rPr lang="en-GB" sz="2800" dirty="0"/>
              <a:t> Procedure</a:t>
            </a:r>
          </a:p>
        </p:txBody>
      </p:sp>
      <p:graphicFrame>
        <p:nvGraphicFramePr>
          <p:cNvPr id="4" name="Content Placeholder 2">
            <a:extLst>
              <a:ext uri="{FF2B5EF4-FFF2-40B4-BE49-F238E27FC236}">
                <a16:creationId xmlns:a16="http://schemas.microsoft.com/office/drawing/2014/main" id="{055DF89D-F846-40F0-8CC6-1E4093FA2D96}"/>
              </a:ext>
            </a:extLst>
          </p:cNvPr>
          <p:cNvGraphicFramePr>
            <a:graphicFrameLocks noGrp="1"/>
          </p:cNvGraphicFramePr>
          <p:nvPr>
            <p:ph idx="1"/>
            <p:extLst>
              <p:ext uri="{D42A27DB-BD31-4B8C-83A1-F6EECF244321}">
                <p14:modId xmlns:p14="http://schemas.microsoft.com/office/powerpoint/2010/main" val="29873157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9661C5E4-84DC-47BF-BBCB-CCBCA19C3015}"/>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261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6A0DFE0-7831-4256-B7CB-22F7D7ABE58C}"/>
                                            </p:graphicEl>
                                          </p:spTgt>
                                        </p:tgtEl>
                                        <p:attrNameLst>
                                          <p:attrName>style.visibility</p:attrName>
                                        </p:attrNameLst>
                                      </p:cBhvr>
                                      <p:to>
                                        <p:strVal val="visible"/>
                                      </p:to>
                                    </p:set>
                                    <p:animEffect transition="in" filter="fade">
                                      <p:cBhvr>
                                        <p:cTn id="7" dur="500"/>
                                        <p:tgtEl>
                                          <p:spTgt spid="4">
                                            <p:graphicEl>
                                              <a:dgm id="{E6A0DFE0-7831-4256-B7CB-22F7D7ABE58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FB0992FA-14F8-4B3E-AC26-DD805E6808B5}"/>
                                            </p:graphicEl>
                                          </p:spTgt>
                                        </p:tgtEl>
                                        <p:attrNameLst>
                                          <p:attrName>style.visibility</p:attrName>
                                        </p:attrNameLst>
                                      </p:cBhvr>
                                      <p:to>
                                        <p:strVal val="visible"/>
                                      </p:to>
                                    </p:set>
                                    <p:animEffect transition="in" filter="fade">
                                      <p:cBhvr>
                                        <p:cTn id="11" dur="500"/>
                                        <p:tgtEl>
                                          <p:spTgt spid="4">
                                            <p:graphicEl>
                                              <a:dgm id="{FB0992FA-14F8-4B3E-AC26-DD805E6808B5}"/>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graphicEl>
                                              <a:dgm id="{CAD0E5A2-03CB-4A90-B7BD-16162317152A}"/>
                                            </p:graphicEl>
                                          </p:spTgt>
                                        </p:tgtEl>
                                        <p:attrNameLst>
                                          <p:attrName>style.visibility</p:attrName>
                                        </p:attrNameLst>
                                      </p:cBhvr>
                                      <p:to>
                                        <p:strVal val="visible"/>
                                      </p:to>
                                    </p:set>
                                    <p:animEffect transition="in" filter="fade">
                                      <p:cBhvr>
                                        <p:cTn id="16" dur="500"/>
                                        <p:tgtEl>
                                          <p:spTgt spid="4">
                                            <p:graphicEl>
                                              <a:dgm id="{CAD0E5A2-03CB-4A90-B7BD-16162317152A}"/>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graphicEl>
                                              <a:dgm id="{3656D83D-DE36-494A-9A93-D47151F8AFF8}"/>
                                            </p:graphicEl>
                                          </p:spTgt>
                                        </p:tgtEl>
                                        <p:attrNameLst>
                                          <p:attrName>style.visibility</p:attrName>
                                        </p:attrNameLst>
                                      </p:cBhvr>
                                      <p:to>
                                        <p:strVal val="visible"/>
                                      </p:to>
                                    </p:set>
                                    <p:animEffect transition="in" filter="fade">
                                      <p:cBhvr>
                                        <p:cTn id="20" dur="500"/>
                                        <p:tgtEl>
                                          <p:spTgt spid="4">
                                            <p:graphicEl>
                                              <a:dgm id="{3656D83D-DE36-494A-9A93-D47151F8AFF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ACCBCA0B-92C2-423B-9D4D-A13D89BD6B83}"/>
                                            </p:graphicEl>
                                          </p:spTgt>
                                        </p:tgtEl>
                                        <p:attrNameLst>
                                          <p:attrName>style.visibility</p:attrName>
                                        </p:attrNameLst>
                                      </p:cBhvr>
                                      <p:to>
                                        <p:strVal val="visible"/>
                                      </p:to>
                                    </p:set>
                                    <p:animEffect transition="in" filter="fade">
                                      <p:cBhvr>
                                        <p:cTn id="25" dur="500"/>
                                        <p:tgtEl>
                                          <p:spTgt spid="4">
                                            <p:graphicEl>
                                              <a:dgm id="{ACCBCA0B-92C2-423B-9D4D-A13D89BD6B83}"/>
                                            </p:graphic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graphicEl>
                                              <a:dgm id="{F123E5E3-AAAC-4C85-B35B-6D3467CE09BC}"/>
                                            </p:graphicEl>
                                          </p:spTgt>
                                        </p:tgtEl>
                                        <p:attrNameLst>
                                          <p:attrName>style.visibility</p:attrName>
                                        </p:attrNameLst>
                                      </p:cBhvr>
                                      <p:to>
                                        <p:strVal val="visible"/>
                                      </p:to>
                                    </p:set>
                                    <p:animEffect transition="in" filter="fade">
                                      <p:cBhvr>
                                        <p:cTn id="29" dur="500"/>
                                        <p:tgtEl>
                                          <p:spTgt spid="4">
                                            <p:graphicEl>
                                              <a:dgm id="{F123E5E3-AAAC-4C85-B35B-6D3467CE09BC}"/>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graphicEl>
                                              <a:dgm id="{659C4D62-324E-4C98-B91D-3C08B5C235AE}"/>
                                            </p:graphicEl>
                                          </p:spTgt>
                                        </p:tgtEl>
                                        <p:attrNameLst>
                                          <p:attrName>style.visibility</p:attrName>
                                        </p:attrNameLst>
                                      </p:cBhvr>
                                      <p:to>
                                        <p:strVal val="visible"/>
                                      </p:to>
                                    </p:set>
                                    <p:animEffect transition="in" filter="fade">
                                      <p:cBhvr>
                                        <p:cTn id="34" dur="500"/>
                                        <p:tgtEl>
                                          <p:spTgt spid="4">
                                            <p:graphicEl>
                                              <a:dgm id="{659C4D62-324E-4C98-B91D-3C08B5C235AE}"/>
                                            </p:graphic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
                                            <p:graphicEl>
                                              <a:dgm id="{A0CD651D-4D52-4610-AEB9-C05CEE298622}"/>
                                            </p:graphicEl>
                                          </p:spTgt>
                                        </p:tgtEl>
                                        <p:attrNameLst>
                                          <p:attrName>style.visibility</p:attrName>
                                        </p:attrNameLst>
                                      </p:cBhvr>
                                      <p:to>
                                        <p:strVal val="visible"/>
                                      </p:to>
                                    </p:set>
                                    <p:animEffect transition="in" filter="fade">
                                      <p:cBhvr>
                                        <p:cTn id="38" dur="500"/>
                                        <p:tgtEl>
                                          <p:spTgt spid="4">
                                            <p:graphicEl>
                                              <a:dgm id="{A0CD651D-4D52-4610-AEB9-C05CEE29862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6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60030E-4245-47A0-B1AF-1E2C2CD1A86A}"/>
              </a:ext>
            </a:extLst>
          </p:cNvPr>
          <p:cNvSpPr>
            <a:spLocks noGrp="1"/>
          </p:cNvSpPr>
          <p:nvPr>
            <p:ph type="title"/>
          </p:nvPr>
        </p:nvSpPr>
        <p:spPr>
          <a:xfrm>
            <a:off x="457201" y="412454"/>
            <a:ext cx="2381250" cy="2101850"/>
          </a:xfrm>
        </p:spPr>
        <p:txBody>
          <a:bodyPr>
            <a:normAutofit/>
          </a:bodyPr>
          <a:lstStyle/>
          <a:p>
            <a:r>
              <a:rPr lang="en-GB" sz="2800" dirty="0"/>
              <a:t>Apparatus to alter wettability</a:t>
            </a:r>
          </a:p>
        </p:txBody>
      </p:sp>
      <p:sp>
        <p:nvSpPr>
          <p:cNvPr id="118" name="Rectangle 6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64">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Content Placeholder 57">
            <a:extLst>
              <a:ext uri="{FF2B5EF4-FFF2-40B4-BE49-F238E27FC236}">
                <a16:creationId xmlns:a16="http://schemas.microsoft.com/office/drawing/2014/main" id="{C6294CD1-C0DD-0B57-A543-337F290EE63D}"/>
              </a:ext>
            </a:extLst>
          </p:cNvPr>
          <p:cNvSpPr>
            <a:spLocks noGrp="1"/>
          </p:cNvSpPr>
          <p:nvPr>
            <p:ph idx="1"/>
          </p:nvPr>
        </p:nvSpPr>
        <p:spPr>
          <a:xfrm>
            <a:off x="3157538" y="412454"/>
            <a:ext cx="3243262" cy="2101850"/>
          </a:xfrm>
        </p:spPr>
        <p:txBody>
          <a:bodyPr anchor="ctr">
            <a:normAutofit/>
          </a:bodyPr>
          <a:lstStyle/>
          <a:p>
            <a:r>
              <a:rPr lang="en-GB" sz="1800" dirty="0"/>
              <a:t>Syringe pumps</a:t>
            </a:r>
          </a:p>
          <a:p>
            <a:r>
              <a:rPr lang="en-GB" sz="1800" dirty="0"/>
              <a:t>Hassler type core holder </a:t>
            </a:r>
          </a:p>
          <a:p>
            <a:endParaRPr lang="en-GB" sz="1800" dirty="0"/>
          </a:p>
          <a:p>
            <a:endParaRPr lang="en-US" sz="1700" dirty="0"/>
          </a:p>
        </p:txBody>
      </p:sp>
      <p:pic>
        <p:nvPicPr>
          <p:cNvPr id="10" name="Content Placeholder 3">
            <a:extLst>
              <a:ext uri="{FF2B5EF4-FFF2-40B4-BE49-F238E27FC236}">
                <a16:creationId xmlns:a16="http://schemas.microsoft.com/office/drawing/2014/main" id="{5A55E6F5-AA1A-450A-B7F1-76387D3181A1}"/>
              </a:ext>
            </a:extLst>
          </p:cNvPr>
          <p:cNvPicPr>
            <a:picLocks noChangeAspect="1"/>
          </p:cNvPicPr>
          <p:nvPr/>
        </p:nvPicPr>
        <p:blipFill>
          <a:blip r:embed="rId3"/>
          <a:stretch>
            <a:fillRect/>
          </a:stretch>
        </p:blipFill>
        <p:spPr>
          <a:xfrm>
            <a:off x="6729985" y="412454"/>
            <a:ext cx="5199366" cy="6224016"/>
          </a:xfrm>
          <a:prstGeom prst="rect">
            <a:avLst/>
          </a:prstGeom>
          <a:ln w="19046">
            <a:solidFill>
              <a:srgbClr val="000000"/>
            </a:solidFill>
            <a:prstDash val="solid"/>
          </a:ln>
        </p:spPr>
      </p:pic>
      <p:pic>
        <p:nvPicPr>
          <p:cNvPr id="11" name="Picture 4">
            <a:extLst>
              <a:ext uri="{FF2B5EF4-FFF2-40B4-BE49-F238E27FC236}">
                <a16:creationId xmlns:a16="http://schemas.microsoft.com/office/drawing/2014/main" id="{BE474AE6-0BCC-43B0-9E78-BC57D09D0DBF}"/>
              </a:ext>
            </a:extLst>
          </p:cNvPr>
          <p:cNvPicPr>
            <a:picLocks noChangeAspect="1"/>
          </p:cNvPicPr>
          <p:nvPr/>
        </p:nvPicPr>
        <p:blipFill>
          <a:blip r:embed="rId4"/>
          <a:stretch>
            <a:fillRect/>
          </a:stretch>
        </p:blipFill>
        <p:spPr>
          <a:xfrm>
            <a:off x="0" y="2189395"/>
            <a:ext cx="6400800" cy="4668606"/>
          </a:xfrm>
          <a:prstGeom prst="rect">
            <a:avLst/>
          </a:prstGeom>
          <a:noFill/>
          <a:ln w="19046" cap="flat">
            <a:solidFill>
              <a:srgbClr val="000000"/>
            </a:solidFill>
            <a:prstDash val="solid"/>
            <a:miter/>
          </a:ln>
        </p:spPr>
      </p:pic>
    </p:spTree>
    <p:extLst>
      <p:ext uri="{BB962C8B-B14F-4D97-AF65-F5344CB8AC3E}">
        <p14:creationId xmlns:p14="http://schemas.microsoft.com/office/powerpoint/2010/main" val="199614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2019-226C-47DD-999E-AF554DEF14E5}"/>
              </a:ext>
            </a:extLst>
          </p:cNvPr>
          <p:cNvSpPr>
            <a:spLocks noGrp="1"/>
          </p:cNvSpPr>
          <p:nvPr>
            <p:ph type="title"/>
          </p:nvPr>
        </p:nvSpPr>
        <p:spPr>
          <a:xfrm>
            <a:off x="431800" y="273048"/>
            <a:ext cx="10515600" cy="1325563"/>
          </a:xfrm>
        </p:spPr>
        <p:txBody>
          <a:bodyPr>
            <a:normAutofit/>
          </a:bodyPr>
          <a:lstStyle/>
          <a:p>
            <a:r>
              <a:rPr lang="en-GB" sz="2800" dirty="0"/>
              <a:t>Micro-CT Imaging Process </a:t>
            </a:r>
          </a:p>
        </p:txBody>
      </p:sp>
      <p:sp>
        <p:nvSpPr>
          <p:cNvPr id="3" name="Content Placeholder 2">
            <a:extLst>
              <a:ext uri="{FF2B5EF4-FFF2-40B4-BE49-F238E27FC236}">
                <a16:creationId xmlns:a16="http://schemas.microsoft.com/office/drawing/2014/main" id="{7ED022F3-EA54-4EA1-AF8C-D61C518275D8}"/>
              </a:ext>
            </a:extLst>
          </p:cNvPr>
          <p:cNvSpPr>
            <a:spLocks noGrp="1"/>
          </p:cNvSpPr>
          <p:nvPr>
            <p:ph idx="1"/>
          </p:nvPr>
        </p:nvSpPr>
        <p:spPr>
          <a:xfrm>
            <a:off x="838200" y="1825625"/>
            <a:ext cx="10515600" cy="4667250"/>
          </a:xfrm>
        </p:spPr>
        <p:txBody>
          <a:bodyPr/>
          <a:lstStyle/>
          <a:p>
            <a:endParaRPr lang="en-GB" dirty="0"/>
          </a:p>
          <a:p>
            <a:endParaRPr lang="en-GB" dirty="0"/>
          </a:p>
          <a:p>
            <a:endParaRPr lang="en-GB" dirty="0"/>
          </a:p>
        </p:txBody>
      </p:sp>
      <p:graphicFrame>
        <p:nvGraphicFramePr>
          <p:cNvPr id="4" name="Content Placeholder 2">
            <a:extLst>
              <a:ext uri="{FF2B5EF4-FFF2-40B4-BE49-F238E27FC236}">
                <a16:creationId xmlns:a16="http://schemas.microsoft.com/office/drawing/2014/main" id="{CAC1383F-E813-4863-8764-6293A3476AD4}"/>
              </a:ext>
            </a:extLst>
          </p:cNvPr>
          <p:cNvGraphicFramePr>
            <a:graphicFrameLocks/>
          </p:cNvGraphicFramePr>
          <p:nvPr>
            <p:extLst>
              <p:ext uri="{D42A27DB-BD31-4B8C-83A1-F6EECF244321}">
                <p14:modId xmlns:p14="http://schemas.microsoft.com/office/powerpoint/2010/main" val="2536277252"/>
              </p:ext>
            </p:extLst>
          </p:nvPr>
        </p:nvGraphicFramePr>
        <p:xfrm>
          <a:off x="838200" y="2228086"/>
          <a:ext cx="10515600" cy="4408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9C97E38A-0933-4104-B6D1-B0DB6E26A2AE}"/>
              </a:ext>
            </a:extLst>
          </p:cNvPr>
          <p:cNvSpPr/>
          <p:nvPr/>
        </p:nvSpPr>
        <p:spPr>
          <a:xfrm>
            <a:off x="0" y="700954"/>
            <a:ext cx="128015" cy="653903"/>
          </a:xfrm>
          <a:prstGeom prst="rect">
            <a:avLst/>
          </a:prstGeom>
          <a:solidFill>
            <a:srgbClr val="ED7D3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6FD61EDD-2BD2-47D7-B02D-C28931664A7E}"/>
              </a:ext>
            </a:extLst>
          </p:cNvPr>
          <p:cNvPicPr>
            <a:picLocks noChangeAspect="1"/>
          </p:cNvPicPr>
          <p:nvPr/>
        </p:nvPicPr>
        <p:blipFill rotWithShape="1">
          <a:blip r:embed="rId8"/>
          <a:srcRect l="8987" t="10224" r="9268" b="10039"/>
          <a:stretch/>
        </p:blipFill>
        <p:spPr>
          <a:xfrm>
            <a:off x="5078015" y="1354857"/>
            <a:ext cx="2035970" cy="1985965"/>
          </a:xfrm>
          <a:prstGeom prst="ellipse">
            <a:avLst/>
          </a:prstGeom>
        </p:spPr>
      </p:pic>
      <p:pic>
        <p:nvPicPr>
          <p:cNvPr id="9" name="Picture 8">
            <a:extLst>
              <a:ext uri="{FF2B5EF4-FFF2-40B4-BE49-F238E27FC236}">
                <a16:creationId xmlns:a16="http://schemas.microsoft.com/office/drawing/2014/main" id="{0BA02CAC-CD33-4583-9FB9-053E7A74798C}"/>
              </a:ext>
            </a:extLst>
          </p:cNvPr>
          <p:cNvPicPr>
            <a:picLocks noChangeAspect="1"/>
          </p:cNvPicPr>
          <p:nvPr/>
        </p:nvPicPr>
        <p:blipFill rotWithShape="1">
          <a:blip r:embed="rId9"/>
          <a:srcRect l="10413" t="10224" r="8409" b="10039"/>
          <a:stretch/>
        </p:blipFill>
        <p:spPr>
          <a:xfrm>
            <a:off x="1426076" y="1418101"/>
            <a:ext cx="2035970" cy="1985965"/>
          </a:xfrm>
          <a:prstGeom prst="ellipse">
            <a:avLst/>
          </a:prstGeom>
        </p:spPr>
      </p:pic>
      <p:pic>
        <p:nvPicPr>
          <p:cNvPr id="11" name="Picture 10">
            <a:extLst>
              <a:ext uri="{FF2B5EF4-FFF2-40B4-BE49-F238E27FC236}">
                <a16:creationId xmlns:a16="http://schemas.microsoft.com/office/drawing/2014/main" id="{9E4A40A9-4A7D-4FF7-AAD4-D505DB4CF738}"/>
              </a:ext>
            </a:extLst>
          </p:cNvPr>
          <p:cNvPicPr>
            <a:picLocks noChangeAspect="1"/>
          </p:cNvPicPr>
          <p:nvPr/>
        </p:nvPicPr>
        <p:blipFill rotWithShape="1">
          <a:blip r:embed="rId10"/>
          <a:srcRect l="7936" t="10437" r="10128" b="8725"/>
          <a:stretch/>
        </p:blipFill>
        <p:spPr>
          <a:xfrm>
            <a:off x="8751967" y="1443035"/>
            <a:ext cx="2016099" cy="1985965"/>
          </a:xfrm>
          <a:prstGeom prst="ellipse">
            <a:avLst/>
          </a:prstGeom>
        </p:spPr>
      </p:pic>
      <p:sp>
        <p:nvSpPr>
          <p:cNvPr id="6" name="Rectangle 5">
            <a:extLst>
              <a:ext uri="{FF2B5EF4-FFF2-40B4-BE49-F238E27FC236}">
                <a16:creationId xmlns:a16="http://schemas.microsoft.com/office/drawing/2014/main" id="{2770341F-7C86-4085-B3AE-373CFCD06C4B}"/>
              </a:ext>
            </a:extLst>
          </p:cNvPr>
          <p:cNvSpPr/>
          <p:nvPr/>
        </p:nvSpPr>
        <p:spPr>
          <a:xfrm flipV="1">
            <a:off x="538480" y="1275008"/>
            <a:ext cx="3785428" cy="54979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C410DB9A-465E-4D2D-BC80-9BE2D9692AB7}"/>
              </a:ext>
            </a:extLst>
          </p:cNvPr>
          <p:cNvSpPr/>
          <p:nvPr/>
        </p:nvSpPr>
        <p:spPr>
          <a:xfrm>
            <a:off x="4323908" y="1201479"/>
            <a:ext cx="3479833" cy="563266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7DC59D05-A503-46AD-AEEE-A8D7AED6A4B9}"/>
              </a:ext>
            </a:extLst>
          </p:cNvPr>
          <p:cNvSpPr/>
          <p:nvPr/>
        </p:nvSpPr>
        <p:spPr>
          <a:xfrm>
            <a:off x="7868093" y="1201479"/>
            <a:ext cx="3667183" cy="55591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3130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3.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8639</TotalTime>
  <Words>3410</Words>
  <Application>Microsoft Office PowerPoint</Application>
  <PresentationFormat>Widescreen</PresentationFormat>
  <Paragraphs>347</Paragraphs>
  <Slides>23</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-apple-system</vt:lpstr>
      <vt:lpstr>Arial</vt:lpstr>
      <vt:lpstr>Avenir Next LT Pro Light</vt:lpstr>
      <vt:lpstr>Calibri</vt:lpstr>
      <vt:lpstr>Calibri Light</vt:lpstr>
      <vt:lpstr>Courier New</vt:lpstr>
      <vt:lpstr>Söhne</vt:lpstr>
      <vt:lpstr>Speak Pro</vt:lpstr>
      <vt:lpstr>Symbol</vt:lpstr>
      <vt:lpstr>Tw Cen MT</vt:lpstr>
      <vt:lpstr>Tw Cen MT Condensed</vt:lpstr>
      <vt:lpstr>Wingdings 3</vt:lpstr>
      <vt:lpstr>Office Theme</vt:lpstr>
      <vt:lpstr>2_Office Theme</vt:lpstr>
      <vt:lpstr>Integral</vt:lpstr>
      <vt:lpstr>Pore-scale imaging and analysis of surfactant flooding (secondary recovery experiment)</vt:lpstr>
      <vt:lpstr>Project objectives</vt:lpstr>
      <vt:lpstr>PowerPoint Presentation</vt:lpstr>
      <vt:lpstr>Materials</vt:lpstr>
      <vt:lpstr>Characterization of micro-emulsion formation and IFT measurements</vt:lpstr>
      <vt:lpstr>Experimental apparatus</vt:lpstr>
      <vt:lpstr>Experimental  Procedure</vt:lpstr>
      <vt:lpstr>Apparatus to alter wettability</vt:lpstr>
      <vt:lpstr>Micro-CT Imaging Process </vt:lpstr>
      <vt:lpstr>Image Processing and Analysis</vt:lpstr>
      <vt:lpstr>PowerPoint Presentation</vt:lpstr>
      <vt:lpstr>Decane Saturation: Surfactant Flooding Leads to Incremental Recovery </vt:lpstr>
      <vt:lpstr>Pore and throat radius occupancy for oil </vt:lpstr>
      <vt:lpstr>Pore occupancy mapping: preferential displacement of larger pores</vt:lpstr>
      <vt:lpstr>Throat occupancy mapping: similar findings as in pore occupancy mapping</vt:lpstr>
      <vt:lpstr>Observations of Displacement Processes: a Wettability Change?</vt:lpstr>
      <vt:lpstr>Contact angle distribution: A wide distribution indicating mixed-wettability </vt:lpstr>
      <vt:lpstr>Mean Curvature Analysis </vt:lpstr>
      <vt:lpstr>Capillary pressure analysis (Pc = sk): not consistent with a classical function, so must be associated with a wettability change</vt:lpstr>
      <vt:lpstr>low salinity waterflooding</vt:lpstr>
      <vt:lpstr>Summary</vt:lpstr>
      <vt:lpstr>Current Work</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Alzahrani, Hussain Mohammad A</dc:creator>
  <cp:lastModifiedBy>Alzahrani, Hussain Mohammad A</cp:lastModifiedBy>
  <cp:revision>14</cp:revision>
  <cp:lastPrinted>2023-10-20T09:25:45Z</cp:lastPrinted>
  <dcterms:created xsi:type="dcterms:W3CDTF">2023-01-04T11:48:14Z</dcterms:created>
  <dcterms:modified xsi:type="dcterms:W3CDTF">2024-01-14T15:07:34Z</dcterms:modified>
</cp:coreProperties>
</file>