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8" r:id="rId3"/>
    <p:sldId id="265" r:id="rId4"/>
    <p:sldId id="287" r:id="rId5"/>
    <p:sldId id="266" r:id="rId6"/>
    <p:sldId id="288" r:id="rId7"/>
    <p:sldId id="267" r:id="rId8"/>
    <p:sldId id="268" r:id="rId9"/>
    <p:sldId id="279" r:id="rId10"/>
    <p:sldId id="259" r:id="rId11"/>
    <p:sldId id="269" r:id="rId12"/>
    <p:sldId id="260" r:id="rId13"/>
    <p:sldId id="270" r:id="rId14"/>
    <p:sldId id="277" r:id="rId15"/>
    <p:sldId id="271" r:id="rId16"/>
    <p:sldId id="26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DDB9839-77A6-CBD9-CD13-A1F1BF383814}" name="Schofield, Helena" initials="SH" userId="S::hschofie@ic.ac.uk::8d8acbd6-9a14-4c7d-8c0f-bc7ae98e202d" providerId="AD"/>
  <p188:author id="{E0513CE9-F0E9-3100-5D6F-E4DC7D71CFD3}" name="Alrajeh, Dalal" initials="AD" userId="S::da04@ic.ac.uk::1ccc13fb-3ae2-41a0-b65d-30660137a16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E74"/>
    <a:srgbClr val="0085CA"/>
    <a:srgbClr val="D4EFFC"/>
    <a:srgbClr val="FFFDF0"/>
    <a:srgbClr val="EBEEEE"/>
    <a:srgbClr val="002548"/>
    <a:srgbClr val="9D9D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91"/>
    <p:restoredTop sz="94774"/>
  </p:normalViewPr>
  <p:slideViewPr>
    <p:cSldViewPr snapToGrid="0" snapToObjects="1">
      <p:cViewPr varScale="1">
        <p:scale>
          <a:sx n="152" d="100"/>
          <a:sy n="152" d="100"/>
        </p:scale>
        <p:origin x="216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09" d="100"/>
          <a:sy n="109" d="100"/>
        </p:scale>
        <p:origin x="-253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b="1" dirty="0">
                <a:solidFill>
                  <a:srgbClr val="003E74"/>
                </a:solidFill>
              </a:rPr>
              <a:t>Name of presentation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0EE2D-335A-3546-9D75-E17F32E16FE9}" type="datetime3">
              <a:rPr lang="en-GB" smtClean="0">
                <a:solidFill>
                  <a:srgbClr val="003E74"/>
                </a:solidFill>
              </a:rPr>
              <a:t>3 October, 2024</a:t>
            </a:fld>
            <a:endParaRPr lang="en-US" dirty="0">
              <a:solidFill>
                <a:srgbClr val="003E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949037"/>
      </p:ext>
    </p:extLst>
  </p:cSld>
  <p:clrMap bg1="lt1" tx1="dk1" bg2="lt2" tx2="dk2" accent1="accent1" accent2="accent2" accent3="accent3" accent4="accent4" accent5="accent5" accent6="accent6" hlink="hlink" folHlink="folHlink"/>
  <p:hf sldNum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1">
                <a:solidFill>
                  <a:srgbClr val="003E74"/>
                </a:solidFill>
              </a:defRPr>
            </a:lvl1pPr>
          </a:lstStyle>
          <a:p>
            <a:r>
              <a:rPr lang="en-US" dirty="0"/>
              <a:t>Name of presentation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rgbClr val="003E74"/>
                </a:solidFill>
              </a:defRPr>
            </a:lvl1pPr>
          </a:lstStyle>
          <a:p>
            <a:fld id="{8D35C32B-10D1-1447-A35B-280119DE9D12}" type="datetime3">
              <a:rPr lang="en-GB" smtClean="0"/>
              <a:pPr/>
              <a:t>3 October, 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65648"/>
      </p:ext>
    </p:extLst>
  </p:cSld>
  <p:clrMap bg1="lt1" tx1="dk1" bg2="lt2" tx2="dk2" accent1="accent1" accent2="accent2" accent3="accent3" accent4="accent4" accent5="accent5" accent6="accent6" hlink="hlink" folHlink="folHlink"/>
  <p:hf sldNum="0"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D35C32B-10D1-1447-A35B-280119DE9D12}" type="datetime3">
              <a:rPr lang="en-GB" smtClean="0"/>
              <a:pPr/>
              <a:t>3 October,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711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D35C32B-10D1-1447-A35B-280119DE9D12}" type="datetime3">
              <a:rPr lang="en-GB" smtClean="0"/>
              <a:pPr/>
              <a:t>3 October,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927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D35C32B-10D1-1447-A35B-280119DE9D12}" type="datetime3">
              <a:rPr lang="en-GB" smtClean="0"/>
              <a:pPr/>
              <a:t>3 October,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012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D35C32B-10D1-1447-A35B-280119DE9D12}" type="datetime3">
              <a:rPr lang="en-GB" smtClean="0"/>
              <a:pPr/>
              <a:t>3 October,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158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D35C32B-10D1-1447-A35B-280119DE9D12}" type="datetime3">
              <a:rPr lang="en-GB" smtClean="0"/>
              <a:pPr/>
              <a:t>3 October,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009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D35C32B-10D1-1447-A35B-280119DE9D12}" type="datetime3">
              <a:rPr lang="en-GB" smtClean="0"/>
              <a:pPr/>
              <a:t>3 October,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690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no image)">
    <p:bg>
      <p:bgPr>
        <a:solidFill>
          <a:srgbClr val="FFFD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942832"/>
            <a:ext cx="6400800" cy="604513"/>
          </a:xfrm>
        </p:spPr>
        <p:txBody>
          <a:bodyPr/>
          <a:lstStyle>
            <a:lvl1pPr marL="0" indent="0" algn="l">
              <a:buNone/>
              <a:defRPr sz="280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96689"/>
            <a:ext cx="8229600" cy="1143000"/>
          </a:xfrm>
        </p:spPr>
        <p:txBody>
          <a:bodyPr/>
          <a:lstStyle>
            <a:lvl1pPr algn="l">
              <a:defRPr sz="5000" b="0">
                <a:solidFill>
                  <a:srgbClr val="003E74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 txBox="1">
            <a:spLocks/>
          </p:cNvSpPr>
          <p:nvPr userDrawn="1"/>
        </p:nvSpPr>
        <p:spPr>
          <a:xfrm>
            <a:off x="6340639" y="800593"/>
            <a:ext cx="2346162" cy="257244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457200" rtl="0" eaLnBrk="1" latinLnBrk="0" hangingPunct="1">
              <a:spcBef>
                <a:spcPct val="20000"/>
              </a:spcBef>
              <a:buClr>
                <a:srgbClr val="003E74"/>
              </a:buClr>
              <a:buFont typeface="Arial"/>
              <a:buNone/>
              <a:defRPr sz="1200" b="0" kern="1200" baseline="0">
                <a:solidFill>
                  <a:srgbClr val="003E74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3E74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3E74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3E74"/>
              </a:buClr>
              <a:buFont typeface="Arial"/>
              <a:buChar char="–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3E74"/>
              </a:buClr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5273580"/>
            <a:ext cx="6400800" cy="339811"/>
          </a:xfrm>
        </p:spPr>
        <p:txBody>
          <a:bodyPr/>
          <a:lstStyle>
            <a:lvl1pPr marL="0" indent="0" algn="l">
              <a:buNone/>
              <a:defRPr sz="1200" baseline="0">
                <a:solidFill>
                  <a:srgbClr val="002548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dirty="0"/>
              <a:t>Click to edit author name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095256" y="791391"/>
            <a:ext cx="1591545" cy="257175"/>
          </a:xfrm>
        </p:spPr>
        <p:txBody>
          <a:bodyPr/>
          <a:lstStyle>
            <a:lvl1pPr marL="0" indent="0" algn="r">
              <a:buNone/>
              <a:defRPr sz="12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</p:spTree>
    <p:extLst>
      <p:ext uri="{BB962C8B-B14F-4D97-AF65-F5344CB8AC3E}">
        <p14:creationId xmlns:p14="http://schemas.microsoft.com/office/powerpoint/2010/main" val="37180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with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245089"/>
            <a:ext cx="3601176" cy="797761"/>
          </a:xfrm>
        </p:spPr>
        <p:txBody>
          <a:bodyPr/>
          <a:lstStyle>
            <a:lvl1pPr marL="0" indent="0" algn="l">
              <a:buNone/>
              <a:defRPr sz="280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457200" y="1545982"/>
            <a:ext cx="3601176" cy="2153335"/>
          </a:xfrm>
        </p:spPr>
        <p:txBody>
          <a:bodyPr/>
          <a:lstStyle>
            <a:lvl1pPr>
              <a:defRPr sz="5000" b="0">
                <a:solidFill>
                  <a:srgbClr val="003E74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5522041"/>
            <a:ext cx="3601176" cy="339811"/>
          </a:xfrm>
        </p:spPr>
        <p:txBody>
          <a:bodyPr/>
          <a:lstStyle>
            <a:lvl1pPr marL="0" indent="0" algn="l">
              <a:buNone/>
              <a:defRPr sz="1200" baseline="0">
                <a:solidFill>
                  <a:srgbClr val="002548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dirty="0"/>
              <a:t>Click to edit author name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756151" y="1546225"/>
            <a:ext cx="3930650" cy="4316413"/>
          </a:xfrm>
        </p:spPr>
        <p:txBody>
          <a:bodyPr/>
          <a:lstStyle>
            <a:lvl1pPr>
              <a:buClr>
                <a:srgbClr val="002548"/>
              </a:buClr>
              <a:defRPr/>
            </a:lvl1pPr>
          </a:lstStyle>
          <a:p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095256" y="791391"/>
            <a:ext cx="1591545" cy="257175"/>
          </a:xfrm>
        </p:spPr>
        <p:txBody>
          <a:bodyPr/>
          <a:lstStyle>
            <a:lvl1pPr marL="0" indent="0" algn="r">
              <a:buNone/>
              <a:defRPr sz="12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</p:spTree>
    <p:extLst>
      <p:ext uri="{BB962C8B-B14F-4D97-AF65-F5344CB8AC3E}">
        <p14:creationId xmlns:p14="http://schemas.microsoft.com/office/powerpoint/2010/main" val="137203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one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2548"/>
              </a:buClr>
              <a:defRPr/>
            </a:lvl1pPr>
            <a:lvl2pPr>
              <a:buClr>
                <a:srgbClr val="002548"/>
              </a:buClr>
              <a:defRPr/>
            </a:lvl2pPr>
            <a:lvl3pPr>
              <a:buClr>
                <a:srgbClr val="002548"/>
              </a:buClr>
              <a:defRPr sz="1200"/>
            </a:lvl3pPr>
            <a:lvl4pPr>
              <a:buClr>
                <a:srgbClr val="002548"/>
              </a:buClr>
              <a:defRPr sz="1200"/>
            </a:lvl4pPr>
            <a:lvl5pPr>
              <a:buClr>
                <a:srgbClr val="002548"/>
              </a:buClr>
              <a:defRPr sz="1200">
                <a:latin typeface="+mn-lt"/>
              </a:defRPr>
            </a:lvl5pPr>
            <a:lvl6pPr marL="2286000" indent="0">
              <a:buNone/>
              <a:defRPr sz="1400" baseline="0">
                <a:latin typeface="+mn-lt"/>
              </a:defRPr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40638" y="469900"/>
            <a:ext cx="2346162" cy="312291"/>
          </a:xfrm>
        </p:spPr>
        <p:txBody>
          <a:bodyPr/>
          <a:lstStyle>
            <a:lvl1pPr marL="0" indent="0" algn="r">
              <a:buNone/>
              <a:defRPr sz="1200" b="1">
                <a:solidFill>
                  <a:srgbClr val="003E74"/>
                </a:solidFill>
              </a:defRPr>
            </a:lvl1pPr>
            <a:lvl2pPr marL="457200" indent="0">
              <a:buNone/>
              <a:defRPr sz="1200">
                <a:solidFill>
                  <a:srgbClr val="003E74"/>
                </a:solidFill>
              </a:defRPr>
            </a:lvl2pPr>
            <a:lvl3pPr marL="914400" indent="0">
              <a:buNone/>
              <a:defRPr sz="1200">
                <a:solidFill>
                  <a:srgbClr val="003E74"/>
                </a:solidFill>
              </a:defRPr>
            </a:lvl3pPr>
            <a:lvl4pPr marL="1371600" indent="0">
              <a:buNone/>
              <a:defRPr sz="1200">
                <a:solidFill>
                  <a:srgbClr val="003E74"/>
                </a:solidFill>
              </a:defRPr>
            </a:lvl4pPr>
            <a:lvl5pPr marL="1828800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095256" y="791391"/>
            <a:ext cx="1591545" cy="257175"/>
          </a:xfrm>
        </p:spPr>
        <p:txBody>
          <a:bodyPr/>
          <a:lstStyle>
            <a:lvl1pPr marL="0" indent="0" algn="r">
              <a:buNone/>
              <a:defRPr sz="12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</p:spTree>
    <p:extLst>
      <p:ext uri="{BB962C8B-B14F-4D97-AF65-F5344CB8AC3E}">
        <p14:creationId xmlns:p14="http://schemas.microsoft.com/office/powerpoint/2010/main" val="1569259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457199" y="2346581"/>
            <a:ext cx="3950877" cy="3644104"/>
          </a:xfrm>
        </p:spPr>
        <p:txBody>
          <a:bodyPr/>
          <a:lstStyle>
            <a:lvl1pPr>
              <a:buClr>
                <a:srgbClr val="002548"/>
              </a:buClr>
              <a:defRPr/>
            </a:lvl1pPr>
            <a:lvl2pPr>
              <a:buClr>
                <a:srgbClr val="002548"/>
              </a:buClr>
              <a:defRPr/>
            </a:lvl2pPr>
            <a:lvl3pPr>
              <a:buClr>
                <a:srgbClr val="002548"/>
              </a:buClr>
              <a:defRPr/>
            </a:lvl3pPr>
            <a:lvl4pPr>
              <a:buClr>
                <a:srgbClr val="002548"/>
              </a:buClr>
              <a:defRPr/>
            </a:lvl4pPr>
            <a:lvl5pPr>
              <a:buClr>
                <a:srgbClr val="002548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40638" y="469900"/>
            <a:ext cx="2346162" cy="312291"/>
          </a:xfrm>
        </p:spPr>
        <p:txBody>
          <a:bodyPr/>
          <a:lstStyle>
            <a:lvl1pPr marL="0" indent="0" algn="r">
              <a:buNone/>
              <a:defRPr sz="1200" b="1">
                <a:solidFill>
                  <a:srgbClr val="003E74"/>
                </a:solidFill>
              </a:defRPr>
            </a:lvl1pPr>
            <a:lvl2pPr marL="457200" indent="0">
              <a:buNone/>
              <a:defRPr sz="1200">
                <a:solidFill>
                  <a:srgbClr val="003E74"/>
                </a:solidFill>
              </a:defRPr>
            </a:lvl2pPr>
            <a:lvl3pPr marL="914400" indent="0">
              <a:buNone/>
              <a:defRPr sz="1200">
                <a:solidFill>
                  <a:srgbClr val="003E74"/>
                </a:solidFill>
              </a:defRPr>
            </a:lvl3pPr>
            <a:lvl4pPr marL="1371600" indent="0">
              <a:buNone/>
              <a:defRPr sz="1200">
                <a:solidFill>
                  <a:srgbClr val="003E74"/>
                </a:solidFill>
              </a:defRPr>
            </a:lvl4pPr>
            <a:lvl5pPr marL="1828800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4735923" y="2346581"/>
            <a:ext cx="3950878" cy="3644104"/>
          </a:xfrm>
        </p:spPr>
        <p:txBody>
          <a:bodyPr/>
          <a:lstStyle>
            <a:lvl1pPr>
              <a:buClr>
                <a:srgbClr val="002548"/>
              </a:buClr>
              <a:defRPr/>
            </a:lvl1pPr>
            <a:lvl2pPr>
              <a:buClr>
                <a:srgbClr val="002548"/>
              </a:buClr>
              <a:defRPr/>
            </a:lvl2pPr>
            <a:lvl3pPr>
              <a:buClr>
                <a:srgbClr val="002548"/>
              </a:buClr>
              <a:defRPr/>
            </a:lvl3pPr>
            <a:lvl4pPr>
              <a:buClr>
                <a:srgbClr val="002548"/>
              </a:buClr>
              <a:defRPr/>
            </a:lvl4pPr>
            <a:lvl5pPr>
              <a:buClr>
                <a:srgbClr val="002548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095256" y="791391"/>
            <a:ext cx="1591545" cy="257175"/>
          </a:xfrm>
        </p:spPr>
        <p:txBody>
          <a:bodyPr/>
          <a:lstStyle>
            <a:lvl1pPr marL="0" indent="0" algn="r">
              <a:buNone/>
              <a:defRPr sz="12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</p:spTree>
    <p:extLst>
      <p:ext uri="{BB962C8B-B14F-4D97-AF65-F5344CB8AC3E}">
        <p14:creationId xmlns:p14="http://schemas.microsoft.com/office/powerpoint/2010/main" val="2622752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with quo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457199" y="2346581"/>
            <a:ext cx="3950877" cy="3644104"/>
          </a:xfrm>
        </p:spPr>
        <p:txBody>
          <a:bodyPr/>
          <a:lstStyle>
            <a:lvl1pPr>
              <a:buClr>
                <a:srgbClr val="002548"/>
              </a:buClr>
              <a:defRPr/>
            </a:lvl1pPr>
            <a:lvl2pPr>
              <a:buClr>
                <a:srgbClr val="0085CA"/>
              </a:buClr>
              <a:defRPr/>
            </a:lvl2pPr>
            <a:lvl3pPr>
              <a:buClr>
                <a:srgbClr val="0085CA"/>
              </a:buClr>
              <a:defRPr/>
            </a:lvl3pPr>
            <a:lvl4pPr>
              <a:buClr>
                <a:srgbClr val="0085CA"/>
              </a:buClr>
              <a:defRPr/>
            </a:lvl4pPr>
            <a:lvl5pPr>
              <a:buClr>
                <a:srgbClr val="0085CA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487908"/>
            <a:ext cx="8229600" cy="507556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40638" y="469900"/>
            <a:ext cx="2346162" cy="312291"/>
          </a:xfrm>
        </p:spPr>
        <p:txBody>
          <a:bodyPr/>
          <a:lstStyle>
            <a:lvl1pPr marL="0" indent="0" algn="r">
              <a:buNone/>
              <a:defRPr sz="1200" b="1">
                <a:solidFill>
                  <a:srgbClr val="003E74"/>
                </a:solidFill>
              </a:defRPr>
            </a:lvl1pPr>
            <a:lvl2pPr marL="457200" indent="0">
              <a:buNone/>
              <a:defRPr sz="1200">
                <a:solidFill>
                  <a:srgbClr val="003E74"/>
                </a:solidFill>
              </a:defRPr>
            </a:lvl2pPr>
            <a:lvl3pPr marL="914400" indent="0">
              <a:buNone/>
              <a:defRPr sz="1200">
                <a:solidFill>
                  <a:srgbClr val="003E74"/>
                </a:solidFill>
              </a:defRPr>
            </a:lvl3pPr>
            <a:lvl4pPr marL="1371600" indent="0">
              <a:buNone/>
              <a:defRPr sz="1200">
                <a:solidFill>
                  <a:srgbClr val="003E74"/>
                </a:solidFill>
              </a:defRPr>
            </a:lvl4pPr>
            <a:lvl5pPr marL="1828800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735923" y="2346581"/>
            <a:ext cx="3950878" cy="2797494"/>
          </a:xfrm>
        </p:spPr>
        <p:txBody>
          <a:bodyPr/>
          <a:lstStyle>
            <a:lvl1pPr marL="0" indent="0">
              <a:buClr>
                <a:srgbClr val="0085CA"/>
              </a:buClr>
              <a:buNone/>
              <a:defRPr sz="2800" b="0" i="1" baseline="0">
                <a:solidFill>
                  <a:srgbClr val="003E74"/>
                </a:solidFill>
              </a:defRPr>
            </a:lvl1pPr>
            <a:lvl2pPr>
              <a:buClr>
                <a:srgbClr val="0085CA"/>
              </a:buClr>
              <a:defRPr/>
            </a:lvl2pPr>
            <a:lvl3pPr>
              <a:buClr>
                <a:srgbClr val="0085CA"/>
              </a:buClr>
              <a:defRPr/>
            </a:lvl3pPr>
            <a:lvl4pPr>
              <a:buClr>
                <a:srgbClr val="0085CA"/>
              </a:buClr>
              <a:defRPr/>
            </a:lvl4pPr>
            <a:lvl5pPr>
              <a:buClr>
                <a:srgbClr val="0085CA"/>
              </a:buClr>
              <a:defRPr/>
            </a:lvl5pPr>
          </a:lstStyle>
          <a:p>
            <a:pPr lvl="0"/>
            <a:r>
              <a:rPr lang="en-GB" dirty="0"/>
              <a:t>“Click to add a quote”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735513" y="5346526"/>
            <a:ext cx="3951287" cy="64416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5CA"/>
              </a:buClr>
              <a:buSzTx/>
              <a:buFont typeface="Arial"/>
              <a:buNone/>
              <a:tabLst/>
              <a:defRPr sz="1200" baseline="0">
                <a:solidFill>
                  <a:srgbClr val="002548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5CA"/>
              </a:buClr>
              <a:buSzTx/>
              <a:buFont typeface="Arial"/>
              <a:buNone/>
              <a:tabLst/>
              <a:defRPr/>
            </a:pPr>
            <a:r>
              <a:rPr lang="en-GB" dirty="0"/>
              <a:t>Click to add quote attribution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095256" y="791391"/>
            <a:ext cx="1591545" cy="257175"/>
          </a:xfrm>
        </p:spPr>
        <p:txBody>
          <a:bodyPr/>
          <a:lstStyle>
            <a:lvl1pPr marL="0" indent="0" algn="r">
              <a:buNone/>
              <a:defRPr sz="12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</p:spTree>
    <p:extLst>
      <p:ext uri="{BB962C8B-B14F-4D97-AF65-F5344CB8AC3E}">
        <p14:creationId xmlns:p14="http://schemas.microsoft.com/office/powerpoint/2010/main" val="3128024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two columns with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457199" y="2346581"/>
            <a:ext cx="3950877" cy="3644104"/>
          </a:xfrm>
        </p:spPr>
        <p:txBody>
          <a:bodyPr/>
          <a:lstStyle>
            <a:lvl1pPr>
              <a:buClr>
                <a:srgbClr val="002548"/>
              </a:buClr>
              <a:defRPr/>
            </a:lvl1pPr>
            <a:lvl2pPr>
              <a:buClr>
                <a:srgbClr val="002548"/>
              </a:buClr>
              <a:defRPr/>
            </a:lvl2pPr>
            <a:lvl3pPr>
              <a:buClr>
                <a:srgbClr val="002548"/>
              </a:buClr>
              <a:defRPr/>
            </a:lvl3pPr>
            <a:lvl4pPr>
              <a:buClr>
                <a:srgbClr val="002548"/>
              </a:buClr>
              <a:defRPr/>
            </a:lvl4pPr>
            <a:lvl5pPr>
              <a:buClr>
                <a:srgbClr val="002548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487908"/>
            <a:ext cx="8229600" cy="507556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40638" y="469900"/>
            <a:ext cx="2346162" cy="312291"/>
          </a:xfrm>
        </p:spPr>
        <p:txBody>
          <a:bodyPr/>
          <a:lstStyle>
            <a:lvl1pPr marL="0" indent="0" algn="r">
              <a:buNone/>
              <a:defRPr sz="1200" b="1">
                <a:solidFill>
                  <a:srgbClr val="003E74"/>
                </a:solidFill>
              </a:defRPr>
            </a:lvl1pPr>
            <a:lvl2pPr marL="457200" indent="0">
              <a:buNone/>
              <a:defRPr sz="1200">
                <a:solidFill>
                  <a:srgbClr val="003E74"/>
                </a:solidFill>
              </a:defRPr>
            </a:lvl2pPr>
            <a:lvl3pPr marL="914400" indent="0">
              <a:buNone/>
              <a:defRPr sz="1200">
                <a:solidFill>
                  <a:srgbClr val="003E74"/>
                </a:solidFill>
              </a:defRPr>
            </a:lvl3pPr>
            <a:lvl4pPr marL="1371600" indent="0">
              <a:buNone/>
              <a:defRPr sz="1200">
                <a:solidFill>
                  <a:srgbClr val="003E74"/>
                </a:solidFill>
              </a:defRPr>
            </a:lvl4pPr>
            <a:lvl5pPr marL="1828800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735513" y="2346581"/>
            <a:ext cx="3951287" cy="2788292"/>
          </a:xfrm>
        </p:spPr>
        <p:txBody>
          <a:bodyPr/>
          <a:lstStyle>
            <a:lvl1pPr>
              <a:buClr>
                <a:srgbClr val="002548"/>
              </a:buClr>
              <a:defRPr/>
            </a:lvl1pPr>
          </a:lstStyle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735513" y="5420143"/>
            <a:ext cx="3951287" cy="570541"/>
          </a:xfrm>
        </p:spPr>
        <p:txBody>
          <a:bodyPr/>
          <a:lstStyle>
            <a:lvl1pPr marL="0" indent="0">
              <a:buNone/>
              <a:defRPr sz="1000">
                <a:solidFill>
                  <a:srgbClr val="002548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add caption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095256" y="791391"/>
            <a:ext cx="1591545" cy="257175"/>
          </a:xfrm>
        </p:spPr>
        <p:txBody>
          <a:bodyPr/>
          <a:lstStyle>
            <a:lvl1pPr marL="0" indent="0" algn="r">
              <a:buNone/>
              <a:defRPr sz="12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</p:spTree>
    <p:extLst>
      <p:ext uri="{BB962C8B-B14F-4D97-AF65-F5344CB8AC3E}">
        <p14:creationId xmlns:p14="http://schemas.microsoft.com/office/powerpoint/2010/main" val="847259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/media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40638" y="469900"/>
            <a:ext cx="2346162" cy="312291"/>
          </a:xfrm>
        </p:spPr>
        <p:txBody>
          <a:bodyPr/>
          <a:lstStyle>
            <a:lvl1pPr marL="0" indent="0" algn="r">
              <a:buNone/>
              <a:defRPr sz="1200" b="1">
                <a:solidFill>
                  <a:srgbClr val="003E74"/>
                </a:solidFill>
              </a:defRPr>
            </a:lvl1pPr>
            <a:lvl2pPr marL="457200" indent="0">
              <a:buNone/>
              <a:defRPr sz="1200">
                <a:solidFill>
                  <a:srgbClr val="003E74"/>
                </a:solidFill>
              </a:defRPr>
            </a:lvl2pPr>
            <a:lvl3pPr marL="914400" indent="0">
              <a:buNone/>
              <a:defRPr sz="1200">
                <a:solidFill>
                  <a:srgbClr val="003E74"/>
                </a:solidFill>
              </a:defRPr>
            </a:lvl3pPr>
            <a:lvl4pPr marL="1371600" indent="0">
              <a:buNone/>
              <a:defRPr sz="1200">
                <a:solidFill>
                  <a:srgbClr val="003E74"/>
                </a:solidFill>
              </a:defRPr>
            </a:lvl4pPr>
            <a:lvl5pPr marL="1828800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487908"/>
            <a:ext cx="8229601" cy="3646965"/>
          </a:xfrm>
        </p:spPr>
        <p:txBody>
          <a:bodyPr/>
          <a:lstStyle>
            <a:lvl1pPr>
              <a:buClr>
                <a:srgbClr val="002548"/>
              </a:buClr>
              <a:defRPr/>
            </a:lvl1pPr>
          </a:lstStyle>
          <a:p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199" y="5420143"/>
            <a:ext cx="3951287" cy="570541"/>
          </a:xfrm>
        </p:spPr>
        <p:txBody>
          <a:bodyPr/>
          <a:lstStyle>
            <a:lvl1pPr marL="0" indent="0">
              <a:buNone/>
              <a:defRPr sz="1000">
                <a:solidFill>
                  <a:srgbClr val="002548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add caption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095256" y="791391"/>
            <a:ext cx="1591545" cy="257175"/>
          </a:xfrm>
        </p:spPr>
        <p:txBody>
          <a:bodyPr/>
          <a:lstStyle>
            <a:lvl1pPr marL="0" indent="0" algn="r">
              <a:buNone/>
              <a:defRPr sz="12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</p:spTree>
    <p:extLst>
      <p:ext uri="{BB962C8B-B14F-4D97-AF65-F5344CB8AC3E}">
        <p14:creationId xmlns:p14="http://schemas.microsoft.com/office/powerpoint/2010/main" val="3929557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s/media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40638" y="469900"/>
            <a:ext cx="2346162" cy="312291"/>
          </a:xfrm>
        </p:spPr>
        <p:txBody>
          <a:bodyPr/>
          <a:lstStyle>
            <a:lvl1pPr marL="0" indent="0" algn="r">
              <a:buNone/>
              <a:defRPr sz="1200" b="1">
                <a:solidFill>
                  <a:srgbClr val="003E74"/>
                </a:solidFill>
              </a:defRPr>
            </a:lvl1pPr>
            <a:lvl2pPr marL="457200" indent="0">
              <a:buNone/>
              <a:defRPr sz="1200">
                <a:solidFill>
                  <a:srgbClr val="003E74"/>
                </a:solidFill>
              </a:defRPr>
            </a:lvl2pPr>
            <a:lvl3pPr marL="914400" indent="0">
              <a:buNone/>
              <a:defRPr sz="1200">
                <a:solidFill>
                  <a:srgbClr val="003E74"/>
                </a:solidFill>
              </a:defRPr>
            </a:lvl3pPr>
            <a:lvl4pPr marL="1371600" indent="0">
              <a:buNone/>
              <a:defRPr sz="1200">
                <a:solidFill>
                  <a:srgbClr val="003E74"/>
                </a:solidFill>
              </a:defRPr>
            </a:lvl4pPr>
            <a:lvl5pPr marL="1828800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487908"/>
            <a:ext cx="3951287" cy="3646965"/>
          </a:xfrm>
        </p:spPr>
        <p:txBody>
          <a:bodyPr/>
          <a:lstStyle>
            <a:lvl1pPr>
              <a:buClr>
                <a:srgbClr val="002548"/>
              </a:buClr>
              <a:defRPr/>
            </a:lvl1pPr>
          </a:lstStyle>
          <a:p>
            <a:endParaRPr lang="en-US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199" y="5420143"/>
            <a:ext cx="3951287" cy="570541"/>
          </a:xfrm>
        </p:spPr>
        <p:txBody>
          <a:bodyPr/>
          <a:lstStyle>
            <a:lvl1pPr marL="0" indent="0">
              <a:buNone/>
              <a:defRPr sz="1000">
                <a:solidFill>
                  <a:srgbClr val="002548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add caption</a:t>
            </a:r>
            <a:endParaRPr lang="en-US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735513" y="1487908"/>
            <a:ext cx="3951287" cy="2395455"/>
          </a:xfrm>
        </p:spPr>
        <p:txBody>
          <a:bodyPr/>
          <a:lstStyle>
            <a:lvl1pPr>
              <a:buClr>
                <a:srgbClr val="002548"/>
              </a:buClr>
              <a:defRPr/>
            </a:lvl1pPr>
          </a:lstStyle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4735513" y="4214645"/>
            <a:ext cx="3951287" cy="1776040"/>
          </a:xfrm>
        </p:spPr>
        <p:txBody>
          <a:bodyPr/>
          <a:lstStyle>
            <a:lvl1pPr>
              <a:buClr>
                <a:srgbClr val="002548"/>
              </a:buClr>
              <a:defRPr/>
            </a:lvl1pPr>
          </a:lstStyle>
          <a:p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095256" y="791391"/>
            <a:ext cx="1591545" cy="257175"/>
          </a:xfrm>
        </p:spPr>
        <p:txBody>
          <a:bodyPr/>
          <a:lstStyle>
            <a:lvl1pPr marL="0" indent="0" algn="r">
              <a:buNone/>
              <a:defRPr sz="12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</p:spTree>
    <p:extLst>
      <p:ext uri="{BB962C8B-B14F-4D97-AF65-F5344CB8AC3E}">
        <p14:creationId xmlns:p14="http://schemas.microsoft.com/office/powerpoint/2010/main" val="1250341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FFFD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40638" y="469900"/>
            <a:ext cx="2346162" cy="312291"/>
          </a:xfrm>
        </p:spPr>
        <p:txBody>
          <a:bodyPr/>
          <a:lstStyle>
            <a:lvl1pPr marL="0" indent="0" algn="r">
              <a:buNone/>
              <a:defRPr sz="1200" b="1">
                <a:solidFill>
                  <a:srgbClr val="003E74"/>
                </a:solidFill>
              </a:defRPr>
            </a:lvl1pPr>
            <a:lvl2pPr marL="457200" indent="0">
              <a:buNone/>
              <a:defRPr sz="1200">
                <a:solidFill>
                  <a:srgbClr val="003E74"/>
                </a:solidFill>
              </a:defRPr>
            </a:lvl2pPr>
            <a:lvl3pPr marL="914400" indent="0">
              <a:buNone/>
              <a:defRPr sz="1200">
                <a:solidFill>
                  <a:srgbClr val="003E74"/>
                </a:solidFill>
              </a:defRPr>
            </a:lvl3pPr>
            <a:lvl4pPr marL="1371600" indent="0">
              <a:buNone/>
              <a:defRPr sz="1200">
                <a:solidFill>
                  <a:srgbClr val="003E74"/>
                </a:solidFill>
              </a:defRPr>
            </a:lvl4pPr>
            <a:lvl5pPr marL="1828800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095256" y="791391"/>
            <a:ext cx="1591545" cy="257175"/>
          </a:xfrm>
        </p:spPr>
        <p:txBody>
          <a:bodyPr/>
          <a:lstStyle>
            <a:lvl1pPr marL="0" indent="0" algn="r">
              <a:buNone/>
              <a:defRPr sz="12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</p:spTree>
    <p:extLst>
      <p:ext uri="{BB962C8B-B14F-4D97-AF65-F5344CB8AC3E}">
        <p14:creationId xmlns:p14="http://schemas.microsoft.com/office/powerpoint/2010/main" val="406725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llege_Powerpoint_Background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46581"/>
            <a:ext cx="8229600" cy="36441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487908"/>
            <a:ext cx="8229600" cy="507556"/>
          </a:xfrm>
          <a:prstGeom prst="rect">
            <a:avLst/>
          </a:prstGeom>
        </p:spPr>
        <p:txBody>
          <a:bodyPr vert="horz" lIns="0" tIns="45720" rIns="0" bIns="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372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2" r:id="rId4"/>
    <p:sldLayoutId id="2147483660" r:id="rId5"/>
    <p:sldLayoutId id="2147483657" r:id="rId6"/>
    <p:sldLayoutId id="2147483658" r:id="rId7"/>
    <p:sldLayoutId id="2147483659" r:id="rId8"/>
    <p:sldLayoutId id="2147483655" r:id="rId9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003E74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2548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2548"/>
        </a:buClr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2548"/>
        </a:buClr>
        <a:buFont typeface="Arial"/>
        <a:buChar char="•"/>
        <a:defRPr sz="12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2548"/>
        </a:buClr>
        <a:buFont typeface="Arial"/>
        <a:buChar char="–"/>
        <a:defRPr sz="12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2548"/>
        </a:buClr>
        <a:buFont typeface="Arial"/>
        <a:buChar char="»"/>
        <a:defRPr sz="12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perial.ac.uk/media/imperial-college/study/graduate-school/public/staff-pages/turnitin--phd-milestones/3.-Guidance-for-Students-on-How-to-Submit-an-ESA-to-Turnitin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rise.articulate.com/share/XHjtAY2hHQSrhdl7H2wsXgzlVm0fFlR2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ic.doc.ic.ac.uk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imperialcollegelondon.github.io/csml-reading-group" TargetMode="External"/><Relationship Id="rId4" Type="http://schemas.openxmlformats.org/officeDocument/2006/relationships/hyperlink" Target="https://www.imperial.ac.uk/artificial-intelligence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perial.ac.uk/centre-for-languages-culture-and-communication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perial.ac.uk/computing/prospective-students/phd/phd-buddie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perial.ac.uk/media/imperial-college/administration-and-support-services/registry/academic-governance/public/academic-policy/attendance-requirements-for-pgr/PGR_student_leave_policy_February_2023.pdf" TargetMode="External"/><Relationship Id="rId2" Type="http://schemas.openxmlformats.org/officeDocument/2006/relationships/hyperlink" Target="https://www.imperial.ac.uk/media/imperial-college/education-office/What-Research-Students-and-their-Research-Degree-Main-Supervisor-Might-Mutually.pdf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hyperlink" Target="mailto:a.o.el-kholy@imperial.ac.uk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perial.ac.uk/computing/current-students/phd-inf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Academic year 2024-2025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PhD Welcome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" y="5273580"/>
            <a:ext cx="6400800" cy="604513"/>
          </a:xfrm>
        </p:spPr>
        <p:txBody>
          <a:bodyPr/>
          <a:lstStyle/>
          <a:p>
            <a:r>
              <a:rPr lang="en-US" sz="1800" dirty="0"/>
              <a:t>Dr </a:t>
            </a:r>
            <a:r>
              <a:rPr lang="en-US" sz="1800" dirty="0" err="1"/>
              <a:t>Dalal</a:t>
            </a:r>
            <a:r>
              <a:rPr lang="en-US" sz="1800" dirty="0"/>
              <a:t> </a:t>
            </a:r>
            <a:r>
              <a:rPr lang="en-US" sz="1800" dirty="0" err="1"/>
              <a:t>Alrajeh</a:t>
            </a:r>
            <a:endParaRPr lang="en-US" sz="1800" dirty="0"/>
          </a:p>
          <a:p>
            <a:r>
              <a:rPr lang="en-US" sz="1800" dirty="0"/>
              <a:t>Director of Postgraduate Research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329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00EEA26-885F-669F-3C40-BB9DEADE23AE}"/>
              </a:ext>
            </a:extLst>
          </p:cNvPr>
          <p:cNvSpPr/>
          <p:nvPr/>
        </p:nvSpPr>
        <p:spPr>
          <a:xfrm>
            <a:off x="360947" y="1792704"/>
            <a:ext cx="8325852" cy="1828800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1"/>
          </p:nvPr>
        </p:nvSpPr>
        <p:spPr>
          <a:xfrm>
            <a:off x="457199" y="1961569"/>
            <a:ext cx="8229600" cy="3644104"/>
          </a:xfrm>
        </p:spPr>
        <p:txBody>
          <a:bodyPr/>
          <a:lstStyle/>
          <a:p>
            <a:r>
              <a:rPr lang="en-US" dirty="0"/>
              <a:t>Research Plan Confirmation (RPC) - Month 3 (FT)</a:t>
            </a:r>
            <a:br>
              <a:rPr lang="en-US" dirty="0"/>
            </a:br>
            <a:r>
              <a:rPr lang="en-US" dirty="0"/>
              <a:t>Extended abstract</a:t>
            </a:r>
          </a:p>
          <a:p>
            <a:endParaRPr lang="en-US" dirty="0"/>
          </a:p>
          <a:p>
            <a:r>
              <a:rPr lang="en-US" dirty="0"/>
              <a:t>Early-Stage Assessment (ESA) - Month 9-12 (FT)</a:t>
            </a:r>
            <a:br>
              <a:rPr lang="en-US" dirty="0"/>
            </a:br>
            <a:r>
              <a:rPr lang="en-US" dirty="0"/>
              <a:t>Written report &amp; oral examination</a:t>
            </a:r>
          </a:p>
          <a:p>
            <a:endParaRPr lang="en-US" dirty="0"/>
          </a:p>
          <a:p>
            <a:r>
              <a:rPr lang="en-US" dirty="0"/>
              <a:t>Late-Stage Review (LSR) - Month 24 (FT)</a:t>
            </a:r>
            <a:br>
              <a:rPr lang="en-US" dirty="0"/>
            </a:br>
            <a:r>
              <a:rPr lang="en-US" dirty="0"/>
              <a:t>Poster presentation &amp; assessment</a:t>
            </a:r>
          </a:p>
          <a:p>
            <a:endParaRPr lang="en-US" dirty="0"/>
          </a:p>
          <a:p>
            <a:r>
              <a:rPr lang="en-US" dirty="0"/>
              <a:t>Progress Review– Month 36 (FT)</a:t>
            </a:r>
            <a:br>
              <a:rPr lang="en-US" dirty="0"/>
            </a:br>
            <a:r>
              <a:rPr lang="en-US" dirty="0"/>
              <a:t> timetable of remaining work to be completed to meet the expected thesis submission deadline</a:t>
            </a:r>
            <a:br>
              <a:rPr lang="en-US" dirty="0"/>
            </a:br>
            <a:endParaRPr lang="en-US" dirty="0"/>
          </a:p>
          <a:p>
            <a:r>
              <a:rPr lang="en-US" dirty="0"/>
              <a:t>Write </a:t>
            </a:r>
            <a:r>
              <a:rPr lang="en-GB" dirty="0"/>
              <a:t>Up Period</a:t>
            </a:r>
            <a:r>
              <a:rPr lang="en-US" dirty="0"/>
              <a:t> – Month 37 -38 (FT)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02896"/>
            <a:ext cx="8229600" cy="507556"/>
          </a:xfrm>
        </p:spPr>
        <p:txBody>
          <a:bodyPr/>
          <a:lstStyle/>
          <a:p>
            <a:r>
              <a:rPr lang="en-US" dirty="0"/>
              <a:t>Key Milestones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1"/>
          </p:nvPr>
        </p:nvSpPr>
        <p:spPr>
          <a:xfrm>
            <a:off x="457200" y="2154076"/>
            <a:ext cx="8229600" cy="3644104"/>
          </a:xfrm>
        </p:spPr>
        <p:txBody>
          <a:bodyPr/>
          <a:lstStyle/>
          <a:p>
            <a:r>
              <a:rPr lang="en-US" b="1" dirty="0"/>
              <a:t>Research Plan Confirmation (RPC) - Month 3</a:t>
            </a:r>
          </a:p>
          <a:p>
            <a:pPr lvl="1"/>
            <a:r>
              <a:rPr lang="en-US" dirty="0"/>
              <a:t>Title, short abstract, name of 1st (and 2nd supervisor)</a:t>
            </a:r>
          </a:p>
          <a:p>
            <a:pPr lvl="1"/>
            <a:r>
              <a:rPr lang="en-US" dirty="0"/>
              <a:t>Signature of your 1st supervisor</a:t>
            </a:r>
          </a:p>
          <a:p>
            <a:pPr lvl="1"/>
            <a:r>
              <a:rPr lang="en-US" dirty="0"/>
              <a:t>Signature of mutual expectation document by supervisor and student</a:t>
            </a:r>
          </a:p>
          <a:p>
            <a:endParaRPr lang="en-US" dirty="0"/>
          </a:p>
          <a:p>
            <a:r>
              <a:rPr lang="en-US" b="1" dirty="0"/>
              <a:t>Early-Stage Assessment (ESA) - Month 9-12 </a:t>
            </a:r>
            <a:r>
              <a:rPr lang="en-US" dirty="0"/>
              <a:t>(HARD DEADLINE). </a:t>
            </a:r>
          </a:p>
          <a:p>
            <a:pPr lvl="1"/>
            <a:r>
              <a:rPr lang="en-US" dirty="0"/>
              <a:t>Written report and oral examination</a:t>
            </a:r>
          </a:p>
          <a:p>
            <a:pPr lvl="1"/>
            <a:r>
              <a:rPr lang="en-US" dirty="0"/>
              <a:t>Submit ESA through </a:t>
            </a:r>
            <a:r>
              <a:rPr lang="en-US" dirty="0">
                <a:hlinkClick r:id="rId3"/>
              </a:rPr>
              <a:t>Turnitin</a:t>
            </a:r>
            <a:endParaRPr lang="en-US" dirty="0"/>
          </a:p>
          <a:p>
            <a:pPr lvl="1"/>
            <a:r>
              <a:rPr lang="en-US" dirty="0"/>
              <a:t>Mandatory plagiarism awareness training</a:t>
            </a:r>
          </a:p>
          <a:p>
            <a:pPr lvl="1"/>
            <a:r>
              <a:rPr lang="en-US" dirty="0" err="1"/>
              <a:t>CfAE</a:t>
            </a:r>
            <a:r>
              <a:rPr lang="en-US" dirty="0"/>
              <a:t> – Center for Academic English (non-native English language students) – 1</a:t>
            </a:r>
            <a:r>
              <a:rPr lang="en-US" baseline="30000" dirty="0"/>
              <a:t>st</a:t>
            </a:r>
            <a:r>
              <a:rPr lang="en-US" dirty="0"/>
              <a:t> assessment by 3 months, 2</a:t>
            </a:r>
            <a:r>
              <a:rPr lang="en-US" baseline="30000" dirty="0"/>
              <a:t>nd</a:t>
            </a:r>
            <a:r>
              <a:rPr lang="en-US" dirty="0"/>
              <a:t> by month 12</a:t>
            </a:r>
          </a:p>
          <a:p>
            <a:pPr lvl="1"/>
            <a:r>
              <a:rPr lang="en-US" dirty="0"/>
              <a:t>Two  Early Career Researcher Institute professional skills credits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Year 1 – Milestones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EE927A-F743-89A9-D68A-133D90175472}"/>
              </a:ext>
            </a:extLst>
          </p:cNvPr>
          <p:cNvSpPr txBox="1"/>
          <p:nvPr/>
        </p:nvSpPr>
        <p:spPr>
          <a:xfrm>
            <a:off x="3549316" y="6081620"/>
            <a:ext cx="57270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dirty="0"/>
              <a:t>All submissions will be on the </a:t>
            </a:r>
            <a:r>
              <a:rPr lang="en-US" dirty="0" err="1"/>
              <a:t>scientia</a:t>
            </a:r>
            <a:r>
              <a:rPr lang="en-US" dirty="0"/>
              <a:t> PhD portal</a:t>
            </a:r>
          </a:p>
        </p:txBody>
      </p:sp>
    </p:spTree>
    <p:extLst>
      <p:ext uri="{BB962C8B-B14F-4D97-AF65-F5344CB8AC3E}">
        <p14:creationId xmlns:p14="http://schemas.microsoft.com/office/powerpoint/2010/main" val="70137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8" y="1282062"/>
            <a:ext cx="8458199" cy="507556"/>
          </a:xfrm>
        </p:spPr>
        <p:txBody>
          <a:bodyPr/>
          <a:lstStyle/>
          <a:p>
            <a:r>
              <a:rPr lang="en-US" dirty="0"/>
              <a:t>Early career Researcher Institute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B44A52-37A6-E2FA-FF41-B59273D4DD34}"/>
              </a:ext>
            </a:extLst>
          </p:cNvPr>
          <p:cNvSpPr txBox="1"/>
          <p:nvPr/>
        </p:nvSpPr>
        <p:spPr>
          <a:xfrm>
            <a:off x="457198" y="1789618"/>
            <a:ext cx="84582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242424"/>
                </a:solidFill>
                <a:latin typeface="Aptos" panose="020B0004020202020204" pitchFamily="34" charset="0"/>
              </a:rPr>
              <a:t>O</a:t>
            </a:r>
            <a:r>
              <a:rPr lang="en-US" b="1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nline departmental induction course</a:t>
            </a:r>
            <a:r>
              <a:rPr lang="en-US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 for new research students is now available to view here: </a:t>
            </a:r>
            <a:r>
              <a:rPr lang="en-US" b="0" i="0" dirty="0">
                <a:solidFill>
                  <a:srgbClr val="242424"/>
                </a:solidFill>
                <a:effectLst/>
                <a:latin typeface="Aptos" panose="020B0004020202020204" pitchFamily="34" charset="0"/>
                <a:hlinkClick r:id="rId2"/>
              </a:rPr>
              <a:t>ECRI’s Online Induction (PGR) - Overview | Rise 360 (articulate.com)</a:t>
            </a:r>
            <a:endParaRPr lang="en-US" dirty="0"/>
          </a:p>
        </p:txBody>
      </p:sp>
      <p:pic>
        <p:nvPicPr>
          <p:cNvPr id="8" name="Picture 7" descr="A screenshot of a website&#10;&#10;Description automatically generated">
            <a:extLst>
              <a:ext uri="{FF2B5EF4-FFF2-40B4-BE49-F238E27FC236}">
                <a16:creationId xmlns:a16="http://schemas.microsoft.com/office/drawing/2014/main" id="{6155404B-782F-69C1-9EA4-20D60A7E1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157" y="2697097"/>
            <a:ext cx="6569243" cy="357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129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1"/>
          </p:nvPr>
        </p:nvSpPr>
        <p:spPr>
          <a:xfrm>
            <a:off x="457199" y="1637317"/>
            <a:ext cx="8229600" cy="4765765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b="1" dirty="0"/>
              <a:t>Industry events</a:t>
            </a:r>
            <a:r>
              <a:rPr lang="en-US" dirty="0"/>
              <a:t>: Meta (November 6</a:t>
            </a:r>
            <a:r>
              <a:rPr lang="en-US" baseline="30000" dirty="0"/>
              <a:t>th</a:t>
            </a:r>
            <a:r>
              <a:rPr lang="en-US" dirty="0"/>
              <a:t>) </a:t>
            </a:r>
          </a:p>
          <a:p>
            <a:pPr>
              <a:spcAft>
                <a:spcPts val="1000"/>
              </a:spcAft>
            </a:pPr>
            <a:r>
              <a:rPr lang="en-US" b="1" dirty="0"/>
              <a:t>Library induction </a:t>
            </a:r>
            <a:r>
              <a:rPr lang="en-US" dirty="0"/>
              <a:t>(October 11</a:t>
            </a:r>
            <a:r>
              <a:rPr lang="en-US" baseline="30000" dirty="0"/>
              <a:t>th</a:t>
            </a:r>
            <a:r>
              <a:rPr lang="en-US" dirty="0"/>
              <a:t>, 1-2 pm, room TR1 Library space)</a:t>
            </a:r>
          </a:p>
          <a:p>
            <a:pPr>
              <a:spcAft>
                <a:spcPts val="1000"/>
              </a:spcAft>
            </a:pPr>
            <a:r>
              <a:rPr lang="en-US" b="1" dirty="0"/>
              <a:t>ICC PhD </a:t>
            </a:r>
            <a:r>
              <a:rPr lang="en-US" dirty="0"/>
              <a:t>Conference: By and for PhD students  (December 2024/~July 2025) </a:t>
            </a:r>
          </a:p>
          <a:p>
            <a:pPr>
              <a:spcAft>
                <a:spcPts val="1000"/>
              </a:spcAft>
            </a:pPr>
            <a:r>
              <a:rPr lang="en-US" b="1" dirty="0"/>
              <a:t>Bespoke Computing Training</a:t>
            </a:r>
            <a:r>
              <a:rPr lang="en-US" dirty="0"/>
              <a:t> from </a:t>
            </a:r>
            <a:r>
              <a:rPr lang="en-US" dirty="0" err="1"/>
              <a:t>CfAE</a:t>
            </a:r>
            <a:r>
              <a:rPr lang="en-US" dirty="0"/>
              <a:t>  (e.g., ESA preparation, LSR, Thesis writing)</a:t>
            </a:r>
          </a:p>
          <a:p>
            <a:pPr>
              <a:spcAft>
                <a:spcPts val="1000"/>
              </a:spcAft>
            </a:pPr>
            <a:r>
              <a:rPr lang="en-US" b="1" dirty="0"/>
              <a:t>Social Fridays  </a:t>
            </a:r>
            <a:r>
              <a:rPr lang="en-US" dirty="0"/>
              <a:t>(Usually at 5pm)</a:t>
            </a:r>
          </a:p>
          <a:p>
            <a:pPr>
              <a:spcAft>
                <a:spcPts val="1000"/>
              </a:spcAft>
            </a:pPr>
            <a:r>
              <a:rPr lang="en-US" b="1" dirty="0"/>
              <a:t>Mentor lunches </a:t>
            </a:r>
            <a:r>
              <a:rPr lang="en-US" dirty="0"/>
              <a:t>once a term (Date TBC)</a:t>
            </a:r>
          </a:p>
          <a:p>
            <a:pPr>
              <a:spcAft>
                <a:spcPts val="1000"/>
              </a:spcAft>
            </a:pPr>
            <a:r>
              <a:rPr lang="en-US" dirty="0"/>
              <a:t>Women in Computing events. Visit </a:t>
            </a:r>
            <a:r>
              <a:rPr lang="en-US" dirty="0">
                <a:hlinkClick r:id="rId3"/>
              </a:rPr>
              <a:t>here</a:t>
            </a:r>
            <a:r>
              <a:rPr lang="en-US" dirty="0"/>
              <a:t> for details.</a:t>
            </a:r>
          </a:p>
          <a:p>
            <a:pPr>
              <a:spcAft>
                <a:spcPts val="1000"/>
              </a:spcAft>
            </a:pPr>
            <a:r>
              <a:rPr lang="en-US" b="1" dirty="0"/>
              <a:t>Seminars</a:t>
            </a:r>
            <a:r>
              <a:rPr lang="en-US" dirty="0"/>
              <a:t>: Research students (e.g., ICARL),  research groups (e.g., SRG, LSDS, Spike), department, college (e.g., </a:t>
            </a:r>
            <a:r>
              <a:rPr lang="en-US" dirty="0">
                <a:hlinkClick r:id="rId4"/>
              </a:rPr>
              <a:t>AI network</a:t>
            </a:r>
            <a:r>
              <a:rPr lang="en-US" dirty="0"/>
              <a:t>) </a:t>
            </a:r>
          </a:p>
          <a:p>
            <a:pPr>
              <a:spcAft>
                <a:spcPts val="1000"/>
              </a:spcAft>
            </a:pPr>
            <a:r>
              <a:rPr lang="en-US" b="1" dirty="0"/>
              <a:t>Reading groups </a:t>
            </a:r>
            <a:r>
              <a:rPr lang="en-US" dirty="0"/>
              <a:t>(e.g., computational statistics and machine learning webpage visit </a:t>
            </a:r>
            <a:r>
              <a:rPr lang="en-US" dirty="0">
                <a:hlinkClick r:id="rId5"/>
              </a:rPr>
              <a:t>here</a:t>
            </a:r>
            <a:r>
              <a:rPr lang="en-US" dirty="0"/>
              <a:t>, mailing list: </a:t>
            </a:r>
            <a:r>
              <a:rPr lang="en-US" dirty="0" err="1"/>
              <a:t>csml-reading-group@imperial.ac.uk</a:t>
            </a:r>
            <a:r>
              <a:rPr lang="en-US" dirty="0"/>
              <a:t>)</a:t>
            </a:r>
          </a:p>
          <a:p>
            <a:pPr>
              <a:spcAft>
                <a:spcPts val="1000"/>
              </a:spcAft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960576"/>
            <a:ext cx="8229600" cy="507556"/>
          </a:xfrm>
        </p:spPr>
        <p:txBody>
          <a:bodyPr/>
          <a:lstStyle/>
          <a:p>
            <a:r>
              <a:rPr lang="en-US" dirty="0"/>
              <a:t>Departmental Activities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38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1"/>
          </p:nvPr>
        </p:nvSpPr>
        <p:spPr>
          <a:xfrm>
            <a:off x="457199" y="2346581"/>
            <a:ext cx="8229600" cy="3644104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Centre for Language, Culture and Communication Courses: 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Art and Humanities: arts, history, philosophy, music appreciation, …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Languages:  Arabic, …, Spanish, 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business and enterprise strategy and many more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Student Union: Sports, clubs, societies, ..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College-wide Activities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088CA1-6FA9-9A09-9CAC-CB3404854975}"/>
              </a:ext>
            </a:extLst>
          </p:cNvPr>
          <p:cNvSpPr txBox="1"/>
          <p:nvPr/>
        </p:nvSpPr>
        <p:spPr>
          <a:xfrm>
            <a:off x="914400" y="4168633"/>
            <a:ext cx="8229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https://www.imperial.ac.uk/centre-for-languages-culture-and-communication/</a:t>
            </a:r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C230F5-9D12-5E99-DCC6-75C4EB74C6CE}"/>
              </a:ext>
            </a:extLst>
          </p:cNvPr>
          <p:cNvSpPr txBox="1"/>
          <p:nvPr/>
        </p:nvSpPr>
        <p:spPr>
          <a:xfrm>
            <a:off x="2105522" y="580601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3E74"/>
                </a:solidFill>
              </a:rPr>
              <a:t>Important to have a life on the outside!</a:t>
            </a:r>
          </a:p>
        </p:txBody>
      </p:sp>
    </p:spTree>
    <p:extLst>
      <p:ext uri="{BB962C8B-B14F-4D97-AF65-F5344CB8AC3E}">
        <p14:creationId xmlns:p14="http://schemas.microsoft.com/office/powerpoint/2010/main" val="1879435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1"/>
          </p:nvPr>
        </p:nvSpPr>
        <p:spPr>
          <a:xfrm>
            <a:off x="457199" y="2346581"/>
            <a:ext cx="8229600" cy="364410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PhD buddies are here to answer any questions you might have about life as a PhD student, supervisor relations, time management of your research and any other issues that an existing PhD student can share with you.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https://www.imperial.ac.uk/computing/prospective-students/phd/phd-buddies/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PhD Buddies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54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087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you doing a PhD?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Opportunity to</a:t>
            </a:r>
          </a:p>
          <a:p>
            <a:pPr lvl="1"/>
            <a:r>
              <a:rPr lang="en-US" dirty="0"/>
              <a:t>tackle a long-term problem for 3 years (a bit more for other studentships)</a:t>
            </a:r>
          </a:p>
          <a:p>
            <a:pPr lvl="1"/>
            <a:r>
              <a:rPr lang="en-US" dirty="0"/>
              <a:t>be creative within your field</a:t>
            </a:r>
          </a:p>
          <a:p>
            <a:pPr lvl="1"/>
            <a:r>
              <a:rPr lang="en-US" dirty="0"/>
              <a:t>contribute to your field</a:t>
            </a:r>
          </a:p>
          <a:p>
            <a:pPr lvl="1"/>
            <a:r>
              <a:rPr lang="en-US" dirty="0"/>
              <a:t>develop research and transferrable skills</a:t>
            </a:r>
            <a:br>
              <a:rPr lang="en-US" dirty="0"/>
            </a:br>
            <a:endParaRPr lang="en-US" dirty="0"/>
          </a:p>
          <a:p>
            <a:r>
              <a:rPr lang="en-US" dirty="0"/>
              <a:t>A flexible and enjoyable </a:t>
            </a:r>
            <a:r>
              <a:rPr lang="en-US" dirty="0" err="1"/>
              <a:t>endeavour</a:t>
            </a:r>
            <a:endParaRPr lang="en-US" dirty="0"/>
          </a:p>
          <a:p>
            <a:endParaRPr lang="en-US" dirty="0"/>
          </a:p>
          <a:p>
            <a:r>
              <a:rPr lang="en-US" dirty="0"/>
              <a:t>Interact with people from all over the world</a:t>
            </a:r>
            <a:br>
              <a:rPr lang="en-US" dirty="0"/>
            </a:br>
            <a:endParaRPr lang="en-US" dirty="0"/>
          </a:p>
          <a:p>
            <a:r>
              <a:rPr lang="en-US" dirty="0"/>
              <a:t>Get access to a different kind of career path (e.g., through internships and career events)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187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Beware - the Einstein Effect!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Err...</a:t>
            </a:r>
          </a:p>
          <a:p>
            <a:endParaRPr lang="en-US" dirty="0"/>
          </a:p>
          <a:p>
            <a:r>
              <a:rPr lang="en-US" dirty="0"/>
              <a:t>Student thinks PhD is a really big deal</a:t>
            </a:r>
          </a:p>
          <a:p>
            <a:r>
              <a:rPr lang="en-US" dirty="0"/>
              <a:t>Student wants the PhD to be ‘the one’ ➙ General theory of everything. 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Reality</a:t>
            </a:r>
          </a:p>
          <a:p>
            <a:endParaRPr lang="en-US" dirty="0"/>
          </a:p>
          <a:p>
            <a:r>
              <a:rPr lang="en-US" dirty="0"/>
              <a:t>Usually more evolutionary than revolutionary</a:t>
            </a:r>
          </a:p>
          <a:p>
            <a:r>
              <a:rPr lang="en-US" dirty="0"/>
              <a:t>PhD provides training/apprenticeship</a:t>
            </a:r>
          </a:p>
          <a:p>
            <a:r>
              <a:rPr lang="en-US" dirty="0"/>
              <a:t>Best work is often after the PhD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368347B6-E9A0-89C9-5C08-8FD1F4F71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696" y="3982982"/>
            <a:ext cx="1637985" cy="228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775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382D5B-C1EF-D1F8-5CE0-50471552C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AD5B-F43D-6F15-CAD6-C742C4875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Advice from the academics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29433-F2A2-DE4A-0FC6-2AF5A2749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2741FA-349C-5648-D002-A7FB87384E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CD7515-2C2B-27CA-18CC-E15F95DA9C8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768308-EDE8-A09E-8249-293826C686EA}"/>
              </a:ext>
            </a:extLst>
          </p:cNvPr>
          <p:cNvSpPr txBox="1"/>
          <p:nvPr/>
        </p:nvSpPr>
        <p:spPr>
          <a:xfrm>
            <a:off x="4572000" y="3355851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“Avoid isolating. Their peers and fellow PhD students are equally important to their PhD supervisor.”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C9E1B9-6C6F-BFD3-F839-5E69BC529834}"/>
              </a:ext>
            </a:extLst>
          </p:cNvPr>
          <p:cNvSpPr txBox="1"/>
          <p:nvPr/>
        </p:nvSpPr>
        <p:spPr>
          <a:xfrm>
            <a:off x="601578" y="2280962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242424"/>
                </a:solidFill>
                <a:effectLst/>
                <a:latin typeface="Segoe UI" panose="020F0502020204030204" pitchFamily="34" charset="0"/>
              </a:rPr>
              <a:t>“Go bold for your research: if you don’t feel challenged by your research question, then you are not doing exciting research.”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25C87B-B581-7C17-B7DC-73CF53580D7A}"/>
              </a:ext>
            </a:extLst>
          </p:cNvPr>
          <p:cNvSpPr txBox="1"/>
          <p:nvPr/>
        </p:nvSpPr>
        <p:spPr>
          <a:xfrm>
            <a:off x="288758" y="4168633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“A PhD is shorter than you think, make a sheet with square boxes, one for each week of the program and fill them in, to help keep things in perspective”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E4BF9A-B7AD-CF57-DAAC-A55EC5747A2F}"/>
              </a:ext>
            </a:extLst>
          </p:cNvPr>
          <p:cNvSpPr txBox="1"/>
          <p:nvPr/>
        </p:nvSpPr>
        <p:spPr>
          <a:xfrm>
            <a:off x="3777915" y="5462796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“Instead of trying to be smart, just try to be nice, we are all smart here”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977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5949"/>
            <a:ext cx="8229600" cy="364410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b="1" dirty="0"/>
              <a:t>Registration</a:t>
            </a:r>
            <a:r>
              <a:rPr lang="en-US" dirty="0"/>
              <a:t> (should have already been done, any problems speak to </a:t>
            </a:r>
            <a:r>
              <a:rPr lang="en-US" u="sng" dirty="0"/>
              <a:t>Amani</a:t>
            </a:r>
            <a:r>
              <a:rPr lang="en-US" dirty="0"/>
              <a:t> </a:t>
            </a:r>
            <a:r>
              <a:rPr lang="en-US" u="sng" dirty="0"/>
              <a:t>El-</a:t>
            </a:r>
            <a:r>
              <a:rPr lang="en-US" u="sng" dirty="0" err="1"/>
              <a:t>Kholy</a:t>
            </a:r>
            <a:r>
              <a:rPr lang="en-US" u="sng" dirty="0"/>
              <a:t> </a:t>
            </a:r>
            <a:r>
              <a:rPr lang="en-US" dirty="0"/>
              <a:t>after)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ID Cards</a:t>
            </a:r>
            <a:r>
              <a:rPr lang="en-US" dirty="0"/>
              <a:t>: can be collected from </a:t>
            </a:r>
            <a:r>
              <a:rPr lang="en-US" u="sng" dirty="0"/>
              <a:t>Amani </a:t>
            </a:r>
            <a:r>
              <a:rPr lang="en-US" dirty="0"/>
              <a:t>all of this week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Room Key</a:t>
            </a:r>
            <a:r>
              <a:rPr lang="en-US" dirty="0"/>
              <a:t>: Some offices require keys please visit </a:t>
            </a:r>
            <a:r>
              <a:rPr lang="en-US" u="sng" dirty="0"/>
              <a:t>Ann Halford </a:t>
            </a:r>
            <a:r>
              <a:rPr lang="en-US" dirty="0"/>
              <a:t>in room 440 with your ID card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Computer / Login / Email / PhD Mailing list / Dept and College Webpage: </a:t>
            </a:r>
            <a:r>
              <a:rPr lang="en-US" dirty="0"/>
              <a:t>visit CSG (</a:t>
            </a:r>
            <a:r>
              <a:rPr lang="en-US" u="sng" dirty="0"/>
              <a:t>Geoff Bruce</a:t>
            </a:r>
            <a:r>
              <a:rPr lang="en-US" dirty="0"/>
              <a:t>) room 307.</a:t>
            </a:r>
          </a:p>
          <a:p>
            <a:endParaRPr lang="en-US" dirty="0"/>
          </a:p>
          <a:p>
            <a:r>
              <a:rPr lang="en-US" dirty="0"/>
              <a:t>Contact you </a:t>
            </a:r>
            <a:r>
              <a:rPr lang="en-US" b="1" dirty="0"/>
              <a:t>supervisor</a:t>
            </a:r>
            <a:r>
              <a:rPr lang="en-US" dirty="0"/>
              <a:t> for an introductory meeting.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99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63EAA29-BF3E-222D-49E7-C11FCC5A7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75086"/>
            <a:ext cx="8229600" cy="507556"/>
          </a:xfrm>
        </p:spPr>
        <p:txBody>
          <a:bodyPr/>
          <a:lstStyle/>
          <a:p>
            <a:r>
              <a:rPr lang="en-US" dirty="0"/>
              <a:t>Discuss with your supervisor expectations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BF81A2D-F8E4-9258-B66C-C11F93026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69061"/>
            <a:ext cx="8229600" cy="364410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Please read the </a:t>
            </a:r>
            <a:r>
              <a:rPr lang="en-US" dirty="0">
                <a:hlinkClick r:id="rId2"/>
              </a:rPr>
              <a:t>mutual expectation document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Meetings</a:t>
            </a:r>
            <a:r>
              <a:rPr lang="en-US" dirty="0"/>
              <a:t>: 	</a:t>
            </a:r>
          </a:p>
          <a:p>
            <a:pPr lvl="1"/>
            <a:r>
              <a:rPr lang="en-US" dirty="0"/>
              <a:t>Supervisors normally available for at least one hour every one/two weeks (on average)</a:t>
            </a:r>
          </a:p>
          <a:p>
            <a:pPr lvl="1"/>
            <a:r>
              <a:rPr lang="en-US" dirty="0"/>
              <a:t>Supervisor’s primary role is to advise and guide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Teaching</a:t>
            </a:r>
            <a:r>
              <a:rPr lang="en-US" dirty="0"/>
              <a:t>: you may be expected to teach or supervise undergraduate and/or master’s students and help other colleagues in the lab or office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Holiday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Discuss your leave dates in good time (start of the year). </a:t>
            </a:r>
          </a:p>
          <a:p>
            <a:pPr lvl="1"/>
            <a:r>
              <a:rPr lang="en-US" dirty="0"/>
              <a:t>You are entitled to a </a:t>
            </a:r>
            <a:r>
              <a:rPr lang="en-US" b="1" dirty="0"/>
              <a:t>minimum of 30 days to a maximum of 40 </a:t>
            </a:r>
            <a:r>
              <a:rPr lang="en-US" dirty="0"/>
              <a:t>days per year (</a:t>
            </a:r>
            <a:r>
              <a:rPr lang="en-US" b="1" dirty="0"/>
              <a:t>including public holidays and university closure days</a:t>
            </a:r>
            <a:r>
              <a:rPr lang="en-US" dirty="0"/>
              <a:t>). See </a:t>
            </a:r>
            <a:r>
              <a:rPr lang="en-US" dirty="0">
                <a:hlinkClick r:id="rId3"/>
              </a:rPr>
              <a:t>guidance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CE4A99C-A8EA-D36C-6FD3-4C326F2BF2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0C86C1E-F459-C8B5-568C-FF9FB04067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905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067955"/>
            <a:ext cx="8229600" cy="507556"/>
          </a:xfrm>
        </p:spPr>
        <p:txBody>
          <a:bodyPr/>
          <a:lstStyle/>
          <a:p>
            <a:r>
              <a:rPr lang="en-US" dirty="0"/>
              <a:t>Key contact points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B76BFF1-7EC7-204C-812D-21EB2BD3DD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605512"/>
              </p:ext>
            </p:extLst>
          </p:nvPr>
        </p:nvGraphicFramePr>
        <p:xfrm>
          <a:off x="401512" y="1962299"/>
          <a:ext cx="8340975" cy="4104310"/>
        </p:xfrm>
        <a:graphic>
          <a:graphicData uri="http://schemas.openxmlformats.org/drawingml/2006/table">
            <a:tbl>
              <a:tblPr/>
              <a:tblGrid>
                <a:gridCol w="41513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96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0508">
                <a:tc>
                  <a:txBody>
                    <a:bodyPr/>
                    <a:lstStyle>
                      <a:lvl1pPr algn="l" defTabSz="457200" eaLnBrk="0" hangingPunct="0">
                        <a:spcBef>
                          <a:spcPts val="2400"/>
                        </a:spcBef>
                        <a:buClr>
                          <a:srgbClr val="191919"/>
                        </a:buClr>
                        <a:buSzPct val="125000"/>
                        <a:buFont typeface="Hoefler Text" charset="0"/>
                        <a:defRPr sz="2800">
                          <a:solidFill>
                            <a:srgbClr val="191919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1pPr>
                      <a:lvl2pPr marL="742950" indent="-285750" algn="l" defTabSz="457200" eaLnBrk="0" hangingPunct="0">
                        <a:spcBef>
                          <a:spcPts val="1800"/>
                        </a:spcBef>
                        <a:buSzPct val="125000"/>
                        <a:buFont typeface="Lucida Grande" charset="0"/>
                        <a:defRPr sz="2000">
                          <a:solidFill>
                            <a:srgbClr val="191919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2pPr>
                      <a:lvl3pPr marL="1143000" indent="-228600" algn="l" defTabSz="457200" eaLnBrk="0" hangingPunct="0">
                        <a:spcBef>
                          <a:spcPts val="1400"/>
                        </a:spcBef>
                        <a:buClr>
                          <a:srgbClr val="44422C"/>
                        </a:buClr>
                        <a:buSzPct val="125000"/>
                        <a:buFont typeface="Hoefler Text" charset="0"/>
                        <a:defRPr sz="16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3pPr>
                      <a:lvl4pPr marL="1600200" indent="-228600" algn="l" defTabSz="457200" eaLnBrk="0" hangingPunct="0">
                        <a:spcBef>
                          <a:spcPts val="3300"/>
                        </a:spcBef>
                        <a:buSzPct val="125000"/>
                        <a:buFont typeface="Hoefler Text" charset="0"/>
                        <a:defRPr sz="34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4pPr>
                      <a:lvl5pPr marL="2057400" indent="-228600" algn="l" defTabSz="457200" eaLnBrk="0" hangingPunct="0">
                        <a:spcBef>
                          <a:spcPts val="3300"/>
                        </a:spcBef>
                        <a:buSzPct val="125000"/>
                        <a:buFont typeface="Hoefler Text" charset="0"/>
                        <a:defRPr sz="34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3300"/>
                        </a:spcBef>
                        <a:spcAft>
                          <a:spcPct val="0"/>
                        </a:spcAft>
                        <a:buSzPct val="125000"/>
                        <a:buFont typeface="Hoefler Text" charset="0"/>
                        <a:defRPr sz="34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3300"/>
                        </a:spcBef>
                        <a:spcAft>
                          <a:spcPct val="0"/>
                        </a:spcAft>
                        <a:buSzPct val="125000"/>
                        <a:buFont typeface="Hoefler Text" charset="0"/>
                        <a:defRPr sz="34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3300"/>
                        </a:spcBef>
                        <a:spcAft>
                          <a:spcPct val="0"/>
                        </a:spcAft>
                        <a:buSzPct val="125000"/>
                        <a:buFont typeface="Hoefler Text" charset="0"/>
                        <a:defRPr sz="34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3300"/>
                        </a:spcBef>
                        <a:spcAft>
                          <a:spcPct val="0"/>
                        </a:spcAft>
                        <a:buSzPct val="125000"/>
                        <a:buFont typeface="Hoefler Text" charset="0"/>
                        <a:defRPr sz="34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" charset="0"/>
                          <a:ea typeface="ヒラギノ明朝 ProN W3" charset="-128"/>
                          <a:sym typeface="Hoefler Text" charset="0"/>
                        </a:rPr>
                        <a:t>In the Department</a:t>
                      </a:r>
                    </a:p>
                  </a:txBody>
                  <a:tcPr marL="91439" marR="91439"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ts val="2400"/>
                        </a:spcBef>
                        <a:buClr>
                          <a:srgbClr val="191919"/>
                        </a:buClr>
                        <a:buSzPct val="125000"/>
                        <a:buFont typeface="Hoefler Text" charset="0"/>
                        <a:defRPr sz="2800">
                          <a:solidFill>
                            <a:srgbClr val="191919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1pPr>
                      <a:lvl2pPr marL="742950" indent="-285750" algn="l" defTabSz="457200" eaLnBrk="0" hangingPunct="0">
                        <a:spcBef>
                          <a:spcPts val="1800"/>
                        </a:spcBef>
                        <a:buSzPct val="125000"/>
                        <a:buFont typeface="Lucida Grande" charset="0"/>
                        <a:defRPr sz="2000">
                          <a:solidFill>
                            <a:srgbClr val="191919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2pPr>
                      <a:lvl3pPr marL="1143000" indent="-228600" algn="l" defTabSz="457200" eaLnBrk="0" hangingPunct="0">
                        <a:spcBef>
                          <a:spcPts val="1400"/>
                        </a:spcBef>
                        <a:buClr>
                          <a:srgbClr val="44422C"/>
                        </a:buClr>
                        <a:buSzPct val="125000"/>
                        <a:buFont typeface="Hoefler Text" charset="0"/>
                        <a:defRPr sz="16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3pPr>
                      <a:lvl4pPr marL="1600200" indent="-228600" algn="l" defTabSz="457200" eaLnBrk="0" hangingPunct="0">
                        <a:spcBef>
                          <a:spcPts val="3300"/>
                        </a:spcBef>
                        <a:buSzPct val="125000"/>
                        <a:buFont typeface="Hoefler Text" charset="0"/>
                        <a:defRPr sz="34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4pPr>
                      <a:lvl5pPr marL="2057400" indent="-228600" algn="l" defTabSz="457200" eaLnBrk="0" hangingPunct="0">
                        <a:spcBef>
                          <a:spcPts val="3300"/>
                        </a:spcBef>
                        <a:buSzPct val="125000"/>
                        <a:buFont typeface="Hoefler Text" charset="0"/>
                        <a:defRPr sz="34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3300"/>
                        </a:spcBef>
                        <a:spcAft>
                          <a:spcPct val="0"/>
                        </a:spcAft>
                        <a:buSzPct val="125000"/>
                        <a:buFont typeface="Hoefler Text" charset="0"/>
                        <a:defRPr sz="34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3300"/>
                        </a:spcBef>
                        <a:spcAft>
                          <a:spcPct val="0"/>
                        </a:spcAft>
                        <a:buSzPct val="125000"/>
                        <a:buFont typeface="Hoefler Text" charset="0"/>
                        <a:defRPr sz="34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3300"/>
                        </a:spcBef>
                        <a:spcAft>
                          <a:spcPct val="0"/>
                        </a:spcAft>
                        <a:buSzPct val="125000"/>
                        <a:buFont typeface="Hoefler Text" charset="0"/>
                        <a:defRPr sz="34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3300"/>
                        </a:spcBef>
                        <a:spcAft>
                          <a:spcPct val="0"/>
                        </a:spcAft>
                        <a:buSzPct val="125000"/>
                        <a:buFont typeface="Hoefler Text" charset="0"/>
                        <a:defRPr sz="34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oefler Text" charset="0"/>
                          <a:ea typeface="ヒラギノ明朝 ProN W3" charset="-128"/>
                          <a:sym typeface="Hoefler Text" charset="0"/>
                        </a:rPr>
                        <a:t> </a:t>
                      </a:r>
                      <a:r>
                        <a:rPr kumimoji="0" lang="en-US" altLang="x-none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" charset="0"/>
                          <a:ea typeface="ヒラギノ明朝 ProN W3" charset="-128"/>
                          <a:sym typeface="Hoefler Text" charset="0"/>
                        </a:rPr>
                        <a:t>In College</a:t>
                      </a:r>
                    </a:p>
                  </a:txBody>
                  <a:tcPr marL="91439" marR="91439"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926">
                <a:tc>
                  <a:txBody>
                    <a:bodyPr/>
                    <a:lstStyle>
                      <a:lvl1pPr algn="l" defTabSz="457200" eaLnBrk="0" hangingPunct="0">
                        <a:spcBef>
                          <a:spcPts val="2400"/>
                        </a:spcBef>
                        <a:buClr>
                          <a:srgbClr val="191919"/>
                        </a:buClr>
                        <a:buSzPct val="125000"/>
                        <a:buFont typeface="Hoefler Text" charset="0"/>
                        <a:defRPr sz="2800">
                          <a:solidFill>
                            <a:srgbClr val="191919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1pPr>
                      <a:lvl2pPr marL="742950" indent="-285750" algn="l" defTabSz="457200" eaLnBrk="0" hangingPunct="0">
                        <a:spcBef>
                          <a:spcPts val="1800"/>
                        </a:spcBef>
                        <a:buSzPct val="125000"/>
                        <a:buFont typeface="Lucida Grande" charset="0"/>
                        <a:defRPr sz="2000">
                          <a:solidFill>
                            <a:srgbClr val="191919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2pPr>
                      <a:lvl3pPr marL="1143000" indent="-228600" algn="l" defTabSz="457200" eaLnBrk="0" hangingPunct="0">
                        <a:spcBef>
                          <a:spcPts val="1400"/>
                        </a:spcBef>
                        <a:buClr>
                          <a:srgbClr val="44422C"/>
                        </a:buClr>
                        <a:buSzPct val="125000"/>
                        <a:buFont typeface="Hoefler Text" charset="0"/>
                        <a:defRPr sz="16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3pPr>
                      <a:lvl4pPr marL="1600200" indent="-228600" algn="l" defTabSz="457200" eaLnBrk="0" hangingPunct="0">
                        <a:spcBef>
                          <a:spcPts val="3300"/>
                        </a:spcBef>
                        <a:buSzPct val="125000"/>
                        <a:buFont typeface="Hoefler Text" charset="0"/>
                        <a:defRPr sz="34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4pPr>
                      <a:lvl5pPr marL="2057400" indent="-228600" algn="l" defTabSz="457200" eaLnBrk="0" hangingPunct="0">
                        <a:spcBef>
                          <a:spcPts val="3300"/>
                        </a:spcBef>
                        <a:buSzPct val="125000"/>
                        <a:buFont typeface="Hoefler Text" charset="0"/>
                        <a:defRPr sz="34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3300"/>
                        </a:spcBef>
                        <a:spcAft>
                          <a:spcPct val="0"/>
                        </a:spcAft>
                        <a:buSzPct val="125000"/>
                        <a:buFont typeface="Hoefler Text" charset="0"/>
                        <a:defRPr sz="34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3300"/>
                        </a:spcBef>
                        <a:spcAft>
                          <a:spcPct val="0"/>
                        </a:spcAft>
                        <a:buSzPct val="125000"/>
                        <a:buFont typeface="Hoefler Text" charset="0"/>
                        <a:defRPr sz="34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3300"/>
                        </a:spcBef>
                        <a:spcAft>
                          <a:spcPct val="0"/>
                        </a:spcAft>
                        <a:buSzPct val="125000"/>
                        <a:buFont typeface="Hoefler Text" charset="0"/>
                        <a:defRPr sz="34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3300"/>
                        </a:spcBef>
                        <a:spcAft>
                          <a:spcPct val="0"/>
                        </a:spcAft>
                        <a:buSzPct val="125000"/>
                        <a:buFont typeface="Hoefler Text" charset="0"/>
                        <a:defRPr sz="34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4422C"/>
                          </a:solidFill>
                          <a:effectLst/>
                          <a:latin typeface="Helvetica" charset="0"/>
                          <a:ea typeface="ヒラギノ明朝 ProN W3" charset="-128"/>
                          <a:sym typeface="Hoefler Text" charset="0"/>
                        </a:rPr>
                        <a:t>Supervisor</a:t>
                      </a:r>
                      <a:endParaRPr kumimoji="0" lang="en-US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4422C"/>
                        </a:solidFill>
                        <a:effectLst/>
                        <a:latin typeface="Helvetica" charset="0"/>
                        <a:ea typeface="ヒラギノ明朝 ProN W3" charset="-128"/>
                        <a:sym typeface="Hoefler Text" charset="0"/>
                      </a:endParaRPr>
                    </a:p>
                  </a:txBody>
                  <a:tcPr marL="91439" marR="91439"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438150" algn="l" defTabSz="457200" eaLnBrk="0" hangingPunct="0">
                        <a:spcBef>
                          <a:spcPts val="2400"/>
                        </a:spcBef>
                        <a:buClr>
                          <a:srgbClr val="191919"/>
                        </a:buClr>
                        <a:buSzPct val="125000"/>
                        <a:buFont typeface="Hoefler Text" charset="0"/>
                        <a:defRPr sz="2800">
                          <a:solidFill>
                            <a:srgbClr val="191919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1pPr>
                      <a:lvl2pPr marL="742950" indent="-285750" algn="l" defTabSz="457200" eaLnBrk="0" hangingPunct="0">
                        <a:spcBef>
                          <a:spcPts val="1800"/>
                        </a:spcBef>
                        <a:buSzPct val="125000"/>
                        <a:buFont typeface="Lucida Grande" charset="0"/>
                        <a:defRPr sz="2000">
                          <a:solidFill>
                            <a:srgbClr val="191919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2pPr>
                      <a:lvl3pPr marL="1143000" indent="-228600" algn="l" defTabSz="457200" eaLnBrk="0" hangingPunct="0">
                        <a:spcBef>
                          <a:spcPts val="1400"/>
                        </a:spcBef>
                        <a:buClr>
                          <a:srgbClr val="44422C"/>
                        </a:buClr>
                        <a:buSzPct val="125000"/>
                        <a:buFont typeface="Hoefler Text" charset="0"/>
                        <a:defRPr sz="16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3pPr>
                      <a:lvl4pPr marL="1600200" indent="-228600" algn="l" defTabSz="457200" eaLnBrk="0" hangingPunct="0">
                        <a:spcBef>
                          <a:spcPts val="3300"/>
                        </a:spcBef>
                        <a:buSzPct val="125000"/>
                        <a:buFont typeface="Hoefler Text" charset="0"/>
                        <a:defRPr sz="34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4pPr>
                      <a:lvl5pPr marL="2057400" indent="-228600" algn="l" defTabSz="457200" eaLnBrk="0" hangingPunct="0">
                        <a:spcBef>
                          <a:spcPts val="3300"/>
                        </a:spcBef>
                        <a:buSzPct val="125000"/>
                        <a:buFont typeface="Hoefler Text" charset="0"/>
                        <a:defRPr sz="34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3300"/>
                        </a:spcBef>
                        <a:spcAft>
                          <a:spcPct val="0"/>
                        </a:spcAft>
                        <a:buSzPct val="125000"/>
                        <a:buFont typeface="Hoefler Text" charset="0"/>
                        <a:defRPr sz="34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3300"/>
                        </a:spcBef>
                        <a:spcAft>
                          <a:spcPct val="0"/>
                        </a:spcAft>
                        <a:buSzPct val="125000"/>
                        <a:buFont typeface="Hoefler Text" charset="0"/>
                        <a:defRPr sz="34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3300"/>
                        </a:spcBef>
                        <a:spcAft>
                          <a:spcPct val="0"/>
                        </a:spcAft>
                        <a:buSzPct val="125000"/>
                        <a:buFont typeface="Hoefler Text" charset="0"/>
                        <a:defRPr sz="34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3300"/>
                        </a:spcBef>
                        <a:spcAft>
                          <a:spcPct val="0"/>
                        </a:spcAft>
                        <a:buSzPct val="125000"/>
                        <a:buFont typeface="Hoefler Text" charset="0"/>
                        <a:defRPr sz="34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9pPr>
                    </a:lstStyle>
                    <a:p>
                      <a:pPr marL="43815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4422C"/>
                          </a:solidFill>
                          <a:effectLst/>
                          <a:latin typeface="Helvetica" charset="0"/>
                          <a:ea typeface="ヒラギノ明朝 ProN W3" charset="-128"/>
                          <a:sym typeface="Hoefler Text" charset="0"/>
                        </a:rPr>
                        <a:t>Library (DoC: Ann-Emily Brew)</a:t>
                      </a:r>
                    </a:p>
                  </a:txBody>
                  <a:tcPr marL="91439" marR="91439"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834">
                <a:tc>
                  <a:txBody>
                    <a:bodyPr/>
                    <a:lstStyle>
                      <a:lvl1pPr algn="l" defTabSz="457200" eaLnBrk="0" hangingPunct="0">
                        <a:spcBef>
                          <a:spcPts val="2400"/>
                        </a:spcBef>
                        <a:buClr>
                          <a:srgbClr val="191919"/>
                        </a:buClr>
                        <a:buSzPct val="125000"/>
                        <a:buFont typeface="Hoefler Text" charset="0"/>
                        <a:defRPr sz="2800">
                          <a:solidFill>
                            <a:srgbClr val="191919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1pPr>
                      <a:lvl2pPr marL="742950" indent="-285750" algn="l" defTabSz="457200" eaLnBrk="0" hangingPunct="0">
                        <a:spcBef>
                          <a:spcPts val="1800"/>
                        </a:spcBef>
                        <a:buSzPct val="125000"/>
                        <a:buFont typeface="Lucida Grande" charset="0"/>
                        <a:defRPr sz="2000">
                          <a:solidFill>
                            <a:srgbClr val="191919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2pPr>
                      <a:lvl3pPr marL="1143000" indent="-228600" algn="l" defTabSz="457200" eaLnBrk="0" hangingPunct="0">
                        <a:spcBef>
                          <a:spcPts val="1400"/>
                        </a:spcBef>
                        <a:buClr>
                          <a:srgbClr val="44422C"/>
                        </a:buClr>
                        <a:buSzPct val="125000"/>
                        <a:buFont typeface="Hoefler Text" charset="0"/>
                        <a:defRPr sz="16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3pPr>
                      <a:lvl4pPr marL="1600200" indent="-228600" algn="l" defTabSz="457200" eaLnBrk="0" hangingPunct="0">
                        <a:spcBef>
                          <a:spcPts val="3300"/>
                        </a:spcBef>
                        <a:buSzPct val="125000"/>
                        <a:buFont typeface="Hoefler Text" charset="0"/>
                        <a:defRPr sz="34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4pPr>
                      <a:lvl5pPr marL="2057400" indent="-228600" algn="l" defTabSz="457200" eaLnBrk="0" hangingPunct="0">
                        <a:spcBef>
                          <a:spcPts val="3300"/>
                        </a:spcBef>
                        <a:buSzPct val="125000"/>
                        <a:buFont typeface="Hoefler Text" charset="0"/>
                        <a:defRPr sz="34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3300"/>
                        </a:spcBef>
                        <a:spcAft>
                          <a:spcPct val="0"/>
                        </a:spcAft>
                        <a:buSzPct val="125000"/>
                        <a:buFont typeface="Hoefler Text" charset="0"/>
                        <a:defRPr sz="34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3300"/>
                        </a:spcBef>
                        <a:spcAft>
                          <a:spcPct val="0"/>
                        </a:spcAft>
                        <a:buSzPct val="125000"/>
                        <a:buFont typeface="Hoefler Text" charset="0"/>
                        <a:defRPr sz="34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3300"/>
                        </a:spcBef>
                        <a:spcAft>
                          <a:spcPct val="0"/>
                        </a:spcAft>
                        <a:buSzPct val="125000"/>
                        <a:buFont typeface="Hoefler Text" charset="0"/>
                        <a:defRPr sz="34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3300"/>
                        </a:spcBef>
                        <a:spcAft>
                          <a:spcPct val="0"/>
                        </a:spcAft>
                        <a:buSzPct val="125000"/>
                        <a:buFont typeface="Hoefler Text" charset="0"/>
                        <a:defRPr sz="34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4422C"/>
                          </a:solidFill>
                          <a:effectLst/>
                          <a:latin typeface="Helvetica" charset="0"/>
                          <a:ea typeface="ヒラギノ明朝 ProN W3" charset="-128"/>
                          <a:sym typeface="Hoefler Text" charset="0"/>
                        </a:rPr>
                        <a:t>PhD Student Representation</a:t>
                      </a:r>
                      <a:endParaRPr kumimoji="0" lang="en-US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4422C"/>
                        </a:solidFill>
                        <a:effectLst/>
                        <a:latin typeface="Helvetica" charset="0"/>
                        <a:ea typeface="ヒラギノ明朝 ProN W3" charset="-128"/>
                        <a:sym typeface="Hoefler Text" charset="0"/>
                      </a:endParaRPr>
                    </a:p>
                  </a:txBody>
                  <a:tcPr marL="91439" marR="91439"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444500" algn="l" defTabSz="457200" eaLnBrk="0" hangingPunct="0">
                        <a:spcBef>
                          <a:spcPts val="2400"/>
                        </a:spcBef>
                        <a:buClr>
                          <a:srgbClr val="191919"/>
                        </a:buClr>
                        <a:buSzPct val="125000"/>
                        <a:buFont typeface="Hoefler Text" charset="0"/>
                        <a:defRPr sz="2800">
                          <a:solidFill>
                            <a:srgbClr val="191919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1pPr>
                      <a:lvl2pPr marL="742950" indent="-285750" algn="l" defTabSz="457200" eaLnBrk="0" hangingPunct="0">
                        <a:spcBef>
                          <a:spcPts val="1800"/>
                        </a:spcBef>
                        <a:buSzPct val="125000"/>
                        <a:buFont typeface="Lucida Grande" charset="0"/>
                        <a:defRPr sz="2000">
                          <a:solidFill>
                            <a:srgbClr val="191919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2pPr>
                      <a:lvl3pPr marL="1143000" indent="-228600" algn="l" defTabSz="457200" eaLnBrk="0" hangingPunct="0">
                        <a:spcBef>
                          <a:spcPts val="1400"/>
                        </a:spcBef>
                        <a:buClr>
                          <a:srgbClr val="44422C"/>
                        </a:buClr>
                        <a:buSzPct val="125000"/>
                        <a:buFont typeface="Hoefler Text" charset="0"/>
                        <a:defRPr sz="16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3pPr>
                      <a:lvl4pPr marL="1600200" indent="-228600" algn="l" defTabSz="457200" eaLnBrk="0" hangingPunct="0">
                        <a:spcBef>
                          <a:spcPts val="3300"/>
                        </a:spcBef>
                        <a:buSzPct val="125000"/>
                        <a:buFont typeface="Hoefler Text" charset="0"/>
                        <a:defRPr sz="34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4pPr>
                      <a:lvl5pPr marL="2057400" indent="-228600" algn="l" defTabSz="457200" eaLnBrk="0" hangingPunct="0">
                        <a:spcBef>
                          <a:spcPts val="3300"/>
                        </a:spcBef>
                        <a:buSzPct val="125000"/>
                        <a:buFont typeface="Hoefler Text" charset="0"/>
                        <a:defRPr sz="34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3300"/>
                        </a:spcBef>
                        <a:spcAft>
                          <a:spcPct val="0"/>
                        </a:spcAft>
                        <a:buSzPct val="125000"/>
                        <a:buFont typeface="Hoefler Text" charset="0"/>
                        <a:defRPr sz="34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3300"/>
                        </a:spcBef>
                        <a:spcAft>
                          <a:spcPct val="0"/>
                        </a:spcAft>
                        <a:buSzPct val="125000"/>
                        <a:buFont typeface="Hoefler Text" charset="0"/>
                        <a:defRPr sz="34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3300"/>
                        </a:spcBef>
                        <a:spcAft>
                          <a:spcPct val="0"/>
                        </a:spcAft>
                        <a:buSzPct val="125000"/>
                        <a:buFont typeface="Hoefler Text" charset="0"/>
                        <a:defRPr sz="34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3300"/>
                        </a:spcBef>
                        <a:spcAft>
                          <a:spcPct val="0"/>
                        </a:spcAft>
                        <a:buSzPct val="125000"/>
                        <a:buFont typeface="Hoefler Text" charset="0"/>
                        <a:defRPr sz="34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9pPr>
                    </a:lstStyle>
                    <a:p>
                      <a:pPr marL="44450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4422C"/>
                          </a:solidFill>
                          <a:effectLst/>
                          <a:latin typeface="Helvetica" charset="0"/>
                          <a:ea typeface="ヒラギノ明朝 ProN W3" charset="-128"/>
                          <a:sym typeface="Hoefler Text" charset="0"/>
                        </a:rPr>
                        <a:t>Accommodation</a:t>
                      </a:r>
                    </a:p>
                  </a:txBody>
                  <a:tcPr marL="91439" marR="91439"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336">
                <a:tc>
                  <a:txBody>
                    <a:bodyPr/>
                    <a:lstStyle>
                      <a:lvl1pPr marL="6350" algn="l" defTabSz="457200" eaLnBrk="0" hangingPunct="0">
                        <a:spcBef>
                          <a:spcPts val="2400"/>
                        </a:spcBef>
                        <a:buClr>
                          <a:srgbClr val="191919"/>
                        </a:buClr>
                        <a:buSzPct val="125000"/>
                        <a:buFont typeface="Hoefler Text" charset="0"/>
                        <a:defRPr sz="2800">
                          <a:solidFill>
                            <a:srgbClr val="191919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1pPr>
                      <a:lvl2pPr marL="742950" indent="-285750" algn="l" defTabSz="457200" eaLnBrk="0" hangingPunct="0">
                        <a:spcBef>
                          <a:spcPts val="1800"/>
                        </a:spcBef>
                        <a:buSzPct val="125000"/>
                        <a:buFont typeface="Lucida Grande" charset="0"/>
                        <a:defRPr sz="2000">
                          <a:solidFill>
                            <a:srgbClr val="191919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2pPr>
                      <a:lvl3pPr marL="1143000" indent="-228600" algn="l" defTabSz="457200" eaLnBrk="0" hangingPunct="0">
                        <a:spcBef>
                          <a:spcPts val="1400"/>
                        </a:spcBef>
                        <a:buClr>
                          <a:srgbClr val="44422C"/>
                        </a:buClr>
                        <a:buSzPct val="125000"/>
                        <a:buFont typeface="Hoefler Text" charset="0"/>
                        <a:defRPr sz="16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3pPr>
                      <a:lvl4pPr marL="1600200" indent="-228600" algn="l" defTabSz="457200" eaLnBrk="0" hangingPunct="0">
                        <a:spcBef>
                          <a:spcPts val="3300"/>
                        </a:spcBef>
                        <a:buSzPct val="125000"/>
                        <a:buFont typeface="Hoefler Text" charset="0"/>
                        <a:defRPr sz="34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4pPr>
                      <a:lvl5pPr marL="2057400" indent="-228600" algn="l" defTabSz="457200" eaLnBrk="0" hangingPunct="0">
                        <a:spcBef>
                          <a:spcPts val="3300"/>
                        </a:spcBef>
                        <a:buSzPct val="125000"/>
                        <a:buFont typeface="Hoefler Text" charset="0"/>
                        <a:defRPr sz="34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3300"/>
                        </a:spcBef>
                        <a:spcAft>
                          <a:spcPct val="0"/>
                        </a:spcAft>
                        <a:buSzPct val="125000"/>
                        <a:buFont typeface="Hoefler Text" charset="0"/>
                        <a:defRPr sz="34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3300"/>
                        </a:spcBef>
                        <a:spcAft>
                          <a:spcPct val="0"/>
                        </a:spcAft>
                        <a:buSzPct val="125000"/>
                        <a:buFont typeface="Hoefler Text" charset="0"/>
                        <a:defRPr sz="34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3300"/>
                        </a:spcBef>
                        <a:spcAft>
                          <a:spcPct val="0"/>
                        </a:spcAft>
                        <a:buSzPct val="125000"/>
                        <a:buFont typeface="Hoefler Text" charset="0"/>
                        <a:defRPr sz="34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3300"/>
                        </a:spcBef>
                        <a:spcAft>
                          <a:spcPct val="0"/>
                        </a:spcAft>
                        <a:buSzPct val="125000"/>
                        <a:buFont typeface="Hoefler Text" charset="0"/>
                        <a:defRPr sz="34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9pPr>
                    </a:lstStyle>
                    <a:p>
                      <a:pPr marL="635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4422C"/>
                          </a:solidFill>
                          <a:effectLst/>
                          <a:latin typeface="Helvetica" charset="0"/>
                          <a:ea typeface="ヒラギノ明朝 ProN W3" charset="-128"/>
                          <a:sym typeface="Hoefler Text" charset="0"/>
                        </a:rPr>
                        <a:t>Postgraduate Administrator</a:t>
                      </a:r>
                      <a:endParaRPr kumimoji="0" lang="en-US" altLang="x-none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44422C"/>
                        </a:solidFill>
                        <a:effectLst/>
                        <a:latin typeface="Helvetica" charset="0"/>
                        <a:ea typeface="ヒラギノ明朝 ProN W6" charset="-128"/>
                        <a:sym typeface="Hoefler Text" charset="0"/>
                      </a:endParaRPr>
                    </a:p>
                  </a:txBody>
                  <a:tcPr marL="91439" marR="91439"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444500" algn="l" defTabSz="457200" eaLnBrk="0" hangingPunct="0">
                        <a:spcBef>
                          <a:spcPts val="2400"/>
                        </a:spcBef>
                        <a:buClr>
                          <a:srgbClr val="191919"/>
                        </a:buClr>
                        <a:buSzPct val="125000"/>
                        <a:buFont typeface="Hoefler Text" charset="0"/>
                        <a:defRPr sz="2800">
                          <a:solidFill>
                            <a:srgbClr val="191919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1pPr>
                      <a:lvl2pPr marL="742950" indent="-285750" algn="l" defTabSz="457200" eaLnBrk="0" hangingPunct="0">
                        <a:spcBef>
                          <a:spcPts val="1800"/>
                        </a:spcBef>
                        <a:buSzPct val="125000"/>
                        <a:buFont typeface="Lucida Grande" charset="0"/>
                        <a:defRPr sz="2000">
                          <a:solidFill>
                            <a:srgbClr val="191919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2pPr>
                      <a:lvl3pPr marL="1143000" indent="-228600" algn="l" defTabSz="457200" eaLnBrk="0" hangingPunct="0">
                        <a:spcBef>
                          <a:spcPts val="1400"/>
                        </a:spcBef>
                        <a:buClr>
                          <a:srgbClr val="44422C"/>
                        </a:buClr>
                        <a:buSzPct val="125000"/>
                        <a:buFont typeface="Hoefler Text" charset="0"/>
                        <a:defRPr sz="16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3pPr>
                      <a:lvl4pPr marL="1600200" indent="-228600" algn="l" defTabSz="457200" eaLnBrk="0" hangingPunct="0">
                        <a:spcBef>
                          <a:spcPts val="3300"/>
                        </a:spcBef>
                        <a:buSzPct val="125000"/>
                        <a:buFont typeface="Hoefler Text" charset="0"/>
                        <a:defRPr sz="34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4pPr>
                      <a:lvl5pPr marL="2057400" indent="-228600" algn="l" defTabSz="457200" eaLnBrk="0" hangingPunct="0">
                        <a:spcBef>
                          <a:spcPts val="3300"/>
                        </a:spcBef>
                        <a:buSzPct val="125000"/>
                        <a:buFont typeface="Hoefler Text" charset="0"/>
                        <a:defRPr sz="34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3300"/>
                        </a:spcBef>
                        <a:spcAft>
                          <a:spcPct val="0"/>
                        </a:spcAft>
                        <a:buSzPct val="125000"/>
                        <a:buFont typeface="Hoefler Text" charset="0"/>
                        <a:defRPr sz="34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3300"/>
                        </a:spcBef>
                        <a:spcAft>
                          <a:spcPct val="0"/>
                        </a:spcAft>
                        <a:buSzPct val="125000"/>
                        <a:buFont typeface="Hoefler Text" charset="0"/>
                        <a:defRPr sz="34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3300"/>
                        </a:spcBef>
                        <a:spcAft>
                          <a:spcPct val="0"/>
                        </a:spcAft>
                        <a:buSzPct val="125000"/>
                        <a:buFont typeface="Hoefler Text" charset="0"/>
                        <a:defRPr sz="34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3300"/>
                        </a:spcBef>
                        <a:spcAft>
                          <a:spcPct val="0"/>
                        </a:spcAft>
                        <a:buSzPct val="125000"/>
                        <a:buFont typeface="Hoefler Text" charset="0"/>
                        <a:defRPr sz="34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9pPr>
                    </a:lstStyle>
                    <a:p>
                      <a:pPr marL="44450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4422C"/>
                          </a:solidFill>
                          <a:effectLst/>
                          <a:latin typeface="Helvetica" charset="0"/>
                          <a:ea typeface="ヒラギノ明朝 ProN W3" charset="-128"/>
                          <a:sym typeface="Hoefler Text" charset="0"/>
                        </a:rPr>
                        <a:t>Registry, International Office, Research Office</a:t>
                      </a:r>
                    </a:p>
                  </a:txBody>
                  <a:tcPr marL="91439" marR="91439"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926">
                <a:tc>
                  <a:txBody>
                    <a:bodyPr/>
                    <a:lstStyle>
                      <a:lvl1pPr marL="6350" algn="l" defTabSz="457200" eaLnBrk="0" hangingPunct="0">
                        <a:spcBef>
                          <a:spcPts val="2400"/>
                        </a:spcBef>
                        <a:buClr>
                          <a:srgbClr val="191919"/>
                        </a:buClr>
                        <a:buSzPct val="125000"/>
                        <a:buFont typeface="Hoefler Text" charset="0"/>
                        <a:defRPr sz="2800">
                          <a:solidFill>
                            <a:srgbClr val="191919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1pPr>
                      <a:lvl2pPr marL="742950" indent="-285750" algn="l" defTabSz="457200" eaLnBrk="0" hangingPunct="0">
                        <a:spcBef>
                          <a:spcPts val="1800"/>
                        </a:spcBef>
                        <a:buSzPct val="125000"/>
                        <a:buFont typeface="Lucida Grande" charset="0"/>
                        <a:defRPr sz="2000">
                          <a:solidFill>
                            <a:srgbClr val="191919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2pPr>
                      <a:lvl3pPr marL="1143000" indent="-228600" algn="l" defTabSz="457200" eaLnBrk="0" hangingPunct="0">
                        <a:spcBef>
                          <a:spcPts val="1400"/>
                        </a:spcBef>
                        <a:buClr>
                          <a:srgbClr val="44422C"/>
                        </a:buClr>
                        <a:buSzPct val="125000"/>
                        <a:buFont typeface="Hoefler Text" charset="0"/>
                        <a:defRPr sz="16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3pPr>
                      <a:lvl4pPr marL="1600200" indent="-228600" algn="l" defTabSz="457200" eaLnBrk="0" hangingPunct="0">
                        <a:spcBef>
                          <a:spcPts val="3300"/>
                        </a:spcBef>
                        <a:buSzPct val="125000"/>
                        <a:buFont typeface="Hoefler Text" charset="0"/>
                        <a:defRPr sz="34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4pPr>
                      <a:lvl5pPr marL="2057400" indent="-228600" algn="l" defTabSz="457200" eaLnBrk="0" hangingPunct="0">
                        <a:spcBef>
                          <a:spcPts val="3300"/>
                        </a:spcBef>
                        <a:buSzPct val="125000"/>
                        <a:buFont typeface="Hoefler Text" charset="0"/>
                        <a:defRPr sz="34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3300"/>
                        </a:spcBef>
                        <a:spcAft>
                          <a:spcPct val="0"/>
                        </a:spcAft>
                        <a:buSzPct val="125000"/>
                        <a:buFont typeface="Hoefler Text" charset="0"/>
                        <a:defRPr sz="34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3300"/>
                        </a:spcBef>
                        <a:spcAft>
                          <a:spcPct val="0"/>
                        </a:spcAft>
                        <a:buSzPct val="125000"/>
                        <a:buFont typeface="Hoefler Text" charset="0"/>
                        <a:defRPr sz="34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3300"/>
                        </a:spcBef>
                        <a:spcAft>
                          <a:spcPct val="0"/>
                        </a:spcAft>
                        <a:buSzPct val="125000"/>
                        <a:buFont typeface="Hoefler Text" charset="0"/>
                        <a:defRPr sz="34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3300"/>
                        </a:spcBef>
                        <a:spcAft>
                          <a:spcPct val="0"/>
                        </a:spcAft>
                        <a:buSzPct val="125000"/>
                        <a:buFont typeface="Hoefler Text" charset="0"/>
                        <a:defRPr sz="34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9pPr>
                    </a:lstStyle>
                    <a:p>
                      <a:pPr marL="635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4422C"/>
                          </a:solidFill>
                          <a:effectLst/>
                          <a:latin typeface="Helvetica" charset="0"/>
                          <a:ea typeface="ヒラギノ明朝 ProN W3" charset="-128"/>
                          <a:sym typeface="Hoefler Text" charset="0"/>
                        </a:rPr>
                        <a:t>Computing Support Group </a:t>
                      </a:r>
                    </a:p>
                  </a:txBody>
                  <a:tcPr marL="91439" marR="91439"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444500" algn="l" defTabSz="457200" eaLnBrk="0" hangingPunct="0">
                        <a:spcBef>
                          <a:spcPts val="2400"/>
                        </a:spcBef>
                        <a:buClr>
                          <a:srgbClr val="191919"/>
                        </a:buClr>
                        <a:buSzPct val="125000"/>
                        <a:buFont typeface="Hoefler Text" charset="0"/>
                        <a:defRPr sz="2800">
                          <a:solidFill>
                            <a:srgbClr val="191919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1pPr>
                      <a:lvl2pPr marL="742950" indent="-285750" algn="l" defTabSz="457200" eaLnBrk="0" hangingPunct="0">
                        <a:spcBef>
                          <a:spcPts val="1800"/>
                        </a:spcBef>
                        <a:buSzPct val="125000"/>
                        <a:buFont typeface="Lucida Grande" charset="0"/>
                        <a:defRPr sz="2000">
                          <a:solidFill>
                            <a:srgbClr val="191919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2pPr>
                      <a:lvl3pPr marL="1143000" indent="-228600" algn="l" defTabSz="457200" eaLnBrk="0" hangingPunct="0">
                        <a:spcBef>
                          <a:spcPts val="1400"/>
                        </a:spcBef>
                        <a:buClr>
                          <a:srgbClr val="44422C"/>
                        </a:buClr>
                        <a:buSzPct val="125000"/>
                        <a:buFont typeface="Hoefler Text" charset="0"/>
                        <a:defRPr sz="16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3pPr>
                      <a:lvl4pPr marL="1600200" indent="-228600" algn="l" defTabSz="457200" eaLnBrk="0" hangingPunct="0">
                        <a:spcBef>
                          <a:spcPts val="3300"/>
                        </a:spcBef>
                        <a:buSzPct val="125000"/>
                        <a:buFont typeface="Hoefler Text" charset="0"/>
                        <a:defRPr sz="34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4pPr>
                      <a:lvl5pPr marL="2057400" indent="-228600" algn="l" defTabSz="457200" eaLnBrk="0" hangingPunct="0">
                        <a:spcBef>
                          <a:spcPts val="3300"/>
                        </a:spcBef>
                        <a:buSzPct val="125000"/>
                        <a:buFont typeface="Hoefler Text" charset="0"/>
                        <a:defRPr sz="34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3300"/>
                        </a:spcBef>
                        <a:spcAft>
                          <a:spcPct val="0"/>
                        </a:spcAft>
                        <a:buSzPct val="125000"/>
                        <a:buFont typeface="Hoefler Text" charset="0"/>
                        <a:defRPr sz="34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3300"/>
                        </a:spcBef>
                        <a:spcAft>
                          <a:spcPct val="0"/>
                        </a:spcAft>
                        <a:buSzPct val="125000"/>
                        <a:buFont typeface="Hoefler Text" charset="0"/>
                        <a:defRPr sz="34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3300"/>
                        </a:spcBef>
                        <a:spcAft>
                          <a:spcPct val="0"/>
                        </a:spcAft>
                        <a:buSzPct val="125000"/>
                        <a:buFont typeface="Hoefler Text" charset="0"/>
                        <a:defRPr sz="34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3300"/>
                        </a:spcBef>
                        <a:spcAft>
                          <a:spcPct val="0"/>
                        </a:spcAft>
                        <a:buSzPct val="125000"/>
                        <a:buFont typeface="Hoefler Text" charset="0"/>
                        <a:defRPr sz="34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9pPr>
                    </a:lstStyle>
                    <a:p>
                      <a:pPr marL="44450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4422C"/>
                          </a:solidFill>
                          <a:effectLst/>
                          <a:latin typeface="Helvetica" charset="0"/>
                          <a:ea typeface="ヒラギノ明朝 ProN W3" charset="-128"/>
                          <a:sym typeface="Hoefler Text" charset="0"/>
                        </a:rPr>
                        <a:t>ICT</a:t>
                      </a:r>
                    </a:p>
                  </a:txBody>
                  <a:tcPr marL="91439" marR="91439"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4336">
                <a:tc>
                  <a:txBody>
                    <a:bodyPr/>
                    <a:lstStyle>
                      <a:lvl1pPr marL="6350" algn="l" defTabSz="457200" eaLnBrk="0" hangingPunct="0">
                        <a:spcBef>
                          <a:spcPts val="2400"/>
                        </a:spcBef>
                        <a:buClr>
                          <a:srgbClr val="191919"/>
                        </a:buClr>
                        <a:buSzPct val="125000"/>
                        <a:buFont typeface="Hoefler Text" charset="0"/>
                        <a:defRPr sz="2800">
                          <a:solidFill>
                            <a:srgbClr val="191919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1pPr>
                      <a:lvl2pPr marL="742950" indent="-285750" algn="l" defTabSz="457200" eaLnBrk="0" hangingPunct="0">
                        <a:spcBef>
                          <a:spcPts val="1800"/>
                        </a:spcBef>
                        <a:buSzPct val="125000"/>
                        <a:buFont typeface="Lucida Grande" charset="0"/>
                        <a:defRPr sz="2000">
                          <a:solidFill>
                            <a:srgbClr val="191919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2pPr>
                      <a:lvl3pPr marL="1143000" indent="-228600" algn="l" defTabSz="457200" eaLnBrk="0" hangingPunct="0">
                        <a:spcBef>
                          <a:spcPts val="1400"/>
                        </a:spcBef>
                        <a:buClr>
                          <a:srgbClr val="44422C"/>
                        </a:buClr>
                        <a:buSzPct val="125000"/>
                        <a:buFont typeface="Hoefler Text" charset="0"/>
                        <a:defRPr sz="16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3pPr>
                      <a:lvl4pPr marL="1600200" indent="-228600" algn="l" defTabSz="457200" eaLnBrk="0" hangingPunct="0">
                        <a:spcBef>
                          <a:spcPts val="3300"/>
                        </a:spcBef>
                        <a:buSzPct val="125000"/>
                        <a:buFont typeface="Hoefler Text" charset="0"/>
                        <a:defRPr sz="34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4pPr>
                      <a:lvl5pPr marL="2057400" indent="-228600" algn="l" defTabSz="457200" eaLnBrk="0" hangingPunct="0">
                        <a:spcBef>
                          <a:spcPts val="3300"/>
                        </a:spcBef>
                        <a:buSzPct val="125000"/>
                        <a:buFont typeface="Hoefler Text" charset="0"/>
                        <a:defRPr sz="34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3300"/>
                        </a:spcBef>
                        <a:spcAft>
                          <a:spcPct val="0"/>
                        </a:spcAft>
                        <a:buSzPct val="125000"/>
                        <a:buFont typeface="Hoefler Text" charset="0"/>
                        <a:defRPr sz="34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3300"/>
                        </a:spcBef>
                        <a:spcAft>
                          <a:spcPct val="0"/>
                        </a:spcAft>
                        <a:buSzPct val="125000"/>
                        <a:buFont typeface="Hoefler Text" charset="0"/>
                        <a:defRPr sz="34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3300"/>
                        </a:spcBef>
                        <a:spcAft>
                          <a:spcPct val="0"/>
                        </a:spcAft>
                        <a:buSzPct val="125000"/>
                        <a:buFont typeface="Hoefler Text" charset="0"/>
                        <a:defRPr sz="34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3300"/>
                        </a:spcBef>
                        <a:spcAft>
                          <a:spcPct val="0"/>
                        </a:spcAft>
                        <a:buSzPct val="125000"/>
                        <a:buFont typeface="Hoefler Text" charset="0"/>
                        <a:defRPr sz="34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9pPr>
                    </a:lstStyle>
                    <a:p>
                      <a:pPr marL="635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4422C"/>
                          </a:solidFill>
                          <a:effectLst/>
                          <a:latin typeface="Helvetica" charset="0"/>
                          <a:ea typeface="ヒラギノ明朝 ProN W3" charset="-128"/>
                          <a:sym typeface="Hoefler Text" charset="0"/>
                        </a:rPr>
                        <a:t>PhD Year Mentors </a:t>
                      </a:r>
                    </a:p>
                  </a:txBody>
                  <a:tcPr marL="91439" marR="91439"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438150" algn="l" defTabSz="457200" eaLnBrk="0" hangingPunct="0">
                        <a:spcBef>
                          <a:spcPts val="2400"/>
                        </a:spcBef>
                        <a:buClr>
                          <a:srgbClr val="191919"/>
                        </a:buClr>
                        <a:buSzPct val="125000"/>
                        <a:buFont typeface="Hoefler Text" charset="0"/>
                        <a:defRPr sz="2800">
                          <a:solidFill>
                            <a:srgbClr val="191919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1pPr>
                      <a:lvl2pPr marL="742950" indent="-285750" algn="l" defTabSz="457200" eaLnBrk="0" hangingPunct="0">
                        <a:spcBef>
                          <a:spcPts val="1800"/>
                        </a:spcBef>
                        <a:buSzPct val="125000"/>
                        <a:buFont typeface="Lucida Grande" charset="0"/>
                        <a:defRPr sz="2000">
                          <a:solidFill>
                            <a:srgbClr val="191919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2pPr>
                      <a:lvl3pPr marL="1143000" indent="-228600" algn="l" defTabSz="457200" eaLnBrk="0" hangingPunct="0">
                        <a:spcBef>
                          <a:spcPts val="1400"/>
                        </a:spcBef>
                        <a:buClr>
                          <a:srgbClr val="44422C"/>
                        </a:buClr>
                        <a:buSzPct val="125000"/>
                        <a:buFont typeface="Hoefler Text" charset="0"/>
                        <a:defRPr sz="16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3pPr>
                      <a:lvl4pPr marL="1600200" indent="-228600" algn="l" defTabSz="457200" eaLnBrk="0" hangingPunct="0">
                        <a:spcBef>
                          <a:spcPts val="3300"/>
                        </a:spcBef>
                        <a:buSzPct val="125000"/>
                        <a:buFont typeface="Hoefler Text" charset="0"/>
                        <a:defRPr sz="34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4pPr>
                      <a:lvl5pPr marL="2057400" indent="-228600" algn="l" defTabSz="457200" eaLnBrk="0" hangingPunct="0">
                        <a:spcBef>
                          <a:spcPts val="3300"/>
                        </a:spcBef>
                        <a:buSzPct val="125000"/>
                        <a:buFont typeface="Hoefler Text" charset="0"/>
                        <a:defRPr sz="34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3300"/>
                        </a:spcBef>
                        <a:spcAft>
                          <a:spcPct val="0"/>
                        </a:spcAft>
                        <a:buSzPct val="125000"/>
                        <a:buFont typeface="Hoefler Text" charset="0"/>
                        <a:defRPr sz="34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3300"/>
                        </a:spcBef>
                        <a:spcAft>
                          <a:spcPct val="0"/>
                        </a:spcAft>
                        <a:buSzPct val="125000"/>
                        <a:buFont typeface="Hoefler Text" charset="0"/>
                        <a:defRPr sz="34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3300"/>
                        </a:spcBef>
                        <a:spcAft>
                          <a:spcPct val="0"/>
                        </a:spcAft>
                        <a:buSzPct val="125000"/>
                        <a:buFont typeface="Hoefler Text" charset="0"/>
                        <a:defRPr sz="34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3300"/>
                        </a:spcBef>
                        <a:spcAft>
                          <a:spcPct val="0"/>
                        </a:spcAft>
                        <a:buSzPct val="125000"/>
                        <a:buFont typeface="Hoefler Text" charset="0"/>
                        <a:defRPr sz="34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9pPr>
                    </a:lstStyle>
                    <a:p>
                      <a:pPr marL="43815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4422C"/>
                          </a:solidFill>
                          <a:effectLst/>
                          <a:latin typeface="Helvetica" charset="0"/>
                          <a:ea typeface="ヒラギノ明朝 ProN W3" charset="-128"/>
                          <a:sym typeface="Hoefler Text" charset="0"/>
                        </a:rPr>
                        <a:t>Health and Welfare Services</a:t>
                      </a:r>
                    </a:p>
                  </a:txBody>
                  <a:tcPr marL="91439" marR="91439"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2740">
                <a:tc>
                  <a:txBody>
                    <a:bodyPr/>
                    <a:lstStyle>
                      <a:lvl1pPr algn="l" defTabSz="457200" eaLnBrk="0" hangingPunct="0">
                        <a:spcBef>
                          <a:spcPts val="2400"/>
                        </a:spcBef>
                        <a:buClr>
                          <a:srgbClr val="191919"/>
                        </a:buClr>
                        <a:buSzPct val="125000"/>
                        <a:buFont typeface="Hoefler Text" charset="0"/>
                        <a:defRPr sz="2800">
                          <a:solidFill>
                            <a:srgbClr val="191919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1pPr>
                      <a:lvl2pPr marL="742950" indent="-285750" algn="l" defTabSz="457200" eaLnBrk="0" hangingPunct="0">
                        <a:spcBef>
                          <a:spcPts val="1800"/>
                        </a:spcBef>
                        <a:buSzPct val="125000"/>
                        <a:buFont typeface="Lucida Grande" charset="0"/>
                        <a:defRPr sz="2000">
                          <a:solidFill>
                            <a:srgbClr val="191919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2pPr>
                      <a:lvl3pPr marL="1143000" indent="-228600" algn="l" defTabSz="457200" eaLnBrk="0" hangingPunct="0">
                        <a:spcBef>
                          <a:spcPts val="1400"/>
                        </a:spcBef>
                        <a:buClr>
                          <a:srgbClr val="44422C"/>
                        </a:buClr>
                        <a:buSzPct val="125000"/>
                        <a:buFont typeface="Hoefler Text" charset="0"/>
                        <a:defRPr sz="16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3pPr>
                      <a:lvl4pPr marL="1600200" indent="-228600" algn="l" defTabSz="457200" eaLnBrk="0" hangingPunct="0">
                        <a:spcBef>
                          <a:spcPts val="3300"/>
                        </a:spcBef>
                        <a:buSzPct val="125000"/>
                        <a:buFont typeface="Hoefler Text" charset="0"/>
                        <a:defRPr sz="34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4pPr>
                      <a:lvl5pPr marL="2057400" indent="-228600" algn="l" defTabSz="457200" eaLnBrk="0" hangingPunct="0">
                        <a:spcBef>
                          <a:spcPts val="3300"/>
                        </a:spcBef>
                        <a:buSzPct val="125000"/>
                        <a:buFont typeface="Hoefler Text" charset="0"/>
                        <a:defRPr sz="34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3300"/>
                        </a:spcBef>
                        <a:spcAft>
                          <a:spcPct val="0"/>
                        </a:spcAft>
                        <a:buSzPct val="125000"/>
                        <a:buFont typeface="Hoefler Text" charset="0"/>
                        <a:defRPr sz="34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3300"/>
                        </a:spcBef>
                        <a:spcAft>
                          <a:spcPct val="0"/>
                        </a:spcAft>
                        <a:buSzPct val="125000"/>
                        <a:buFont typeface="Hoefler Text" charset="0"/>
                        <a:defRPr sz="34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3300"/>
                        </a:spcBef>
                        <a:spcAft>
                          <a:spcPct val="0"/>
                        </a:spcAft>
                        <a:buSzPct val="125000"/>
                        <a:buFont typeface="Hoefler Text" charset="0"/>
                        <a:defRPr sz="34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3300"/>
                        </a:spcBef>
                        <a:spcAft>
                          <a:spcPct val="0"/>
                        </a:spcAft>
                        <a:buSzPct val="125000"/>
                        <a:buFont typeface="Hoefler Text" charset="0"/>
                        <a:defRPr sz="34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4422C"/>
                          </a:solidFill>
                          <a:effectLst/>
                          <a:latin typeface="Helvetica" charset="0"/>
                          <a:ea typeface="ヒラギノ明朝 ProN W3" charset="-128"/>
                          <a:sym typeface="Hoefler Text" charset="0"/>
                        </a:rPr>
                        <a:t>PhD Tutor</a:t>
                      </a:r>
                      <a:endParaRPr kumimoji="0" lang="en-US" altLang="x-none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44422C"/>
                        </a:solidFill>
                        <a:effectLst/>
                        <a:latin typeface="Helvetica" charset="0"/>
                        <a:ea typeface="ヒラギノ明朝 ProN W6" charset="-128"/>
                        <a:sym typeface="Hoefler Text" charset="0"/>
                      </a:endParaRPr>
                    </a:p>
                  </a:txBody>
                  <a:tcPr marL="91439" marR="91439"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438150" algn="l" defTabSz="457200" eaLnBrk="0" hangingPunct="0">
                        <a:spcBef>
                          <a:spcPts val="2400"/>
                        </a:spcBef>
                        <a:buClr>
                          <a:srgbClr val="191919"/>
                        </a:buClr>
                        <a:buSzPct val="125000"/>
                        <a:buFont typeface="Hoefler Text" charset="0"/>
                        <a:defRPr sz="2800">
                          <a:solidFill>
                            <a:srgbClr val="191919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1pPr>
                      <a:lvl2pPr marL="742950" indent="-285750" algn="l" defTabSz="457200" eaLnBrk="0" hangingPunct="0">
                        <a:spcBef>
                          <a:spcPts val="1800"/>
                        </a:spcBef>
                        <a:buSzPct val="125000"/>
                        <a:buFont typeface="Lucida Grande" charset="0"/>
                        <a:defRPr sz="2000">
                          <a:solidFill>
                            <a:srgbClr val="191919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2pPr>
                      <a:lvl3pPr marL="1143000" indent="-228600" algn="l" defTabSz="457200" eaLnBrk="0" hangingPunct="0">
                        <a:spcBef>
                          <a:spcPts val="1400"/>
                        </a:spcBef>
                        <a:buClr>
                          <a:srgbClr val="44422C"/>
                        </a:buClr>
                        <a:buSzPct val="125000"/>
                        <a:buFont typeface="Hoefler Text" charset="0"/>
                        <a:defRPr sz="16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3pPr>
                      <a:lvl4pPr marL="1600200" indent="-228600" algn="l" defTabSz="457200" eaLnBrk="0" hangingPunct="0">
                        <a:spcBef>
                          <a:spcPts val="3300"/>
                        </a:spcBef>
                        <a:buSzPct val="125000"/>
                        <a:buFont typeface="Hoefler Text" charset="0"/>
                        <a:defRPr sz="34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4pPr>
                      <a:lvl5pPr marL="2057400" indent="-228600" algn="l" defTabSz="457200" eaLnBrk="0" hangingPunct="0">
                        <a:spcBef>
                          <a:spcPts val="3300"/>
                        </a:spcBef>
                        <a:buSzPct val="125000"/>
                        <a:buFont typeface="Hoefler Text" charset="0"/>
                        <a:defRPr sz="34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3300"/>
                        </a:spcBef>
                        <a:spcAft>
                          <a:spcPct val="0"/>
                        </a:spcAft>
                        <a:buSzPct val="125000"/>
                        <a:buFont typeface="Hoefler Text" charset="0"/>
                        <a:defRPr sz="34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3300"/>
                        </a:spcBef>
                        <a:spcAft>
                          <a:spcPct val="0"/>
                        </a:spcAft>
                        <a:buSzPct val="125000"/>
                        <a:buFont typeface="Hoefler Text" charset="0"/>
                        <a:defRPr sz="34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3300"/>
                        </a:spcBef>
                        <a:spcAft>
                          <a:spcPct val="0"/>
                        </a:spcAft>
                        <a:buSzPct val="125000"/>
                        <a:buFont typeface="Hoefler Text" charset="0"/>
                        <a:defRPr sz="34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3300"/>
                        </a:spcBef>
                        <a:spcAft>
                          <a:spcPct val="0"/>
                        </a:spcAft>
                        <a:buSzPct val="125000"/>
                        <a:buFont typeface="Hoefler Text" charset="0"/>
                        <a:defRPr sz="34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9pPr>
                    </a:lstStyle>
                    <a:p>
                      <a:pPr marL="43815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4422C"/>
                          </a:solidFill>
                          <a:effectLst/>
                          <a:latin typeface="Helvetica" charset="0"/>
                          <a:ea typeface="ヒラギノ明朝 ProN W3" charset="-128"/>
                          <a:sym typeface="Hoefler Text" charset="0"/>
                        </a:rPr>
                        <a:t>College Tutors</a:t>
                      </a:r>
                    </a:p>
                  </a:txBody>
                  <a:tcPr marL="91439" marR="91439"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7926">
                <a:tc>
                  <a:txBody>
                    <a:bodyPr/>
                    <a:lstStyle>
                      <a:lvl1pPr algn="l" defTabSz="457200" eaLnBrk="0" hangingPunct="0">
                        <a:spcBef>
                          <a:spcPts val="2400"/>
                        </a:spcBef>
                        <a:buClr>
                          <a:srgbClr val="191919"/>
                        </a:buClr>
                        <a:buSzPct val="125000"/>
                        <a:buFont typeface="Hoefler Text" charset="0"/>
                        <a:defRPr sz="2800">
                          <a:solidFill>
                            <a:srgbClr val="191919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1pPr>
                      <a:lvl2pPr marL="742950" indent="-285750" algn="l" defTabSz="457200" eaLnBrk="0" hangingPunct="0">
                        <a:spcBef>
                          <a:spcPts val="1800"/>
                        </a:spcBef>
                        <a:buSzPct val="125000"/>
                        <a:buFont typeface="Lucida Grande" charset="0"/>
                        <a:defRPr sz="2000">
                          <a:solidFill>
                            <a:srgbClr val="191919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2pPr>
                      <a:lvl3pPr marL="1143000" indent="-228600" algn="l" defTabSz="457200" eaLnBrk="0" hangingPunct="0">
                        <a:spcBef>
                          <a:spcPts val="1400"/>
                        </a:spcBef>
                        <a:buClr>
                          <a:srgbClr val="44422C"/>
                        </a:buClr>
                        <a:buSzPct val="125000"/>
                        <a:buFont typeface="Hoefler Text" charset="0"/>
                        <a:defRPr sz="16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3pPr>
                      <a:lvl4pPr marL="1600200" indent="-228600" algn="l" defTabSz="457200" eaLnBrk="0" hangingPunct="0">
                        <a:spcBef>
                          <a:spcPts val="3300"/>
                        </a:spcBef>
                        <a:buSzPct val="125000"/>
                        <a:buFont typeface="Hoefler Text" charset="0"/>
                        <a:defRPr sz="34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4pPr>
                      <a:lvl5pPr marL="2057400" indent="-228600" algn="l" defTabSz="457200" eaLnBrk="0" hangingPunct="0">
                        <a:spcBef>
                          <a:spcPts val="3300"/>
                        </a:spcBef>
                        <a:buSzPct val="125000"/>
                        <a:buFont typeface="Hoefler Text" charset="0"/>
                        <a:defRPr sz="34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3300"/>
                        </a:spcBef>
                        <a:spcAft>
                          <a:spcPct val="0"/>
                        </a:spcAft>
                        <a:buSzPct val="125000"/>
                        <a:buFont typeface="Hoefler Text" charset="0"/>
                        <a:defRPr sz="34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3300"/>
                        </a:spcBef>
                        <a:spcAft>
                          <a:spcPct val="0"/>
                        </a:spcAft>
                        <a:buSzPct val="125000"/>
                        <a:buFont typeface="Hoefler Text" charset="0"/>
                        <a:defRPr sz="34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3300"/>
                        </a:spcBef>
                        <a:spcAft>
                          <a:spcPct val="0"/>
                        </a:spcAft>
                        <a:buSzPct val="125000"/>
                        <a:buFont typeface="Hoefler Text" charset="0"/>
                        <a:defRPr sz="34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3300"/>
                        </a:spcBef>
                        <a:spcAft>
                          <a:spcPct val="0"/>
                        </a:spcAft>
                        <a:buSzPct val="125000"/>
                        <a:buFont typeface="Hoefler Text" charset="0"/>
                        <a:defRPr sz="34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4422C"/>
                          </a:solidFill>
                          <a:effectLst/>
                          <a:latin typeface="Helvetica" charset="0"/>
                          <a:ea typeface="ヒラギノ明朝 ProN W3" charset="-128"/>
                          <a:sym typeface="Hoefler Text" charset="0"/>
                        </a:rPr>
                        <a:t>Director of Postgraduate Research </a:t>
                      </a:r>
                    </a:p>
                  </a:txBody>
                  <a:tcPr marL="91439" marR="91439"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438150" algn="l" defTabSz="457200" eaLnBrk="0" hangingPunct="0">
                        <a:spcBef>
                          <a:spcPts val="2400"/>
                        </a:spcBef>
                        <a:buClr>
                          <a:srgbClr val="191919"/>
                        </a:buClr>
                        <a:buSzPct val="125000"/>
                        <a:buFont typeface="Hoefler Text" charset="0"/>
                        <a:defRPr sz="2800">
                          <a:solidFill>
                            <a:srgbClr val="191919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1pPr>
                      <a:lvl2pPr marL="742950" indent="-285750" algn="l" defTabSz="457200" eaLnBrk="0" hangingPunct="0">
                        <a:spcBef>
                          <a:spcPts val="1800"/>
                        </a:spcBef>
                        <a:buSzPct val="125000"/>
                        <a:buFont typeface="Lucida Grande" charset="0"/>
                        <a:defRPr sz="2000">
                          <a:solidFill>
                            <a:srgbClr val="191919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2pPr>
                      <a:lvl3pPr marL="1143000" indent="-228600" algn="l" defTabSz="457200" eaLnBrk="0" hangingPunct="0">
                        <a:spcBef>
                          <a:spcPts val="1400"/>
                        </a:spcBef>
                        <a:buClr>
                          <a:srgbClr val="44422C"/>
                        </a:buClr>
                        <a:buSzPct val="125000"/>
                        <a:buFont typeface="Hoefler Text" charset="0"/>
                        <a:defRPr sz="16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3pPr>
                      <a:lvl4pPr marL="1600200" indent="-228600" algn="l" defTabSz="457200" eaLnBrk="0" hangingPunct="0">
                        <a:spcBef>
                          <a:spcPts val="3300"/>
                        </a:spcBef>
                        <a:buSzPct val="125000"/>
                        <a:buFont typeface="Hoefler Text" charset="0"/>
                        <a:defRPr sz="34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4pPr>
                      <a:lvl5pPr marL="2057400" indent="-228600" algn="l" defTabSz="457200" eaLnBrk="0" hangingPunct="0">
                        <a:spcBef>
                          <a:spcPts val="3300"/>
                        </a:spcBef>
                        <a:buSzPct val="125000"/>
                        <a:buFont typeface="Hoefler Text" charset="0"/>
                        <a:defRPr sz="34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3300"/>
                        </a:spcBef>
                        <a:spcAft>
                          <a:spcPct val="0"/>
                        </a:spcAft>
                        <a:buSzPct val="125000"/>
                        <a:buFont typeface="Hoefler Text" charset="0"/>
                        <a:defRPr sz="34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3300"/>
                        </a:spcBef>
                        <a:spcAft>
                          <a:spcPct val="0"/>
                        </a:spcAft>
                        <a:buSzPct val="125000"/>
                        <a:buFont typeface="Hoefler Text" charset="0"/>
                        <a:defRPr sz="34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3300"/>
                        </a:spcBef>
                        <a:spcAft>
                          <a:spcPct val="0"/>
                        </a:spcAft>
                        <a:buSzPct val="125000"/>
                        <a:buFont typeface="Hoefler Text" charset="0"/>
                        <a:defRPr sz="34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3300"/>
                        </a:spcBef>
                        <a:spcAft>
                          <a:spcPct val="0"/>
                        </a:spcAft>
                        <a:buSzPct val="125000"/>
                        <a:buFont typeface="Hoefler Text" charset="0"/>
                        <a:defRPr sz="3400">
                          <a:solidFill>
                            <a:schemeClr val="tx1"/>
                          </a:solidFill>
                          <a:latin typeface="Hoefler Text" charset="0"/>
                          <a:ea typeface="ヒラギノ明朝 ProN W3" charset="-128"/>
                          <a:sym typeface="Hoefler Text" charset="0"/>
                        </a:defRPr>
                      </a:lvl9pPr>
                    </a:lstStyle>
                    <a:p>
                      <a:pPr marL="43815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4422C"/>
                          </a:solidFill>
                          <a:effectLst/>
                          <a:latin typeface="Helvetica" charset="0"/>
                          <a:ea typeface="ヒラギノ明朝 ProN W3" charset="-128"/>
                          <a:sym typeface="Hoefler Text" charset="0"/>
                        </a:rPr>
                        <a:t>Union</a:t>
                      </a:r>
                    </a:p>
                  </a:txBody>
                  <a:tcPr marL="91439" marR="91439"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5181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2368"/>
            <a:ext cx="8229600" cy="507556"/>
          </a:xfrm>
        </p:spPr>
        <p:txBody>
          <a:bodyPr/>
          <a:lstStyle/>
          <a:p>
            <a:r>
              <a:rPr lang="en-US" dirty="0"/>
              <a:t>Who will be looking after you?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0102"/>
            <a:ext cx="8229600" cy="4060406"/>
          </a:xfrm>
        </p:spPr>
        <p:txBody>
          <a:bodyPr/>
          <a:lstStyle/>
          <a:p>
            <a:pPr>
              <a:spcBef>
                <a:spcPts val="200"/>
              </a:spcBef>
              <a:spcAft>
                <a:spcPts val="600"/>
              </a:spcAft>
            </a:pPr>
            <a:r>
              <a:rPr lang="en-US" b="1" dirty="0"/>
              <a:t>Your 1st </a:t>
            </a:r>
            <a:r>
              <a:rPr lang="en-US" dirty="0"/>
              <a:t>(and 2nd Supervisors)</a:t>
            </a:r>
          </a:p>
          <a:p>
            <a:pPr>
              <a:spcBef>
                <a:spcPts val="200"/>
              </a:spcBef>
              <a:spcAft>
                <a:spcPts val="600"/>
              </a:spcAft>
            </a:pPr>
            <a:r>
              <a:rPr lang="en-US" b="1" dirty="0"/>
              <a:t>1st year Mentor</a:t>
            </a:r>
          </a:p>
          <a:p>
            <a:pPr lvl="1">
              <a:spcBef>
                <a:spcPts val="200"/>
              </a:spcBef>
              <a:spcAft>
                <a:spcPts val="600"/>
              </a:spcAft>
            </a:pPr>
            <a:r>
              <a:rPr lang="en-US" dirty="0"/>
              <a:t>Dr Francesco </a:t>
            </a:r>
            <a:r>
              <a:rPr lang="en-US" dirty="0" err="1"/>
              <a:t>Belardineli</a:t>
            </a:r>
            <a:r>
              <a:rPr lang="en-US" dirty="0"/>
              <a:t> (</a:t>
            </a:r>
            <a:r>
              <a:rPr lang="en-US" dirty="0" err="1"/>
              <a:t>francesco.belardinelli@imperial.ac.uk</a:t>
            </a:r>
            <a:r>
              <a:rPr lang="en-US" dirty="0"/>
              <a:t>)</a:t>
            </a:r>
          </a:p>
          <a:p>
            <a:pPr>
              <a:spcBef>
                <a:spcPts val="200"/>
              </a:spcBef>
              <a:spcAft>
                <a:spcPts val="600"/>
              </a:spcAft>
            </a:pPr>
            <a:r>
              <a:rPr lang="en-US" b="1" dirty="0"/>
              <a:t>PhD Tutor  </a:t>
            </a:r>
            <a:r>
              <a:rPr lang="en-US" dirty="0"/>
              <a:t>(Pastoral, examiners, interruptions, ..)</a:t>
            </a:r>
          </a:p>
          <a:p>
            <a:pPr lvl="1">
              <a:spcBef>
                <a:spcPts val="200"/>
              </a:spcBef>
              <a:spcAft>
                <a:spcPts val="600"/>
              </a:spcAft>
            </a:pPr>
            <a:r>
              <a:rPr lang="en-US" dirty="0"/>
              <a:t>2024/25 Prof Paul Kelly  (</a:t>
            </a:r>
            <a:r>
              <a:rPr lang="en-US" dirty="0" err="1"/>
              <a:t>p.kelly@imperial.ac.uk</a:t>
            </a:r>
            <a:r>
              <a:rPr lang="en-US" dirty="0"/>
              <a:t>)</a:t>
            </a:r>
          </a:p>
          <a:p>
            <a:pPr>
              <a:spcBef>
                <a:spcPts val="200"/>
              </a:spcBef>
              <a:spcAft>
                <a:spcPts val="600"/>
              </a:spcAft>
            </a:pPr>
            <a:r>
              <a:rPr lang="en-US" b="1" dirty="0"/>
              <a:t>Director of Postgraduate Research</a:t>
            </a:r>
            <a:r>
              <a:rPr lang="en-US" dirty="0"/>
              <a:t> (academic milestones, </a:t>
            </a:r>
            <a:br>
              <a:rPr lang="en-US" dirty="0"/>
            </a:br>
            <a:r>
              <a:rPr lang="en-US" dirty="0"/>
              <a:t>										training &amp; development)</a:t>
            </a:r>
          </a:p>
          <a:p>
            <a:pPr lvl="1">
              <a:spcBef>
                <a:spcPts val="200"/>
              </a:spcBef>
              <a:spcAft>
                <a:spcPts val="600"/>
              </a:spcAft>
            </a:pPr>
            <a:r>
              <a:rPr lang="en-US" dirty="0"/>
              <a:t>Dr </a:t>
            </a:r>
            <a:r>
              <a:rPr lang="en-US" dirty="0" err="1"/>
              <a:t>Dalal</a:t>
            </a:r>
            <a:r>
              <a:rPr lang="en-US" dirty="0"/>
              <a:t> </a:t>
            </a:r>
            <a:r>
              <a:rPr lang="en-US" dirty="0" err="1"/>
              <a:t>Alrajeh</a:t>
            </a:r>
            <a:r>
              <a:rPr lang="en-US" dirty="0"/>
              <a:t> (</a:t>
            </a:r>
            <a:r>
              <a:rPr lang="en-US" dirty="0" err="1"/>
              <a:t>dalal.alrajeh@imperial.ac.uk</a:t>
            </a:r>
            <a:r>
              <a:rPr lang="en-US" dirty="0"/>
              <a:t>)</a:t>
            </a:r>
          </a:p>
          <a:p>
            <a:pPr>
              <a:spcBef>
                <a:spcPts val="200"/>
              </a:spcBef>
              <a:spcAft>
                <a:spcPts val="600"/>
              </a:spcAft>
            </a:pPr>
            <a:r>
              <a:rPr lang="en-US" b="1" dirty="0"/>
              <a:t>PhD Program Administrator</a:t>
            </a:r>
          </a:p>
          <a:p>
            <a:pPr lvl="1">
              <a:spcBef>
                <a:spcPts val="200"/>
              </a:spcBef>
              <a:spcAft>
                <a:spcPts val="600"/>
              </a:spcAft>
            </a:pPr>
            <a:r>
              <a:rPr lang="en-US" dirty="0"/>
              <a:t>Dr Amani El-</a:t>
            </a:r>
            <a:r>
              <a:rPr lang="en-US" dirty="0" err="1"/>
              <a:t>Kholy</a:t>
            </a:r>
            <a:r>
              <a:rPr lang="en-US" dirty="0"/>
              <a:t>  (</a:t>
            </a:r>
            <a:r>
              <a:rPr lang="en-US" dirty="0">
                <a:hlinkClick r:id="rId2"/>
              </a:rPr>
              <a:t>a.o.el-kholy@imperial.ac.uk</a:t>
            </a:r>
            <a:r>
              <a:rPr lang="en-US" dirty="0"/>
              <a:t>)</a:t>
            </a:r>
          </a:p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en-US" b="1" dirty="0"/>
              <a:t>1</a:t>
            </a:r>
            <a:r>
              <a:rPr lang="en-US" b="1" baseline="30000" dirty="0"/>
              <a:t>st</a:t>
            </a:r>
            <a:r>
              <a:rPr lang="en-US" b="1" dirty="0"/>
              <a:t> Year PhD Reps 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16">
            <a:extLst>
              <a:ext uri="{FF2B5EF4-FFF2-40B4-BE49-F238E27FC236}">
                <a16:creationId xmlns:a16="http://schemas.microsoft.com/office/drawing/2014/main" id="{3E9FDA4F-5B33-AF2D-D8BF-96B6829F8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217" y="1663726"/>
            <a:ext cx="1243927" cy="570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24D0D1-AB40-504F-AE50-FE27B78EF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3369" y="4260467"/>
            <a:ext cx="548665" cy="570524"/>
          </a:xfrm>
          <a:prstGeom prst="rect">
            <a:avLst/>
          </a:prstGeom>
        </p:spPr>
      </p:pic>
      <p:pic>
        <p:nvPicPr>
          <p:cNvPr id="11" name="Picture 8" descr="PhD buddies | Faculty of Engineering | Imperial College London">
            <a:extLst>
              <a:ext uri="{FF2B5EF4-FFF2-40B4-BE49-F238E27FC236}">
                <a16:creationId xmlns:a16="http://schemas.microsoft.com/office/drawing/2014/main" id="{F1FE81FA-C9C9-CE66-A03C-F02FDBD40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726" y="5170054"/>
            <a:ext cx="548665" cy="58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rancesco Belardinelli">
            <a:extLst>
              <a:ext uri="{FF2B5EF4-FFF2-40B4-BE49-F238E27FC236}">
                <a16:creationId xmlns:a16="http://schemas.microsoft.com/office/drawing/2014/main" id="{1647C390-5E88-8F9C-7E34-76C3E2FD6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727" y="2340690"/>
            <a:ext cx="551486" cy="73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of. Paul Kelly">
            <a:extLst>
              <a:ext uri="{FF2B5EF4-FFF2-40B4-BE49-F238E27FC236}">
                <a16:creationId xmlns:a16="http://schemas.microsoft.com/office/drawing/2014/main" id="{ADCC4951-4563-38A9-CAA8-A79E80EEC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726" y="3218270"/>
            <a:ext cx="551487" cy="73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601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1"/>
          </p:nvPr>
        </p:nvSpPr>
        <p:spPr>
          <a:xfrm>
            <a:off x="457200" y="1773987"/>
            <a:ext cx="8229600" cy="364410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PhD students are expected to be on campus</a:t>
            </a:r>
          </a:p>
          <a:p>
            <a:pPr>
              <a:spcAft>
                <a:spcPts val="600"/>
              </a:spcAft>
            </a:pPr>
            <a:r>
              <a:rPr lang="en-US" dirty="0"/>
              <a:t>Visit Computing PhD webpage &amp; handbook</a:t>
            </a:r>
            <a:br>
              <a:rPr lang="en-US" dirty="0"/>
            </a:br>
            <a:r>
              <a:rPr lang="en-US" dirty="0">
                <a:hlinkClick r:id="rId3"/>
              </a:rPr>
              <a:t>https://www.imperial.ac.uk/computing/current-students/phd-info/</a:t>
            </a: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048566"/>
            <a:ext cx="8229600" cy="507556"/>
          </a:xfrm>
        </p:spPr>
        <p:txBody>
          <a:bodyPr/>
          <a:lstStyle/>
          <a:p>
            <a:r>
              <a:rPr lang="en-US" dirty="0"/>
              <a:t>Getting started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101549-31EB-4C48-E818-127932AEFE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173" y="4328825"/>
            <a:ext cx="3593757" cy="19141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4695F7-385E-D26D-D37B-6341C92B65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1336" y="4284069"/>
            <a:ext cx="2485058" cy="195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758813"/>
      </p:ext>
    </p:extLst>
  </p:cSld>
  <p:clrMapOvr>
    <a:masterClrMapping/>
  </p:clrMapOvr>
</p:sld>
</file>

<file path=ppt/theme/theme1.xml><?xml version="1.0" encoding="utf-8"?>
<a:theme xmlns:a="http://schemas.openxmlformats.org/drawingml/2006/main" name="Imperial College London Theme">
  <a:themeElements>
    <a:clrScheme name="Imperial College London Presentation">
      <a:dk1>
        <a:srgbClr val="000000"/>
      </a:dk1>
      <a:lt1>
        <a:sysClr val="window" lastClr="FFFFFF"/>
      </a:lt1>
      <a:dk2>
        <a:srgbClr val="003E74"/>
      </a:dk2>
      <a:lt2>
        <a:srgbClr val="9D9D9D"/>
      </a:lt2>
      <a:accent1>
        <a:srgbClr val="0085CA"/>
      </a:accent1>
      <a:accent2>
        <a:srgbClr val="006EAF"/>
      </a:accent2>
      <a:accent3>
        <a:srgbClr val="0CA1CD"/>
      </a:accent3>
      <a:accent4>
        <a:srgbClr val="008EAA"/>
      </a:accent4>
      <a:accent5>
        <a:srgbClr val="379F9F"/>
      </a:accent5>
      <a:accent6>
        <a:srgbClr val="0085CA"/>
      </a:accent6>
      <a:hlink>
        <a:srgbClr val="0085CA"/>
      </a:hlink>
      <a:folHlink>
        <a:srgbClr val="0085C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Imperial College London Presentation">
      <a:dk1>
        <a:srgbClr val="000000"/>
      </a:dk1>
      <a:lt1>
        <a:sysClr val="window" lastClr="FFFFFF"/>
      </a:lt1>
      <a:dk2>
        <a:srgbClr val="003E74"/>
      </a:dk2>
      <a:lt2>
        <a:srgbClr val="9D9D9D"/>
      </a:lt2>
      <a:accent1>
        <a:srgbClr val="0085CA"/>
      </a:accent1>
      <a:accent2>
        <a:srgbClr val="006EAF"/>
      </a:accent2>
      <a:accent3>
        <a:srgbClr val="0CA1CD"/>
      </a:accent3>
      <a:accent4>
        <a:srgbClr val="008EAA"/>
      </a:accent4>
      <a:accent5>
        <a:srgbClr val="379F9F"/>
      </a:accent5>
      <a:accent6>
        <a:srgbClr val="0085CA"/>
      </a:accent6>
      <a:hlink>
        <a:srgbClr val="0085CA"/>
      </a:hlink>
      <a:folHlink>
        <a:srgbClr val="0085C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Imperial College London Presentation">
      <a:dk1>
        <a:srgbClr val="000000"/>
      </a:dk1>
      <a:lt1>
        <a:sysClr val="window" lastClr="FFFFFF"/>
      </a:lt1>
      <a:dk2>
        <a:srgbClr val="003E74"/>
      </a:dk2>
      <a:lt2>
        <a:srgbClr val="9D9D9D"/>
      </a:lt2>
      <a:accent1>
        <a:srgbClr val="0085CA"/>
      </a:accent1>
      <a:accent2>
        <a:srgbClr val="006EAF"/>
      </a:accent2>
      <a:accent3>
        <a:srgbClr val="0CA1CD"/>
      </a:accent3>
      <a:accent4>
        <a:srgbClr val="008EAA"/>
      </a:accent4>
      <a:accent5>
        <a:srgbClr val="379F9F"/>
      </a:accent5>
      <a:accent6>
        <a:srgbClr val="0085CA"/>
      </a:accent6>
      <a:hlink>
        <a:srgbClr val="0085CA"/>
      </a:hlink>
      <a:folHlink>
        <a:srgbClr val="0085C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1160</Words>
  <Application>Microsoft Macintosh PowerPoint</Application>
  <PresentationFormat>On-screen Show (4:3)</PresentationFormat>
  <Paragraphs>149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Aptos</vt:lpstr>
      <vt:lpstr>Arial</vt:lpstr>
      <vt:lpstr>Helvetica</vt:lpstr>
      <vt:lpstr>Hoefler Text</vt:lpstr>
      <vt:lpstr>Segoe UI</vt:lpstr>
      <vt:lpstr>Imperial College London Theme</vt:lpstr>
      <vt:lpstr>PhD Welcome</vt:lpstr>
      <vt:lpstr>Why are you doing a PhD?</vt:lpstr>
      <vt:lpstr>Beware - the Einstein Effect!</vt:lpstr>
      <vt:lpstr>Advice from the academics</vt:lpstr>
      <vt:lpstr>Week 1</vt:lpstr>
      <vt:lpstr>Discuss with your supervisor expectations</vt:lpstr>
      <vt:lpstr>Key contact points</vt:lpstr>
      <vt:lpstr>Who will be looking after you?</vt:lpstr>
      <vt:lpstr>Getting started</vt:lpstr>
      <vt:lpstr>Key Milestones</vt:lpstr>
      <vt:lpstr>Year 1 – Milestones</vt:lpstr>
      <vt:lpstr>Early career Researcher Institute</vt:lpstr>
      <vt:lpstr>Departmental Activities</vt:lpstr>
      <vt:lpstr>College-wide Activities</vt:lpstr>
      <vt:lpstr>PhD Buddies</vt:lpstr>
      <vt:lpstr>PowerPoint Presentation</vt:lpstr>
    </vt:vector>
  </TitlesOfParts>
  <Company>Imperial College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Abby Bolt</dc:creator>
  <cp:lastModifiedBy>Alrajeh, Dalal</cp:lastModifiedBy>
  <cp:revision>48</cp:revision>
  <dcterms:created xsi:type="dcterms:W3CDTF">2017-02-16T14:49:58Z</dcterms:created>
  <dcterms:modified xsi:type="dcterms:W3CDTF">2024-10-03T10:38:55Z</dcterms:modified>
</cp:coreProperties>
</file>