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3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4.xml" ContentType="application/vnd.openxmlformats-officedocument.theme+xml"/>
  <Override PartName="/ppt/slideLayouts/slideLayout2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webextensions/webextension1.xml" ContentType="application/vnd.ms-office.webextension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webextensions/webextension2.xml" ContentType="application/vnd.ms-office.webextension+xml"/>
  <Override PartName="/ppt/notesSlides/notesSlide13.xml" ContentType="application/vnd.openxmlformats-officedocument.presentationml.notesSlide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4"/>
    <p:sldMasterId id="2147483821" r:id="rId5"/>
    <p:sldMasterId id="2147483747" r:id="rId6"/>
    <p:sldMasterId id="2147483648" r:id="rId7"/>
    <p:sldMasterId id="2147483727" r:id="rId8"/>
  </p:sldMasterIdLst>
  <p:notesMasterIdLst>
    <p:notesMasterId r:id="rId38"/>
  </p:notesMasterIdLst>
  <p:handoutMasterIdLst>
    <p:handoutMasterId r:id="rId39"/>
  </p:handoutMasterIdLst>
  <p:sldIdLst>
    <p:sldId id="355" r:id="rId9"/>
    <p:sldId id="356" r:id="rId10"/>
    <p:sldId id="362" r:id="rId11"/>
    <p:sldId id="357" r:id="rId12"/>
    <p:sldId id="360" r:id="rId13"/>
    <p:sldId id="361" r:id="rId14"/>
    <p:sldId id="412" r:id="rId15"/>
    <p:sldId id="413" r:id="rId16"/>
    <p:sldId id="375" r:id="rId17"/>
    <p:sldId id="376" r:id="rId18"/>
    <p:sldId id="379" r:id="rId19"/>
    <p:sldId id="416" r:id="rId20"/>
    <p:sldId id="378" r:id="rId21"/>
    <p:sldId id="417" r:id="rId22"/>
    <p:sldId id="377" r:id="rId23"/>
    <p:sldId id="418" r:id="rId24"/>
    <p:sldId id="380" r:id="rId25"/>
    <p:sldId id="419" r:id="rId26"/>
    <p:sldId id="381" r:id="rId27"/>
    <p:sldId id="401" r:id="rId28"/>
    <p:sldId id="404" r:id="rId29"/>
    <p:sldId id="405" r:id="rId30"/>
    <p:sldId id="408" r:id="rId31"/>
    <p:sldId id="409" r:id="rId32"/>
    <p:sldId id="406" r:id="rId33"/>
    <p:sldId id="411" r:id="rId34"/>
    <p:sldId id="415" r:id="rId35"/>
    <p:sldId id="399" r:id="rId36"/>
    <p:sldId id="370" r:id="rId37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C6AD1-CA22-4378-BD6E-4ABEA08F7DE9}" v="2217" dt="2025-09-16T16:36:01.070"/>
    <p1510:client id="{C3EB2F81-B34B-4127-AF7F-35642234D4DC}" v="168" dt="2025-09-16T14:35:58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tags" Target="tags/tag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2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key, Helen C" userId="80814b1d-42a1-48c1-84aa-efb7524552c1" providerId="ADAL" clId="{6480A919-4DFB-437B-B194-2343C9B7E7C4}"/>
    <pc:docChg chg="undo custSel addSld delSld modSld sldOrd">
      <pc:chgData name="Walkey, Helen C" userId="80814b1d-42a1-48c1-84aa-efb7524552c1" providerId="ADAL" clId="{6480A919-4DFB-437B-B194-2343C9B7E7C4}" dt="2025-07-11T10:38:56.943" v="1725" actId="20577"/>
      <pc:docMkLst>
        <pc:docMk/>
      </pc:docMkLst>
      <pc:sldChg chg="del">
        <pc:chgData name="Walkey, Helen C" userId="80814b1d-42a1-48c1-84aa-efb7524552c1" providerId="ADAL" clId="{6480A919-4DFB-437B-B194-2343C9B7E7C4}" dt="2025-07-08T15:10:49.979" v="32" actId="47"/>
        <pc:sldMkLst>
          <pc:docMk/>
          <pc:sldMk cId="879978297" sldId="273"/>
        </pc:sldMkLst>
      </pc:sldChg>
      <pc:sldChg chg="del">
        <pc:chgData name="Walkey, Helen C" userId="80814b1d-42a1-48c1-84aa-efb7524552c1" providerId="ADAL" clId="{6480A919-4DFB-437B-B194-2343C9B7E7C4}" dt="2025-07-08T15:10:49.979" v="32" actId="47"/>
        <pc:sldMkLst>
          <pc:docMk/>
          <pc:sldMk cId="3849805840" sldId="275"/>
        </pc:sldMkLst>
      </pc:sldChg>
      <pc:sldChg chg="del">
        <pc:chgData name="Walkey, Helen C" userId="80814b1d-42a1-48c1-84aa-efb7524552c1" providerId="ADAL" clId="{6480A919-4DFB-437B-B194-2343C9B7E7C4}" dt="2025-07-08T15:10:49.979" v="32" actId="47"/>
        <pc:sldMkLst>
          <pc:docMk/>
          <pc:sldMk cId="1420823635" sldId="276"/>
        </pc:sldMkLst>
      </pc:sldChg>
      <pc:sldChg chg="del">
        <pc:chgData name="Walkey, Helen C" userId="80814b1d-42a1-48c1-84aa-efb7524552c1" providerId="ADAL" clId="{6480A919-4DFB-437B-B194-2343C9B7E7C4}" dt="2025-07-08T15:10:49.979" v="32" actId="47"/>
        <pc:sldMkLst>
          <pc:docMk/>
          <pc:sldMk cId="2080870188" sldId="277"/>
        </pc:sldMkLst>
      </pc:sldChg>
      <pc:sldChg chg="modSp mod">
        <pc:chgData name="Walkey, Helen C" userId="80814b1d-42a1-48c1-84aa-efb7524552c1" providerId="ADAL" clId="{6480A919-4DFB-437B-B194-2343C9B7E7C4}" dt="2025-07-08T15:08:39.185" v="29" actId="20577"/>
        <pc:sldMkLst>
          <pc:docMk/>
          <pc:sldMk cId="250403662" sldId="355"/>
        </pc:sldMkLst>
      </pc:sldChg>
      <pc:sldChg chg="addSp modSp mod">
        <pc:chgData name="Walkey, Helen C" userId="80814b1d-42a1-48c1-84aa-efb7524552c1" providerId="ADAL" clId="{6480A919-4DFB-437B-B194-2343C9B7E7C4}" dt="2025-07-08T15:13:07.442" v="52" actId="164"/>
        <pc:sldMkLst>
          <pc:docMk/>
          <pc:sldMk cId="2109327368" sldId="356"/>
        </pc:sldMkLst>
      </pc:sldChg>
      <pc:sldChg chg="addSp delSp modSp mod ord">
        <pc:chgData name="Walkey, Helen C" userId="80814b1d-42a1-48c1-84aa-efb7524552c1" providerId="ADAL" clId="{6480A919-4DFB-437B-B194-2343C9B7E7C4}" dt="2025-07-10T14:52:19.729" v="1365" actId="20577"/>
        <pc:sldMkLst>
          <pc:docMk/>
          <pc:sldMk cId="555792754" sldId="357"/>
        </pc:sldMkLst>
      </pc:sldChg>
      <pc:sldChg chg="del mod ord modShow">
        <pc:chgData name="Walkey, Helen C" userId="80814b1d-42a1-48c1-84aa-efb7524552c1" providerId="ADAL" clId="{6480A919-4DFB-437B-B194-2343C9B7E7C4}" dt="2025-07-10T14:51:29.695" v="1357" actId="47"/>
        <pc:sldMkLst>
          <pc:docMk/>
          <pc:sldMk cId="1498926810" sldId="358"/>
        </pc:sldMkLst>
      </pc:sldChg>
      <pc:sldChg chg="setBg">
        <pc:chgData name="Walkey, Helen C" userId="80814b1d-42a1-48c1-84aa-efb7524552c1" providerId="ADAL" clId="{6480A919-4DFB-437B-B194-2343C9B7E7C4}" dt="2025-07-10T08:11:52.456" v="1318"/>
        <pc:sldMkLst>
          <pc:docMk/>
          <pc:sldMk cId="1335577792" sldId="359"/>
        </pc:sldMkLst>
      </pc:sldChg>
      <pc:sldChg chg="modSp setBg">
        <pc:chgData name="Walkey, Helen C" userId="80814b1d-42a1-48c1-84aa-efb7524552c1" providerId="ADAL" clId="{6480A919-4DFB-437B-B194-2343C9B7E7C4}" dt="2025-07-10T08:11:42.730" v="1317"/>
        <pc:sldMkLst>
          <pc:docMk/>
          <pc:sldMk cId="2673684539" sldId="360"/>
        </pc:sldMkLst>
      </pc:sldChg>
      <pc:sldChg chg="addSp delSp modSp mod">
        <pc:chgData name="Walkey, Helen C" userId="80814b1d-42a1-48c1-84aa-efb7524552c1" providerId="ADAL" clId="{6480A919-4DFB-437B-B194-2343C9B7E7C4}" dt="2025-07-08T16:45:58.086" v="973" actId="1076"/>
        <pc:sldMkLst>
          <pc:docMk/>
          <pc:sldMk cId="1043825753" sldId="361"/>
        </pc:sldMkLst>
      </pc:sldChg>
      <pc:sldChg chg="addSp delSp modSp new mod modClrScheme chgLayout">
        <pc:chgData name="Walkey, Helen C" userId="80814b1d-42a1-48c1-84aa-efb7524552c1" providerId="ADAL" clId="{6480A919-4DFB-437B-B194-2343C9B7E7C4}" dt="2025-07-11T10:30:17.211" v="1684" actId="1076"/>
        <pc:sldMkLst>
          <pc:docMk/>
          <pc:sldMk cId="768238403" sldId="362"/>
        </pc:sldMkLst>
      </pc:sldChg>
      <pc:sldChg chg="del">
        <pc:chgData name="Walkey, Helen C" userId="80814b1d-42a1-48c1-84aa-efb7524552c1" providerId="ADAL" clId="{6480A919-4DFB-437B-B194-2343C9B7E7C4}" dt="2025-07-08T15:09:20.096" v="31" actId="47"/>
        <pc:sldMkLst>
          <pc:docMk/>
          <pc:sldMk cId="1182304047" sldId="362"/>
        </pc:sldMkLst>
      </pc:sldChg>
      <pc:sldChg chg="del">
        <pc:chgData name="Walkey, Helen C" userId="80814b1d-42a1-48c1-84aa-efb7524552c1" providerId="ADAL" clId="{6480A919-4DFB-437B-B194-2343C9B7E7C4}" dt="2025-07-08T15:09:20.096" v="31" actId="47"/>
        <pc:sldMkLst>
          <pc:docMk/>
          <pc:sldMk cId="2645941240" sldId="363"/>
        </pc:sldMkLst>
      </pc:sldChg>
      <pc:sldChg chg="addSp delSp modSp new mod modClrScheme chgLayout">
        <pc:chgData name="Walkey, Helen C" userId="80814b1d-42a1-48c1-84aa-efb7524552c1" providerId="ADAL" clId="{6480A919-4DFB-437B-B194-2343C9B7E7C4}" dt="2025-07-11T10:22:37.613" v="1595" actId="14100"/>
        <pc:sldMkLst>
          <pc:docMk/>
          <pc:sldMk cId="3673125131" sldId="363"/>
        </pc:sldMkLst>
      </pc:sldChg>
      <pc:sldChg chg="addSp delSp modSp add mod modNotesTx">
        <pc:chgData name="Walkey, Helen C" userId="80814b1d-42a1-48c1-84aa-efb7524552c1" providerId="ADAL" clId="{6480A919-4DFB-437B-B194-2343C9B7E7C4}" dt="2025-07-11T10:24:24.016" v="1608" actId="1440"/>
        <pc:sldMkLst>
          <pc:docMk/>
          <pc:sldMk cId="3178603621" sldId="364"/>
        </pc:sldMkLst>
      </pc:sldChg>
      <pc:sldChg chg="del">
        <pc:chgData name="Walkey, Helen C" userId="80814b1d-42a1-48c1-84aa-efb7524552c1" providerId="ADAL" clId="{6480A919-4DFB-437B-B194-2343C9B7E7C4}" dt="2025-07-08T15:09:20.096" v="31" actId="47"/>
        <pc:sldMkLst>
          <pc:docMk/>
          <pc:sldMk cId="3517104063" sldId="364"/>
        </pc:sldMkLst>
      </pc:sldChg>
      <pc:sldChg chg="add del">
        <pc:chgData name="Walkey, Helen C" userId="80814b1d-42a1-48c1-84aa-efb7524552c1" providerId="ADAL" clId="{6480A919-4DFB-437B-B194-2343C9B7E7C4}" dt="2025-07-08T15:57:42.746" v="652" actId="47"/>
        <pc:sldMkLst>
          <pc:docMk/>
          <pc:sldMk cId="4016161407" sldId="364"/>
        </pc:sldMkLst>
      </pc:sldChg>
      <pc:sldChg chg="addSp delSp modSp new mod modNotesTx">
        <pc:chgData name="Walkey, Helen C" userId="80814b1d-42a1-48c1-84aa-efb7524552c1" providerId="ADAL" clId="{6480A919-4DFB-437B-B194-2343C9B7E7C4}" dt="2025-07-11T10:25:00.510" v="1610" actId="1076"/>
        <pc:sldMkLst>
          <pc:docMk/>
          <pc:sldMk cId="1403569617" sldId="365"/>
        </pc:sldMkLst>
      </pc:sldChg>
      <pc:sldChg chg="del">
        <pc:chgData name="Walkey, Helen C" userId="80814b1d-42a1-48c1-84aa-efb7524552c1" providerId="ADAL" clId="{6480A919-4DFB-437B-B194-2343C9B7E7C4}" dt="2025-07-08T15:09:20.096" v="31" actId="47"/>
        <pc:sldMkLst>
          <pc:docMk/>
          <pc:sldMk cId="3414918732" sldId="365"/>
        </pc:sldMkLst>
      </pc:sldChg>
      <pc:sldChg chg="del">
        <pc:chgData name="Walkey, Helen C" userId="80814b1d-42a1-48c1-84aa-efb7524552c1" providerId="ADAL" clId="{6480A919-4DFB-437B-B194-2343C9B7E7C4}" dt="2025-07-08T15:10:49.979" v="32" actId="47"/>
        <pc:sldMkLst>
          <pc:docMk/>
          <pc:sldMk cId="2240781333" sldId="366"/>
        </pc:sldMkLst>
      </pc:sldChg>
      <pc:sldChg chg="addSp delSp modSp add mod modClrScheme chgLayout">
        <pc:chgData name="Walkey, Helen C" userId="80814b1d-42a1-48c1-84aa-efb7524552c1" providerId="ADAL" clId="{6480A919-4DFB-437B-B194-2343C9B7E7C4}" dt="2025-07-11T10:26:20.342" v="1638" actId="1076"/>
        <pc:sldMkLst>
          <pc:docMk/>
          <pc:sldMk cId="3215768781" sldId="366"/>
        </pc:sldMkLst>
      </pc:sldChg>
      <pc:sldChg chg="del">
        <pc:chgData name="Walkey, Helen C" userId="80814b1d-42a1-48c1-84aa-efb7524552c1" providerId="ADAL" clId="{6480A919-4DFB-437B-B194-2343C9B7E7C4}" dt="2025-07-08T15:10:49.979" v="32" actId="47"/>
        <pc:sldMkLst>
          <pc:docMk/>
          <pc:sldMk cId="2881398584" sldId="367"/>
        </pc:sldMkLst>
      </pc:sldChg>
      <pc:sldChg chg="addSp delSp modSp add mod">
        <pc:chgData name="Walkey, Helen C" userId="80814b1d-42a1-48c1-84aa-efb7524552c1" providerId="ADAL" clId="{6480A919-4DFB-437B-B194-2343C9B7E7C4}" dt="2025-07-11T10:29:30.487" v="1681" actId="1076"/>
        <pc:sldMkLst>
          <pc:docMk/>
          <pc:sldMk cId="2916263089" sldId="367"/>
        </pc:sldMkLst>
      </pc:sldChg>
      <pc:sldChg chg="del">
        <pc:chgData name="Walkey, Helen C" userId="80814b1d-42a1-48c1-84aa-efb7524552c1" providerId="ADAL" clId="{6480A919-4DFB-437B-B194-2343C9B7E7C4}" dt="2025-07-08T15:10:49.979" v="32" actId="47"/>
        <pc:sldMkLst>
          <pc:docMk/>
          <pc:sldMk cId="329168938" sldId="368"/>
        </pc:sldMkLst>
      </pc:sldChg>
      <pc:sldChg chg="addSp delSp modSp new mod ord">
        <pc:chgData name="Walkey, Helen C" userId="80814b1d-42a1-48c1-84aa-efb7524552c1" providerId="ADAL" clId="{6480A919-4DFB-437B-B194-2343C9B7E7C4}" dt="2025-07-11T09:45:02.068" v="1505"/>
        <pc:sldMkLst>
          <pc:docMk/>
          <pc:sldMk cId="3445288919" sldId="368"/>
        </pc:sldMkLst>
      </pc:sldChg>
      <pc:sldChg chg="addSp delSp modSp new del mod modClrScheme chgLayout">
        <pc:chgData name="Walkey, Helen C" userId="80814b1d-42a1-48c1-84aa-efb7524552c1" providerId="ADAL" clId="{6480A919-4DFB-437B-B194-2343C9B7E7C4}" dt="2025-07-11T10:16:17.024" v="1553" actId="47"/>
        <pc:sldMkLst>
          <pc:docMk/>
          <pc:sldMk cId="3211266002" sldId="369"/>
        </pc:sldMkLst>
      </pc:sldChg>
      <pc:sldChg chg="del">
        <pc:chgData name="Walkey, Helen C" userId="80814b1d-42a1-48c1-84aa-efb7524552c1" providerId="ADAL" clId="{6480A919-4DFB-437B-B194-2343C9B7E7C4}" dt="2025-07-08T15:10:49.979" v="32" actId="47"/>
        <pc:sldMkLst>
          <pc:docMk/>
          <pc:sldMk cId="3311738746" sldId="369"/>
        </pc:sldMkLst>
      </pc:sldChg>
      <pc:sldChg chg="addSp delSp modSp new mod setBg modNotesTx">
        <pc:chgData name="Walkey, Helen C" userId="80814b1d-42a1-48c1-84aa-efb7524552c1" providerId="ADAL" clId="{6480A919-4DFB-437B-B194-2343C9B7E7C4}" dt="2025-07-11T10:38:56.943" v="1725" actId="20577"/>
        <pc:sldMkLst>
          <pc:docMk/>
          <pc:sldMk cId="3471257096" sldId="370"/>
        </pc:sldMkLst>
      </pc:sldChg>
      <pc:sldChg chg="del">
        <pc:chgData name="Walkey, Helen C" userId="80814b1d-42a1-48c1-84aa-efb7524552c1" providerId="ADAL" clId="{6480A919-4DFB-437B-B194-2343C9B7E7C4}" dt="2025-07-08T15:09:20.096" v="31" actId="47"/>
        <pc:sldMkLst>
          <pc:docMk/>
          <pc:sldMk cId="3525126070" sldId="370"/>
        </pc:sldMkLst>
      </pc:sldChg>
      <pc:sldChg chg="del">
        <pc:chgData name="Walkey, Helen C" userId="80814b1d-42a1-48c1-84aa-efb7524552c1" providerId="ADAL" clId="{6480A919-4DFB-437B-B194-2343C9B7E7C4}" dt="2025-07-08T15:09:20.096" v="31" actId="47"/>
        <pc:sldMkLst>
          <pc:docMk/>
          <pc:sldMk cId="509549384" sldId="371"/>
        </pc:sldMkLst>
      </pc:sldChg>
      <pc:sldChg chg="addSp delSp modSp add del">
        <pc:chgData name="Walkey, Helen C" userId="80814b1d-42a1-48c1-84aa-efb7524552c1" providerId="ADAL" clId="{6480A919-4DFB-437B-B194-2343C9B7E7C4}" dt="2025-07-11T10:26:27.304" v="1639" actId="47"/>
        <pc:sldMkLst>
          <pc:docMk/>
          <pc:sldMk cId="794001490" sldId="371"/>
        </pc:sldMkLst>
      </pc:sldChg>
      <pc:sldChg chg="del">
        <pc:chgData name="Walkey, Helen C" userId="80814b1d-42a1-48c1-84aa-efb7524552c1" providerId="ADAL" clId="{6480A919-4DFB-437B-B194-2343C9B7E7C4}" dt="2025-07-08T15:09:20.096" v="31" actId="47"/>
        <pc:sldMkLst>
          <pc:docMk/>
          <pc:sldMk cId="296031719" sldId="372"/>
        </pc:sldMkLst>
      </pc:sldChg>
      <pc:sldChg chg="addSp delSp modSp add">
        <pc:chgData name="Walkey, Helen C" userId="80814b1d-42a1-48c1-84aa-efb7524552c1" providerId="ADAL" clId="{6480A919-4DFB-437B-B194-2343C9B7E7C4}" dt="2025-07-11T10:25:44.447" v="1633" actId="1076"/>
        <pc:sldMkLst>
          <pc:docMk/>
          <pc:sldMk cId="1787880499" sldId="372"/>
        </pc:sldMkLst>
      </pc:sldChg>
      <pc:sldChg chg="del">
        <pc:chgData name="Walkey, Helen C" userId="80814b1d-42a1-48c1-84aa-efb7524552c1" providerId="ADAL" clId="{6480A919-4DFB-437B-B194-2343C9B7E7C4}" dt="2025-07-08T15:09:20.096" v="31" actId="47"/>
        <pc:sldMkLst>
          <pc:docMk/>
          <pc:sldMk cId="1580074597" sldId="373"/>
        </pc:sldMkLst>
      </pc:sldChg>
      <pc:sldChg chg="del">
        <pc:chgData name="Walkey, Helen C" userId="80814b1d-42a1-48c1-84aa-efb7524552c1" providerId="ADAL" clId="{6480A919-4DFB-437B-B194-2343C9B7E7C4}" dt="2025-07-08T15:09:20.096" v="31" actId="47"/>
        <pc:sldMkLst>
          <pc:docMk/>
          <pc:sldMk cId="869440424" sldId="374"/>
        </pc:sldMkLst>
      </pc:sldChg>
      <pc:sldChg chg="del">
        <pc:chgData name="Walkey, Helen C" userId="80814b1d-42a1-48c1-84aa-efb7524552c1" providerId="ADAL" clId="{6480A919-4DFB-437B-B194-2343C9B7E7C4}" dt="2025-07-08T15:09:20.096" v="31" actId="47"/>
        <pc:sldMkLst>
          <pc:docMk/>
          <pc:sldMk cId="2824701463" sldId="375"/>
        </pc:sldMkLst>
      </pc:sldChg>
      <pc:sldChg chg="del">
        <pc:chgData name="Walkey, Helen C" userId="80814b1d-42a1-48c1-84aa-efb7524552c1" providerId="ADAL" clId="{6480A919-4DFB-437B-B194-2343C9B7E7C4}" dt="2025-07-08T15:09:20.096" v="31" actId="47"/>
        <pc:sldMkLst>
          <pc:docMk/>
          <pc:sldMk cId="1325732267" sldId="376"/>
        </pc:sldMkLst>
      </pc:sldChg>
      <pc:sldChg chg="del">
        <pc:chgData name="Walkey, Helen C" userId="80814b1d-42a1-48c1-84aa-efb7524552c1" providerId="ADAL" clId="{6480A919-4DFB-437B-B194-2343C9B7E7C4}" dt="2025-07-08T15:09:20.096" v="31" actId="47"/>
        <pc:sldMkLst>
          <pc:docMk/>
          <pc:sldMk cId="3560075711" sldId="377"/>
        </pc:sldMkLst>
      </pc:sldChg>
      <pc:sldChg chg="modSp new del mod">
        <pc:chgData name="Walkey, Helen C" userId="80814b1d-42a1-48c1-84aa-efb7524552c1" providerId="ADAL" clId="{6480A919-4DFB-437B-B194-2343C9B7E7C4}" dt="2025-07-08T15:18:22.933" v="106" actId="47"/>
        <pc:sldMkLst>
          <pc:docMk/>
          <pc:sldMk cId="2412633184" sldId="378"/>
        </pc:sldMkLst>
      </pc:sldChg>
      <pc:sldChg chg="modSp new del mod">
        <pc:chgData name="Walkey, Helen C" userId="80814b1d-42a1-48c1-84aa-efb7524552c1" providerId="ADAL" clId="{6480A919-4DFB-437B-B194-2343C9B7E7C4}" dt="2025-07-08T15:18:24.137" v="107" actId="47"/>
        <pc:sldMkLst>
          <pc:docMk/>
          <pc:sldMk cId="508654973" sldId="379"/>
        </pc:sldMkLst>
      </pc:sldChg>
      <pc:sldMasterChg chg="delSldLayout">
        <pc:chgData name="Walkey, Helen C" userId="80814b1d-42a1-48c1-84aa-efb7524552c1" providerId="ADAL" clId="{6480A919-4DFB-437B-B194-2343C9B7E7C4}" dt="2025-07-08T15:10:49.979" v="32" actId="47"/>
        <pc:sldMasterMkLst>
          <pc:docMk/>
          <pc:sldMasterMk cId="1826436017" sldId="2147483821"/>
        </pc:sldMasterMkLst>
        <pc:sldLayoutChg chg="del">
          <pc:chgData name="Walkey, Helen C" userId="80814b1d-42a1-48c1-84aa-efb7524552c1" providerId="ADAL" clId="{6480A919-4DFB-437B-B194-2343C9B7E7C4}" dt="2025-07-08T15:10:49.979" v="32" actId="47"/>
          <pc:sldLayoutMkLst>
            <pc:docMk/>
            <pc:sldMasterMk cId="1826436017" sldId="2147483821"/>
            <pc:sldLayoutMk cId="2329504143" sldId="2147483818"/>
          </pc:sldLayoutMkLst>
        </pc:sldLayoutChg>
        <pc:sldLayoutChg chg="del">
          <pc:chgData name="Walkey, Helen C" userId="80814b1d-42a1-48c1-84aa-efb7524552c1" providerId="ADAL" clId="{6480A919-4DFB-437B-B194-2343C9B7E7C4}" dt="2025-07-08T15:10:49.979" v="32" actId="47"/>
          <pc:sldLayoutMkLst>
            <pc:docMk/>
            <pc:sldMasterMk cId="1826436017" sldId="2147483821"/>
            <pc:sldLayoutMk cId="3373495752" sldId="2147483819"/>
          </pc:sldLayoutMkLst>
        </pc:sldLayoutChg>
        <pc:sldLayoutChg chg="del">
          <pc:chgData name="Walkey, Helen C" userId="80814b1d-42a1-48c1-84aa-efb7524552c1" providerId="ADAL" clId="{6480A919-4DFB-437B-B194-2343C9B7E7C4}" dt="2025-07-08T15:10:49.979" v="32" actId="47"/>
          <pc:sldLayoutMkLst>
            <pc:docMk/>
            <pc:sldMasterMk cId="1826436017" sldId="2147483821"/>
            <pc:sldLayoutMk cId="1270723677" sldId="2147483820"/>
          </pc:sldLayoutMkLst>
        </pc:sldLayoutChg>
        <pc:sldLayoutChg chg="del">
          <pc:chgData name="Walkey, Helen C" userId="80814b1d-42a1-48c1-84aa-efb7524552c1" providerId="ADAL" clId="{6480A919-4DFB-437B-B194-2343C9B7E7C4}" dt="2025-07-08T15:10:49.979" v="32" actId="47"/>
          <pc:sldLayoutMkLst>
            <pc:docMk/>
            <pc:sldMasterMk cId="1826436017" sldId="2147483821"/>
            <pc:sldLayoutMk cId="2974642002" sldId="2147483821"/>
          </pc:sldLayoutMkLst>
        </pc:sldLayoutChg>
      </pc:sldMasterChg>
    </pc:docChg>
  </pc:docChgLst>
  <pc:docChgLst>
    <pc:chgData name="Whitaker, Charlotte J" userId="12271fd6-7136-49fb-a67d-d53ef9d2df56" providerId="ADAL" clId="{C325C5CC-3B50-49D9-B5CE-B729D69E028B}"/>
    <pc:docChg chg="modSld">
      <pc:chgData name="Whitaker, Charlotte J" userId="12271fd6-7136-49fb-a67d-d53ef9d2df56" providerId="ADAL" clId="{C325C5CC-3B50-49D9-B5CE-B729D69E028B}" dt="2025-08-28T16:40:26.894" v="0" actId="1076"/>
      <pc:docMkLst>
        <pc:docMk/>
      </pc:docMkLst>
      <pc:sldChg chg="modSp mod">
        <pc:chgData name="Whitaker, Charlotte J" userId="12271fd6-7136-49fb-a67d-d53ef9d2df56" providerId="ADAL" clId="{C325C5CC-3B50-49D9-B5CE-B729D69E028B}" dt="2025-08-28T16:40:26.894" v="0" actId="1076"/>
        <pc:sldMkLst>
          <pc:docMk/>
          <pc:sldMk cId="2109327368" sldId="356"/>
        </pc:sldMkLst>
        <pc:picChg chg="mod">
          <ac:chgData name="Whitaker, Charlotte J" userId="12271fd6-7136-49fb-a67d-d53ef9d2df56" providerId="ADAL" clId="{C325C5CC-3B50-49D9-B5CE-B729D69E028B}" dt="2025-08-28T16:40:26.894" v="0" actId="1076"/>
          <ac:picMkLst>
            <pc:docMk/>
            <pc:sldMk cId="2109327368" sldId="356"/>
            <ac:picMk id="34" creationId="{0E283097-ED4C-5930-7CCA-72EE58CFBC3F}"/>
          </ac:picMkLst>
        </pc:picChg>
      </pc:sldChg>
    </pc:docChg>
  </pc:docChgLst>
  <pc:docChgLst>
    <pc:chgData name="Walkey, Helen C" userId="80814b1d-42a1-48c1-84aa-efb7524552c1" providerId="ADAL" clId="{0EAC6AD1-CA22-4378-BD6E-4ABEA08F7DE9}"/>
    <pc:docChg chg="undo custSel addSld delSld modSld sldOrd addMainMaster modMainMaster">
      <pc:chgData name="Walkey, Helen C" userId="80814b1d-42a1-48c1-84aa-efb7524552c1" providerId="ADAL" clId="{0EAC6AD1-CA22-4378-BD6E-4ABEA08F7DE9}" dt="2025-09-16T16:35:56.523" v="2625"/>
      <pc:docMkLst>
        <pc:docMk/>
      </pc:docMkLst>
      <pc:sldChg chg="addSp modSp mod modNotesTx">
        <pc:chgData name="Walkey, Helen C" userId="80814b1d-42a1-48c1-84aa-efb7524552c1" providerId="ADAL" clId="{0EAC6AD1-CA22-4378-BD6E-4ABEA08F7DE9}" dt="2025-09-16T14:25:50.697" v="2515" actId="20577"/>
        <pc:sldMkLst>
          <pc:docMk/>
          <pc:sldMk cId="250403662" sldId="355"/>
        </pc:sldMkLst>
        <pc:spChg chg="mod">
          <ac:chgData name="Walkey, Helen C" userId="80814b1d-42a1-48c1-84aa-efb7524552c1" providerId="ADAL" clId="{0EAC6AD1-CA22-4378-BD6E-4ABEA08F7DE9}" dt="2025-09-16T12:39:44.863" v="896" actId="14100"/>
          <ac:spMkLst>
            <pc:docMk/>
            <pc:sldMk cId="250403662" sldId="355"/>
            <ac:spMk id="3" creationId="{B1C9E9DC-FB94-6820-C7A9-2C1CAC6FD399}"/>
          </ac:spMkLst>
        </pc:spChg>
        <pc:picChg chg="add mod">
          <ac:chgData name="Walkey, Helen C" userId="80814b1d-42a1-48c1-84aa-efb7524552c1" providerId="ADAL" clId="{0EAC6AD1-CA22-4378-BD6E-4ABEA08F7DE9}" dt="2025-09-16T12:40:06.063" v="899" actId="14100"/>
          <ac:picMkLst>
            <pc:docMk/>
            <pc:sldMk cId="250403662" sldId="355"/>
            <ac:picMk id="5" creationId="{00299C17-EC44-6172-A2C7-05A6C43EF718}"/>
          </ac:picMkLst>
        </pc:picChg>
        <pc:picChg chg="add mod">
          <ac:chgData name="Walkey, Helen C" userId="80814b1d-42a1-48c1-84aa-efb7524552c1" providerId="ADAL" clId="{0EAC6AD1-CA22-4378-BD6E-4ABEA08F7DE9}" dt="2025-09-16T12:40:08.839" v="900" actId="1076"/>
          <ac:picMkLst>
            <pc:docMk/>
            <pc:sldMk cId="250403662" sldId="355"/>
            <ac:picMk id="7" creationId="{28120B1D-7A15-F6F5-3AB9-3D84A8552E10}"/>
          </ac:picMkLst>
        </pc:picChg>
      </pc:sldChg>
      <pc:sldChg chg="addSp delSp modSp mod ord modNotesTx">
        <pc:chgData name="Walkey, Helen C" userId="80814b1d-42a1-48c1-84aa-efb7524552c1" providerId="ADAL" clId="{0EAC6AD1-CA22-4378-BD6E-4ABEA08F7DE9}" dt="2025-09-16T14:25:56.548" v="2520" actId="20577"/>
        <pc:sldMkLst>
          <pc:docMk/>
          <pc:sldMk cId="2109327368" sldId="356"/>
        </pc:sldMkLst>
        <pc:spChg chg="mod">
          <ac:chgData name="Walkey, Helen C" userId="80814b1d-42a1-48c1-84aa-efb7524552c1" providerId="ADAL" clId="{0EAC6AD1-CA22-4378-BD6E-4ABEA08F7DE9}" dt="2025-09-16T14:18:18.253" v="2465" actId="207"/>
          <ac:spMkLst>
            <pc:docMk/>
            <pc:sldMk cId="2109327368" sldId="356"/>
            <ac:spMk id="3" creationId="{2ED631BC-1BB3-4900-F13F-26AAB7CA6EDA}"/>
          </ac:spMkLst>
        </pc:spChg>
        <pc:spChg chg="mod">
          <ac:chgData name="Walkey, Helen C" userId="80814b1d-42a1-48c1-84aa-efb7524552c1" providerId="ADAL" clId="{0EAC6AD1-CA22-4378-BD6E-4ABEA08F7DE9}" dt="2025-09-11T12:25:58.809" v="3" actId="165"/>
          <ac:spMkLst>
            <pc:docMk/>
            <pc:sldMk cId="2109327368" sldId="356"/>
            <ac:spMk id="31" creationId="{9B8A51B0-A09E-B893-A930-4E4268F13E70}"/>
          </ac:spMkLst>
        </pc:spChg>
        <pc:spChg chg="mod">
          <ac:chgData name="Walkey, Helen C" userId="80814b1d-42a1-48c1-84aa-efb7524552c1" providerId="ADAL" clId="{0EAC6AD1-CA22-4378-BD6E-4ABEA08F7DE9}" dt="2025-09-11T12:25:58.809" v="3" actId="165"/>
          <ac:spMkLst>
            <pc:docMk/>
            <pc:sldMk cId="2109327368" sldId="356"/>
            <ac:spMk id="32" creationId="{75B82189-B7E9-4EA0-5AC8-70DCC9CC767E}"/>
          </ac:spMkLst>
        </pc:spChg>
        <pc:spChg chg="mod">
          <ac:chgData name="Walkey, Helen C" userId="80814b1d-42a1-48c1-84aa-efb7524552c1" providerId="ADAL" clId="{0EAC6AD1-CA22-4378-BD6E-4ABEA08F7DE9}" dt="2025-09-11T12:25:58.809" v="3" actId="165"/>
          <ac:spMkLst>
            <pc:docMk/>
            <pc:sldMk cId="2109327368" sldId="356"/>
            <ac:spMk id="33" creationId="{FD19BEE6-4224-6EFA-EE61-C7ECABB60BB7}"/>
          </ac:spMkLst>
        </pc:spChg>
        <pc:grpChg chg="add mod">
          <ac:chgData name="Walkey, Helen C" userId="80814b1d-42a1-48c1-84aa-efb7524552c1" providerId="ADAL" clId="{0EAC6AD1-CA22-4378-BD6E-4ABEA08F7DE9}" dt="2025-09-11T12:26:27.518" v="5" actId="338"/>
          <ac:grpSpMkLst>
            <pc:docMk/>
            <pc:sldMk cId="2109327368" sldId="356"/>
            <ac:grpSpMk id="5" creationId="{3182DC79-F41D-13AD-8D20-14B0434997C2}"/>
          </ac:grpSpMkLst>
        </pc:grpChg>
        <pc:grpChg chg="mod topLvl">
          <ac:chgData name="Walkey, Helen C" userId="80814b1d-42a1-48c1-84aa-efb7524552c1" providerId="ADAL" clId="{0EAC6AD1-CA22-4378-BD6E-4ABEA08F7DE9}" dt="2025-09-11T12:26:27.518" v="5" actId="338"/>
          <ac:grpSpMkLst>
            <pc:docMk/>
            <pc:sldMk cId="2109327368" sldId="356"/>
            <ac:grpSpMk id="30" creationId="{F0BAD977-91D5-97F3-E1E2-FAD19484E3E2}"/>
          </ac:grpSpMkLst>
        </pc:grpChg>
        <pc:picChg chg="mod topLvl">
          <ac:chgData name="Walkey, Helen C" userId="80814b1d-42a1-48c1-84aa-efb7524552c1" providerId="ADAL" clId="{0EAC6AD1-CA22-4378-BD6E-4ABEA08F7DE9}" dt="2025-09-11T12:26:27.518" v="5" actId="338"/>
          <ac:picMkLst>
            <pc:docMk/>
            <pc:sldMk cId="2109327368" sldId="356"/>
            <ac:picMk id="34" creationId="{0E283097-ED4C-5930-7CCA-72EE58CFBC3F}"/>
          </ac:picMkLst>
        </pc:picChg>
      </pc:sldChg>
      <pc:sldChg chg="modSp mod setBg modNotesTx">
        <pc:chgData name="Walkey, Helen C" userId="80814b1d-42a1-48c1-84aa-efb7524552c1" providerId="ADAL" clId="{0EAC6AD1-CA22-4378-BD6E-4ABEA08F7DE9}" dt="2025-09-16T14:26:06.434" v="2530" actId="20577"/>
        <pc:sldMkLst>
          <pc:docMk/>
          <pc:sldMk cId="555792754" sldId="357"/>
        </pc:sldMkLst>
        <pc:spChg chg="mod">
          <ac:chgData name="Walkey, Helen C" userId="80814b1d-42a1-48c1-84aa-efb7524552c1" providerId="ADAL" clId="{0EAC6AD1-CA22-4378-BD6E-4ABEA08F7DE9}" dt="2025-09-12T08:17:27.375" v="119" actId="20577"/>
          <ac:spMkLst>
            <pc:docMk/>
            <pc:sldMk cId="555792754" sldId="357"/>
            <ac:spMk id="2" creationId="{1590E429-92D0-A5E5-1C13-38E3A3332655}"/>
          </ac:spMkLst>
        </pc:spChg>
      </pc:sldChg>
      <pc:sldChg chg="del mod modShow">
        <pc:chgData name="Walkey, Helen C" userId="80814b1d-42a1-48c1-84aa-efb7524552c1" providerId="ADAL" clId="{0EAC6AD1-CA22-4378-BD6E-4ABEA08F7DE9}" dt="2025-09-16T14:13:06.655" v="2458" actId="47"/>
        <pc:sldMkLst>
          <pc:docMk/>
          <pc:sldMk cId="1335577792" sldId="359"/>
        </pc:sldMkLst>
      </pc:sldChg>
      <pc:sldChg chg="ord modNotesTx">
        <pc:chgData name="Walkey, Helen C" userId="80814b1d-42a1-48c1-84aa-efb7524552c1" providerId="ADAL" clId="{0EAC6AD1-CA22-4378-BD6E-4ABEA08F7DE9}" dt="2025-09-16T14:26:10.481" v="2535" actId="20577"/>
        <pc:sldMkLst>
          <pc:docMk/>
          <pc:sldMk cId="2673684539" sldId="360"/>
        </pc:sldMkLst>
      </pc:sldChg>
      <pc:sldChg chg="modSp mod ord modNotesTx">
        <pc:chgData name="Walkey, Helen C" userId="80814b1d-42a1-48c1-84aa-efb7524552c1" providerId="ADAL" clId="{0EAC6AD1-CA22-4378-BD6E-4ABEA08F7DE9}" dt="2025-09-16T14:26:14.358" v="2540" actId="20577"/>
        <pc:sldMkLst>
          <pc:docMk/>
          <pc:sldMk cId="1043825753" sldId="361"/>
        </pc:sldMkLst>
        <pc:spChg chg="mod">
          <ac:chgData name="Walkey, Helen C" userId="80814b1d-42a1-48c1-84aa-efb7524552c1" providerId="ADAL" clId="{0EAC6AD1-CA22-4378-BD6E-4ABEA08F7DE9}" dt="2025-09-12T08:31:00.586" v="496" actId="255"/>
          <ac:spMkLst>
            <pc:docMk/>
            <pc:sldMk cId="1043825753" sldId="361"/>
            <ac:spMk id="2" creationId="{3A4AE5C1-C718-56F1-71D3-333BA4E464EC}"/>
          </ac:spMkLst>
        </pc:spChg>
        <pc:spChg chg="mod">
          <ac:chgData name="Walkey, Helen C" userId="80814b1d-42a1-48c1-84aa-efb7524552c1" providerId="ADAL" clId="{0EAC6AD1-CA22-4378-BD6E-4ABEA08F7DE9}" dt="2025-09-16T14:18:34.501" v="2466" actId="207"/>
          <ac:spMkLst>
            <pc:docMk/>
            <pc:sldMk cId="1043825753" sldId="361"/>
            <ac:spMk id="3" creationId="{C3619493-B6B8-8620-3C5D-B6D32DD29F9E}"/>
          </ac:spMkLst>
        </pc:spChg>
        <pc:spChg chg="mod">
          <ac:chgData name="Walkey, Helen C" userId="80814b1d-42a1-48c1-84aa-efb7524552c1" providerId="ADAL" clId="{0EAC6AD1-CA22-4378-BD6E-4ABEA08F7DE9}" dt="2025-09-16T14:19:15.848" v="2467" actId="20577"/>
          <ac:spMkLst>
            <pc:docMk/>
            <pc:sldMk cId="1043825753" sldId="361"/>
            <ac:spMk id="19" creationId="{7726EDF0-4F8A-BB50-3BC8-6FC833573D76}"/>
          </ac:spMkLst>
        </pc:spChg>
      </pc:sldChg>
      <pc:sldChg chg="modSp mod ord modNotesTx">
        <pc:chgData name="Walkey, Helen C" userId="80814b1d-42a1-48c1-84aa-efb7524552c1" providerId="ADAL" clId="{0EAC6AD1-CA22-4378-BD6E-4ABEA08F7DE9}" dt="2025-09-16T14:26:01.518" v="2525" actId="20577"/>
        <pc:sldMkLst>
          <pc:docMk/>
          <pc:sldMk cId="768238403" sldId="362"/>
        </pc:sldMkLst>
        <pc:spChg chg="mod">
          <ac:chgData name="Walkey, Helen C" userId="80814b1d-42a1-48c1-84aa-efb7524552c1" providerId="ADAL" clId="{0EAC6AD1-CA22-4378-BD6E-4ABEA08F7DE9}" dt="2025-09-12T08:15:25.639" v="7" actId="1076"/>
          <ac:spMkLst>
            <pc:docMk/>
            <pc:sldMk cId="768238403" sldId="362"/>
            <ac:spMk id="2" creationId="{C61F6B60-5A4D-E18E-8552-CD5D76CD6915}"/>
          </ac:spMkLst>
        </pc:spChg>
        <pc:graphicFrameChg chg="mod">
          <ac:chgData name="Walkey, Helen C" userId="80814b1d-42a1-48c1-84aa-efb7524552c1" providerId="ADAL" clId="{0EAC6AD1-CA22-4378-BD6E-4ABEA08F7DE9}" dt="2025-09-12T08:19:27.078" v="124"/>
          <ac:graphicFrameMkLst>
            <pc:docMk/>
            <pc:sldMk cId="768238403" sldId="362"/>
            <ac:graphicFrameMk id="8" creationId="{310C156E-B807-EFC7-78E4-CC781B11E0FB}"/>
          </ac:graphicFrameMkLst>
        </pc:graphicFrameChg>
      </pc:sldChg>
      <pc:sldChg chg="del mod modShow">
        <pc:chgData name="Walkey, Helen C" userId="80814b1d-42a1-48c1-84aa-efb7524552c1" providerId="ADAL" clId="{0EAC6AD1-CA22-4378-BD6E-4ABEA08F7DE9}" dt="2025-09-16T14:13:11.151" v="2459" actId="47"/>
        <pc:sldMkLst>
          <pc:docMk/>
          <pc:sldMk cId="3673125131" sldId="363"/>
        </pc:sldMkLst>
      </pc:sldChg>
      <pc:sldChg chg="del mod modShow">
        <pc:chgData name="Walkey, Helen C" userId="80814b1d-42a1-48c1-84aa-efb7524552c1" providerId="ADAL" clId="{0EAC6AD1-CA22-4378-BD6E-4ABEA08F7DE9}" dt="2025-09-16T14:13:13.749" v="2460" actId="47"/>
        <pc:sldMkLst>
          <pc:docMk/>
          <pc:sldMk cId="3178603621" sldId="364"/>
        </pc:sldMkLst>
      </pc:sldChg>
      <pc:sldChg chg="del mod modShow">
        <pc:chgData name="Walkey, Helen C" userId="80814b1d-42a1-48c1-84aa-efb7524552c1" providerId="ADAL" clId="{0EAC6AD1-CA22-4378-BD6E-4ABEA08F7DE9}" dt="2025-09-16T14:13:16.249" v="2461" actId="47"/>
        <pc:sldMkLst>
          <pc:docMk/>
          <pc:sldMk cId="1403569617" sldId="365"/>
        </pc:sldMkLst>
      </pc:sldChg>
      <pc:sldChg chg="del mod modShow">
        <pc:chgData name="Walkey, Helen C" userId="80814b1d-42a1-48c1-84aa-efb7524552c1" providerId="ADAL" clId="{0EAC6AD1-CA22-4378-BD6E-4ABEA08F7DE9}" dt="2025-09-16T14:13:19.280" v="2463" actId="47"/>
        <pc:sldMkLst>
          <pc:docMk/>
          <pc:sldMk cId="3215768781" sldId="366"/>
        </pc:sldMkLst>
      </pc:sldChg>
      <pc:sldChg chg="del mod modShow">
        <pc:chgData name="Walkey, Helen C" userId="80814b1d-42a1-48c1-84aa-efb7524552c1" providerId="ADAL" clId="{0EAC6AD1-CA22-4378-BD6E-4ABEA08F7DE9}" dt="2025-09-16T14:13:23.071" v="2464" actId="47"/>
        <pc:sldMkLst>
          <pc:docMk/>
          <pc:sldMk cId="2916263089" sldId="367"/>
        </pc:sldMkLst>
      </pc:sldChg>
      <pc:sldChg chg="del mod modShow">
        <pc:chgData name="Walkey, Helen C" userId="80814b1d-42a1-48c1-84aa-efb7524552c1" providerId="ADAL" clId="{0EAC6AD1-CA22-4378-BD6E-4ABEA08F7DE9}" dt="2025-09-16T14:13:05.519" v="2457" actId="47"/>
        <pc:sldMkLst>
          <pc:docMk/>
          <pc:sldMk cId="3445288919" sldId="368"/>
        </pc:sldMkLst>
      </pc:sldChg>
      <pc:sldChg chg="del mod modShow">
        <pc:chgData name="Walkey, Helen C" userId="80814b1d-42a1-48c1-84aa-efb7524552c1" providerId="ADAL" clId="{0EAC6AD1-CA22-4378-BD6E-4ABEA08F7DE9}" dt="2025-09-16T14:13:17.480" v="2462" actId="47"/>
        <pc:sldMkLst>
          <pc:docMk/>
          <pc:sldMk cId="1787880499" sldId="372"/>
        </pc:sldMkLst>
      </pc:sldChg>
      <pc:sldChg chg="modSp new del mod">
        <pc:chgData name="Walkey, Helen C" userId="80814b1d-42a1-48c1-84aa-efb7524552c1" providerId="ADAL" clId="{0EAC6AD1-CA22-4378-BD6E-4ABEA08F7DE9}" dt="2025-09-16T13:38:36.498" v="1469" actId="47"/>
        <pc:sldMkLst>
          <pc:docMk/>
          <pc:sldMk cId="556926018" sldId="373"/>
        </pc:sldMkLst>
      </pc:sldChg>
      <pc:sldChg chg="modSp add del mod">
        <pc:chgData name="Walkey, Helen C" userId="80814b1d-42a1-48c1-84aa-efb7524552c1" providerId="ADAL" clId="{0EAC6AD1-CA22-4378-BD6E-4ABEA08F7DE9}" dt="2025-09-16T13:52:21.069" v="1645" actId="47"/>
        <pc:sldMkLst>
          <pc:docMk/>
          <pc:sldMk cId="3183271734" sldId="374"/>
        </pc:sldMkLst>
        <pc:spChg chg="mod">
          <ac:chgData name="Walkey, Helen C" userId="80814b1d-42a1-48c1-84aa-efb7524552c1" providerId="ADAL" clId="{0EAC6AD1-CA22-4378-BD6E-4ABEA08F7DE9}" dt="2025-09-16T13:22:28.622" v="1422" actId="20577"/>
          <ac:spMkLst>
            <pc:docMk/>
            <pc:sldMk cId="3183271734" sldId="374"/>
            <ac:spMk id="3" creationId="{D76B490B-0D06-90CA-0344-C6B2ADF91886}"/>
          </ac:spMkLst>
        </pc:spChg>
      </pc:sldChg>
      <pc:sldChg chg="addSp delSp modSp new mod ord modClrScheme chgLayout modNotesTx">
        <pc:chgData name="Walkey, Helen C" userId="80814b1d-42a1-48c1-84aa-efb7524552c1" providerId="ADAL" clId="{0EAC6AD1-CA22-4378-BD6E-4ABEA08F7DE9}" dt="2025-09-16T14:25:02.676" v="2489" actId="20577"/>
        <pc:sldMkLst>
          <pc:docMk/>
          <pc:sldMk cId="536155317" sldId="375"/>
        </pc:sldMkLst>
        <pc:spChg chg="mod ord">
          <ac:chgData name="Walkey, Helen C" userId="80814b1d-42a1-48c1-84aa-efb7524552c1" providerId="ADAL" clId="{0EAC6AD1-CA22-4378-BD6E-4ABEA08F7DE9}" dt="2025-09-16T13:41:13.940" v="1490" actId="700"/>
          <ac:spMkLst>
            <pc:docMk/>
            <pc:sldMk cId="536155317" sldId="375"/>
            <ac:spMk id="2" creationId="{2E4FEF3C-82AC-F0DC-487D-925BAA736BD0}"/>
          </ac:spMkLst>
        </pc:spChg>
        <pc:spChg chg="mod ord">
          <ac:chgData name="Walkey, Helen C" userId="80814b1d-42a1-48c1-84aa-efb7524552c1" providerId="ADAL" clId="{0EAC6AD1-CA22-4378-BD6E-4ABEA08F7DE9}" dt="2025-09-16T13:47:10.979" v="1631" actId="255"/>
          <ac:spMkLst>
            <pc:docMk/>
            <pc:sldMk cId="536155317" sldId="375"/>
            <ac:spMk id="3" creationId="{264A5375-24A0-2068-BCAB-3B305C09FD58}"/>
          </ac:spMkLst>
        </pc:spChg>
        <pc:spChg chg="mod ord">
          <ac:chgData name="Walkey, Helen C" userId="80814b1d-42a1-48c1-84aa-efb7524552c1" providerId="ADAL" clId="{0EAC6AD1-CA22-4378-BD6E-4ABEA08F7DE9}" dt="2025-09-16T13:41:13.940" v="1490" actId="700"/>
          <ac:spMkLst>
            <pc:docMk/>
            <pc:sldMk cId="536155317" sldId="375"/>
            <ac:spMk id="4" creationId="{C3C25800-A2EF-E68F-DC98-E5CDDE177277}"/>
          </ac:spMkLst>
        </pc:spChg>
        <pc:spChg chg="mod ord">
          <ac:chgData name="Walkey, Helen C" userId="80814b1d-42a1-48c1-84aa-efb7524552c1" providerId="ADAL" clId="{0EAC6AD1-CA22-4378-BD6E-4ABEA08F7DE9}" dt="2025-09-16T13:41:50.733" v="1494" actId="207"/>
          <ac:spMkLst>
            <pc:docMk/>
            <pc:sldMk cId="536155317" sldId="375"/>
            <ac:spMk id="5" creationId="{2592FB8E-4573-CCD7-84EC-74D48F59C4E8}"/>
          </ac:spMkLst>
        </pc:spChg>
        <pc:graphicFrameChg chg="add del">
          <ac:chgData name="Walkey, Helen C" userId="80814b1d-42a1-48c1-84aa-efb7524552c1" providerId="ADAL" clId="{0EAC6AD1-CA22-4378-BD6E-4ABEA08F7DE9}" dt="2025-09-16T07:49:59.737" v="879" actId="478"/>
          <ac:graphicFrameMkLst>
            <pc:docMk/>
            <pc:sldMk cId="536155317" sldId="375"/>
            <ac:graphicFrameMk id="6" creationId="{9DFB5272-68AB-12DD-F561-5BBD618F4207}"/>
          </ac:graphicFrameMkLst>
        </pc:graphicFrameChg>
        <pc:graphicFrameChg chg="add del">
          <ac:chgData name="Walkey, Helen C" userId="80814b1d-42a1-48c1-84aa-efb7524552c1" providerId="ADAL" clId="{0EAC6AD1-CA22-4378-BD6E-4ABEA08F7DE9}" dt="2025-09-16T07:45:05.668" v="874" actId="478"/>
          <ac:graphicFrameMkLst>
            <pc:docMk/>
            <pc:sldMk cId="536155317" sldId="375"/>
            <ac:graphicFrameMk id="7" creationId="{2405D51C-D272-5842-F7E5-F831983EA35E}"/>
          </ac:graphicFrameMkLst>
        </pc:graphicFrameChg>
        <pc:picChg chg="add del mod">
          <ac:chgData name="Walkey, Helen C" userId="80814b1d-42a1-48c1-84aa-efb7524552c1" providerId="ADAL" clId="{0EAC6AD1-CA22-4378-BD6E-4ABEA08F7DE9}" dt="2025-09-16T07:41:50.409" v="871" actId="478"/>
          <ac:picMkLst>
            <pc:docMk/>
            <pc:sldMk cId="536155317" sldId="375"/>
            <ac:picMk id="9" creationId="{36082FDA-ECAE-BE23-9A6B-D6D6D20BAA05}"/>
          </ac:picMkLst>
        </pc:picChg>
        <pc:picChg chg="add mod">
          <ac:chgData name="Walkey, Helen C" userId="80814b1d-42a1-48c1-84aa-efb7524552c1" providerId="ADAL" clId="{0EAC6AD1-CA22-4378-BD6E-4ABEA08F7DE9}" dt="2025-09-16T13:41:38.028" v="1493" actId="1076"/>
          <ac:picMkLst>
            <pc:docMk/>
            <pc:sldMk cId="536155317" sldId="375"/>
            <ac:picMk id="10" creationId="{11AD3B03-7DAA-488E-895E-F6103DCF5821}"/>
          </ac:picMkLst>
        </pc:picChg>
      </pc:sldChg>
      <pc:sldChg chg="addSp delSp modSp new mod modClrScheme chgLayout modNotesTx">
        <pc:chgData name="Walkey, Helen C" userId="80814b1d-42a1-48c1-84aa-efb7524552c1" providerId="ADAL" clId="{0EAC6AD1-CA22-4378-BD6E-4ABEA08F7DE9}" dt="2025-09-16T14:24:54.553" v="2480" actId="20577"/>
        <pc:sldMkLst>
          <pc:docMk/>
          <pc:sldMk cId="1088396419" sldId="376"/>
        </pc:sldMkLst>
        <pc:spChg chg="del">
          <ac:chgData name="Walkey, Helen C" userId="80814b1d-42a1-48c1-84aa-efb7524552c1" providerId="ADAL" clId="{0EAC6AD1-CA22-4378-BD6E-4ABEA08F7DE9}" dt="2025-09-16T07:41:14.111" v="870" actId="700"/>
          <ac:spMkLst>
            <pc:docMk/>
            <pc:sldMk cId="1088396419" sldId="376"/>
            <ac:spMk id="2" creationId="{A45A879A-B790-D009-F341-89C87B1CA110}"/>
          </ac:spMkLst>
        </pc:spChg>
        <pc:spChg chg="del">
          <ac:chgData name="Walkey, Helen C" userId="80814b1d-42a1-48c1-84aa-efb7524552c1" providerId="ADAL" clId="{0EAC6AD1-CA22-4378-BD6E-4ABEA08F7DE9}" dt="2025-09-16T07:41:14.111" v="870" actId="700"/>
          <ac:spMkLst>
            <pc:docMk/>
            <pc:sldMk cId="1088396419" sldId="376"/>
            <ac:spMk id="3" creationId="{607B66EA-9045-6B46-DBA9-7554093AE763}"/>
          </ac:spMkLst>
        </pc:spChg>
        <pc:spChg chg="mod ord">
          <ac:chgData name="Walkey, Helen C" userId="80814b1d-42a1-48c1-84aa-efb7524552c1" providerId="ADAL" clId="{0EAC6AD1-CA22-4378-BD6E-4ABEA08F7DE9}" dt="2025-09-16T07:41:14.111" v="870" actId="700"/>
          <ac:spMkLst>
            <pc:docMk/>
            <pc:sldMk cId="1088396419" sldId="376"/>
            <ac:spMk id="4" creationId="{AEF1E913-193B-BD60-7170-DA0D2281E7D3}"/>
          </ac:spMkLst>
        </pc:spChg>
        <pc:spChg chg="del">
          <ac:chgData name="Walkey, Helen C" userId="80814b1d-42a1-48c1-84aa-efb7524552c1" providerId="ADAL" clId="{0EAC6AD1-CA22-4378-BD6E-4ABEA08F7DE9}" dt="2025-09-16T07:41:14.111" v="870" actId="700"/>
          <ac:spMkLst>
            <pc:docMk/>
            <pc:sldMk cId="1088396419" sldId="376"/>
            <ac:spMk id="5" creationId="{9E14A93D-14B8-CABA-87A9-7F97F2FC6AFC}"/>
          </ac:spMkLst>
        </pc:spChg>
        <pc:graphicFrameChg chg="add mod">
          <ac:chgData name="Walkey, Helen C" userId="80814b1d-42a1-48c1-84aa-efb7524552c1" providerId="ADAL" clId="{0EAC6AD1-CA22-4378-BD6E-4ABEA08F7DE9}" dt="2025-09-16T07:47:27.497" v="878" actId="14100"/>
          <ac:graphicFrameMkLst>
            <pc:docMk/>
            <pc:sldMk cId="1088396419" sldId="376"/>
            <ac:graphicFrameMk id="6" creationId="{86A2B84B-0C7C-35A6-9C45-78FE7146F7AC}"/>
          </ac:graphicFrameMkLst>
        </pc:graphicFrameChg>
      </pc:sldChg>
      <pc:sldChg chg="modSp new mod">
        <pc:chgData name="Walkey, Helen C" userId="80814b1d-42a1-48c1-84aa-efb7524552c1" providerId="ADAL" clId="{0EAC6AD1-CA22-4378-BD6E-4ABEA08F7DE9}" dt="2025-09-16T16:30:04.568" v="2623" actId="20577"/>
        <pc:sldMkLst>
          <pc:docMk/>
          <pc:sldMk cId="4004973723" sldId="377"/>
        </pc:sldMkLst>
        <pc:spChg chg="mod">
          <ac:chgData name="Walkey, Helen C" userId="80814b1d-42a1-48c1-84aa-efb7524552c1" providerId="ADAL" clId="{0EAC6AD1-CA22-4378-BD6E-4ABEA08F7DE9}" dt="2025-09-16T16:30:04.568" v="2623" actId="20577"/>
          <ac:spMkLst>
            <pc:docMk/>
            <pc:sldMk cId="4004973723" sldId="377"/>
            <ac:spMk id="2" creationId="{D281C035-A000-A83C-0ED7-65909200618E}"/>
          </ac:spMkLst>
        </pc:spChg>
      </pc:sldChg>
      <pc:sldChg chg="modSp add mod modNotesTx">
        <pc:chgData name="Walkey, Helen C" userId="80814b1d-42a1-48c1-84aa-efb7524552c1" providerId="ADAL" clId="{0EAC6AD1-CA22-4378-BD6E-4ABEA08F7DE9}" dt="2025-09-16T14:28:16.018" v="2599" actId="20577"/>
        <pc:sldMkLst>
          <pc:docMk/>
          <pc:sldMk cId="291402038" sldId="378"/>
        </pc:sldMkLst>
        <pc:spChg chg="mod">
          <ac:chgData name="Walkey, Helen C" userId="80814b1d-42a1-48c1-84aa-efb7524552c1" providerId="ADAL" clId="{0EAC6AD1-CA22-4378-BD6E-4ABEA08F7DE9}" dt="2025-09-16T13:05:53.768" v="1073" actId="313"/>
          <ac:spMkLst>
            <pc:docMk/>
            <pc:sldMk cId="291402038" sldId="378"/>
            <ac:spMk id="2" creationId="{72ADAE6B-DF74-AD61-BC3A-7324E8B7CAD9}"/>
          </ac:spMkLst>
        </pc:spChg>
      </pc:sldChg>
      <pc:sldChg chg="modSp add mod ord modNotesTx">
        <pc:chgData name="Walkey, Helen C" userId="80814b1d-42a1-48c1-84aa-efb7524552c1" providerId="ADAL" clId="{0EAC6AD1-CA22-4378-BD6E-4ABEA08F7DE9}" dt="2025-09-16T14:28:08.054" v="2589" actId="20577"/>
        <pc:sldMkLst>
          <pc:docMk/>
          <pc:sldMk cId="1058410600" sldId="379"/>
        </pc:sldMkLst>
        <pc:spChg chg="mod">
          <ac:chgData name="Walkey, Helen C" userId="80814b1d-42a1-48c1-84aa-efb7524552c1" providerId="ADAL" clId="{0EAC6AD1-CA22-4378-BD6E-4ABEA08F7DE9}" dt="2025-09-16T13:05:22.202" v="987" actId="20577"/>
          <ac:spMkLst>
            <pc:docMk/>
            <pc:sldMk cId="1058410600" sldId="379"/>
            <ac:spMk id="2" creationId="{643D2C77-B39C-B5A2-7E26-846A0F8AC9A5}"/>
          </ac:spMkLst>
        </pc:spChg>
      </pc:sldChg>
      <pc:sldChg chg="modSp add mod">
        <pc:chgData name="Walkey, Helen C" userId="80814b1d-42a1-48c1-84aa-efb7524552c1" providerId="ADAL" clId="{0EAC6AD1-CA22-4378-BD6E-4ABEA08F7DE9}" dt="2025-09-16T13:20:33.898" v="1390" actId="20577"/>
        <pc:sldMkLst>
          <pc:docMk/>
          <pc:sldMk cId="754193570" sldId="380"/>
        </pc:sldMkLst>
        <pc:spChg chg="mod">
          <ac:chgData name="Walkey, Helen C" userId="80814b1d-42a1-48c1-84aa-efb7524552c1" providerId="ADAL" clId="{0EAC6AD1-CA22-4378-BD6E-4ABEA08F7DE9}" dt="2025-09-16T13:20:33.898" v="1390" actId="20577"/>
          <ac:spMkLst>
            <pc:docMk/>
            <pc:sldMk cId="754193570" sldId="380"/>
            <ac:spMk id="2" creationId="{CE1D52AF-5262-1076-FF85-5C93014E2E64}"/>
          </ac:spMkLst>
        </pc:spChg>
      </pc:sldChg>
      <pc:sldChg chg="delSp mod modNotesTx">
        <pc:chgData name="Walkey, Helen C" userId="80814b1d-42a1-48c1-84aa-efb7524552c1" providerId="ADAL" clId="{0EAC6AD1-CA22-4378-BD6E-4ABEA08F7DE9}" dt="2025-09-16T14:26:31.890" v="2550" actId="20577"/>
        <pc:sldMkLst>
          <pc:docMk/>
          <pc:sldMk cId="4141615003" sldId="381"/>
        </pc:sldMkLst>
        <pc:spChg chg="del">
          <ac:chgData name="Walkey, Helen C" userId="80814b1d-42a1-48c1-84aa-efb7524552c1" providerId="ADAL" clId="{0EAC6AD1-CA22-4378-BD6E-4ABEA08F7DE9}" dt="2025-09-16T13:24:21.428" v="1423" actId="478"/>
          <ac:spMkLst>
            <pc:docMk/>
            <pc:sldMk cId="4141615003" sldId="381"/>
            <ac:spMk id="3" creationId="{EE224B94-DF9E-9BC4-BA05-2D39D7E8821F}"/>
          </ac:spMkLst>
        </pc:spChg>
      </pc:sldChg>
      <pc:sldChg chg="delSp mod">
        <pc:chgData name="Walkey, Helen C" userId="80814b1d-42a1-48c1-84aa-efb7524552c1" providerId="ADAL" clId="{0EAC6AD1-CA22-4378-BD6E-4ABEA08F7DE9}" dt="2025-09-16T13:30:41.140" v="1424" actId="478"/>
        <pc:sldMkLst>
          <pc:docMk/>
          <pc:sldMk cId="1094343268" sldId="399"/>
        </pc:sldMkLst>
        <pc:spChg chg="del">
          <ac:chgData name="Walkey, Helen C" userId="80814b1d-42a1-48c1-84aa-efb7524552c1" providerId="ADAL" clId="{0EAC6AD1-CA22-4378-BD6E-4ABEA08F7DE9}" dt="2025-09-16T13:30:41.140" v="1424" actId="478"/>
          <ac:spMkLst>
            <pc:docMk/>
            <pc:sldMk cId="1094343268" sldId="399"/>
            <ac:spMk id="3" creationId="{C7922589-A750-E942-B710-596BE851DDA7}"/>
          </ac:spMkLst>
        </pc:spChg>
      </pc:sldChg>
      <pc:sldChg chg="delSp modSp new del mod">
        <pc:chgData name="Walkey, Helen C" userId="80814b1d-42a1-48c1-84aa-efb7524552c1" providerId="ADAL" clId="{0EAC6AD1-CA22-4378-BD6E-4ABEA08F7DE9}" dt="2025-09-16T13:46:17.046" v="1628" actId="47"/>
        <pc:sldMkLst>
          <pc:docMk/>
          <pc:sldMk cId="2038361179" sldId="400"/>
        </pc:sldMkLst>
        <pc:spChg chg="mod">
          <ac:chgData name="Walkey, Helen C" userId="80814b1d-42a1-48c1-84aa-efb7524552c1" providerId="ADAL" clId="{0EAC6AD1-CA22-4378-BD6E-4ABEA08F7DE9}" dt="2025-09-16T13:39:02.432" v="1489" actId="20577"/>
          <ac:spMkLst>
            <pc:docMk/>
            <pc:sldMk cId="2038361179" sldId="400"/>
            <ac:spMk id="2" creationId="{154F63F8-7E30-49CC-6C76-63CA526ED080}"/>
          </ac:spMkLst>
        </pc:spChg>
        <pc:spChg chg="del">
          <ac:chgData name="Walkey, Helen C" userId="80814b1d-42a1-48c1-84aa-efb7524552c1" providerId="ADAL" clId="{0EAC6AD1-CA22-4378-BD6E-4ABEA08F7DE9}" dt="2025-09-16T13:38:52.351" v="1471" actId="478"/>
          <ac:spMkLst>
            <pc:docMk/>
            <pc:sldMk cId="2038361179" sldId="400"/>
            <ac:spMk id="5" creationId="{8CC6C993-DA30-F266-308A-30F6FF2BA53D}"/>
          </ac:spMkLst>
        </pc:spChg>
      </pc:sldChg>
      <pc:sldChg chg="addSp delSp modSp new mod modNotesTx">
        <pc:chgData name="Walkey, Helen C" userId="80814b1d-42a1-48c1-84aa-efb7524552c1" providerId="ADAL" clId="{0EAC6AD1-CA22-4378-BD6E-4ABEA08F7DE9}" dt="2025-09-16T14:26:45.701" v="2567" actId="20577"/>
        <pc:sldMkLst>
          <pc:docMk/>
          <pc:sldMk cId="143313170" sldId="401"/>
        </pc:sldMkLst>
        <pc:spChg chg="mod">
          <ac:chgData name="Walkey, Helen C" userId="80814b1d-42a1-48c1-84aa-efb7524552c1" providerId="ADAL" clId="{0EAC6AD1-CA22-4378-BD6E-4ABEA08F7DE9}" dt="2025-09-16T14:12:28.267" v="2456" actId="20577"/>
          <ac:spMkLst>
            <pc:docMk/>
            <pc:sldMk cId="143313170" sldId="401"/>
            <ac:spMk id="3" creationId="{FBD0C4F9-1BB2-90E4-0816-AF3B7E040D86}"/>
          </ac:spMkLst>
        </pc:spChg>
        <pc:spChg chg="del mod">
          <ac:chgData name="Walkey, Helen C" userId="80814b1d-42a1-48c1-84aa-efb7524552c1" providerId="ADAL" clId="{0EAC6AD1-CA22-4378-BD6E-4ABEA08F7DE9}" dt="2025-09-16T13:46:00.889" v="1626" actId="478"/>
          <ac:spMkLst>
            <pc:docMk/>
            <pc:sldMk cId="143313170" sldId="401"/>
            <ac:spMk id="4" creationId="{94A28934-05F5-CC94-15F6-27D5B5D25EA5}"/>
          </ac:spMkLst>
        </pc:spChg>
        <pc:spChg chg="add del mod">
          <ac:chgData name="Walkey, Helen C" userId="80814b1d-42a1-48c1-84aa-efb7524552c1" providerId="ADAL" clId="{0EAC6AD1-CA22-4378-BD6E-4ABEA08F7DE9}" dt="2025-09-16T13:46:03.977" v="1627" actId="478"/>
          <ac:spMkLst>
            <pc:docMk/>
            <pc:sldMk cId="143313170" sldId="401"/>
            <ac:spMk id="6" creationId="{740AFD8E-3906-66F8-367E-D7CC3AE64777}"/>
          </ac:spMkLst>
        </pc:spChg>
      </pc:sldChg>
      <pc:sldChg chg="add del">
        <pc:chgData name="Walkey, Helen C" userId="80814b1d-42a1-48c1-84aa-efb7524552c1" providerId="ADAL" clId="{0EAC6AD1-CA22-4378-BD6E-4ABEA08F7DE9}" dt="2025-09-16T13:45:03.048" v="1582" actId="47"/>
        <pc:sldMkLst>
          <pc:docMk/>
          <pc:sldMk cId="521883831" sldId="402"/>
        </pc:sldMkLst>
      </pc:sldChg>
      <pc:sldChg chg="add del">
        <pc:chgData name="Walkey, Helen C" userId="80814b1d-42a1-48c1-84aa-efb7524552c1" providerId="ADAL" clId="{0EAC6AD1-CA22-4378-BD6E-4ABEA08F7DE9}" dt="2025-09-16T13:45:05.462" v="1583" actId="47"/>
        <pc:sldMkLst>
          <pc:docMk/>
          <pc:sldMk cId="2912675054" sldId="403"/>
        </pc:sldMkLst>
      </pc:sldChg>
      <pc:sldChg chg="add">
        <pc:chgData name="Walkey, Helen C" userId="80814b1d-42a1-48c1-84aa-efb7524552c1" providerId="ADAL" clId="{0EAC6AD1-CA22-4378-BD6E-4ABEA08F7DE9}" dt="2025-09-16T13:44:53.539" v="1581"/>
        <pc:sldMkLst>
          <pc:docMk/>
          <pc:sldMk cId="2285667991" sldId="404"/>
        </pc:sldMkLst>
      </pc:sldChg>
      <pc:sldChg chg="add">
        <pc:chgData name="Walkey, Helen C" userId="80814b1d-42a1-48c1-84aa-efb7524552c1" providerId="ADAL" clId="{0EAC6AD1-CA22-4378-BD6E-4ABEA08F7DE9}" dt="2025-09-16T13:44:53.539" v="1581"/>
        <pc:sldMkLst>
          <pc:docMk/>
          <pc:sldMk cId="3692937335" sldId="405"/>
        </pc:sldMkLst>
      </pc:sldChg>
      <pc:sldChg chg="modSp add mod ord">
        <pc:chgData name="Walkey, Helen C" userId="80814b1d-42a1-48c1-84aa-efb7524552c1" providerId="ADAL" clId="{0EAC6AD1-CA22-4378-BD6E-4ABEA08F7DE9}" dt="2025-09-16T14:01:54.785" v="1947" actId="20577"/>
        <pc:sldMkLst>
          <pc:docMk/>
          <pc:sldMk cId="1407455451" sldId="406"/>
        </pc:sldMkLst>
        <pc:spChg chg="mod">
          <ac:chgData name="Walkey, Helen C" userId="80814b1d-42a1-48c1-84aa-efb7524552c1" providerId="ADAL" clId="{0EAC6AD1-CA22-4378-BD6E-4ABEA08F7DE9}" dt="2025-09-16T14:01:24.641" v="1929" actId="20577"/>
          <ac:spMkLst>
            <pc:docMk/>
            <pc:sldMk cId="1407455451" sldId="406"/>
            <ac:spMk id="2" creationId="{A8421BCE-9942-60E4-18AB-EE450F825316}"/>
          </ac:spMkLst>
        </pc:spChg>
        <pc:spChg chg="mod">
          <ac:chgData name="Walkey, Helen C" userId="80814b1d-42a1-48c1-84aa-efb7524552c1" providerId="ADAL" clId="{0EAC6AD1-CA22-4378-BD6E-4ABEA08F7DE9}" dt="2025-09-16T14:01:54.785" v="1947" actId="20577"/>
          <ac:spMkLst>
            <pc:docMk/>
            <pc:sldMk cId="1407455451" sldId="406"/>
            <ac:spMk id="3" creationId="{2F212BEC-53F9-1568-CF88-6AD383628E3E}"/>
          </ac:spMkLst>
        </pc:spChg>
        <pc:spChg chg="mod">
          <ac:chgData name="Walkey, Helen C" userId="80814b1d-42a1-48c1-84aa-efb7524552c1" providerId="ADAL" clId="{0EAC6AD1-CA22-4378-BD6E-4ABEA08F7DE9}" dt="2025-09-16T14:00:24.614" v="1843" actId="20577"/>
          <ac:spMkLst>
            <pc:docMk/>
            <pc:sldMk cId="1407455451" sldId="406"/>
            <ac:spMk id="4" creationId="{37788D6F-9D1B-0C69-F5A1-981EEC8FECC2}"/>
          </ac:spMkLst>
        </pc:spChg>
      </pc:sldChg>
      <pc:sldChg chg="add del">
        <pc:chgData name="Walkey, Helen C" userId="80814b1d-42a1-48c1-84aa-efb7524552c1" providerId="ADAL" clId="{0EAC6AD1-CA22-4378-BD6E-4ABEA08F7DE9}" dt="2025-09-16T14:11:10.293" v="2447" actId="47"/>
        <pc:sldMkLst>
          <pc:docMk/>
          <pc:sldMk cId="2240960285" sldId="407"/>
        </pc:sldMkLst>
      </pc:sldChg>
      <pc:sldChg chg="add">
        <pc:chgData name="Walkey, Helen C" userId="80814b1d-42a1-48c1-84aa-efb7524552c1" providerId="ADAL" clId="{0EAC6AD1-CA22-4378-BD6E-4ABEA08F7DE9}" dt="2025-09-16T13:44:53.539" v="1581"/>
        <pc:sldMkLst>
          <pc:docMk/>
          <pc:sldMk cId="4201603830" sldId="408"/>
        </pc:sldMkLst>
      </pc:sldChg>
      <pc:sldChg chg="add">
        <pc:chgData name="Walkey, Helen C" userId="80814b1d-42a1-48c1-84aa-efb7524552c1" providerId="ADAL" clId="{0EAC6AD1-CA22-4378-BD6E-4ABEA08F7DE9}" dt="2025-09-16T13:44:53.539" v="1581"/>
        <pc:sldMkLst>
          <pc:docMk/>
          <pc:sldMk cId="18900192" sldId="409"/>
        </pc:sldMkLst>
      </pc:sldChg>
      <pc:sldChg chg="addSp delSp modSp add del mod">
        <pc:chgData name="Walkey, Helen C" userId="80814b1d-42a1-48c1-84aa-efb7524552c1" providerId="ADAL" clId="{0EAC6AD1-CA22-4378-BD6E-4ABEA08F7DE9}" dt="2025-09-16T14:02:02.947" v="1948" actId="47"/>
        <pc:sldMkLst>
          <pc:docMk/>
          <pc:sldMk cId="1795076750" sldId="410"/>
        </pc:sldMkLst>
        <pc:spChg chg="mod">
          <ac:chgData name="Walkey, Helen C" userId="80814b1d-42a1-48c1-84aa-efb7524552c1" providerId="ADAL" clId="{0EAC6AD1-CA22-4378-BD6E-4ABEA08F7DE9}" dt="2025-09-16T13:53:41.883" v="1660" actId="6549"/>
          <ac:spMkLst>
            <pc:docMk/>
            <pc:sldMk cId="1795076750" sldId="410"/>
            <ac:spMk id="2" creationId="{A8421BCE-9942-60E4-18AB-EE450F825316}"/>
          </ac:spMkLst>
        </pc:spChg>
        <pc:spChg chg="del">
          <ac:chgData name="Walkey, Helen C" userId="80814b1d-42a1-48c1-84aa-efb7524552c1" providerId="ADAL" clId="{0EAC6AD1-CA22-4378-BD6E-4ABEA08F7DE9}" dt="2025-09-16T13:53:45.123" v="1661" actId="478"/>
          <ac:spMkLst>
            <pc:docMk/>
            <pc:sldMk cId="1795076750" sldId="410"/>
            <ac:spMk id="4" creationId="{37788D6F-9D1B-0C69-F5A1-981EEC8FECC2}"/>
          </ac:spMkLst>
        </pc:spChg>
        <pc:spChg chg="add mod">
          <ac:chgData name="Walkey, Helen C" userId="80814b1d-42a1-48c1-84aa-efb7524552c1" providerId="ADAL" clId="{0EAC6AD1-CA22-4378-BD6E-4ABEA08F7DE9}" dt="2025-09-16T13:53:45.123" v="1661" actId="478"/>
          <ac:spMkLst>
            <pc:docMk/>
            <pc:sldMk cId="1795076750" sldId="410"/>
            <ac:spMk id="9" creationId="{3E473DAA-FCE5-7C8B-55C4-17E956FD8678}"/>
          </ac:spMkLst>
        </pc:spChg>
      </pc:sldChg>
      <pc:sldChg chg="addSp modSp add mod ord">
        <pc:chgData name="Walkey, Helen C" userId="80814b1d-42a1-48c1-84aa-efb7524552c1" providerId="ADAL" clId="{0EAC6AD1-CA22-4378-BD6E-4ABEA08F7DE9}" dt="2025-09-16T14:10:41.071" v="2445"/>
        <pc:sldMkLst>
          <pc:docMk/>
          <pc:sldMk cId="3644491525" sldId="411"/>
        </pc:sldMkLst>
        <pc:spChg chg="mod">
          <ac:chgData name="Walkey, Helen C" userId="80814b1d-42a1-48c1-84aa-efb7524552c1" providerId="ADAL" clId="{0EAC6AD1-CA22-4378-BD6E-4ABEA08F7DE9}" dt="2025-09-16T14:08:33.573" v="2232" actId="6549"/>
          <ac:spMkLst>
            <pc:docMk/>
            <pc:sldMk cId="3644491525" sldId="411"/>
            <ac:spMk id="2" creationId="{9B211C2E-C699-6A9B-6082-418457746759}"/>
          </ac:spMkLst>
        </pc:spChg>
        <pc:spChg chg="add mod">
          <ac:chgData name="Walkey, Helen C" userId="80814b1d-42a1-48c1-84aa-efb7524552c1" providerId="ADAL" clId="{0EAC6AD1-CA22-4378-BD6E-4ABEA08F7DE9}" dt="2025-09-16T14:07:32.918" v="2227" actId="20577"/>
          <ac:spMkLst>
            <pc:docMk/>
            <pc:sldMk cId="3644491525" sldId="411"/>
            <ac:spMk id="7" creationId="{0A0B504D-A273-4512-9F3C-1179105F7BF3}"/>
          </ac:spMkLst>
        </pc:spChg>
        <pc:graphicFrameChg chg="mod">
          <ac:chgData name="Walkey, Helen C" userId="80814b1d-42a1-48c1-84aa-efb7524552c1" providerId="ADAL" clId="{0EAC6AD1-CA22-4378-BD6E-4ABEA08F7DE9}" dt="2025-09-16T14:10:41.071" v="2445"/>
          <ac:graphicFrameMkLst>
            <pc:docMk/>
            <pc:sldMk cId="3644491525" sldId="411"/>
            <ac:graphicFrameMk id="8" creationId="{BF7B3617-F385-8CF8-AB20-F2D21C8D9BDF}"/>
          </ac:graphicFrameMkLst>
        </pc:graphicFrameChg>
      </pc:sldChg>
      <pc:sldChg chg="add ord modNotesTx">
        <pc:chgData name="Walkey, Helen C" userId="80814b1d-42a1-48c1-84aa-efb7524552c1" providerId="ADAL" clId="{0EAC6AD1-CA22-4378-BD6E-4ABEA08F7DE9}" dt="2025-09-16T14:27:38.868" v="2572" actId="20577"/>
        <pc:sldMkLst>
          <pc:docMk/>
          <pc:sldMk cId="1023756983" sldId="412"/>
        </pc:sldMkLst>
      </pc:sldChg>
      <pc:sldChg chg="add ord modNotesTx">
        <pc:chgData name="Walkey, Helen C" userId="80814b1d-42a1-48c1-84aa-efb7524552c1" providerId="ADAL" clId="{0EAC6AD1-CA22-4378-BD6E-4ABEA08F7DE9}" dt="2025-09-16T14:27:50.708" v="2584" actId="20577"/>
        <pc:sldMkLst>
          <pc:docMk/>
          <pc:sldMk cId="3303036574" sldId="413"/>
        </pc:sldMkLst>
      </pc:sldChg>
      <pc:sldChg chg="new del">
        <pc:chgData name="Walkey, Helen C" userId="80814b1d-42a1-48c1-84aa-efb7524552c1" providerId="ADAL" clId="{0EAC6AD1-CA22-4378-BD6E-4ABEA08F7DE9}" dt="2025-09-16T14:22:50.931" v="2475" actId="47"/>
        <pc:sldMkLst>
          <pc:docMk/>
          <pc:sldMk cId="220775942" sldId="414"/>
        </pc:sldMkLst>
      </pc:sldChg>
      <pc:sldChg chg="addSp delSp modSp add mod">
        <pc:chgData name="Walkey, Helen C" userId="80814b1d-42a1-48c1-84aa-efb7524552c1" providerId="ADAL" clId="{0EAC6AD1-CA22-4378-BD6E-4ABEA08F7DE9}" dt="2025-09-16T13:56:27.436" v="1672" actId="1076"/>
        <pc:sldMkLst>
          <pc:docMk/>
          <pc:sldMk cId="3089212965" sldId="415"/>
        </pc:sldMkLst>
        <pc:spChg chg="mod">
          <ac:chgData name="Walkey, Helen C" userId="80814b1d-42a1-48c1-84aa-efb7524552c1" providerId="ADAL" clId="{0EAC6AD1-CA22-4378-BD6E-4ABEA08F7DE9}" dt="2025-09-16T13:53:33.646" v="1648" actId="20577"/>
          <ac:spMkLst>
            <pc:docMk/>
            <pc:sldMk cId="3089212965" sldId="415"/>
            <ac:spMk id="2" creationId="{69BE347C-312C-40F9-3691-B2255AA235BC}"/>
          </ac:spMkLst>
        </pc:spChg>
        <pc:spChg chg="del">
          <ac:chgData name="Walkey, Helen C" userId="80814b1d-42a1-48c1-84aa-efb7524552c1" providerId="ADAL" clId="{0EAC6AD1-CA22-4378-BD6E-4ABEA08F7DE9}" dt="2025-09-16T13:53:29.795" v="1647" actId="478"/>
          <ac:spMkLst>
            <pc:docMk/>
            <pc:sldMk cId="3089212965" sldId="415"/>
            <ac:spMk id="3" creationId="{5FEB5955-3E06-333F-F463-CE11B372E2A9}"/>
          </ac:spMkLst>
        </pc:spChg>
        <pc:spChg chg="del mod">
          <ac:chgData name="Walkey, Helen C" userId="80814b1d-42a1-48c1-84aa-efb7524552c1" providerId="ADAL" clId="{0EAC6AD1-CA22-4378-BD6E-4ABEA08F7DE9}" dt="2025-09-16T13:56:16.157" v="1670" actId="22"/>
          <ac:spMkLst>
            <pc:docMk/>
            <pc:sldMk cId="3089212965" sldId="415"/>
            <ac:spMk id="4" creationId="{AA358168-45F4-F8A3-7FB2-1BB334A5256C}"/>
          </ac:spMkLst>
        </pc:spChg>
        <pc:spChg chg="add del mod">
          <ac:chgData name="Walkey, Helen C" userId="80814b1d-42a1-48c1-84aa-efb7524552c1" providerId="ADAL" clId="{0EAC6AD1-CA22-4378-BD6E-4ABEA08F7DE9}" dt="2025-09-16T13:55:52.212" v="1669"/>
          <ac:spMkLst>
            <pc:docMk/>
            <pc:sldMk cId="3089212965" sldId="415"/>
            <ac:spMk id="6" creationId="{A0FCC65F-DFEB-9336-D2BF-CF4CBBF502E7}"/>
          </ac:spMkLst>
        </pc:spChg>
        <pc:picChg chg="add del mod ord">
          <ac:chgData name="Walkey, Helen C" userId="80814b1d-42a1-48c1-84aa-efb7524552c1" providerId="ADAL" clId="{0EAC6AD1-CA22-4378-BD6E-4ABEA08F7DE9}" dt="2025-09-16T13:55:41.755" v="1667" actId="22"/>
          <ac:picMkLst>
            <pc:docMk/>
            <pc:sldMk cId="3089212965" sldId="415"/>
            <ac:picMk id="9" creationId="{82FE0695-F74B-7AB4-ADB4-DF057B60AB56}"/>
          </ac:picMkLst>
        </pc:picChg>
        <pc:picChg chg="add mod ord">
          <ac:chgData name="Walkey, Helen C" userId="80814b1d-42a1-48c1-84aa-efb7524552c1" providerId="ADAL" clId="{0EAC6AD1-CA22-4378-BD6E-4ABEA08F7DE9}" dt="2025-09-16T13:56:27.436" v="1672" actId="1076"/>
          <ac:picMkLst>
            <pc:docMk/>
            <pc:sldMk cId="3089212965" sldId="415"/>
            <ac:picMk id="11" creationId="{99B7B358-2FC6-941C-25D9-1835249DD297}"/>
          </ac:picMkLst>
        </pc:picChg>
      </pc:sldChg>
      <pc:sldChg chg="addSp new modNotesTx">
        <pc:chgData name="Walkey, Helen C" userId="80814b1d-42a1-48c1-84aa-efb7524552c1" providerId="ADAL" clId="{0EAC6AD1-CA22-4378-BD6E-4ABEA08F7DE9}" dt="2025-09-16T14:33:05.500" v="2600"/>
        <pc:sldMkLst>
          <pc:docMk/>
          <pc:sldMk cId="1946287347" sldId="416"/>
        </pc:sldMkLst>
        <pc:graphicFrameChg chg="add">
          <ac:chgData name="Walkey, Helen C" userId="80814b1d-42a1-48c1-84aa-efb7524552c1" providerId="ADAL" clId="{0EAC6AD1-CA22-4378-BD6E-4ABEA08F7DE9}" dt="2025-09-16T14:33:05.500" v="2600"/>
          <ac:graphicFrameMkLst>
            <pc:docMk/>
            <pc:sldMk cId="1946287347" sldId="416"/>
            <ac:graphicFrameMk id="3" creationId="{EF4945FD-B19D-23A8-59D1-A642E0276322}"/>
          </ac:graphicFrameMkLst>
        </pc:graphicFrameChg>
      </pc:sldChg>
      <pc:sldChg chg="new del">
        <pc:chgData name="Walkey, Helen C" userId="80814b1d-42a1-48c1-84aa-efb7524552c1" providerId="ADAL" clId="{0EAC6AD1-CA22-4378-BD6E-4ABEA08F7DE9}" dt="2025-09-16T14:10:50.789" v="2446" actId="47"/>
        <pc:sldMkLst>
          <pc:docMk/>
          <pc:sldMk cId="2414455225" sldId="416"/>
        </pc:sldMkLst>
      </pc:sldChg>
      <pc:sldChg chg="addSp delSp modSp new mod modClrScheme chgLayout">
        <pc:chgData name="Walkey, Helen C" userId="80814b1d-42a1-48c1-84aa-efb7524552c1" providerId="ADAL" clId="{0EAC6AD1-CA22-4378-BD6E-4ABEA08F7DE9}" dt="2025-09-16T16:22:50.981" v="2609" actId="207"/>
        <pc:sldMkLst>
          <pc:docMk/>
          <pc:sldMk cId="2107022660" sldId="417"/>
        </pc:sldMkLst>
        <pc:spChg chg="del">
          <ac:chgData name="Walkey, Helen C" userId="80814b1d-42a1-48c1-84aa-efb7524552c1" providerId="ADAL" clId="{0EAC6AD1-CA22-4378-BD6E-4ABEA08F7DE9}" dt="2025-09-16T14:39:56.055" v="2602" actId="700"/>
          <ac:spMkLst>
            <pc:docMk/>
            <pc:sldMk cId="2107022660" sldId="417"/>
            <ac:spMk id="2" creationId="{EE990950-A1AA-CB7E-D033-887664449972}"/>
          </ac:spMkLst>
        </pc:spChg>
        <pc:spChg chg="del">
          <ac:chgData name="Walkey, Helen C" userId="80814b1d-42a1-48c1-84aa-efb7524552c1" providerId="ADAL" clId="{0EAC6AD1-CA22-4378-BD6E-4ABEA08F7DE9}" dt="2025-09-16T14:39:56.055" v="2602" actId="700"/>
          <ac:spMkLst>
            <pc:docMk/>
            <pc:sldMk cId="2107022660" sldId="417"/>
            <ac:spMk id="3" creationId="{96F47A41-16EA-7946-3E29-150FB1D35B40}"/>
          </ac:spMkLst>
        </pc:spChg>
        <pc:spChg chg="mod ord">
          <ac:chgData name="Walkey, Helen C" userId="80814b1d-42a1-48c1-84aa-efb7524552c1" providerId="ADAL" clId="{0EAC6AD1-CA22-4378-BD6E-4ABEA08F7DE9}" dt="2025-09-16T16:22:50.981" v="2609" actId="207"/>
          <ac:spMkLst>
            <pc:docMk/>
            <pc:sldMk cId="2107022660" sldId="417"/>
            <ac:spMk id="4" creationId="{A6C77B95-2EB0-8B31-54EA-9A0369F88DDD}"/>
          </ac:spMkLst>
        </pc:spChg>
        <pc:spChg chg="del">
          <ac:chgData name="Walkey, Helen C" userId="80814b1d-42a1-48c1-84aa-efb7524552c1" providerId="ADAL" clId="{0EAC6AD1-CA22-4378-BD6E-4ABEA08F7DE9}" dt="2025-09-16T14:39:56.055" v="2602" actId="700"/>
          <ac:spMkLst>
            <pc:docMk/>
            <pc:sldMk cId="2107022660" sldId="417"/>
            <ac:spMk id="5" creationId="{B889DCD0-9F71-B9AA-10E6-AF261A20FB09}"/>
          </ac:spMkLst>
        </pc:spChg>
        <pc:graphicFrameChg chg="add">
          <ac:chgData name="Walkey, Helen C" userId="80814b1d-42a1-48c1-84aa-efb7524552c1" providerId="ADAL" clId="{0EAC6AD1-CA22-4378-BD6E-4ABEA08F7DE9}" dt="2025-09-16T14:40:15.555" v="2603"/>
          <ac:graphicFrameMkLst>
            <pc:docMk/>
            <pc:sldMk cId="2107022660" sldId="417"/>
            <ac:graphicFrameMk id="6" creationId="{51CB01D1-77D9-EC57-0675-F9C62141EBB1}"/>
          </ac:graphicFrameMkLst>
        </pc:graphicFrameChg>
      </pc:sldChg>
      <pc:sldChg chg="addSp modSp new mod">
        <pc:chgData name="Walkey, Helen C" userId="80814b1d-42a1-48c1-84aa-efb7524552c1" providerId="ADAL" clId="{0EAC6AD1-CA22-4378-BD6E-4ABEA08F7DE9}" dt="2025-09-16T16:30:12.827" v="2624"/>
        <pc:sldMkLst>
          <pc:docMk/>
          <pc:sldMk cId="2369496288" sldId="418"/>
        </pc:sldMkLst>
        <pc:spChg chg="mod">
          <ac:chgData name="Walkey, Helen C" userId="80814b1d-42a1-48c1-84aa-efb7524552c1" providerId="ADAL" clId="{0EAC6AD1-CA22-4378-BD6E-4ABEA08F7DE9}" dt="2025-09-16T16:22:37.438" v="2608" actId="207"/>
          <ac:spMkLst>
            <pc:docMk/>
            <pc:sldMk cId="2369496288" sldId="418"/>
            <ac:spMk id="2" creationId="{60128D49-89CF-8F3A-104E-4AD8F9E729BB}"/>
          </ac:spMkLst>
        </pc:spChg>
        <pc:graphicFrameChg chg="add">
          <ac:chgData name="Walkey, Helen C" userId="80814b1d-42a1-48c1-84aa-efb7524552c1" providerId="ADAL" clId="{0EAC6AD1-CA22-4378-BD6E-4ABEA08F7DE9}" dt="2025-09-16T16:30:12.827" v="2624"/>
          <ac:graphicFrameMkLst>
            <pc:docMk/>
            <pc:sldMk cId="2369496288" sldId="418"/>
            <ac:graphicFrameMk id="3" creationId="{B24EAD85-44CA-30BF-589B-6A48D7A4B620}"/>
          </ac:graphicFrameMkLst>
        </pc:graphicFrameChg>
      </pc:sldChg>
      <pc:sldChg chg="addSp modSp new mod">
        <pc:chgData name="Walkey, Helen C" userId="80814b1d-42a1-48c1-84aa-efb7524552c1" providerId="ADAL" clId="{0EAC6AD1-CA22-4378-BD6E-4ABEA08F7DE9}" dt="2025-09-16T16:35:56.523" v="2625"/>
        <pc:sldMkLst>
          <pc:docMk/>
          <pc:sldMk cId="1590601687" sldId="419"/>
        </pc:sldMkLst>
        <pc:spChg chg="mod">
          <ac:chgData name="Walkey, Helen C" userId="80814b1d-42a1-48c1-84aa-efb7524552c1" providerId="ADAL" clId="{0EAC6AD1-CA22-4378-BD6E-4ABEA08F7DE9}" dt="2025-09-16T16:22:32.283" v="2607" actId="207"/>
          <ac:spMkLst>
            <pc:docMk/>
            <pc:sldMk cId="1590601687" sldId="419"/>
            <ac:spMk id="2" creationId="{1B7C5E46-8C28-688A-F4EF-48ED1BD0196A}"/>
          </ac:spMkLst>
        </pc:spChg>
        <pc:graphicFrameChg chg="add">
          <ac:chgData name="Walkey, Helen C" userId="80814b1d-42a1-48c1-84aa-efb7524552c1" providerId="ADAL" clId="{0EAC6AD1-CA22-4378-BD6E-4ABEA08F7DE9}" dt="2025-09-16T16:35:56.523" v="2625"/>
          <ac:graphicFrameMkLst>
            <pc:docMk/>
            <pc:sldMk cId="1590601687" sldId="419"/>
            <ac:graphicFrameMk id="3" creationId="{D8971A46-29E7-73C5-DC80-5C06FD611C56}"/>
          </ac:graphicFrameMkLst>
        </pc:graphicFrameChg>
      </pc:sldChg>
      <pc:sldMasterChg chg="replId delSldLayout modSldLayout">
        <pc:chgData name="Walkey, Helen C" userId="80814b1d-42a1-48c1-84aa-efb7524552c1" providerId="ADAL" clId="{0EAC6AD1-CA22-4378-BD6E-4ABEA08F7DE9}" dt="2025-09-16T14:13:06.655" v="2458" actId="47"/>
        <pc:sldMasterMkLst>
          <pc:docMk/>
          <pc:sldMasterMk cId="1826436017" sldId="2147483821"/>
        </pc:sldMasterMkLst>
        <pc:sldLayoutChg chg="del">
          <pc:chgData name="Walkey, Helen C" userId="80814b1d-42a1-48c1-84aa-efb7524552c1" providerId="ADAL" clId="{0EAC6AD1-CA22-4378-BD6E-4ABEA08F7DE9}" dt="2025-09-16T14:13:06.655" v="2458" actId="47"/>
          <pc:sldLayoutMkLst>
            <pc:docMk/>
            <pc:sldMasterMk cId="1826436017" sldId="2147483821"/>
            <pc:sldLayoutMk cId="2502812595" sldId="2147483746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4278976447" sldId="2147483820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4161451711" sldId="2147483822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1470177075" sldId="2147483823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676775603" sldId="2147483824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294689545" sldId="2147483825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3924141527" sldId="2147483826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1489972108" sldId="2147483827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1677548546" sldId="2147483828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3806736514" sldId="2147483829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335651217" sldId="2147483830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1900492689" sldId="2147483831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3481535009" sldId="2147483832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1326307344" sldId="2147483833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129025035" sldId="2147483834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1296224523" sldId="2147483835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3739844036" sldId="2147483836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3058546324" sldId="2147483838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340042753" sldId="2147483839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3412857278" sldId="2147483840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1743934847" sldId="2147483841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712215315" sldId="2147483842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3981856557" sldId="2147483843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3529915107" sldId="2147483844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2967555809" sldId="2147483845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3400478027" sldId="2147483846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2684506906" sldId="2147483848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909797220" sldId="2147483849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3220692231" sldId="2147483850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2237962491" sldId="2147483851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3608869444" sldId="2147483852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3138043111" sldId="2147483853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2270260420" sldId="2147483854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4259649142" sldId="2147483855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402389764" sldId="2147483856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4214893130" sldId="2147483857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2324096127" sldId="2147483858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1892093794" sldId="2147483859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3509994153" sldId="2147483860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1327141880" sldId="2147483861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1696547683" sldId="2147483862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143588002" sldId="2147483863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1337725563" sldId="2147483864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2722762627" sldId="2147483865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1091524917" sldId="2147483866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3165841865" sldId="2147483867"/>
          </pc:sldLayoutMkLst>
        </pc:sldLayoutChg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826436017" sldId="2147483821"/>
            <pc:sldLayoutMk cId="1287693889" sldId="2147483868"/>
          </pc:sldLayoutMkLst>
        </pc:sldLayoutChg>
      </pc:sldMasterChg>
      <pc:sldMasterChg chg="replId modSldLayout">
        <pc:chgData name="Walkey, Helen C" userId="80814b1d-42a1-48c1-84aa-efb7524552c1" providerId="ADAL" clId="{0EAC6AD1-CA22-4378-BD6E-4ABEA08F7DE9}" dt="2025-09-16T13:44:53.508" v="1580" actId="27028"/>
        <pc:sldMasterMkLst>
          <pc:docMk/>
          <pc:sldMasterMk cId="1640387282" sldId="2147483837"/>
        </pc:sldMasterMkLst>
        <pc:sldLayoutChg chg="replI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640387282" sldId="2147483837"/>
            <pc:sldLayoutMk cId="2422388771" sldId="2147483847"/>
          </pc:sldLayoutMkLst>
        </pc:sldLayoutChg>
      </pc:sldMasterChg>
      <pc:sldMasterChg chg="add addSldLayout delSldLayout">
        <pc:chgData name="Walkey, Helen C" userId="80814b1d-42a1-48c1-84aa-efb7524552c1" providerId="ADAL" clId="{0EAC6AD1-CA22-4378-BD6E-4ABEA08F7DE9}" dt="2025-09-16T13:45:05.462" v="1583" actId="47"/>
        <pc:sldMasterMkLst>
          <pc:docMk/>
          <pc:sldMasterMk cId="1145082161" sldId="2147483870"/>
        </pc:sldMasterMkLst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62882915" sldId="2147483649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433033340" sldId="2147483656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4079999131" sldId="2147483657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960433404" sldId="2147483665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4250105972" sldId="2147483670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148999050" sldId="2147483671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216125896" sldId="2147483672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3000926829" sldId="2147483673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761819100" sldId="2147483674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497264879" sldId="2147483679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606689727" sldId="2147483680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658548261" sldId="2147483707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11696665" sldId="2147483708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408184500" sldId="2147483709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595170055" sldId="2147483710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161441509" sldId="2147483715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198143583" sldId="2147483716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472393501" sldId="2147483725"/>
          </pc:sldLayoutMkLst>
        </pc:sldLayoutChg>
        <pc:sldLayoutChg chg="add del">
          <pc:chgData name="Walkey, Helen C" userId="80814b1d-42a1-48c1-84aa-efb7524552c1" providerId="ADAL" clId="{0EAC6AD1-CA22-4378-BD6E-4ABEA08F7DE9}" dt="2025-09-16T13:45:05.462" v="1583" actId="47"/>
          <pc:sldLayoutMkLst>
            <pc:docMk/>
            <pc:sldMasterMk cId="1145082161" sldId="2147483870"/>
            <pc:sldLayoutMk cId="954532562" sldId="2147483729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402084810" sldId="2147483871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95800530" sldId="2147483872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3961220234" sldId="2147483873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4034832032" sldId="2147483874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751618283" sldId="2147483875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526727428" sldId="2147483876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33174669" sldId="2147483877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4205404329" sldId="2147483878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218463841" sldId="2147483879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685261070" sldId="2147483880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090358580" sldId="2147483881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020195970" sldId="2147483882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180747767" sldId="2147483883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3884756086" sldId="2147483884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68663662" sldId="2147483885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536248034" sldId="2147483886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037066738" sldId="2147483887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160980370" sldId="2147483888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814231540" sldId="2147483889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4039344805" sldId="2147483890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324475397" sldId="2147483891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3518019243" sldId="2147483892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467749574" sldId="2147483893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673696074" sldId="2147483894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949257883" sldId="2147483895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886803618" sldId="2147483896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3673995235" sldId="2147483897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910033309" sldId="2147483898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939635899" sldId="2147483899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206395976" sldId="2147483900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773322227" sldId="2147483901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465065361" sldId="2147483902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293569060" sldId="2147483903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3863226118" sldId="2147483904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200704966" sldId="2147483905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3188784684" sldId="2147483906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041354154" sldId="2147483907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339553058" sldId="2147483908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3640183430" sldId="2147483909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974509294" sldId="2147483910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785877609" sldId="2147483911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4240842164" sldId="2147483912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3782778189" sldId="2147483913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3306752833" sldId="2147483914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3115991555" sldId="2147483915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859685012" sldId="2147483916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711818251" sldId="2147483917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462534463" sldId="2147483918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437015067" sldId="2147483919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258909866" sldId="2147483920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1964464979" sldId="2147483921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3757168227" sldId="2147483922"/>
          </pc:sldLayoutMkLst>
        </pc:sldLayoutChg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648"/>
            <pc:sldLayoutMk cId="4188112911" sldId="2147483923"/>
          </pc:sldLayoutMkLst>
        </pc:sldLayoutChg>
      </pc:sldMasterChg>
      <pc:sldMasterChg chg="add addSldLayout">
        <pc:chgData name="Walkey, Helen C" userId="80814b1d-42a1-48c1-84aa-efb7524552c1" providerId="ADAL" clId="{0EAC6AD1-CA22-4378-BD6E-4ABEA08F7DE9}" dt="2025-09-16T13:44:53.508" v="1580" actId="27028"/>
        <pc:sldMasterMkLst>
          <pc:docMk/>
          <pc:sldMasterMk cId="1145082161" sldId="2147483924"/>
        </pc:sldMasterMkLst>
        <pc:sldLayoutChg chg="add">
          <pc:chgData name="Walkey, Helen C" userId="80814b1d-42a1-48c1-84aa-efb7524552c1" providerId="ADAL" clId="{0EAC6AD1-CA22-4378-BD6E-4ABEA08F7DE9}" dt="2025-09-16T13:44:53.508" v="1580" actId="27028"/>
          <pc:sldLayoutMkLst>
            <pc:docMk/>
            <pc:sldMasterMk cId="1145082161" sldId="2147483727"/>
            <pc:sldLayoutMk cId="2090358580" sldId="2147483925"/>
          </pc:sldLayoutMkLst>
        </pc:sldLayoutChg>
      </pc:sldMasterChg>
    </pc:docChg>
  </pc:docChgLst>
  <pc:docChgLst>
    <pc:chgData name="Whitaker, Charlotte J" userId="12271fd6-7136-49fb-a67d-d53ef9d2df56" providerId="ADAL" clId="{C3EB2F81-B34B-4127-AF7F-35642234D4DC}"/>
    <pc:docChg chg="undo custSel addSld delSld modSld modMainMaster">
      <pc:chgData name="Whitaker, Charlotte J" userId="12271fd6-7136-49fb-a67d-d53ef9d2df56" providerId="ADAL" clId="{C3EB2F81-B34B-4127-AF7F-35642234D4DC}" dt="2025-09-16T14:35:58.212" v="166" actId="207"/>
      <pc:docMkLst>
        <pc:docMk/>
      </pc:docMkLst>
      <pc:sldChg chg="delSp modSp mod">
        <pc:chgData name="Whitaker, Charlotte J" userId="12271fd6-7136-49fb-a67d-d53ef9d2df56" providerId="ADAL" clId="{C3EB2F81-B34B-4127-AF7F-35642234D4DC}" dt="2025-09-16T13:51:22.177" v="141" actId="478"/>
        <pc:sldMkLst>
          <pc:docMk/>
          <pc:sldMk cId="555792754" sldId="357"/>
        </pc:sldMkLst>
        <pc:spChg chg="mod">
          <ac:chgData name="Whitaker, Charlotte J" userId="12271fd6-7136-49fb-a67d-d53ef9d2df56" providerId="ADAL" clId="{C3EB2F81-B34B-4127-AF7F-35642234D4DC}" dt="2025-09-16T13:48:13.773" v="134" actId="207"/>
          <ac:spMkLst>
            <pc:docMk/>
            <pc:sldMk cId="555792754" sldId="357"/>
            <ac:spMk id="4" creationId="{9E711427-2822-DE00-13C5-9BA07E894778}"/>
          </ac:spMkLst>
        </pc:spChg>
        <pc:spChg chg="del">
          <ac:chgData name="Whitaker, Charlotte J" userId="12271fd6-7136-49fb-a67d-d53ef9d2df56" providerId="ADAL" clId="{C3EB2F81-B34B-4127-AF7F-35642234D4DC}" dt="2025-09-16T13:51:21.628" v="140" actId="478"/>
          <ac:spMkLst>
            <pc:docMk/>
            <pc:sldMk cId="555792754" sldId="357"/>
            <ac:spMk id="6" creationId="{259F62B3-0053-B38A-0E5E-2C251AABDA8B}"/>
          </ac:spMkLst>
        </pc:spChg>
        <pc:cxnChg chg="del">
          <ac:chgData name="Whitaker, Charlotte J" userId="12271fd6-7136-49fb-a67d-d53ef9d2df56" providerId="ADAL" clId="{C3EB2F81-B34B-4127-AF7F-35642234D4DC}" dt="2025-09-16T13:51:22.177" v="141" actId="478"/>
          <ac:cxnSpMkLst>
            <pc:docMk/>
            <pc:sldMk cId="555792754" sldId="357"/>
            <ac:cxnSpMk id="5" creationId="{12962E9A-7D77-5960-71A9-F681540A68F1}"/>
          </ac:cxnSpMkLst>
        </pc:cxnChg>
      </pc:sldChg>
      <pc:sldChg chg="delSp modSp mod">
        <pc:chgData name="Whitaker, Charlotte J" userId="12271fd6-7136-49fb-a67d-d53ef9d2df56" providerId="ADAL" clId="{C3EB2F81-B34B-4127-AF7F-35642234D4DC}" dt="2025-09-16T13:51:01.560" v="139" actId="478"/>
        <pc:sldMkLst>
          <pc:docMk/>
          <pc:sldMk cId="2673684539" sldId="360"/>
        </pc:sldMkLst>
        <pc:spChg chg="del">
          <ac:chgData name="Whitaker, Charlotte J" userId="12271fd6-7136-49fb-a67d-d53ef9d2df56" providerId="ADAL" clId="{C3EB2F81-B34B-4127-AF7F-35642234D4DC}" dt="2025-09-16T13:51:00.251" v="138" actId="478"/>
          <ac:spMkLst>
            <pc:docMk/>
            <pc:sldMk cId="2673684539" sldId="360"/>
            <ac:spMk id="6" creationId="{259F62B3-0053-B38A-0E5E-2C251AABDA8B}"/>
          </ac:spMkLst>
        </pc:spChg>
        <pc:spChg chg="mod">
          <ac:chgData name="Whitaker, Charlotte J" userId="12271fd6-7136-49fb-a67d-d53ef9d2df56" providerId="ADAL" clId="{C3EB2F81-B34B-4127-AF7F-35642234D4DC}" dt="2025-09-16T13:48:21.114" v="135" actId="207"/>
          <ac:spMkLst>
            <pc:docMk/>
            <pc:sldMk cId="2673684539" sldId="360"/>
            <ac:spMk id="7" creationId="{90069DD0-C5DE-A3CC-B7F4-3C2560159DA7}"/>
          </ac:spMkLst>
        </pc:spChg>
        <pc:cxnChg chg="del">
          <ac:chgData name="Whitaker, Charlotte J" userId="12271fd6-7136-49fb-a67d-d53ef9d2df56" providerId="ADAL" clId="{C3EB2F81-B34B-4127-AF7F-35642234D4DC}" dt="2025-09-16T13:51:01.560" v="139" actId="478"/>
          <ac:cxnSpMkLst>
            <pc:docMk/>
            <pc:sldMk cId="2673684539" sldId="360"/>
            <ac:cxnSpMk id="5" creationId="{12962E9A-7D77-5960-71A9-F681540A68F1}"/>
          </ac:cxnSpMkLst>
        </pc:cxnChg>
      </pc:sldChg>
      <pc:sldChg chg="modSp mod">
        <pc:chgData name="Whitaker, Charlotte J" userId="12271fd6-7136-49fb-a67d-d53ef9d2df56" providerId="ADAL" clId="{C3EB2F81-B34B-4127-AF7F-35642234D4DC}" dt="2025-09-16T13:48:07.944" v="133" actId="207"/>
        <pc:sldMkLst>
          <pc:docMk/>
          <pc:sldMk cId="768238403" sldId="362"/>
        </pc:sldMkLst>
        <pc:spChg chg="mod">
          <ac:chgData name="Whitaker, Charlotte J" userId="12271fd6-7136-49fb-a67d-d53ef9d2df56" providerId="ADAL" clId="{C3EB2F81-B34B-4127-AF7F-35642234D4DC}" dt="2025-09-16T13:48:07.944" v="133" actId="207"/>
          <ac:spMkLst>
            <pc:docMk/>
            <pc:sldMk cId="768238403" sldId="362"/>
            <ac:spMk id="4" creationId="{EC50ADAA-767D-F1D1-7A72-C7186F718168}"/>
          </ac:spMkLst>
        </pc:spChg>
      </pc:sldChg>
      <pc:sldChg chg="modSp mod">
        <pc:chgData name="Whitaker, Charlotte J" userId="12271fd6-7136-49fb-a67d-d53ef9d2df56" providerId="ADAL" clId="{C3EB2F81-B34B-4127-AF7F-35642234D4DC}" dt="2025-09-16T14:21:55.584" v="164" actId="207"/>
        <pc:sldMkLst>
          <pc:docMk/>
          <pc:sldMk cId="4004973723" sldId="377"/>
        </pc:sldMkLst>
        <pc:spChg chg="mod">
          <ac:chgData name="Whitaker, Charlotte J" userId="12271fd6-7136-49fb-a67d-d53ef9d2df56" providerId="ADAL" clId="{C3EB2F81-B34B-4127-AF7F-35642234D4DC}" dt="2025-09-16T13:52:40.776" v="147" actId="207"/>
          <ac:spMkLst>
            <pc:docMk/>
            <pc:sldMk cId="4004973723" sldId="377"/>
            <ac:spMk id="2" creationId="{D281C035-A000-A83C-0ED7-65909200618E}"/>
          </ac:spMkLst>
        </pc:spChg>
        <pc:spChg chg="mod">
          <ac:chgData name="Whitaker, Charlotte J" userId="12271fd6-7136-49fb-a67d-d53ef9d2df56" providerId="ADAL" clId="{C3EB2F81-B34B-4127-AF7F-35642234D4DC}" dt="2025-09-16T14:21:55.584" v="164" actId="207"/>
          <ac:spMkLst>
            <pc:docMk/>
            <pc:sldMk cId="4004973723" sldId="377"/>
            <ac:spMk id="3" creationId="{B0610A13-548B-888E-000D-8647AEB30C61}"/>
          </ac:spMkLst>
        </pc:spChg>
      </pc:sldChg>
      <pc:sldChg chg="modSp mod">
        <pc:chgData name="Whitaker, Charlotte J" userId="12271fd6-7136-49fb-a67d-d53ef9d2df56" providerId="ADAL" clId="{C3EB2F81-B34B-4127-AF7F-35642234D4DC}" dt="2025-09-16T13:52:20.944" v="145" actId="207"/>
        <pc:sldMkLst>
          <pc:docMk/>
          <pc:sldMk cId="291402038" sldId="378"/>
        </pc:sldMkLst>
        <pc:spChg chg="mod">
          <ac:chgData name="Whitaker, Charlotte J" userId="12271fd6-7136-49fb-a67d-d53ef9d2df56" providerId="ADAL" clId="{C3EB2F81-B34B-4127-AF7F-35642234D4DC}" dt="2025-09-16T13:52:20.944" v="145" actId="207"/>
          <ac:spMkLst>
            <pc:docMk/>
            <pc:sldMk cId="291402038" sldId="378"/>
            <ac:spMk id="2" creationId="{72ADAE6B-DF74-AD61-BC3A-7324E8B7CAD9}"/>
          </ac:spMkLst>
        </pc:spChg>
        <pc:spChg chg="mod">
          <ac:chgData name="Whitaker, Charlotte J" userId="12271fd6-7136-49fb-a67d-d53ef9d2df56" providerId="ADAL" clId="{C3EB2F81-B34B-4127-AF7F-35642234D4DC}" dt="2025-09-16T13:48:45.684" v="136" actId="207"/>
          <ac:spMkLst>
            <pc:docMk/>
            <pc:sldMk cId="291402038" sldId="378"/>
            <ac:spMk id="3" creationId="{3865C880-0309-0D8E-1AB2-E0CD29BC0D5B}"/>
          </ac:spMkLst>
        </pc:spChg>
      </pc:sldChg>
      <pc:sldChg chg="modSp mod">
        <pc:chgData name="Whitaker, Charlotte J" userId="12271fd6-7136-49fb-a67d-d53ef9d2df56" providerId="ADAL" clId="{C3EB2F81-B34B-4127-AF7F-35642234D4DC}" dt="2025-09-16T14:21:45.025" v="162" actId="207"/>
        <pc:sldMkLst>
          <pc:docMk/>
          <pc:sldMk cId="1058410600" sldId="379"/>
        </pc:sldMkLst>
        <pc:spChg chg="mod">
          <ac:chgData name="Whitaker, Charlotte J" userId="12271fd6-7136-49fb-a67d-d53ef9d2df56" providerId="ADAL" clId="{C3EB2F81-B34B-4127-AF7F-35642234D4DC}" dt="2025-09-16T13:52:08.488" v="143" actId="207"/>
          <ac:spMkLst>
            <pc:docMk/>
            <pc:sldMk cId="1058410600" sldId="379"/>
            <ac:spMk id="2" creationId="{643D2C77-B39C-B5A2-7E26-846A0F8AC9A5}"/>
          </ac:spMkLst>
        </pc:spChg>
        <pc:spChg chg="mod">
          <ac:chgData name="Whitaker, Charlotte J" userId="12271fd6-7136-49fb-a67d-d53ef9d2df56" providerId="ADAL" clId="{C3EB2F81-B34B-4127-AF7F-35642234D4DC}" dt="2025-09-16T14:21:45.025" v="162" actId="207"/>
          <ac:spMkLst>
            <pc:docMk/>
            <pc:sldMk cId="1058410600" sldId="379"/>
            <ac:spMk id="3" creationId="{3975CD66-DEFD-3FB7-6F88-74E3A87BADE7}"/>
          </ac:spMkLst>
        </pc:spChg>
      </pc:sldChg>
      <pc:sldChg chg="modSp mod">
        <pc:chgData name="Whitaker, Charlotte J" userId="12271fd6-7136-49fb-a67d-d53ef9d2df56" providerId="ADAL" clId="{C3EB2F81-B34B-4127-AF7F-35642234D4DC}" dt="2025-09-16T14:22:01.131" v="165" actId="207"/>
        <pc:sldMkLst>
          <pc:docMk/>
          <pc:sldMk cId="754193570" sldId="380"/>
        </pc:sldMkLst>
        <pc:spChg chg="mod">
          <ac:chgData name="Whitaker, Charlotte J" userId="12271fd6-7136-49fb-a67d-d53ef9d2df56" providerId="ADAL" clId="{C3EB2F81-B34B-4127-AF7F-35642234D4DC}" dt="2025-09-16T13:52:55.401" v="149" actId="207"/>
          <ac:spMkLst>
            <pc:docMk/>
            <pc:sldMk cId="754193570" sldId="380"/>
            <ac:spMk id="2" creationId="{CE1D52AF-5262-1076-FF85-5C93014E2E64}"/>
          </ac:spMkLst>
        </pc:spChg>
        <pc:spChg chg="mod">
          <ac:chgData name="Whitaker, Charlotte J" userId="12271fd6-7136-49fb-a67d-d53ef9d2df56" providerId="ADAL" clId="{C3EB2F81-B34B-4127-AF7F-35642234D4DC}" dt="2025-09-16T14:22:01.131" v="165" actId="207"/>
          <ac:spMkLst>
            <pc:docMk/>
            <pc:sldMk cId="754193570" sldId="380"/>
            <ac:spMk id="3" creationId="{89C866C7-FC40-06FB-BB3F-78D2E9B9BADB}"/>
          </ac:spMkLst>
        </pc:spChg>
      </pc:sldChg>
      <pc:sldChg chg="modSp add del mod">
        <pc:chgData name="Whitaker, Charlotte J" userId="12271fd6-7136-49fb-a67d-d53ef9d2df56" providerId="ADAL" clId="{C3EB2F81-B34B-4127-AF7F-35642234D4DC}" dt="2025-09-16T14:35:58.212" v="166" actId="207"/>
        <pc:sldMkLst>
          <pc:docMk/>
          <pc:sldMk cId="4141615003" sldId="381"/>
        </pc:sldMkLst>
        <pc:spChg chg="mod">
          <ac:chgData name="Whitaker, Charlotte J" userId="12271fd6-7136-49fb-a67d-d53ef9d2df56" providerId="ADAL" clId="{C3EB2F81-B34B-4127-AF7F-35642234D4DC}" dt="2025-09-16T13:41:10.775" v="120" actId="404"/>
          <ac:spMkLst>
            <pc:docMk/>
            <pc:sldMk cId="4141615003" sldId="381"/>
            <ac:spMk id="2" creationId="{FD22D856-5BD3-D9DA-0F0B-E37F292E2BF4}"/>
          </ac:spMkLst>
        </pc:spChg>
        <pc:spChg chg="mod">
          <ac:chgData name="Whitaker, Charlotte J" userId="12271fd6-7136-49fb-a67d-d53ef9d2df56" providerId="ADAL" clId="{C3EB2F81-B34B-4127-AF7F-35642234D4DC}" dt="2025-09-16T13:35:14.592" v="92" actId="2711"/>
          <ac:spMkLst>
            <pc:docMk/>
            <pc:sldMk cId="4141615003" sldId="381"/>
            <ac:spMk id="5" creationId="{667839F6-0234-25F2-6B52-7572DA26F593}"/>
          </ac:spMkLst>
        </pc:spChg>
        <pc:spChg chg="mod">
          <ac:chgData name="Whitaker, Charlotte J" userId="12271fd6-7136-49fb-a67d-d53ef9d2df56" providerId="ADAL" clId="{C3EB2F81-B34B-4127-AF7F-35642234D4DC}" dt="2025-09-16T13:37:26.900" v="105" actId="207"/>
          <ac:spMkLst>
            <pc:docMk/>
            <pc:sldMk cId="4141615003" sldId="381"/>
            <ac:spMk id="20" creationId="{9C31B7D1-CB7E-AF44-B08C-319D57D41C59}"/>
          </ac:spMkLst>
        </pc:spChg>
        <pc:spChg chg="mod">
          <ac:chgData name="Whitaker, Charlotte J" userId="12271fd6-7136-49fb-a67d-d53ef9d2df56" providerId="ADAL" clId="{C3EB2F81-B34B-4127-AF7F-35642234D4DC}" dt="2025-09-16T13:38:17.885" v="109" actId="207"/>
          <ac:spMkLst>
            <pc:docMk/>
            <pc:sldMk cId="4141615003" sldId="381"/>
            <ac:spMk id="21" creationId="{C746CE2C-A1A2-4111-997F-77D0545EADBE}"/>
          </ac:spMkLst>
        </pc:spChg>
        <pc:spChg chg="mod">
          <ac:chgData name="Whitaker, Charlotte J" userId="12271fd6-7136-49fb-a67d-d53ef9d2df56" providerId="ADAL" clId="{C3EB2F81-B34B-4127-AF7F-35642234D4DC}" dt="2025-09-16T14:35:58.212" v="166" actId="207"/>
          <ac:spMkLst>
            <pc:docMk/>
            <pc:sldMk cId="4141615003" sldId="381"/>
            <ac:spMk id="22" creationId="{27093D97-7BAB-0B3A-88EC-010D9F01EA50}"/>
          </ac:spMkLst>
        </pc:spChg>
        <pc:spChg chg="mod">
          <ac:chgData name="Whitaker, Charlotte J" userId="12271fd6-7136-49fb-a67d-d53ef9d2df56" providerId="ADAL" clId="{C3EB2F81-B34B-4127-AF7F-35642234D4DC}" dt="2025-09-16T13:37:37.275" v="106" actId="207"/>
          <ac:spMkLst>
            <pc:docMk/>
            <pc:sldMk cId="4141615003" sldId="381"/>
            <ac:spMk id="23" creationId="{5F75B107-C730-9EDD-822A-5BF6A5ADB213}"/>
          </ac:spMkLst>
        </pc:spChg>
        <pc:spChg chg="mod">
          <ac:chgData name="Whitaker, Charlotte J" userId="12271fd6-7136-49fb-a67d-d53ef9d2df56" providerId="ADAL" clId="{C3EB2F81-B34B-4127-AF7F-35642234D4DC}" dt="2025-09-16T13:38:41.699" v="111" actId="207"/>
          <ac:spMkLst>
            <pc:docMk/>
            <pc:sldMk cId="4141615003" sldId="381"/>
            <ac:spMk id="24" creationId="{8F78B22F-DF66-F50D-86B1-1FA3F916C85B}"/>
          </ac:spMkLst>
        </pc:spChg>
        <pc:spChg chg="mod">
          <ac:chgData name="Whitaker, Charlotte J" userId="12271fd6-7136-49fb-a67d-d53ef9d2df56" providerId="ADAL" clId="{C3EB2F81-B34B-4127-AF7F-35642234D4DC}" dt="2025-09-16T14:35:58.212" v="166" actId="207"/>
          <ac:spMkLst>
            <pc:docMk/>
            <pc:sldMk cId="4141615003" sldId="381"/>
            <ac:spMk id="25" creationId="{43B0D5D4-B69C-400E-9DD6-E3F1C1C82639}"/>
          </ac:spMkLst>
        </pc:spChg>
        <pc:spChg chg="mod">
          <ac:chgData name="Whitaker, Charlotte J" userId="12271fd6-7136-49fb-a67d-d53ef9d2df56" providerId="ADAL" clId="{C3EB2F81-B34B-4127-AF7F-35642234D4DC}" dt="2025-09-16T13:37:37.275" v="106" actId="207"/>
          <ac:spMkLst>
            <pc:docMk/>
            <pc:sldMk cId="4141615003" sldId="381"/>
            <ac:spMk id="26" creationId="{72EEE986-30CB-5A91-032F-CACAFFDB6D25}"/>
          </ac:spMkLst>
        </pc:spChg>
        <pc:spChg chg="mod">
          <ac:chgData name="Whitaker, Charlotte J" userId="12271fd6-7136-49fb-a67d-d53ef9d2df56" providerId="ADAL" clId="{C3EB2F81-B34B-4127-AF7F-35642234D4DC}" dt="2025-09-16T13:38:47.638" v="112" actId="207"/>
          <ac:spMkLst>
            <pc:docMk/>
            <pc:sldMk cId="4141615003" sldId="381"/>
            <ac:spMk id="27" creationId="{0F45AC1A-30F8-894E-0A1B-DFC4DBDDD340}"/>
          </ac:spMkLst>
        </pc:spChg>
        <pc:spChg chg="mod">
          <ac:chgData name="Whitaker, Charlotte J" userId="12271fd6-7136-49fb-a67d-d53ef9d2df56" providerId="ADAL" clId="{C3EB2F81-B34B-4127-AF7F-35642234D4DC}" dt="2025-09-16T14:35:58.212" v="166" actId="207"/>
          <ac:spMkLst>
            <pc:docMk/>
            <pc:sldMk cId="4141615003" sldId="381"/>
            <ac:spMk id="28" creationId="{8DCC6F69-DE46-338A-9E5D-EAE0582CA955}"/>
          </ac:spMkLst>
        </pc:spChg>
        <pc:spChg chg="mod">
          <ac:chgData name="Whitaker, Charlotte J" userId="12271fd6-7136-49fb-a67d-d53ef9d2df56" providerId="ADAL" clId="{C3EB2F81-B34B-4127-AF7F-35642234D4DC}" dt="2025-09-16T13:37:37.275" v="106" actId="207"/>
          <ac:spMkLst>
            <pc:docMk/>
            <pc:sldMk cId="4141615003" sldId="381"/>
            <ac:spMk id="29" creationId="{C2857F52-D3AA-27CC-29BD-4402722C2FA7}"/>
          </ac:spMkLst>
        </pc:spChg>
        <pc:spChg chg="mod">
          <ac:chgData name="Whitaker, Charlotte J" userId="12271fd6-7136-49fb-a67d-d53ef9d2df56" providerId="ADAL" clId="{C3EB2F81-B34B-4127-AF7F-35642234D4DC}" dt="2025-09-16T13:38:47.638" v="112" actId="207"/>
          <ac:spMkLst>
            <pc:docMk/>
            <pc:sldMk cId="4141615003" sldId="381"/>
            <ac:spMk id="30" creationId="{86D6603C-6A4B-900C-33C5-7A3E143A8EB8}"/>
          </ac:spMkLst>
        </pc:spChg>
        <pc:spChg chg="mod">
          <ac:chgData name="Whitaker, Charlotte J" userId="12271fd6-7136-49fb-a67d-d53ef9d2df56" providerId="ADAL" clId="{C3EB2F81-B34B-4127-AF7F-35642234D4DC}" dt="2025-09-16T14:35:58.212" v="166" actId="207"/>
          <ac:spMkLst>
            <pc:docMk/>
            <pc:sldMk cId="4141615003" sldId="381"/>
            <ac:spMk id="31" creationId="{DA9612EF-E852-E7C7-F8FC-90A5C88FF512}"/>
          </ac:spMkLst>
        </pc:spChg>
        <pc:spChg chg="mod">
          <ac:chgData name="Whitaker, Charlotte J" userId="12271fd6-7136-49fb-a67d-d53ef9d2df56" providerId="ADAL" clId="{C3EB2F81-B34B-4127-AF7F-35642234D4DC}" dt="2025-09-16T13:37:37.275" v="106" actId="207"/>
          <ac:spMkLst>
            <pc:docMk/>
            <pc:sldMk cId="4141615003" sldId="381"/>
            <ac:spMk id="32" creationId="{B091F96C-A7CA-E08B-281B-FC6502797F8D}"/>
          </ac:spMkLst>
        </pc:spChg>
        <pc:spChg chg="mod">
          <ac:chgData name="Whitaker, Charlotte J" userId="12271fd6-7136-49fb-a67d-d53ef9d2df56" providerId="ADAL" clId="{C3EB2F81-B34B-4127-AF7F-35642234D4DC}" dt="2025-09-16T13:38:47.638" v="112" actId="207"/>
          <ac:spMkLst>
            <pc:docMk/>
            <pc:sldMk cId="4141615003" sldId="381"/>
            <ac:spMk id="33" creationId="{295CE5D4-6814-F529-BAC5-5F746EA6CDEC}"/>
          </ac:spMkLst>
        </pc:spChg>
        <pc:spChg chg="mod">
          <ac:chgData name="Whitaker, Charlotte J" userId="12271fd6-7136-49fb-a67d-d53ef9d2df56" providerId="ADAL" clId="{C3EB2F81-B34B-4127-AF7F-35642234D4DC}" dt="2025-09-16T14:35:58.212" v="166" actId="207"/>
          <ac:spMkLst>
            <pc:docMk/>
            <pc:sldMk cId="4141615003" sldId="381"/>
            <ac:spMk id="34" creationId="{B9EA0861-7FB1-DACD-2B68-1C2BABAF7B4F}"/>
          </ac:spMkLst>
        </pc:spChg>
        <pc:spChg chg="mod">
          <ac:chgData name="Whitaker, Charlotte J" userId="12271fd6-7136-49fb-a67d-d53ef9d2df56" providerId="ADAL" clId="{C3EB2F81-B34B-4127-AF7F-35642234D4DC}" dt="2025-09-16T13:37:37.275" v="106" actId="207"/>
          <ac:spMkLst>
            <pc:docMk/>
            <pc:sldMk cId="4141615003" sldId="381"/>
            <ac:spMk id="35" creationId="{1B919075-E034-23B0-3298-318B42F8E944}"/>
          </ac:spMkLst>
        </pc:spChg>
        <pc:spChg chg="mod">
          <ac:chgData name="Whitaker, Charlotte J" userId="12271fd6-7136-49fb-a67d-d53ef9d2df56" providerId="ADAL" clId="{C3EB2F81-B34B-4127-AF7F-35642234D4DC}" dt="2025-09-16T13:38:47.638" v="112" actId="207"/>
          <ac:spMkLst>
            <pc:docMk/>
            <pc:sldMk cId="4141615003" sldId="381"/>
            <ac:spMk id="36" creationId="{FE88F088-30CE-C3CF-83A8-EAA97977232A}"/>
          </ac:spMkLst>
        </pc:spChg>
      </pc:sldChg>
      <pc:sldChg chg="addSp delSp modSp add mod">
        <pc:chgData name="Whitaker, Charlotte J" userId="12271fd6-7136-49fb-a67d-d53ef9d2df56" providerId="ADAL" clId="{C3EB2F81-B34B-4127-AF7F-35642234D4DC}" dt="2025-09-16T14:15:17.465" v="153" actId="207"/>
        <pc:sldMkLst>
          <pc:docMk/>
          <pc:sldMk cId="1094343268" sldId="399"/>
        </pc:sldMkLst>
        <pc:spChg chg="mod">
          <ac:chgData name="Whitaker, Charlotte J" userId="12271fd6-7136-49fb-a67d-d53ef9d2df56" providerId="ADAL" clId="{C3EB2F81-B34B-4127-AF7F-35642234D4DC}" dt="2025-09-16T13:41:05.425" v="119" actId="207"/>
          <ac:spMkLst>
            <pc:docMk/>
            <pc:sldMk cId="1094343268" sldId="399"/>
            <ac:spMk id="2" creationId="{A9C2BE24-9838-E4B0-D6AD-C5A823833599}"/>
          </ac:spMkLst>
        </pc:spChg>
        <pc:spChg chg="del mod">
          <ac:chgData name="Whitaker, Charlotte J" userId="12271fd6-7136-49fb-a67d-d53ef9d2df56" providerId="ADAL" clId="{C3EB2F81-B34B-4127-AF7F-35642234D4DC}" dt="2025-09-16T14:15:14.816" v="151" actId="478"/>
          <ac:spMkLst>
            <pc:docMk/>
            <pc:sldMk cId="1094343268" sldId="399"/>
            <ac:spMk id="6" creationId="{E2D7023E-9D6E-141B-26A9-131278E10037}"/>
          </ac:spMkLst>
        </pc:spChg>
        <pc:spChg chg="add mod">
          <ac:chgData name="Whitaker, Charlotte J" userId="12271fd6-7136-49fb-a67d-d53ef9d2df56" providerId="ADAL" clId="{C3EB2F81-B34B-4127-AF7F-35642234D4DC}" dt="2025-09-16T14:15:17.465" v="153" actId="207"/>
          <ac:spMkLst>
            <pc:docMk/>
            <pc:sldMk cId="1094343268" sldId="399"/>
            <ac:spMk id="7" creationId="{30FD8DAA-F003-F877-2D1C-D9267A253EEF}"/>
          </ac:spMkLst>
        </pc:spChg>
        <pc:graphicFrameChg chg="mod">
          <ac:chgData name="Whitaker, Charlotte J" userId="12271fd6-7136-49fb-a67d-d53ef9d2df56" providerId="ADAL" clId="{C3EB2F81-B34B-4127-AF7F-35642234D4DC}" dt="2025-09-16T13:41:28.668" v="121" actId="207"/>
          <ac:graphicFrameMkLst>
            <pc:docMk/>
            <pc:sldMk cId="1094343268" sldId="399"/>
            <ac:graphicFrameMk id="14" creationId="{FC3D2745-8FDB-A344-2785-7F4544EE2872}"/>
          </ac:graphicFrameMkLst>
        </pc:graphicFrameChg>
      </pc:sldChg>
      <pc:sldChg chg="addSp delSp modSp mod">
        <pc:chgData name="Whitaker, Charlotte J" userId="12271fd6-7136-49fb-a67d-d53ef9d2df56" providerId="ADAL" clId="{C3EB2F81-B34B-4127-AF7F-35642234D4DC}" dt="2025-09-16T14:16:06.186" v="160" actId="208"/>
        <pc:sldMkLst>
          <pc:docMk/>
          <pc:sldMk cId="3644491525" sldId="411"/>
        </pc:sldMkLst>
        <pc:spChg chg="del">
          <ac:chgData name="Whitaker, Charlotte J" userId="12271fd6-7136-49fb-a67d-d53ef9d2df56" providerId="ADAL" clId="{C3EB2F81-B34B-4127-AF7F-35642234D4DC}" dt="2025-09-16T14:15:24.535" v="154" actId="478"/>
          <ac:spMkLst>
            <pc:docMk/>
            <pc:sldMk cId="3644491525" sldId="411"/>
            <ac:spMk id="5" creationId="{33447882-0AF7-4CC4-B1BD-20E1C9E6949C}"/>
          </ac:spMkLst>
        </pc:spChg>
        <pc:spChg chg="add mod">
          <ac:chgData name="Whitaker, Charlotte J" userId="12271fd6-7136-49fb-a67d-d53ef9d2df56" providerId="ADAL" clId="{C3EB2F81-B34B-4127-AF7F-35642234D4DC}" dt="2025-09-16T14:15:32.403" v="156" actId="207"/>
          <ac:spMkLst>
            <pc:docMk/>
            <pc:sldMk cId="3644491525" sldId="411"/>
            <ac:spMk id="9" creationId="{58C5DFCA-16C7-E7A4-41D6-3222041733B0}"/>
          </ac:spMkLst>
        </pc:spChg>
        <pc:graphicFrameChg chg="mod">
          <ac:chgData name="Whitaker, Charlotte J" userId="12271fd6-7136-49fb-a67d-d53ef9d2df56" providerId="ADAL" clId="{C3EB2F81-B34B-4127-AF7F-35642234D4DC}" dt="2025-09-16T14:16:06.186" v="160" actId="208"/>
          <ac:graphicFrameMkLst>
            <pc:docMk/>
            <pc:sldMk cId="3644491525" sldId="411"/>
            <ac:graphicFrameMk id="8" creationId="{BF7B3617-F385-8CF8-AB20-F2D21C8D9BDF}"/>
          </ac:graphicFrameMkLst>
        </pc:graphicFrameChg>
      </pc:sldChg>
      <pc:sldChg chg="modSp mod">
        <pc:chgData name="Whitaker, Charlotte J" userId="12271fd6-7136-49fb-a67d-d53ef9d2df56" providerId="ADAL" clId="{C3EB2F81-B34B-4127-AF7F-35642234D4DC}" dt="2025-09-16T14:21:48.458" v="163" actId="207"/>
        <pc:sldMkLst>
          <pc:docMk/>
          <pc:sldMk cId="1946287347" sldId="416"/>
        </pc:sldMkLst>
        <pc:spChg chg="mod">
          <ac:chgData name="Whitaker, Charlotte J" userId="12271fd6-7136-49fb-a67d-d53ef9d2df56" providerId="ADAL" clId="{C3EB2F81-B34B-4127-AF7F-35642234D4DC}" dt="2025-09-16T14:21:48.458" v="163" actId="207"/>
          <ac:spMkLst>
            <pc:docMk/>
            <pc:sldMk cId="1946287347" sldId="416"/>
            <ac:spMk id="2" creationId="{32578C38-52DD-71C2-E603-1499185A0CDF}"/>
          </ac:spMkLst>
        </pc:spChg>
      </pc:sldChg>
      <pc:sldMasterChg chg="modSp mod modSldLayout">
        <pc:chgData name="Whitaker, Charlotte J" userId="12271fd6-7136-49fb-a67d-d53ef9d2df56" providerId="ADAL" clId="{C3EB2F81-B34B-4127-AF7F-35642234D4DC}" dt="2025-09-16T13:50:54.355" v="137"/>
        <pc:sldMasterMkLst>
          <pc:docMk/>
          <pc:sldMasterMk cId="1826436017" sldId="2147483821"/>
        </pc:sldMasterMkLst>
        <pc:spChg chg="mod">
          <ac:chgData name="Whitaker, Charlotte J" userId="12271fd6-7136-49fb-a67d-d53ef9d2df56" providerId="ADAL" clId="{C3EB2F81-B34B-4127-AF7F-35642234D4DC}" dt="2025-09-16T13:45:56.740" v="128" actId="207"/>
          <ac:spMkLst>
            <pc:docMk/>
            <pc:sldMasterMk cId="1826436017" sldId="2147483821"/>
            <ac:spMk id="7" creationId="{D296CDD9-97E9-735B-8549-0F3AE3CCAC58}"/>
          </ac:spMkLst>
        </pc:spChg>
        <pc:sldLayoutChg chg="addSp modSp">
          <pc:chgData name="Whitaker, Charlotte J" userId="12271fd6-7136-49fb-a67d-d53ef9d2df56" providerId="ADAL" clId="{C3EB2F81-B34B-4127-AF7F-35642234D4DC}" dt="2025-09-16T13:50:54.355" v="137"/>
          <pc:sldLayoutMkLst>
            <pc:docMk/>
            <pc:sldMasterMk cId="1826436017" sldId="2147483821"/>
            <pc:sldLayoutMk cId="2023259868" sldId="2147483745"/>
          </pc:sldLayoutMkLst>
          <pc:spChg chg="mod">
            <ac:chgData name="Whitaker, Charlotte J" userId="12271fd6-7136-49fb-a67d-d53ef9d2df56" providerId="ADAL" clId="{C3EB2F81-B34B-4127-AF7F-35642234D4DC}" dt="2025-09-16T13:50:54.355" v="137"/>
            <ac:spMkLst>
              <pc:docMk/>
              <pc:sldMasterMk cId="1826436017" sldId="2147483821"/>
              <pc:sldLayoutMk cId="2023259868" sldId="2147483745"/>
              <ac:spMk id="8" creationId="{7FAA8818-EA97-9D19-9DC0-B107AB056936}"/>
            </ac:spMkLst>
          </pc:spChg>
          <pc:spChg chg="mod">
            <ac:chgData name="Whitaker, Charlotte J" userId="12271fd6-7136-49fb-a67d-d53ef9d2df56" providerId="ADAL" clId="{C3EB2F81-B34B-4127-AF7F-35642234D4DC}" dt="2025-09-16T13:50:54.355" v="137"/>
            <ac:spMkLst>
              <pc:docMk/>
              <pc:sldMasterMk cId="1826436017" sldId="2147483821"/>
              <pc:sldLayoutMk cId="2023259868" sldId="2147483745"/>
              <ac:spMk id="9" creationId="{EC2ADF4A-984F-0693-3F56-F8DE55FFA472}"/>
            </ac:spMkLst>
          </pc:spChg>
          <pc:spChg chg="mod">
            <ac:chgData name="Whitaker, Charlotte J" userId="12271fd6-7136-49fb-a67d-d53ef9d2df56" providerId="ADAL" clId="{C3EB2F81-B34B-4127-AF7F-35642234D4DC}" dt="2025-09-16T13:50:54.355" v="137"/>
            <ac:spMkLst>
              <pc:docMk/>
              <pc:sldMasterMk cId="1826436017" sldId="2147483821"/>
              <pc:sldLayoutMk cId="2023259868" sldId="2147483745"/>
              <ac:spMk id="10" creationId="{F394390D-D3C3-8506-40EC-A86BE6E2D59F}"/>
            </ac:spMkLst>
          </pc:spChg>
          <pc:grpChg chg="add mod">
            <ac:chgData name="Whitaker, Charlotte J" userId="12271fd6-7136-49fb-a67d-d53ef9d2df56" providerId="ADAL" clId="{C3EB2F81-B34B-4127-AF7F-35642234D4DC}" dt="2025-09-16T13:50:54.355" v="137"/>
            <ac:grpSpMkLst>
              <pc:docMk/>
              <pc:sldMasterMk cId="1826436017" sldId="2147483821"/>
              <pc:sldLayoutMk cId="2023259868" sldId="2147483745"/>
              <ac:grpSpMk id="7" creationId="{C264646C-EDFA-9E11-5C48-DC233D8BE7B4}"/>
            </ac:grpSpMkLst>
          </pc:grpChg>
        </pc:sldLayoutChg>
        <pc:sldLayoutChg chg="delSp modSp mod">
          <pc:chgData name="Whitaker, Charlotte J" userId="12271fd6-7136-49fb-a67d-d53ef9d2df56" providerId="ADAL" clId="{C3EB2F81-B34B-4127-AF7F-35642234D4DC}" dt="2025-09-16T13:43:44.953" v="127" actId="478"/>
          <pc:sldLayoutMkLst>
            <pc:docMk/>
            <pc:sldMasterMk cId="1826436017" sldId="2147483821"/>
            <pc:sldLayoutMk cId="486501509" sldId="2147483818"/>
          </pc:sldLayoutMkLst>
          <pc:spChg chg="mod">
            <ac:chgData name="Whitaker, Charlotte J" userId="12271fd6-7136-49fb-a67d-d53ef9d2df56" providerId="ADAL" clId="{C3EB2F81-B34B-4127-AF7F-35642234D4DC}" dt="2025-09-16T13:42:59.713" v="123" actId="207"/>
            <ac:spMkLst>
              <pc:docMk/>
              <pc:sldMasterMk cId="1826436017" sldId="2147483821"/>
              <pc:sldLayoutMk cId="486501509" sldId="2147483818"/>
              <ac:spMk id="4" creationId="{A0A580AC-029E-5150-D59F-6F6B70432FFA}"/>
            </ac:spMkLst>
          </pc:spChg>
          <pc:spChg chg="del mod">
            <ac:chgData name="Whitaker, Charlotte J" userId="12271fd6-7136-49fb-a67d-d53ef9d2df56" providerId="ADAL" clId="{C3EB2F81-B34B-4127-AF7F-35642234D4DC}" dt="2025-09-16T13:43:44.953" v="127" actId="478"/>
            <ac:spMkLst>
              <pc:docMk/>
              <pc:sldMasterMk cId="1826436017" sldId="2147483821"/>
              <pc:sldLayoutMk cId="486501509" sldId="2147483818"/>
              <ac:spMk id="5" creationId="{C772AD00-41ED-1D4B-8053-AD09A51DA5A6}"/>
            </ac:spMkLst>
          </pc:spChg>
          <pc:spChg chg="mod">
            <ac:chgData name="Whitaker, Charlotte J" userId="12271fd6-7136-49fb-a67d-d53ef9d2df56" providerId="ADAL" clId="{C3EB2F81-B34B-4127-AF7F-35642234D4DC}" dt="2025-09-16T13:43:35.797" v="125" actId="207"/>
            <ac:spMkLst>
              <pc:docMk/>
              <pc:sldMasterMk cId="1826436017" sldId="2147483821"/>
              <pc:sldLayoutMk cId="486501509" sldId="2147483818"/>
              <ac:spMk id="6" creationId="{D0845B74-E028-E24B-BE9C-E0C09F0D90A3}"/>
            </ac:spMkLst>
          </pc:spChg>
          <pc:spChg chg="mod">
            <ac:chgData name="Whitaker, Charlotte J" userId="12271fd6-7136-49fb-a67d-d53ef9d2df56" providerId="ADAL" clId="{C3EB2F81-B34B-4127-AF7F-35642234D4DC}" dt="2025-09-16T13:42:54.393" v="122" actId="207"/>
            <ac:spMkLst>
              <pc:docMk/>
              <pc:sldMasterMk cId="1826436017" sldId="2147483821"/>
              <pc:sldLayoutMk cId="486501509" sldId="2147483818"/>
              <ac:spMk id="9" creationId="{2CDEA082-0907-CF01-5133-CA54E1014AA7}"/>
            </ac:spMkLst>
          </pc:spChg>
          <pc:spChg chg="mod">
            <ac:chgData name="Whitaker, Charlotte J" userId="12271fd6-7136-49fb-a67d-d53ef9d2df56" providerId="ADAL" clId="{C3EB2F81-B34B-4127-AF7F-35642234D4DC}" dt="2025-09-16T13:43:19.079" v="124" actId="207"/>
            <ac:spMkLst>
              <pc:docMk/>
              <pc:sldMasterMk cId="1826436017" sldId="2147483821"/>
              <pc:sldLayoutMk cId="486501509" sldId="2147483818"/>
              <ac:spMk id="10" creationId="{4FB109F9-469C-74B6-457D-362A03B87D88}"/>
            </ac:spMkLst>
          </pc:spChg>
        </pc:sldLayoutChg>
        <pc:sldLayoutChg chg="modSp mod">
          <pc:chgData name="Whitaker, Charlotte J" userId="12271fd6-7136-49fb-a67d-d53ef9d2df56" providerId="ADAL" clId="{C3EB2F81-B34B-4127-AF7F-35642234D4DC}" dt="2025-09-16T13:47:24.749" v="131" actId="207"/>
          <pc:sldLayoutMkLst>
            <pc:docMk/>
            <pc:sldMasterMk cId="1826436017" sldId="2147483821"/>
            <pc:sldLayoutMk cId="3796692525" sldId="2147483819"/>
          </pc:sldLayoutMkLst>
          <pc:spChg chg="mod">
            <ac:chgData name="Whitaker, Charlotte J" userId="12271fd6-7136-49fb-a67d-d53ef9d2df56" providerId="ADAL" clId="{C3EB2F81-B34B-4127-AF7F-35642234D4DC}" dt="2025-09-16T13:47:18.025" v="130" actId="207"/>
            <ac:spMkLst>
              <pc:docMk/>
              <pc:sldMasterMk cId="1826436017" sldId="2147483821"/>
              <pc:sldLayoutMk cId="3796692525" sldId="2147483819"/>
              <ac:spMk id="12" creationId="{DD1592DF-5BE5-54BE-F599-0B64B11C70DC}"/>
            </ac:spMkLst>
          </pc:spChg>
          <pc:spChg chg="mod">
            <ac:chgData name="Whitaker, Charlotte J" userId="12271fd6-7136-49fb-a67d-d53ef9d2df56" providerId="ADAL" clId="{C3EB2F81-B34B-4127-AF7F-35642234D4DC}" dt="2025-09-16T13:47:24.749" v="131" actId="207"/>
            <ac:spMkLst>
              <pc:docMk/>
              <pc:sldMasterMk cId="1826436017" sldId="2147483821"/>
              <pc:sldLayoutMk cId="3796692525" sldId="2147483819"/>
              <ac:spMk id="13" creationId="{0CA32BCA-C4DB-0C71-2CE7-DD97126E28A0}"/>
            </ac:spMkLst>
          </pc:spChg>
          <pc:spChg chg="mod">
            <ac:chgData name="Whitaker, Charlotte J" userId="12271fd6-7136-49fb-a67d-d53ef9d2df56" providerId="ADAL" clId="{C3EB2F81-B34B-4127-AF7F-35642234D4DC}" dt="2025-09-16T13:47:11.633" v="129" actId="207"/>
            <ac:spMkLst>
              <pc:docMk/>
              <pc:sldMasterMk cId="1826436017" sldId="2147483821"/>
              <pc:sldLayoutMk cId="3796692525" sldId="2147483819"/>
              <ac:spMk id="14" creationId="{86F2EC83-F4BA-0478-2387-79872C0B73AB}"/>
            </ac:spMkLst>
          </pc:spChg>
        </pc:sldLayoutChg>
      </pc:sldMasterChg>
    </pc:docChg>
  </pc:docChgLst>
  <pc:docChgLst>
    <pc:chgData name="Walkey, Helen C" userId="S::hwalkey@ic.ac.uk::80814b1d-42a1-48c1-84aa-efb7524552c1" providerId="AD" clId="Web-{056F829B-840F-E053-A93D-6B28EC7BF4FB}"/>
    <pc:docChg chg="modSld">
      <pc:chgData name="Walkey, Helen C" userId="S::hwalkey@ic.ac.uk::80814b1d-42a1-48c1-84aa-efb7524552c1" providerId="AD" clId="Web-{056F829B-840F-E053-A93D-6B28EC7BF4FB}" dt="2025-07-11T09:41:22.707" v="28" actId="20577"/>
      <pc:docMkLst>
        <pc:docMk/>
      </pc:docMkLst>
      <pc:sldChg chg="modSp">
        <pc:chgData name="Walkey, Helen C" userId="S::hwalkey@ic.ac.uk::80814b1d-42a1-48c1-84aa-efb7524552c1" providerId="AD" clId="Web-{056F829B-840F-E053-A93D-6B28EC7BF4FB}" dt="2025-07-11T09:40:25.252" v="12" actId="20577"/>
        <pc:sldMkLst>
          <pc:docMk/>
          <pc:sldMk cId="250403662" sldId="355"/>
        </pc:sldMkLst>
      </pc:sldChg>
      <pc:sldChg chg="modSp">
        <pc:chgData name="Walkey, Helen C" userId="S::hwalkey@ic.ac.uk::80814b1d-42a1-48c1-84aa-efb7524552c1" providerId="AD" clId="Web-{056F829B-840F-E053-A93D-6B28EC7BF4FB}" dt="2025-07-11T09:40:45.643" v="15" actId="20577"/>
        <pc:sldMkLst>
          <pc:docMk/>
          <pc:sldMk cId="555792754" sldId="357"/>
        </pc:sldMkLst>
      </pc:sldChg>
      <pc:sldChg chg="modSp">
        <pc:chgData name="Walkey, Helen C" userId="S::hwalkey@ic.ac.uk::80814b1d-42a1-48c1-84aa-efb7524552c1" providerId="AD" clId="Web-{056F829B-840F-E053-A93D-6B28EC7BF4FB}" dt="2025-07-11T09:41:22.707" v="28" actId="20577"/>
        <pc:sldMkLst>
          <pc:docMk/>
          <pc:sldMk cId="768238403" sldId="362"/>
        </pc:sldMkLst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3DBEE-27C3-4BD1-88F3-E9BBD889D2A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1CF9B89-C0C5-48A1-93C2-96FC041F65CA}">
      <dgm:prSet phldrT="[Text]" custT="1"/>
      <dgm:spPr/>
      <dgm:t>
        <a:bodyPr/>
        <a:lstStyle/>
        <a:p>
          <a:r>
            <a:rPr lang="en-GB" sz="1700">
              <a:latin typeface="+mn-lt"/>
            </a:rPr>
            <a:t>Faculty Data Analysts</a:t>
          </a:r>
        </a:p>
      </dgm:t>
    </dgm:pt>
    <dgm:pt modelId="{73FFA157-4F89-4B6E-ADAE-68284A1D3386}" type="parTrans" cxnId="{860DEEAE-09E8-489D-B784-4EE6827EB02A}">
      <dgm:prSet/>
      <dgm:spPr/>
      <dgm:t>
        <a:bodyPr/>
        <a:lstStyle/>
        <a:p>
          <a:endParaRPr lang="en-GB" sz="1700">
            <a:latin typeface="+mn-lt"/>
          </a:endParaRPr>
        </a:p>
      </dgm:t>
    </dgm:pt>
    <dgm:pt modelId="{C0D86C8D-943A-4AEF-B994-10B521134AA5}" type="sibTrans" cxnId="{860DEEAE-09E8-489D-B784-4EE6827EB02A}">
      <dgm:prSet custT="1"/>
      <dgm:spPr/>
      <dgm:t>
        <a:bodyPr/>
        <a:lstStyle/>
        <a:p>
          <a:r>
            <a:rPr lang="en-GB" sz="1700">
              <a:latin typeface="+mn-lt"/>
            </a:rPr>
            <a:t>Students</a:t>
          </a:r>
        </a:p>
      </dgm:t>
    </dgm:pt>
    <dgm:pt modelId="{30C0402E-4E5D-4F7E-BAAF-14E3B72F0B77}">
      <dgm:prSet phldrT="[Text]" custT="1"/>
      <dgm:spPr/>
      <dgm:t>
        <a:bodyPr/>
        <a:lstStyle/>
        <a:p>
          <a:r>
            <a:rPr lang="en-GB" sz="1700">
              <a:latin typeface="+mn-lt"/>
            </a:rPr>
            <a:t>Central LA Team</a:t>
          </a:r>
        </a:p>
      </dgm:t>
    </dgm:pt>
    <dgm:pt modelId="{D91639A3-6690-48E8-967E-B2BCDA39D2CA}" type="parTrans" cxnId="{FAA4311D-CAA3-48E5-AC2C-F450B908AC2B}">
      <dgm:prSet/>
      <dgm:spPr/>
      <dgm:t>
        <a:bodyPr/>
        <a:lstStyle/>
        <a:p>
          <a:endParaRPr lang="en-GB" sz="1700">
            <a:latin typeface="+mn-lt"/>
          </a:endParaRPr>
        </a:p>
      </dgm:t>
    </dgm:pt>
    <dgm:pt modelId="{259BE78B-6D19-4F53-9692-C8CE35E9C4A9}" type="sibTrans" cxnId="{FAA4311D-CAA3-48E5-AC2C-F450B908AC2B}">
      <dgm:prSet custT="1"/>
      <dgm:spPr/>
      <dgm:t>
        <a:bodyPr/>
        <a:lstStyle/>
        <a:p>
          <a:r>
            <a:rPr lang="en-GB" sz="1700">
              <a:latin typeface="+mn-lt"/>
            </a:rPr>
            <a:t>Researchers</a:t>
          </a:r>
        </a:p>
      </dgm:t>
    </dgm:pt>
    <dgm:pt modelId="{897271A4-973B-4643-8CE3-7FB203A5BFF2}">
      <dgm:prSet phldr="0" custT="1"/>
      <dgm:spPr/>
      <dgm:t>
        <a:bodyPr/>
        <a:lstStyle/>
        <a:p>
          <a:pPr rtl="0"/>
          <a:r>
            <a:rPr lang="en-GB" sz="1700">
              <a:latin typeface="+mn-lt"/>
            </a:rPr>
            <a:t>Ed Tech Specialists</a:t>
          </a:r>
        </a:p>
      </dgm:t>
    </dgm:pt>
    <dgm:pt modelId="{B3765C57-81D4-452F-8C05-D6531E63133D}" type="parTrans" cxnId="{5BF4DB1D-46AA-4730-96F8-028E8020ECAF}">
      <dgm:prSet/>
      <dgm:spPr/>
      <dgm:t>
        <a:bodyPr/>
        <a:lstStyle/>
        <a:p>
          <a:endParaRPr lang="en-GB" sz="1700">
            <a:latin typeface="+mn-lt"/>
          </a:endParaRPr>
        </a:p>
      </dgm:t>
    </dgm:pt>
    <dgm:pt modelId="{618EB683-D460-4F36-B2A6-B14CB5840287}" type="sibTrans" cxnId="{5BF4DB1D-46AA-4730-96F8-028E8020ECAF}">
      <dgm:prSet custT="1"/>
      <dgm:spPr/>
      <dgm:t>
        <a:bodyPr/>
        <a:lstStyle/>
        <a:p>
          <a:r>
            <a:rPr lang="en-US" sz="1700">
              <a:latin typeface="+mn-lt"/>
            </a:rPr>
            <a:t>Staff partners</a:t>
          </a:r>
        </a:p>
      </dgm:t>
    </dgm:pt>
    <dgm:pt modelId="{8112E6C8-279B-4C71-ADF8-17082C271574}" type="pres">
      <dgm:prSet presAssocID="{5C43DBEE-27C3-4BD1-88F3-E9BBD889D2A8}" presName="Name0" presStyleCnt="0">
        <dgm:presLayoutVars>
          <dgm:chMax/>
          <dgm:chPref/>
          <dgm:dir/>
          <dgm:animLvl val="lvl"/>
        </dgm:presLayoutVars>
      </dgm:prSet>
      <dgm:spPr/>
    </dgm:pt>
    <dgm:pt modelId="{A071EC3A-BC4E-4FE9-8684-955C688C031C}" type="pres">
      <dgm:prSet presAssocID="{E1CF9B89-C0C5-48A1-93C2-96FC041F65CA}" presName="composite" presStyleCnt="0"/>
      <dgm:spPr/>
    </dgm:pt>
    <dgm:pt modelId="{1FF8A354-13A8-4C55-A359-6EDC5D6AA5C3}" type="pres">
      <dgm:prSet presAssocID="{E1CF9B89-C0C5-48A1-93C2-96FC041F65C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1D3E70D7-890C-42A3-A95C-F236B96641A0}" type="pres">
      <dgm:prSet presAssocID="{E1CF9B89-C0C5-48A1-93C2-96FC041F65C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88522B0-B4F6-4126-8D21-B354474FDE59}" type="pres">
      <dgm:prSet presAssocID="{E1CF9B89-C0C5-48A1-93C2-96FC041F65CA}" presName="BalanceSpacing" presStyleCnt="0"/>
      <dgm:spPr/>
    </dgm:pt>
    <dgm:pt modelId="{5E2A123A-54C0-475F-9557-54212D33AADE}" type="pres">
      <dgm:prSet presAssocID="{E1CF9B89-C0C5-48A1-93C2-96FC041F65CA}" presName="BalanceSpacing1" presStyleCnt="0"/>
      <dgm:spPr/>
    </dgm:pt>
    <dgm:pt modelId="{EF48475F-2B85-42AE-8139-7BDB93E520DB}" type="pres">
      <dgm:prSet presAssocID="{C0D86C8D-943A-4AEF-B994-10B521134AA5}" presName="Accent1Text" presStyleLbl="node1" presStyleIdx="1" presStyleCnt="6"/>
      <dgm:spPr/>
    </dgm:pt>
    <dgm:pt modelId="{D2E32FCD-54B1-4CF3-A045-B3EB074DD702}" type="pres">
      <dgm:prSet presAssocID="{C0D86C8D-943A-4AEF-B994-10B521134AA5}" presName="spaceBetweenRectangles" presStyleCnt="0"/>
      <dgm:spPr/>
    </dgm:pt>
    <dgm:pt modelId="{F700E444-0FF6-47EB-8D30-1181A09E25CB}" type="pres">
      <dgm:prSet presAssocID="{30C0402E-4E5D-4F7E-BAAF-14E3B72F0B77}" presName="composite" presStyleCnt="0"/>
      <dgm:spPr/>
    </dgm:pt>
    <dgm:pt modelId="{25F5B011-E838-45DC-82A9-CF71370D9680}" type="pres">
      <dgm:prSet presAssocID="{30C0402E-4E5D-4F7E-BAAF-14E3B72F0B7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E9D04DB-4DE2-4768-8108-2EF2DE4B75C9}" type="pres">
      <dgm:prSet presAssocID="{30C0402E-4E5D-4F7E-BAAF-14E3B72F0B7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B3AF86-B783-4E0C-8415-44FFEB27C41D}" type="pres">
      <dgm:prSet presAssocID="{30C0402E-4E5D-4F7E-BAAF-14E3B72F0B77}" presName="BalanceSpacing" presStyleCnt="0"/>
      <dgm:spPr/>
    </dgm:pt>
    <dgm:pt modelId="{B1073D7F-AA40-47CB-82D4-3833EC4E8140}" type="pres">
      <dgm:prSet presAssocID="{30C0402E-4E5D-4F7E-BAAF-14E3B72F0B77}" presName="BalanceSpacing1" presStyleCnt="0"/>
      <dgm:spPr/>
    </dgm:pt>
    <dgm:pt modelId="{2D2B381B-EB42-491B-A61D-3C1E99731A35}" type="pres">
      <dgm:prSet presAssocID="{259BE78B-6D19-4F53-9692-C8CE35E9C4A9}" presName="Accent1Text" presStyleLbl="node1" presStyleIdx="3" presStyleCnt="6"/>
      <dgm:spPr/>
    </dgm:pt>
    <dgm:pt modelId="{5CDD2E65-2C73-4E37-9184-1DCD4BC90AF1}" type="pres">
      <dgm:prSet presAssocID="{259BE78B-6D19-4F53-9692-C8CE35E9C4A9}" presName="spaceBetweenRectangles" presStyleCnt="0"/>
      <dgm:spPr/>
    </dgm:pt>
    <dgm:pt modelId="{D1854D33-3EBB-4E1B-8560-8577E9EBA3AC}" type="pres">
      <dgm:prSet presAssocID="{897271A4-973B-4643-8CE3-7FB203A5BFF2}" presName="composite" presStyleCnt="0"/>
      <dgm:spPr/>
    </dgm:pt>
    <dgm:pt modelId="{752FB1E2-899D-48E4-9BFC-7353C69F4D21}" type="pres">
      <dgm:prSet presAssocID="{897271A4-973B-4643-8CE3-7FB203A5BFF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F08055D-B074-47B4-BBDB-F70A4AC2FDB8}" type="pres">
      <dgm:prSet presAssocID="{897271A4-973B-4643-8CE3-7FB203A5BFF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D3A18A3-B1A9-4C3C-8FF6-35E48F6EF4C1}" type="pres">
      <dgm:prSet presAssocID="{897271A4-973B-4643-8CE3-7FB203A5BFF2}" presName="BalanceSpacing" presStyleCnt="0"/>
      <dgm:spPr/>
    </dgm:pt>
    <dgm:pt modelId="{B5A17D22-3F5D-4098-8B2E-9F1F1A150515}" type="pres">
      <dgm:prSet presAssocID="{897271A4-973B-4643-8CE3-7FB203A5BFF2}" presName="BalanceSpacing1" presStyleCnt="0"/>
      <dgm:spPr/>
    </dgm:pt>
    <dgm:pt modelId="{5B22CDF2-C21C-47F2-B8F3-E31AF371608A}" type="pres">
      <dgm:prSet presAssocID="{618EB683-D460-4F36-B2A6-B14CB5840287}" presName="Accent1Text" presStyleLbl="node1" presStyleIdx="5" presStyleCnt="6"/>
      <dgm:spPr/>
    </dgm:pt>
  </dgm:ptLst>
  <dgm:cxnLst>
    <dgm:cxn modelId="{FAA4311D-CAA3-48E5-AC2C-F450B908AC2B}" srcId="{5C43DBEE-27C3-4BD1-88F3-E9BBD889D2A8}" destId="{30C0402E-4E5D-4F7E-BAAF-14E3B72F0B77}" srcOrd="1" destOrd="0" parTransId="{D91639A3-6690-48E8-967E-B2BCDA39D2CA}" sibTransId="{259BE78B-6D19-4F53-9692-C8CE35E9C4A9}"/>
    <dgm:cxn modelId="{5BF4DB1D-46AA-4730-96F8-028E8020ECAF}" srcId="{5C43DBEE-27C3-4BD1-88F3-E9BBD889D2A8}" destId="{897271A4-973B-4643-8CE3-7FB203A5BFF2}" srcOrd="2" destOrd="0" parTransId="{B3765C57-81D4-452F-8C05-D6531E63133D}" sibTransId="{618EB683-D460-4F36-B2A6-B14CB5840287}"/>
    <dgm:cxn modelId="{FF6E9737-114A-4704-BD4F-D3F6FC6740DA}" type="presOf" srcId="{259BE78B-6D19-4F53-9692-C8CE35E9C4A9}" destId="{2D2B381B-EB42-491B-A61D-3C1E99731A35}" srcOrd="0" destOrd="0" presId="urn:microsoft.com/office/officeart/2008/layout/AlternatingHexagons"/>
    <dgm:cxn modelId="{270FA33E-EC23-478D-A838-5412493E738A}" type="presOf" srcId="{30C0402E-4E5D-4F7E-BAAF-14E3B72F0B77}" destId="{25F5B011-E838-45DC-82A9-CF71370D9680}" srcOrd="0" destOrd="0" presId="urn:microsoft.com/office/officeart/2008/layout/AlternatingHexagons"/>
    <dgm:cxn modelId="{506D15A3-CF11-4678-A785-3EA7913DC941}" type="presOf" srcId="{E1CF9B89-C0C5-48A1-93C2-96FC041F65CA}" destId="{1FF8A354-13A8-4C55-A359-6EDC5D6AA5C3}" srcOrd="0" destOrd="0" presId="urn:microsoft.com/office/officeart/2008/layout/AlternatingHexagons"/>
    <dgm:cxn modelId="{860DEEAE-09E8-489D-B784-4EE6827EB02A}" srcId="{5C43DBEE-27C3-4BD1-88F3-E9BBD889D2A8}" destId="{E1CF9B89-C0C5-48A1-93C2-96FC041F65CA}" srcOrd="0" destOrd="0" parTransId="{73FFA157-4F89-4B6E-ADAE-68284A1D3386}" sibTransId="{C0D86C8D-943A-4AEF-B994-10B521134AA5}"/>
    <dgm:cxn modelId="{9BB63AB9-4989-4085-BB21-B471FBD82077}" type="presOf" srcId="{618EB683-D460-4F36-B2A6-B14CB5840287}" destId="{5B22CDF2-C21C-47F2-B8F3-E31AF371608A}" srcOrd="0" destOrd="0" presId="urn:microsoft.com/office/officeart/2008/layout/AlternatingHexagons"/>
    <dgm:cxn modelId="{27731AC2-62B9-415D-AA59-8BA4BA6FE321}" type="presOf" srcId="{897271A4-973B-4643-8CE3-7FB203A5BFF2}" destId="{752FB1E2-899D-48E4-9BFC-7353C69F4D21}" srcOrd="0" destOrd="0" presId="urn:microsoft.com/office/officeart/2008/layout/AlternatingHexagons"/>
    <dgm:cxn modelId="{FB3DEDCB-C474-49DD-9F9E-189F60C9817C}" type="presOf" srcId="{C0D86C8D-943A-4AEF-B994-10B521134AA5}" destId="{EF48475F-2B85-42AE-8139-7BDB93E520DB}" srcOrd="0" destOrd="0" presId="urn:microsoft.com/office/officeart/2008/layout/AlternatingHexagons"/>
    <dgm:cxn modelId="{2EA349EC-1E21-4DA7-AD89-441E3DF5A54F}" type="presOf" srcId="{5C43DBEE-27C3-4BD1-88F3-E9BBD889D2A8}" destId="{8112E6C8-279B-4C71-ADF8-17082C271574}" srcOrd="0" destOrd="0" presId="urn:microsoft.com/office/officeart/2008/layout/AlternatingHexagons"/>
    <dgm:cxn modelId="{D9AB64BF-2F00-4A2F-8515-20E4612B56D2}" type="presParOf" srcId="{8112E6C8-279B-4C71-ADF8-17082C271574}" destId="{A071EC3A-BC4E-4FE9-8684-955C688C031C}" srcOrd="0" destOrd="0" presId="urn:microsoft.com/office/officeart/2008/layout/AlternatingHexagons"/>
    <dgm:cxn modelId="{00257F15-D7EA-4431-A500-411D8FCE4DA7}" type="presParOf" srcId="{A071EC3A-BC4E-4FE9-8684-955C688C031C}" destId="{1FF8A354-13A8-4C55-A359-6EDC5D6AA5C3}" srcOrd="0" destOrd="0" presId="urn:microsoft.com/office/officeart/2008/layout/AlternatingHexagons"/>
    <dgm:cxn modelId="{4F6F148F-2147-42AB-B70D-BE9692E3EB26}" type="presParOf" srcId="{A071EC3A-BC4E-4FE9-8684-955C688C031C}" destId="{1D3E70D7-890C-42A3-A95C-F236B96641A0}" srcOrd="1" destOrd="0" presId="urn:microsoft.com/office/officeart/2008/layout/AlternatingHexagons"/>
    <dgm:cxn modelId="{CDBA0589-61AE-4357-8C86-5BBD26172645}" type="presParOf" srcId="{A071EC3A-BC4E-4FE9-8684-955C688C031C}" destId="{C88522B0-B4F6-4126-8D21-B354474FDE59}" srcOrd="2" destOrd="0" presId="urn:microsoft.com/office/officeart/2008/layout/AlternatingHexagons"/>
    <dgm:cxn modelId="{31CABECA-59CC-4390-8BDF-3B1E1DEBC9E4}" type="presParOf" srcId="{A071EC3A-BC4E-4FE9-8684-955C688C031C}" destId="{5E2A123A-54C0-475F-9557-54212D33AADE}" srcOrd="3" destOrd="0" presId="urn:microsoft.com/office/officeart/2008/layout/AlternatingHexagons"/>
    <dgm:cxn modelId="{9CC22F0B-EF94-4662-BA03-48F5D26F6D45}" type="presParOf" srcId="{A071EC3A-BC4E-4FE9-8684-955C688C031C}" destId="{EF48475F-2B85-42AE-8139-7BDB93E520DB}" srcOrd="4" destOrd="0" presId="urn:microsoft.com/office/officeart/2008/layout/AlternatingHexagons"/>
    <dgm:cxn modelId="{EF60519F-1208-4AE8-B3BE-E4802A643C0C}" type="presParOf" srcId="{8112E6C8-279B-4C71-ADF8-17082C271574}" destId="{D2E32FCD-54B1-4CF3-A045-B3EB074DD702}" srcOrd="1" destOrd="0" presId="urn:microsoft.com/office/officeart/2008/layout/AlternatingHexagons"/>
    <dgm:cxn modelId="{5A4C71B0-7E40-4A5E-A0AE-B7175202C45C}" type="presParOf" srcId="{8112E6C8-279B-4C71-ADF8-17082C271574}" destId="{F700E444-0FF6-47EB-8D30-1181A09E25CB}" srcOrd="2" destOrd="0" presId="urn:microsoft.com/office/officeart/2008/layout/AlternatingHexagons"/>
    <dgm:cxn modelId="{106E370F-8D7C-4BE8-BE8C-570B3E21CABC}" type="presParOf" srcId="{F700E444-0FF6-47EB-8D30-1181A09E25CB}" destId="{25F5B011-E838-45DC-82A9-CF71370D9680}" srcOrd="0" destOrd="0" presId="urn:microsoft.com/office/officeart/2008/layout/AlternatingHexagons"/>
    <dgm:cxn modelId="{80D7DB3A-F4D0-43E2-8FB6-434F55F26002}" type="presParOf" srcId="{F700E444-0FF6-47EB-8D30-1181A09E25CB}" destId="{CE9D04DB-4DE2-4768-8108-2EF2DE4B75C9}" srcOrd="1" destOrd="0" presId="urn:microsoft.com/office/officeart/2008/layout/AlternatingHexagons"/>
    <dgm:cxn modelId="{4069A06B-22A0-4A81-A822-B654964EF795}" type="presParOf" srcId="{F700E444-0FF6-47EB-8D30-1181A09E25CB}" destId="{89B3AF86-B783-4E0C-8415-44FFEB27C41D}" srcOrd="2" destOrd="0" presId="urn:microsoft.com/office/officeart/2008/layout/AlternatingHexagons"/>
    <dgm:cxn modelId="{73247168-4768-4537-98C2-652063E9A685}" type="presParOf" srcId="{F700E444-0FF6-47EB-8D30-1181A09E25CB}" destId="{B1073D7F-AA40-47CB-82D4-3833EC4E8140}" srcOrd="3" destOrd="0" presId="urn:microsoft.com/office/officeart/2008/layout/AlternatingHexagons"/>
    <dgm:cxn modelId="{B1411D66-0E66-46C2-AE63-D6FC19E79D3D}" type="presParOf" srcId="{F700E444-0FF6-47EB-8D30-1181A09E25CB}" destId="{2D2B381B-EB42-491B-A61D-3C1E99731A35}" srcOrd="4" destOrd="0" presId="urn:microsoft.com/office/officeart/2008/layout/AlternatingHexagons"/>
    <dgm:cxn modelId="{16C1F74D-DB13-4B52-918F-C6019168F266}" type="presParOf" srcId="{8112E6C8-279B-4C71-ADF8-17082C271574}" destId="{5CDD2E65-2C73-4E37-9184-1DCD4BC90AF1}" srcOrd="3" destOrd="0" presId="urn:microsoft.com/office/officeart/2008/layout/AlternatingHexagons"/>
    <dgm:cxn modelId="{F6F5D3AE-79F4-4856-B076-77477DB1FEBF}" type="presParOf" srcId="{8112E6C8-279B-4C71-ADF8-17082C271574}" destId="{D1854D33-3EBB-4E1B-8560-8577E9EBA3AC}" srcOrd="4" destOrd="0" presId="urn:microsoft.com/office/officeart/2008/layout/AlternatingHexagons"/>
    <dgm:cxn modelId="{96B32634-96FE-4AB8-A6F7-A45DFF1D0665}" type="presParOf" srcId="{D1854D33-3EBB-4E1B-8560-8577E9EBA3AC}" destId="{752FB1E2-899D-48E4-9BFC-7353C69F4D21}" srcOrd="0" destOrd="0" presId="urn:microsoft.com/office/officeart/2008/layout/AlternatingHexagons"/>
    <dgm:cxn modelId="{86CADAF9-AB4B-4C3A-ACA5-59AF25ADA65A}" type="presParOf" srcId="{D1854D33-3EBB-4E1B-8560-8577E9EBA3AC}" destId="{6F08055D-B074-47B4-BBDB-F70A4AC2FDB8}" srcOrd="1" destOrd="0" presId="urn:microsoft.com/office/officeart/2008/layout/AlternatingHexagons"/>
    <dgm:cxn modelId="{2F25A946-65AD-4C53-8A3D-65C8D67CC102}" type="presParOf" srcId="{D1854D33-3EBB-4E1B-8560-8577E9EBA3AC}" destId="{3D3A18A3-B1A9-4C3C-8FF6-35E48F6EF4C1}" srcOrd="2" destOrd="0" presId="urn:microsoft.com/office/officeart/2008/layout/AlternatingHexagons"/>
    <dgm:cxn modelId="{42AA079F-F6B8-4B99-96E3-3A61CD61815D}" type="presParOf" srcId="{D1854D33-3EBB-4E1B-8560-8577E9EBA3AC}" destId="{B5A17D22-3F5D-4098-8B2E-9F1F1A150515}" srcOrd="3" destOrd="0" presId="urn:microsoft.com/office/officeart/2008/layout/AlternatingHexagons"/>
    <dgm:cxn modelId="{CB574EDE-C813-4796-AB94-4BD0BE268E5E}" type="presParOf" srcId="{D1854D33-3EBB-4E1B-8560-8577E9EBA3AC}" destId="{5B22CDF2-C21C-47F2-B8F3-E31AF371608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1D440-E6F9-41E9-82FF-194DB73F933C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87244BF-89BD-4251-8028-F66E3FD58645}">
      <dgm:prSet phldrT="[Text]" phldr="0" custT="1"/>
      <dgm:spPr/>
      <dgm:t>
        <a:bodyPr/>
        <a:lstStyle/>
        <a:p>
          <a:pPr rtl="0"/>
          <a:r>
            <a:rPr lang="en-US" sz="1800">
              <a:latin typeface="+mn-lt"/>
            </a:rPr>
            <a:t>Student identifiers </a:t>
          </a:r>
        </a:p>
      </dgm:t>
    </dgm:pt>
    <dgm:pt modelId="{2755490A-8E62-436B-A442-B21306D50DF5}" type="parTrans" cxnId="{57D8C23A-93AF-41EC-8ECC-128B1FA690A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5E2276B-8176-4361-A678-F9B6598D5030}" type="sibTrans" cxnId="{57D8C23A-93AF-41EC-8ECC-128B1FA690A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FEF6F990-E25B-453C-A8DE-4F1948E71375}">
      <dgm:prSet phldrT="[Text]" phldr="0" custT="1"/>
      <dgm:spPr/>
      <dgm:t>
        <a:bodyPr/>
        <a:lstStyle/>
        <a:p>
          <a:pPr rtl="0"/>
          <a:r>
            <a:rPr lang="en-US" sz="1800">
              <a:latin typeface="+mn-lt"/>
            </a:rPr>
            <a:t>Interactions with learning resources and activities in the VLE or other learning platforms</a:t>
          </a:r>
        </a:p>
      </dgm:t>
    </dgm:pt>
    <dgm:pt modelId="{D598ABAB-B3DB-4276-BA17-864F7B27F592}" type="parTrans" cxnId="{C46964E0-A07E-4171-9B2F-7EDD6049C6B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9B8E1A29-CD38-4A51-9C95-0066901318BB}" type="sibTrans" cxnId="{C46964E0-A07E-4171-9B2F-7EDD6049C6B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2BEC0F7E-C361-4B4A-970F-8E7C777C7D43}">
      <dgm:prSet phldrT="[Text]" phldr="0" custT="1"/>
      <dgm:spPr/>
      <dgm:t>
        <a:bodyPr/>
        <a:lstStyle/>
        <a:p>
          <a:pPr rtl="0"/>
          <a:r>
            <a:rPr lang="en-US" sz="1800">
              <a:latin typeface="+mn-lt"/>
            </a:rPr>
            <a:t>Interactions with video resources in Panopto</a:t>
          </a:r>
        </a:p>
      </dgm:t>
    </dgm:pt>
    <dgm:pt modelId="{22B1F6B6-D2B5-460C-BF7F-6CDE007C5002}" type="parTrans" cxnId="{06C1AB0B-3F50-4B4A-AC2C-9754E1B439B9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DD8013D-43B8-4307-B557-CF2C0C1BFE44}" type="sibTrans" cxnId="{06C1AB0B-3F50-4B4A-AC2C-9754E1B439B9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6AC49795-136A-494B-B764-1B74C6CE0B31}">
      <dgm:prSet phldrT="[Text]" phldr="0" custT="1"/>
      <dgm:spPr/>
      <dgm:t>
        <a:bodyPr/>
        <a:lstStyle/>
        <a:p>
          <a:pPr rtl="0"/>
          <a:r>
            <a:rPr lang="en-US" sz="1800">
              <a:latin typeface="+mn-lt"/>
            </a:rPr>
            <a:t>Attendance records</a:t>
          </a:r>
        </a:p>
      </dgm:t>
    </dgm:pt>
    <dgm:pt modelId="{AFCCF974-5CB8-40AE-90BC-C1B78A9EF74C}" type="parTrans" cxnId="{71BA7D8F-9DF0-4BF7-8BCA-88912C4DA7F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34410B3-2E54-472B-AE22-BF34086D3512}" type="sibTrans" cxnId="{71BA7D8F-9DF0-4BF7-8BCA-88912C4DA7F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350DD35-689C-4964-AD21-3012C439C914}">
      <dgm:prSet phldrT="[Text]" phldr="0" custT="1"/>
      <dgm:spPr/>
      <dgm:t>
        <a:bodyPr/>
        <a:lstStyle/>
        <a:p>
          <a:pPr rtl="0"/>
          <a:r>
            <a:rPr lang="en-US" sz="1800">
              <a:latin typeface="+mn-lt"/>
            </a:rPr>
            <a:t>End of year grade</a:t>
          </a:r>
        </a:p>
      </dgm:t>
    </dgm:pt>
    <dgm:pt modelId="{BB9A1209-AC6F-4C9F-AD05-907EDC52DE77}" type="parTrans" cxnId="{EB301C66-0CF3-4B30-AF5E-D80E88AA4B2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B4D4E10-C6E7-4B93-8B96-CB71D327FCA4}" type="sibTrans" cxnId="{EB301C66-0CF3-4B30-AF5E-D80E88AA4B2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5362F07-2DDF-4F76-B1D3-FBC307186051}">
      <dgm:prSet phldr="0" custT="1"/>
      <dgm:spPr>
        <a:solidFill>
          <a:srgbClr val="008080"/>
        </a:solidFill>
      </dgm:spPr>
      <dgm:t>
        <a:bodyPr/>
        <a:lstStyle/>
        <a:p>
          <a:pPr rtl="0"/>
          <a:r>
            <a:rPr lang="en-US" sz="1800">
              <a:latin typeface="+mn-lt"/>
            </a:rPr>
            <a:t>Component marks (pre-exam board)</a:t>
          </a:r>
        </a:p>
      </dgm:t>
    </dgm:pt>
    <dgm:pt modelId="{B06BA3BE-AE30-4D40-A7F1-A2E92DBC0B61}" type="parTrans" cxnId="{434C2FED-AA67-4ED0-8EFD-760AA2CC8B7B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B3FF658B-D9E9-43CC-9E43-B498AF0461FB}" type="sibTrans" cxnId="{434C2FED-AA67-4ED0-8EFD-760AA2CC8B7B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6410EAD2-3DDF-46B5-BA5A-1776DF6CC767}">
      <dgm:prSet phldr="0" custT="1"/>
      <dgm:spPr>
        <a:solidFill>
          <a:srgbClr val="008080"/>
        </a:solidFill>
      </dgm:spPr>
      <dgm:t>
        <a:bodyPr/>
        <a:lstStyle/>
        <a:p>
          <a:pPr rtl="0"/>
          <a:r>
            <a:rPr lang="en-US" sz="1800">
              <a:latin typeface="+mn-lt"/>
            </a:rPr>
            <a:t>Assessment schedules</a:t>
          </a:r>
        </a:p>
      </dgm:t>
    </dgm:pt>
    <dgm:pt modelId="{A8D62647-4254-4AEA-864C-CCF3075E5A4D}" type="parTrans" cxnId="{3703CB76-768E-48E5-8A28-C7C948E087A2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8B37DFC1-6CD7-4BDC-98F4-5FFB88143E4A}" type="sibTrans" cxnId="{3703CB76-768E-48E5-8A28-C7C948E087A2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24EEFEE9-924A-4B28-B754-84699865E238}">
      <dgm:prSet phldr="0" custT="1"/>
      <dgm:spPr>
        <a:solidFill>
          <a:srgbClr val="008080"/>
        </a:solidFill>
      </dgm:spPr>
      <dgm:t>
        <a:bodyPr/>
        <a:lstStyle/>
        <a:p>
          <a:r>
            <a:rPr lang="en-US" sz="1800">
              <a:latin typeface="+mn-lt"/>
            </a:rPr>
            <a:t>Requests for coursework extensions</a:t>
          </a:r>
        </a:p>
      </dgm:t>
    </dgm:pt>
    <dgm:pt modelId="{B6EA0792-8E58-43C1-AD07-DD2D307132F0}" type="parTrans" cxnId="{42734BE2-4ECE-4D77-A601-575F5027F562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FC08CEA3-3824-4EC2-AF4B-7F570F40D990}" type="sibTrans" cxnId="{42734BE2-4ECE-4D77-A601-575F5027F562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FEDEB7CD-07BA-434E-AC68-4221FDBF5279}" type="pres">
      <dgm:prSet presAssocID="{0F41D440-E6F9-41E9-82FF-194DB73F933C}" presName="diagram" presStyleCnt="0">
        <dgm:presLayoutVars>
          <dgm:dir/>
          <dgm:resizeHandles val="exact"/>
        </dgm:presLayoutVars>
      </dgm:prSet>
      <dgm:spPr/>
    </dgm:pt>
    <dgm:pt modelId="{D3C884DC-90B4-42F8-8D33-C866368E3215}" type="pres">
      <dgm:prSet presAssocID="{B87244BF-89BD-4251-8028-F66E3FD58645}" presName="node" presStyleLbl="node1" presStyleIdx="0" presStyleCnt="8">
        <dgm:presLayoutVars>
          <dgm:bulletEnabled val="1"/>
        </dgm:presLayoutVars>
      </dgm:prSet>
      <dgm:spPr/>
    </dgm:pt>
    <dgm:pt modelId="{70F1070F-8ACD-43E1-8A51-7DA1212BC093}" type="pres">
      <dgm:prSet presAssocID="{A5E2276B-8176-4361-A678-F9B6598D5030}" presName="sibTrans" presStyleCnt="0"/>
      <dgm:spPr/>
    </dgm:pt>
    <dgm:pt modelId="{F75F8655-AF30-41D1-A3E7-250E87BF6631}" type="pres">
      <dgm:prSet presAssocID="{FEF6F990-E25B-453C-A8DE-4F1948E71375}" presName="node" presStyleLbl="node1" presStyleIdx="1" presStyleCnt="8">
        <dgm:presLayoutVars>
          <dgm:bulletEnabled val="1"/>
        </dgm:presLayoutVars>
      </dgm:prSet>
      <dgm:spPr/>
    </dgm:pt>
    <dgm:pt modelId="{7483A23F-96A1-4EA8-B390-D292CE2FAE56}" type="pres">
      <dgm:prSet presAssocID="{9B8E1A29-CD38-4A51-9C95-0066901318BB}" presName="sibTrans" presStyleCnt="0"/>
      <dgm:spPr/>
    </dgm:pt>
    <dgm:pt modelId="{23569FE5-E382-4B36-B943-FC556B3E55F1}" type="pres">
      <dgm:prSet presAssocID="{2BEC0F7E-C361-4B4A-970F-8E7C777C7D43}" presName="node" presStyleLbl="node1" presStyleIdx="2" presStyleCnt="8">
        <dgm:presLayoutVars>
          <dgm:bulletEnabled val="1"/>
        </dgm:presLayoutVars>
      </dgm:prSet>
      <dgm:spPr/>
    </dgm:pt>
    <dgm:pt modelId="{CC69DE4C-9E8B-422C-863E-93A3DA940CEA}" type="pres">
      <dgm:prSet presAssocID="{0DD8013D-43B8-4307-B557-CF2C0C1BFE44}" presName="sibTrans" presStyleCnt="0"/>
      <dgm:spPr/>
    </dgm:pt>
    <dgm:pt modelId="{C8E2F1E8-9600-4FF5-8E3D-3DBC6111FCDE}" type="pres">
      <dgm:prSet presAssocID="{6AC49795-136A-494B-B764-1B74C6CE0B31}" presName="node" presStyleLbl="node1" presStyleIdx="3" presStyleCnt="8">
        <dgm:presLayoutVars>
          <dgm:bulletEnabled val="1"/>
        </dgm:presLayoutVars>
      </dgm:prSet>
      <dgm:spPr/>
    </dgm:pt>
    <dgm:pt modelId="{A7B4FE4F-DECD-40B5-8B25-F6BB40E507FF}" type="pres">
      <dgm:prSet presAssocID="{D34410B3-2E54-472B-AE22-BF34086D3512}" presName="sibTrans" presStyleCnt="0"/>
      <dgm:spPr/>
    </dgm:pt>
    <dgm:pt modelId="{A686205F-595B-42B6-983F-02BB07C61A1F}" type="pres">
      <dgm:prSet presAssocID="{A350DD35-689C-4964-AD21-3012C439C914}" presName="node" presStyleLbl="node1" presStyleIdx="4" presStyleCnt="8">
        <dgm:presLayoutVars>
          <dgm:bulletEnabled val="1"/>
        </dgm:presLayoutVars>
      </dgm:prSet>
      <dgm:spPr/>
    </dgm:pt>
    <dgm:pt modelId="{044D3A22-DE23-4E50-914D-94ADEAA11C30}" type="pres">
      <dgm:prSet presAssocID="{8B4D4E10-C6E7-4B93-8B96-CB71D327FCA4}" presName="sibTrans" presStyleCnt="0"/>
      <dgm:spPr/>
    </dgm:pt>
    <dgm:pt modelId="{15844919-BED6-458F-B322-FD30C7CC6635}" type="pres">
      <dgm:prSet presAssocID="{55362F07-2DDF-4F76-B1D3-FBC307186051}" presName="node" presStyleLbl="node1" presStyleIdx="5" presStyleCnt="8">
        <dgm:presLayoutVars>
          <dgm:bulletEnabled val="1"/>
        </dgm:presLayoutVars>
      </dgm:prSet>
      <dgm:spPr/>
    </dgm:pt>
    <dgm:pt modelId="{0C26D3C8-7CC7-4457-BF4C-DE15139DD25A}" type="pres">
      <dgm:prSet presAssocID="{B3FF658B-D9E9-43CC-9E43-B498AF0461FB}" presName="sibTrans" presStyleCnt="0"/>
      <dgm:spPr/>
    </dgm:pt>
    <dgm:pt modelId="{7916917C-A2C1-46F4-A068-BF02549C09F7}" type="pres">
      <dgm:prSet presAssocID="{6410EAD2-3DDF-46B5-BA5A-1776DF6CC767}" presName="node" presStyleLbl="node1" presStyleIdx="6" presStyleCnt="8">
        <dgm:presLayoutVars>
          <dgm:bulletEnabled val="1"/>
        </dgm:presLayoutVars>
      </dgm:prSet>
      <dgm:spPr/>
    </dgm:pt>
    <dgm:pt modelId="{776D5E7B-C1BA-4074-A480-86B0E7D5EAD4}" type="pres">
      <dgm:prSet presAssocID="{8B37DFC1-6CD7-4BDC-98F4-5FFB88143E4A}" presName="sibTrans" presStyleCnt="0"/>
      <dgm:spPr/>
    </dgm:pt>
    <dgm:pt modelId="{7D6E3647-12A0-42BE-9257-8AD4EE13A32E}" type="pres">
      <dgm:prSet presAssocID="{24EEFEE9-924A-4B28-B754-84699865E238}" presName="node" presStyleLbl="node1" presStyleIdx="7" presStyleCnt="8">
        <dgm:presLayoutVars>
          <dgm:bulletEnabled val="1"/>
        </dgm:presLayoutVars>
      </dgm:prSet>
      <dgm:spPr/>
    </dgm:pt>
  </dgm:ptLst>
  <dgm:cxnLst>
    <dgm:cxn modelId="{F14C4601-A08C-41F6-8DBB-E2258980AFB4}" type="presOf" srcId="{6AC49795-136A-494B-B764-1B74C6CE0B31}" destId="{C8E2F1E8-9600-4FF5-8E3D-3DBC6111FCDE}" srcOrd="0" destOrd="0" presId="urn:microsoft.com/office/officeart/2005/8/layout/default"/>
    <dgm:cxn modelId="{D026DF05-EECA-4EA3-88E9-EA0F42CEB5C7}" type="presOf" srcId="{2BEC0F7E-C361-4B4A-970F-8E7C777C7D43}" destId="{23569FE5-E382-4B36-B943-FC556B3E55F1}" srcOrd="0" destOrd="0" presId="urn:microsoft.com/office/officeart/2005/8/layout/default"/>
    <dgm:cxn modelId="{06C1AB0B-3F50-4B4A-AC2C-9754E1B439B9}" srcId="{0F41D440-E6F9-41E9-82FF-194DB73F933C}" destId="{2BEC0F7E-C361-4B4A-970F-8E7C777C7D43}" srcOrd="2" destOrd="0" parTransId="{22B1F6B6-D2B5-460C-BF7F-6CDE007C5002}" sibTransId="{0DD8013D-43B8-4307-B557-CF2C0C1BFE44}"/>
    <dgm:cxn modelId="{C82F1820-8E66-4F9D-A067-D1BAE02C37C6}" type="presOf" srcId="{FEF6F990-E25B-453C-A8DE-4F1948E71375}" destId="{F75F8655-AF30-41D1-A3E7-250E87BF6631}" srcOrd="0" destOrd="0" presId="urn:microsoft.com/office/officeart/2005/8/layout/default"/>
    <dgm:cxn modelId="{E05C9620-D881-4CA1-8E53-CD20B6AC4CA4}" type="presOf" srcId="{A350DD35-689C-4964-AD21-3012C439C914}" destId="{A686205F-595B-42B6-983F-02BB07C61A1F}" srcOrd="0" destOrd="0" presId="urn:microsoft.com/office/officeart/2005/8/layout/default"/>
    <dgm:cxn modelId="{AB73EF25-6369-4DCB-ADDF-C56E5A02F522}" type="presOf" srcId="{B87244BF-89BD-4251-8028-F66E3FD58645}" destId="{D3C884DC-90B4-42F8-8D33-C866368E3215}" srcOrd="0" destOrd="0" presId="urn:microsoft.com/office/officeart/2005/8/layout/default"/>
    <dgm:cxn modelId="{57D8C23A-93AF-41EC-8ECC-128B1FA690AB}" srcId="{0F41D440-E6F9-41E9-82FF-194DB73F933C}" destId="{B87244BF-89BD-4251-8028-F66E3FD58645}" srcOrd="0" destOrd="0" parTransId="{2755490A-8E62-436B-A442-B21306D50DF5}" sibTransId="{A5E2276B-8176-4361-A678-F9B6598D5030}"/>
    <dgm:cxn modelId="{EB301C66-0CF3-4B30-AF5E-D80E88AA4B20}" srcId="{0F41D440-E6F9-41E9-82FF-194DB73F933C}" destId="{A350DD35-689C-4964-AD21-3012C439C914}" srcOrd="4" destOrd="0" parTransId="{BB9A1209-AC6F-4C9F-AD05-907EDC52DE77}" sibTransId="{8B4D4E10-C6E7-4B93-8B96-CB71D327FCA4}"/>
    <dgm:cxn modelId="{3703CB76-768E-48E5-8A28-C7C948E087A2}" srcId="{0F41D440-E6F9-41E9-82FF-194DB73F933C}" destId="{6410EAD2-3DDF-46B5-BA5A-1776DF6CC767}" srcOrd="6" destOrd="0" parTransId="{A8D62647-4254-4AEA-864C-CCF3075E5A4D}" sibTransId="{8B37DFC1-6CD7-4BDC-98F4-5FFB88143E4A}"/>
    <dgm:cxn modelId="{71BA7D8F-9DF0-4BF7-8BCA-88912C4DA7FB}" srcId="{0F41D440-E6F9-41E9-82FF-194DB73F933C}" destId="{6AC49795-136A-494B-B764-1B74C6CE0B31}" srcOrd="3" destOrd="0" parTransId="{AFCCF974-5CB8-40AE-90BC-C1B78A9EF74C}" sibTransId="{D34410B3-2E54-472B-AE22-BF34086D3512}"/>
    <dgm:cxn modelId="{311FB19E-29B6-45A9-972D-F9E1E2511A08}" type="presOf" srcId="{0F41D440-E6F9-41E9-82FF-194DB73F933C}" destId="{FEDEB7CD-07BA-434E-AC68-4221FDBF5279}" srcOrd="0" destOrd="0" presId="urn:microsoft.com/office/officeart/2005/8/layout/default"/>
    <dgm:cxn modelId="{805318B2-1F03-4AD3-9165-652619B66AE1}" type="presOf" srcId="{55362F07-2DDF-4F76-B1D3-FBC307186051}" destId="{15844919-BED6-458F-B322-FD30C7CC6635}" srcOrd="0" destOrd="0" presId="urn:microsoft.com/office/officeart/2005/8/layout/default"/>
    <dgm:cxn modelId="{697925B2-C914-43EE-B001-94AAA25F1BBB}" type="presOf" srcId="{6410EAD2-3DDF-46B5-BA5A-1776DF6CC767}" destId="{7916917C-A2C1-46F4-A068-BF02549C09F7}" srcOrd="0" destOrd="0" presId="urn:microsoft.com/office/officeart/2005/8/layout/default"/>
    <dgm:cxn modelId="{C46964E0-A07E-4171-9B2F-7EDD6049C6B8}" srcId="{0F41D440-E6F9-41E9-82FF-194DB73F933C}" destId="{FEF6F990-E25B-453C-A8DE-4F1948E71375}" srcOrd="1" destOrd="0" parTransId="{D598ABAB-B3DB-4276-BA17-864F7B27F592}" sibTransId="{9B8E1A29-CD38-4A51-9C95-0066901318BB}"/>
    <dgm:cxn modelId="{42734BE2-4ECE-4D77-A601-575F5027F562}" srcId="{0F41D440-E6F9-41E9-82FF-194DB73F933C}" destId="{24EEFEE9-924A-4B28-B754-84699865E238}" srcOrd="7" destOrd="0" parTransId="{B6EA0792-8E58-43C1-AD07-DD2D307132F0}" sibTransId="{FC08CEA3-3824-4EC2-AF4B-7F570F40D990}"/>
    <dgm:cxn modelId="{434C2FED-AA67-4ED0-8EFD-760AA2CC8B7B}" srcId="{0F41D440-E6F9-41E9-82FF-194DB73F933C}" destId="{55362F07-2DDF-4F76-B1D3-FBC307186051}" srcOrd="5" destOrd="0" parTransId="{B06BA3BE-AE30-4D40-A7F1-A2E92DBC0B61}" sibTransId="{B3FF658B-D9E9-43CC-9E43-B498AF0461FB}"/>
    <dgm:cxn modelId="{F8901EF4-4114-4391-8BFE-F14B3074A655}" type="presOf" srcId="{24EEFEE9-924A-4B28-B754-84699865E238}" destId="{7D6E3647-12A0-42BE-9257-8AD4EE13A32E}" srcOrd="0" destOrd="0" presId="urn:microsoft.com/office/officeart/2005/8/layout/default"/>
    <dgm:cxn modelId="{AA79433E-FC31-4A68-B79C-7DD5F8A47A41}" type="presParOf" srcId="{FEDEB7CD-07BA-434E-AC68-4221FDBF5279}" destId="{D3C884DC-90B4-42F8-8D33-C866368E3215}" srcOrd="0" destOrd="0" presId="urn:microsoft.com/office/officeart/2005/8/layout/default"/>
    <dgm:cxn modelId="{D2949C51-B3F5-4224-A091-6D9719FD5FC7}" type="presParOf" srcId="{FEDEB7CD-07BA-434E-AC68-4221FDBF5279}" destId="{70F1070F-8ACD-43E1-8A51-7DA1212BC093}" srcOrd="1" destOrd="0" presId="urn:microsoft.com/office/officeart/2005/8/layout/default"/>
    <dgm:cxn modelId="{811E78DF-73D0-45D4-B406-FABE45DCC860}" type="presParOf" srcId="{FEDEB7CD-07BA-434E-AC68-4221FDBF5279}" destId="{F75F8655-AF30-41D1-A3E7-250E87BF6631}" srcOrd="2" destOrd="0" presId="urn:microsoft.com/office/officeart/2005/8/layout/default"/>
    <dgm:cxn modelId="{A7AE999B-4EF8-4483-A68E-1B5A5C762A9C}" type="presParOf" srcId="{FEDEB7CD-07BA-434E-AC68-4221FDBF5279}" destId="{7483A23F-96A1-4EA8-B390-D292CE2FAE56}" srcOrd="3" destOrd="0" presId="urn:microsoft.com/office/officeart/2005/8/layout/default"/>
    <dgm:cxn modelId="{CD9FAD58-9B27-4062-B683-D80F628D9EC5}" type="presParOf" srcId="{FEDEB7CD-07BA-434E-AC68-4221FDBF5279}" destId="{23569FE5-E382-4B36-B943-FC556B3E55F1}" srcOrd="4" destOrd="0" presId="urn:microsoft.com/office/officeart/2005/8/layout/default"/>
    <dgm:cxn modelId="{AE38F82F-79C0-4B9D-9910-8AEDB9F4305F}" type="presParOf" srcId="{FEDEB7CD-07BA-434E-AC68-4221FDBF5279}" destId="{CC69DE4C-9E8B-422C-863E-93A3DA940CEA}" srcOrd="5" destOrd="0" presId="urn:microsoft.com/office/officeart/2005/8/layout/default"/>
    <dgm:cxn modelId="{43000C9B-84FC-45F9-ABD6-900787B18216}" type="presParOf" srcId="{FEDEB7CD-07BA-434E-AC68-4221FDBF5279}" destId="{C8E2F1E8-9600-4FF5-8E3D-3DBC6111FCDE}" srcOrd="6" destOrd="0" presId="urn:microsoft.com/office/officeart/2005/8/layout/default"/>
    <dgm:cxn modelId="{86013EDA-3EDB-476F-B1E1-C8075CDA43CF}" type="presParOf" srcId="{FEDEB7CD-07BA-434E-AC68-4221FDBF5279}" destId="{A7B4FE4F-DECD-40B5-8B25-F6BB40E507FF}" srcOrd="7" destOrd="0" presId="urn:microsoft.com/office/officeart/2005/8/layout/default"/>
    <dgm:cxn modelId="{48A6914B-DA23-447C-B1AF-FA1429A0081D}" type="presParOf" srcId="{FEDEB7CD-07BA-434E-AC68-4221FDBF5279}" destId="{A686205F-595B-42B6-983F-02BB07C61A1F}" srcOrd="8" destOrd="0" presId="urn:microsoft.com/office/officeart/2005/8/layout/default"/>
    <dgm:cxn modelId="{156D1476-AA15-4C76-9719-8950AED1FBE4}" type="presParOf" srcId="{FEDEB7CD-07BA-434E-AC68-4221FDBF5279}" destId="{044D3A22-DE23-4E50-914D-94ADEAA11C30}" srcOrd="9" destOrd="0" presId="urn:microsoft.com/office/officeart/2005/8/layout/default"/>
    <dgm:cxn modelId="{B797E032-FD6D-4F41-A7C7-FAA05CECCFC4}" type="presParOf" srcId="{FEDEB7CD-07BA-434E-AC68-4221FDBF5279}" destId="{15844919-BED6-458F-B322-FD30C7CC6635}" srcOrd="10" destOrd="0" presId="urn:microsoft.com/office/officeart/2005/8/layout/default"/>
    <dgm:cxn modelId="{76EB04FF-2325-46E6-827B-E98F154167BE}" type="presParOf" srcId="{FEDEB7CD-07BA-434E-AC68-4221FDBF5279}" destId="{0C26D3C8-7CC7-4457-BF4C-DE15139DD25A}" srcOrd="11" destOrd="0" presId="urn:microsoft.com/office/officeart/2005/8/layout/default"/>
    <dgm:cxn modelId="{36F425B4-4D1E-4CA8-8016-D1C6049C1AD0}" type="presParOf" srcId="{FEDEB7CD-07BA-434E-AC68-4221FDBF5279}" destId="{7916917C-A2C1-46F4-A068-BF02549C09F7}" srcOrd="12" destOrd="0" presId="urn:microsoft.com/office/officeart/2005/8/layout/default"/>
    <dgm:cxn modelId="{A3CEFD8F-B500-4123-BFBA-6A2EB75DA27D}" type="presParOf" srcId="{FEDEB7CD-07BA-434E-AC68-4221FDBF5279}" destId="{776D5E7B-C1BA-4074-A480-86B0E7D5EAD4}" srcOrd="13" destOrd="0" presId="urn:microsoft.com/office/officeart/2005/8/layout/default"/>
    <dgm:cxn modelId="{5354872B-1954-4D89-A858-030AD2260589}" type="presParOf" srcId="{FEDEB7CD-07BA-434E-AC68-4221FDBF5279}" destId="{7D6E3647-12A0-42BE-9257-8AD4EE13A32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2FE441-167A-4F7B-91DB-25EB4F49F603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130F55AA-2F83-4E10-AB22-3EE6EC2A4845}">
      <dgm:prSet phldrT="[Text]" custT="1"/>
      <dgm:spPr>
        <a:solidFill>
          <a:srgbClr val="008080"/>
        </a:solidFill>
      </dgm:spPr>
      <dgm:t>
        <a:bodyPr/>
        <a:lstStyle/>
        <a:p>
          <a:r>
            <a:rPr lang="en-GB" sz="2000"/>
            <a:t>Data linking teaching staff to the modules on which they teach</a:t>
          </a:r>
        </a:p>
      </dgm:t>
    </dgm:pt>
    <dgm:pt modelId="{15F68DE7-ABEB-432D-8938-E547ECD433E2}" type="parTrans" cxnId="{26A6C1F4-56BF-45FE-A36A-CE4F65C74484}">
      <dgm:prSet/>
      <dgm:spPr/>
      <dgm:t>
        <a:bodyPr/>
        <a:lstStyle/>
        <a:p>
          <a:endParaRPr lang="en-GB"/>
        </a:p>
      </dgm:t>
    </dgm:pt>
    <dgm:pt modelId="{5D2D6DD5-71CA-415C-9B77-E07076D823B7}" type="sibTrans" cxnId="{26A6C1F4-56BF-45FE-A36A-CE4F65C74484}">
      <dgm:prSet/>
      <dgm:spPr/>
      <dgm:t>
        <a:bodyPr/>
        <a:lstStyle/>
        <a:p>
          <a:endParaRPr lang="en-GB"/>
        </a:p>
      </dgm:t>
    </dgm:pt>
    <dgm:pt modelId="{8E748DC9-E39B-4CBB-A396-6520BBCD4AFC}">
      <dgm:prSet phldrT="[Text]" custT="1"/>
      <dgm:spPr>
        <a:solidFill>
          <a:schemeClr val="bg2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>
            <a:buNone/>
          </a:pPr>
          <a:r>
            <a:rPr lang="en-GB" sz="2000"/>
            <a:t>We plan to use lists already shared with EdTech Labs and ask departments to verify the lists.</a:t>
          </a:r>
        </a:p>
      </dgm:t>
    </dgm:pt>
    <dgm:pt modelId="{1EB967B1-B289-454C-83B0-89FAD849BCC3}" type="parTrans" cxnId="{D7BA1856-CC7B-476F-984B-B09E8EC18B9E}">
      <dgm:prSet/>
      <dgm:spPr/>
      <dgm:t>
        <a:bodyPr/>
        <a:lstStyle/>
        <a:p>
          <a:endParaRPr lang="en-GB"/>
        </a:p>
      </dgm:t>
    </dgm:pt>
    <dgm:pt modelId="{B3BB199D-C1BE-49A4-9F95-EDA89D630EE9}" type="sibTrans" cxnId="{D7BA1856-CC7B-476F-984B-B09E8EC18B9E}">
      <dgm:prSet/>
      <dgm:spPr/>
      <dgm:t>
        <a:bodyPr/>
        <a:lstStyle/>
        <a:p>
          <a:endParaRPr lang="en-GB"/>
        </a:p>
      </dgm:t>
    </dgm:pt>
    <dgm:pt modelId="{8B0C87B5-73AC-4BBF-860D-D038502888C6}">
      <dgm:prSet phldrT="[Text]" custT="1"/>
      <dgm:spPr>
        <a:solidFill>
          <a:srgbClr val="008080"/>
        </a:solidFill>
      </dgm:spPr>
      <dgm:t>
        <a:bodyPr/>
        <a:lstStyle/>
        <a:p>
          <a:r>
            <a:rPr lang="en-GB" sz="2000"/>
            <a:t>Communication within your department to introduce dashboard to teaching staff </a:t>
          </a:r>
        </a:p>
      </dgm:t>
    </dgm:pt>
    <dgm:pt modelId="{FF2ABEDC-99B7-4610-B0B3-E002929C8051}" type="parTrans" cxnId="{A58A37FD-FA2D-49B9-8766-DBED981BE496}">
      <dgm:prSet/>
      <dgm:spPr/>
      <dgm:t>
        <a:bodyPr/>
        <a:lstStyle/>
        <a:p>
          <a:endParaRPr lang="en-GB"/>
        </a:p>
      </dgm:t>
    </dgm:pt>
    <dgm:pt modelId="{CA00F20D-E046-4550-B9CE-656558543347}" type="sibTrans" cxnId="{A58A37FD-FA2D-49B9-8766-DBED981BE496}">
      <dgm:prSet/>
      <dgm:spPr/>
      <dgm:t>
        <a:bodyPr/>
        <a:lstStyle/>
        <a:p>
          <a:endParaRPr lang="en-GB"/>
        </a:p>
      </dgm:t>
    </dgm:pt>
    <dgm:pt modelId="{1049D856-627E-4853-9199-9C1596EA0B81}">
      <dgm:prSet phldrT="[Text]" custT="1"/>
      <dgm:spPr>
        <a:solidFill>
          <a:schemeClr val="bg2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>
            <a:buNone/>
          </a:pPr>
          <a:r>
            <a:rPr lang="en-GB" sz="2000"/>
            <a:t>We can provide text for you to use/modify for email/Teams/newsletter content.</a:t>
          </a:r>
        </a:p>
      </dgm:t>
    </dgm:pt>
    <dgm:pt modelId="{5C598E1D-CC29-4965-86EF-4099B730122E}" type="parTrans" cxnId="{F2BF70AA-B201-4696-9CEC-3FF6F52DD1F2}">
      <dgm:prSet/>
      <dgm:spPr/>
      <dgm:t>
        <a:bodyPr/>
        <a:lstStyle/>
        <a:p>
          <a:endParaRPr lang="en-GB"/>
        </a:p>
      </dgm:t>
    </dgm:pt>
    <dgm:pt modelId="{223B7BE6-5B83-46BF-9CE2-C57B40C5B284}" type="sibTrans" cxnId="{F2BF70AA-B201-4696-9CEC-3FF6F52DD1F2}">
      <dgm:prSet/>
      <dgm:spPr/>
      <dgm:t>
        <a:bodyPr/>
        <a:lstStyle/>
        <a:p>
          <a:endParaRPr lang="en-GB"/>
        </a:p>
      </dgm:t>
    </dgm:pt>
    <dgm:pt modelId="{8952B10F-1F2A-49A0-94FC-7C73B21340FF}">
      <dgm:prSet phldrT="[Text]" custT="1"/>
      <dgm:spPr>
        <a:solidFill>
          <a:srgbClr val="008080"/>
        </a:solidFill>
      </dgm:spPr>
      <dgm:t>
        <a:bodyPr/>
        <a:lstStyle/>
        <a:p>
          <a:r>
            <a:rPr lang="en-GB" sz="2000"/>
            <a:t>Data linking Personal Tutors and tutees</a:t>
          </a:r>
        </a:p>
      </dgm:t>
    </dgm:pt>
    <dgm:pt modelId="{EA1EBF9D-EF43-4F6D-9FE4-9E0040A400C6}" type="parTrans" cxnId="{AA64E6C6-B817-49A5-93BF-A44964ECF99C}">
      <dgm:prSet/>
      <dgm:spPr/>
      <dgm:t>
        <a:bodyPr/>
        <a:lstStyle/>
        <a:p>
          <a:endParaRPr lang="en-GB"/>
        </a:p>
      </dgm:t>
    </dgm:pt>
    <dgm:pt modelId="{9125DC20-5F28-4F53-B923-7104BA2F5C44}" type="sibTrans" cxnId="{AA64E6C6-B817-49A5-93BF-A44964ECF99C}">
      <dgm:prSet/>
      <dgm:spPr/>
      <dgm:t>
        <a:bodyPr/>
        <a:lstStyle/>
        <a:p>
          <a:endParaRPr lang="en-GB"/>
        </a:p>
      </dgm:t>
    </dgm:pt>
    <dgm:pt modelId="{DA9201A1-7CD8-4EC8-BCA6-9BBC4BAE52FE}">
      <dgm:prSet phldrT="[Text]" custT="1"/>
      <dgm:spPr>
        <a:solidFill>
          <a:schemeClr val="bg2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>
            <a:buNone/>
          </a:pPr>
          <a:r>
            <a:rPr lang="en-GB" sz="2000"/>
            <a:t>We shall send details of the required format and how to share the data with us.</a:t>
          </a:r>
        </a:p>
      </dgm:t>
    </dgm:pt>
    <dgm:pt modelId="{D5A1EBA2-1E64-40D4-8F3F-D8FB2EF754ED}" type="parTrans" cxnId="{28C84F4F-0BCB-4174-9E5A-5DDB24A01797}">
      <dgm:prSet/>
      <dgm:spPr/>
      <dgm:t>
        <a:bodyPr/>
        <a:lstStyle/>
        <a:p>
          <a:endParaRPr lang="en-GB"/>
        </a:p>
      </dgm:t>
    </dgm:pt>
    <dgm:pt modelId="{1BEA8D9C-0A6A-4735-B5C1-3137F2C8DE8E}" type="sibTrans" cxnId="{28C84F4F-0BCB-4174-9E5A-5DDB24A01797}">
      <dgm:prSet/>
      <dgm:spPr/>
      <dgm:t>
        <a:bodyPr/>
        <a:lstStyle/>
        <a:p>
          <a:endParaRPr lang="en-GB"/>
        </a:p>
      </dgm:t>
    </dgm:pt>
    <dgm:pt modelId="{6EF55A7E-22D0-43EC-9950-6574E66DA9C2}" type="pres">
      <dgm:prSet presAssocID="{182FE441-167A-4F7B-91DB-25EB4F49F603}" presName="Name0" presStyleCnt="0">
        <dgm:presLayoutVars>
          <dgm:dir/>
          <dgm:animLvl val="lvl"/>
          <dgm:resizeHandles val="exact"/>
        </dgm:presLayoutVars>
      </dgm:prSet>
      <dgm:spPr/>
    </dgm:pt>
    <dgm:pt modelId="{D7636D5C-6CC7-463B-B4F4-E2871DE1EEF0}" type="pres">
      <dgm:prSet presAssocID="{8952B10F-1F2A-49A0-94FC-7C73B21340FF}" presName="linNode" presStyleCnt="0"/>
      <dgm:spPr/>
    </dgm:pt>
    <dgm:pt modelId="{2EFB6D83-E3F1-455F-A39F-BFBB4B117317}" type="pres">
      <dgm:prSet presAssocID="{8952B10F-1F2A-49A0-94FC-7C73B21340F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179F2F9-A5A5-4C52-ACE4-59B217700097}" type="pres">
      <dgm:prSet presAssocID="{8952B10F-1F2A-49A0-94FC-7C73B21340FF}" presName="descendantText" presStyleLbl="alignAccFollowNode1" presStyleIdx="0" presStyleCnt="3" custLinFactNeighborX="0" custLinFactNeighborY="1523">
        <dgm:presLayoutVars>
          <dgm:bulletEnabled val="1"/>
        </dgm:presLayoutVars>
      </dgm:prSet>
      <dgm:spPr/>
    </dgm:pt>
    <dgm:pt modelId="{740B4BC4-EFC9-4463-B090-F2C9DFCDFC3C}" type="pres">
      <dgm:prSet presAssocID="{9125DC20-5F28-4F53-B923-7104BA2F5C44}" presName="sp" presStyleCnt="0"/>
      <dgm:spPr/>
    </dgm:pt>
    <dgm:pt modelId="{AE67CAD3-89A7-4884-BEF3-A6534BA82F58}" type="pres">
      <dgm:prSet presAssocID="{130F55AA-2F83-4E10-AB22-3EE6EC2A4845}" presName="linNode" presStyleCnt="0"/>
      <dgm:spPr/>
    </dgm:pt>
    <dgm:pt modelId="{E55863E3-819E-4C7D-85D4-BFFB0153CE34}" type="pres">
      <dgm:prSet presAssocID="{130F55AA-2F83-4E10-AB22-3EE6EC2A484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E97CC3D-8A3F-4B52-9747-E9ED245A4EF4}" type="pres">
      <dgm:prSet presAssocID="{130F55AA-2F83-4E10-AB22-3EE6EC2A4845}" presName="descendantText" presStyleLbl="alignAccFollowNode1" presStyleIdx="1" presStyleCnt="3" custLinFactNeighborX="0" custLinFactNeighborY="-969">
        <dgm:presLayoutVars>
          <dgm:bulletEnabled val="1"/>
        </dgm:presLayoutVars>
      </dgm:prSet>
      <dgm:spPr/>
    </dgm:pt>
    <dgm:pt modelId="{DFB713FD-5C11-4E71-A0D3-9DF5255BB6EA}" type="pres">
      <dgm:prSet presAssocID="{5D2D6DD5-71CA-415C-9B77-E07076D823B7}" presName="sp" presStyleCnt="0"/>
      <dgm:spPr/>
    </dgm:pt>
    <dgm:pt modelId="{91D3728A-5209-472E-AFB8-E8A9CE440D15}" type="pres">
      <dgm:prSet presAssocID="{8B0C87B5-73AC-4BBF-860D-D038502888C6}" presName="linNode" presStyleCnt="0"/>
      <dgm:spPr/>
    </dgm:pt>
    <dgm:pt modelId="{11CDA490-F2AA-4097-926D-0A43FFD313FF}" type="pres">
      <dgm:prSet presAssocID="{8B0C87B5-73AC-4BBF-860D-D038502888C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C2A6BE2-06A7-4AC1-9873-7C3A1B2DD3BB}" type="pres">
      <dgm:prSet presAssocID="{8B0C87B5-73AC-4BBF-860D-D038502888C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AC5BA1C-83A7-485A-AF95-BDA1398DAC5F}" type="presOf" srcId="{182FE441-167A-4F7B-91DB-25EB4F49F603}" destId="{6EF55A7E-22D0-43EC-9950-6574E66DA9C2}" srcOrd="0" destOrd="0" presId="urn:microsoft.com/office/officeart/2005/8/layout/vList5"/>
    <dgm:cxn modelId="{75C2A634-1EFE-4B0D-83FA-86C92589099D}" type="presOf" srcId="{8E748DC9-E39B-4CBB-A396-6520BBCD4AFC}" destId="{9E97CC3D-8A3F-4B52-9747-E9ED245A4EF4}" srcOrd="0" destOrd="0" presId="urn:microsoft.com/office/officeart/2005/8/layout/vList5"/>
    <dgm:cxn modelId="{28C84F4F-0BCB-4174-9E5A-5DDB24A01797}" srcId="{8952B10F-1F2A-49A0-94FC-7C73B21340FF}" destId="{DA9201A1-7CD8-4EC8-BCA6-9BBC4BAE52FE}" srcOrd="0" destOrd="0" parTransId="{D5A1EBA2-1E64-40D4-8F3F-D8FB2EF754ED}" sibTransId="{1BEA8D9C-0A6A-4735-B5C1-3137F2C8DE8E}"/>
    <dgm:cxn modelId="{C85CEB51-D87C-4E7D-8868-CCE95712ADAC}" type="presOf" srcId="{1049D856-627E-4853-9199-9C1596EA0B81}" destId="{1C2A6BE2-06A7-4AC1-9873-7C3A1B2DD3BB}" srcOrd="0" destOrd="0" presId="urn:microsoft.com/office/officeart/2005/8/layout/vList5"/>
    <dgm:cxn modelId="{D7BA1856-CC7B-476F-984B-B09E8EC18B9E}" srcId="{130F55AA-2F83-4E10-AB22-3EE6EC2A4845}" destId="{8E748DC9-E39B-4CBB-A396-6520BBCD4AFC}" srcOrd="0" destOrd="0" parTransId="{1EB967B1-B289-454C-83B0-89FAD849BCC3}" sibTransId="{B3BB199D-C1BE-49A4-9F95-EDA89D630EE9}"/>
    <dgm:cxn modelId="{BD674A8F-D9F2-4303-B43E-D0AC614C95F4}" type="presOf" srcId="{8952B10F-1F2A-49A0-94FC-7C73B21340FF}" destId="{2EFB6D83-E3F1-455F-A39F-BFBB4B117317}" srcOrd="0" destOrd="0" presId="urn:microsoft.com/office/officeart/2005/8/layout/vList5"/>
    <dgm:cxn modelId="{88C2A6A2-9B6E-4D9E-BDED-7253D163B839}" type="presOf" srcId="{DA9201A1-7CD8-4EC8-BCA6-9BBC4BAE52FE}" destId="{8179F2F9-A5A5-4C52-ACE4-59B217700097}" srcOrd="0" destOrd="0" presId="urn:microsoft.com/office/officeart/2005/8/layout/vList5"/>
    <dgm:cxn modelId="{2FB17BA6-D50F-4FE1-91F6-A09B5273B3B9}" type="presOf" srcId="{130F55AA-2F83-4E10-AB22-3EE6EC2A4845}" destId="{E55863E3-819E-4C7D-85D4-BFFB0153CE34}" srcOrd="0" destOrd="0" presId="urn:microsoft.com/office/officeart/2005/8/layout/vList5"/>
    <dgm:cxn modelId="{F2BF70AA-B201-4696-9CEC-3FF6F52DD1F2}" srcId="{8B0C87B5-73AC-4BBF-860D-D038502888C6}" destId="{1049D856-627E-4853-9199-9C1596EA0B81}" srcOrd="0" destOrd="0" parTransId="{5C598E1D-CC29-4965-86EF-4099B730122E}" sibTransId="{223B7BE6-5B83-46BF-9CE2-C57B40C5B284}"/>
    <dgm:cxn modelId="{777125BC-BC5D-4A30-9BC1-9B201177137E}" type="presOf" srcId="{8B0C87B5-73AC-4BBF-860D-D038502888C6}" destId="{11CDA490-F2AA-4097-926D-0A43FFD313FF}" srcOrd="0" destOrd="0" presId="urn:microsoft.com/office/officeart/2005/8/layout/vList5"/>
    <dgm:cxn modelId="{AA64E6C6-B817-49A5-93BF-A44964ECF99C}" srcId="{182FE441-167A-4F7B-91DB-25EB4F49F603}" destId="{8952B10F-1F2A-49A0-94FC-7C73B21340FF}" srcOrd="0" destOrd="0" parTransId="{EA1EBF9D-EF43-4F6D-9FE4-9E0040A400C6}" sibTransId="{9125DC20-5F28-4F53-B923-7104BA2F5C44}"/>
    <dgm:cxn modelId="{26A6C1F4-56BF-45FE-A36A-CE4F65C74484}" srcId="{182FE441-167A-4F7B-91DB-25EB4F49F603}" destId="{130F55AA-2F83-4E10-AB22-3EE6EC2A4845}" srcOrd="1" destOrd="0" parTransId="{15F68DE7-ABEB-432D-8938-E547ECD433E2}" sibTransId="{5D2D6DD5-71CA-415C-9B77-E07076D823B7}"/>
    <dgm:cxn modelId="{A58A37FD-FA2D-49B9-8766-DBED981BE496}" srcId="{182FE441-167A-4F7B-91DB-25EB4F49F603}" destId="{8B0C87B5-73AC-4BBF-860D-D038502888C6}" srcOrd="2" destOrd="0" parTransId="{FF2ABEDC-99B7-4610-B0B3-E002929C8051}" sibTransId="{CA00F20D-E046-4550-B9CE-656558543347}"/>
    <dgm:cxn modelId="{BB99B01D-6044-4F41-94E1-6DB510A4488B}" type="presParOf" srcId="{6EF55A7E-22D0-43EC-9950-6574E66DA9C2}" destId="{D7636D5C-6CC7-463B-B4F4-E2871DE1EEF0}" srcOrd="0" destOrd="0" presId="urn:microsoft.com/office/officeart/2005/8/layout/vList5"/>
    <dgm:cxn modelId="{21E81340-4A97-45A8-B5AE-196B2B3E8937}" type="presParOf" srcId="{D7636D5C-6CC7-463B-B4F4-E2871DE1EEF0}" destId="{2EFB6D83-E3F1-455F-A39F-BFBB4B117317}" srcOrd="0" destOrd="0" presId="urn:microsoft.com/office/officeart/2005/8/layout/vList5"/>
    <dgm:cxn modelId="{16B8DF56-4ED4-42E4-B308-A24178B0C47E}" type="presParOf" srcId="{D7636D5C-6CC7-463B-B4F4-E2871DE1EEF0}" destId="{8179F2F9-A5A5-4C52-ACE4-59B217700097}" srcOrd="1" destOrd="0" presId="urn:microsoft.com/office/officeart/2005/8/layout/vList5"/>
    <dgm:cxn modelId="{E9ACE992-0911-448D-96A6-FB512A199A5D}" type="presParOf" srcId="{6EF55A7E-22D0-43EC-9950-6574E66DA9C2}" destId="{740B4BC4-EFC9-4463-B090-F2C9DFCDFC3C}" srcOrd="1" destOrd="0" presId="urn:microsoft.com/office/officeart/2005/8/layout/vList5"/>
    <dgm:cxn modelId="{1CB53277-AAF5-40E5-8C33-7BBFB18EB943}" type="presParOf" srcId="{6EF55A7E-22D0-43EC-9950-6574E66DA9C2}" destId="{AE67CAD3-89A7-4884-BEF3-A6534BA82F58}" srcOrd="2" destOrd="0" presId="urn:microsoft.com/office/officeart/2005/8/layout/vList5"/>
    <dgm:cxn modelId="{BB4FF2DF-5B75-49F9-8F12-07BAFE7934CA}" type="presParOf" srcId="{AE67CAD3-89A7-4884-BEF3-A6534BA82F58}" destId="{E55863E3-819E-4C7D-85D4-BFFB0153CE34}" srcOrd="0" destOrd="0" presId="urn:microsoft.com/office/officeart/2005/8/layout/vList5"/>
    <dgm:cxn modelId="{7F820C4E-6E10-4D97-8A41-B3E4DC7FC959}" type="presParOf" srcId="{AE67CAD3-89A7-4884-BEF3-A6534BA82F58}" destId="{9E97CC3D-8A3F-4B52-9747-E9ED245A4EF4}" srcOrd="1" destOrd="0" presId="urn:microsoft.com/office/officeart/2005/8/layout/vList5"/>
    <dgm:cxn modelId="{613EA0D2-E528-4DF9-8B49-56117E01E08F}" type="presParOf" srcId="{6EF55A7E-22D0-43EC-9950-6574E66DA9C2}" destId="{DFB713FD-5C11-4E71-A0D3-9DF5255BB6EA}" srcOrd="3" destOrd="0" presId="urn:microsoft.com/office/officeart/2005/8/layout/vList5"/>
    <dgm:cxn modelId="{C5355724-58A2-4279-893B-5DF65917C41B}" type="presParOf" srcId="{6EF55A7E-22D0-43EC-9950-6574E66DA9C2}" destId="{91D3728A-5209-472E-AFB8-E8A9CE440D15}" srcOrd="4" destOrd="0" presId="urn:microsoft.com/office/officeart/2005/8/layout/vList5"/>
    <dgm:cxn modelId="{69A5BEB6-1F2F-4686-871C-D75AAB604530}" type="presParOf" srcId="{91D3728A-5209-472E-AFB8-E8A9CE440D15}" destId="{11CDA490-F2AA-4097-926D-0A43FFD313FF}" srcOrd="0" destOrd="0" presId="urn:microsoft.com/office/officeart/2005/8/layout/vList5"/>
    <dgm:cxn modelId="{BECF3BED-8583-4B75-9A94-1299A2DB6B7F}" type="presParOf" srcId="{91D3728A-5209-472E-AFB8-E8A9CE440D15}" destId="{1C2A6BE2-06A7-4AC1-9873-7C3A1B2DD3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3B385A-59D2-4C57-9B19-6ABD1D6D9B6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DA802A-5022-4B22-9F34-2919D08F6A20}">
      <dgm:prSet phldrT="[Text]" custT="1"/>
      <dgm:spPr/>
      <dgm:t>
        <a:bodyPr/>
        <a:lstStyle/>
        <a:p>
          <a:r>
            <a:rPr lang="en-GB" sz="14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Usage patterns</a:t>
          </a:r>
        </a:p>
        <a:p>
          <a:r>
            <a:rPr lang="en-GB" sz="1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Who’s using the dashboards, how often and how deeply</a:t>
          </a:r>
        </a:p>
      </dgm:t>
    </dgm:pt>
    <dgm:pt modelId="{CC0A3025-D483-4EDE-A4AD-D1A6EEB658F3}" type="parTrans" cxnId="{17594CCC-9DCF-4907-934C-3BFDDD8C956A}">
      <dgm:prSet/>
      <dgm:spPr/>
      <dgm:t>
        <a:bodyPr/>
        <a:lstStyle/>
        <a:p>
          <a:endParaRPr lang="en-GB"/>
        </a:p>
      </dgm:t>
    </dgm:pt>
    <dgm:pt modelId="{30328F95-B673-4529-A3DC-AD5DF55261F0}" type="sibTrans" cxnId="{17594CCC-9DCF-4907-934C-3BFDDD8C956A}">
      <dgm:prSet/>
      <dgm:spPr/>
      <dgm:t>
        <a:bodyPr/>
        <a:lstStyle/>
        <a:p>
          <a:endParaRPr lang="en-GB"/>
        </a:p>
      </dgm:t>
    </dgm:pt>
    <dgm:pt modelId="{4BA832C3-223B-4549-9005-E83A37168023}">
      <dgm:prSet phldrT="[Text]" custT="1"/>
      <dgm:spPr/>
      <dgm:t>
        <a:bodyPr/>
        <a:lstStyle/>
        <a:p>
          <a:r>
            <a:rPr lang="en-GB" sz="14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Feedback</a:t>
          </a:r>
          <a:r>
            <a:rPr lang="en-GB" sz="1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  <a:p>
          <a:r>
            <a:rPr lang="en-GB" sz="1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What are users saying via interviews, surveys and feedback tools</a:t>
          </a:r>
        </a:p>
      </dgm:t>
    </dgm:pt>
    <dgm:pt modelId="{73FF11F9-97C9-4B8C-BA3C-8FCBE7E1D18C}" type="parTrans" cxnId="{B5E8D37F-D734-4D95-95D4-FF0F2C0F5C86}">
      <dgm:prSet/>
      <dgm:spPr/>
      <dgm:t>
        <a:bodyPr/>
        <a:lstStyle/>
        <a:p>
          <a:endParaRPr lang="en-GB"/>
        </a:p>
      </dgm:t>
    </dgm:pt>
    <dgm:pt modelId="{6B8349FE-0533-43B1-94FD-E69493B52870}" type="sibTrans" cxnId="{B5E8D37F-D734-4D95-95D4-FF0F2C0F5C86}">
      <dgm:prSet/>
      <dgm:spPr/>
      <dgm:t>
        <a:bodyPr/>
        <a:lstStyle/>
        <a:p>
          <a:endParaRPr lang="en-GB"/>
        </a:p>
      </dgm:t>
    </dgm:pt>
    <dgm:pt modelId="{51AD4BE7-6FF7-4CCF-AD15-0E7EAD13A62B}">
      <dgm:prSet phldrT="[Text]" custT="1"/>
      <dgm:spPr/>
      <dgm:t>
        <a:bodyPr/>
        <a:lstStyle/>
        <a:p>
          <a:r>
            <a:rPr lang="en-GB" sz="14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Behavioural change </a:t>
          </a:r>
        </a:p>
        <a:p>
          <a:r>
            <a:rPr lang="en-GB" sz="1400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</a:t>
          </a:r>
          <a:r>
            <a:rPr lang="en-GB" sz="1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 we seeing earlier or more effective interventions</a:t>
          </a:r>
        </a:p>
      </dgm:t>
    </dgm:pt>
    <dgm:pt modelId="{7FE7D8A5-1ED7-4B7D-B78B-560DC38BF575}" type="parTrans" cxnId="{3DBCB6A2-ABDC-4108-9983-0AE79108520C}">
      <dgm:prSet/>
      <dgm:spPr/>
      <dgm:t>
        <a:bodyPr/>
        <a:lstStyle/>
        <a:p>
          <a:endParaRPr lang="en-GB"/>
        </a:p>
      </dgm:t>
    </dgm:pt>
    <dgm:pt modelId="{A3B98E56-1698-4520-BC45-386DB60017B5}" type="sibTrans" cxnId="{3DBCB6A2-ABDC-4108-9983-0AE79108520C}">
      <dgm:prSet/>
      <dgm:spPr/>
      <dgm:t>
        <a:bodyPr/>
        <a:lstStyle/>
        <a:p>
          <a:endParaRPr lang="en-GB"/>
        </a:p>
      </dgm:t>
    </dgm:pt>
    <dgm:pt modelId="{A3972BF0-6FB9-4D1F-B769-7DA156979F72}">
      <dgm:prSet phldrT="[Text]" custT="1"/>
      <dgm:spPr/>
      <dgm:t>
        <a:bodyPr/>
        <a:lstStyle/>
        <a:p>
          <a:r>
            <a:rPr lang="en-GB" sz="14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Baselines and tracking</a:t>
          </a:r>
        </a:p>
        <a:p>
          <a:r>
            <a:rPr lang="en-GB" sz="1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Measuring progress over time, not just snapshots</a:t>
          </a:r>
        </a:p>
      </dgm:t>
    </dgm:pt>
    <dgm:pt modelId="{E001F27E-E1D7-4BA5-A7E6-C9FB0A1F57C0}" type="parTrans" cxnId="{7797A429-E232-42D1-BEA3-AF09B6C3757B}">
      <dgm:prSet/>
      <dgm:spPr/>
      <dgm:t>
        <a:bodyPr/>
        <a:lstStyle/>
        <a:p>
          <a:endParaRPr lang="en-GB"/>
        </a:p>
      </dgm:t>
    </dgm:pt>
    <dgm:pt modelId="{CC6DE3F4-29D0-4721-B474-CBBB0B2EBB44}" type="sibTrans" cxnId="{7797A429-E232-42D1-BEA3-AF09B6C3757B}">
      <dgm:prSet/>
      <dgm:spPr/>
      <dgm:t>
        <a:bodyPr/>
        <a:lstStyle/>
        <a:p>
          <a:endParaRPr lang="en-GB"/>
        </a:p>
      </dgm:t>
    </dgm:pt>
    <dgm:pt modelId="{E9FD35F0-80F2-450A-A982-BC913A2365C0}" type="pres">
      <dgm:prSet presAssocID="{903B385A-59D2-4C57-9B19-6ABD1D6D9B61}" presName="Name0" presStyleCnt="0">
        <dgm:presLayoutVars>
          <dgm:dir/>
          <dgm:resizeHandles val="exact"/>
        </dgm:presLayoutVars>
      </dgm:prSet>
      <dgm:spPr/>
    </dgm:pt>
    <dgm:pt modelId="{B138C273-E7EB-499A-9EE1-70CA85EE4C70}" type="pres">
      <dgm:prSet presAssocID="{39DA802A-5022-4B22-9F34-2919D08F6A20}" presName="compNode" presStyleCnt="0"/>
      <dgm:spPr/>
    </dgm:pt>
    <dgm:pt modelId="{E7B6D98C-86ED-40FD-8BE4-E8D746733A07}" type="pres">
      <dgm:prSet presAssocID="{39DA802A-5022-4B22-9F34-2919D08F6A20}" presName="pictRect" presStyleLbl="node1" presStyleIdx="0" presStyleCnt="4"/>
      <dgm:spPr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1007" t="-7799" r="11007" b="-7799"/>
          </a:stretch>
        </a:blipFill>
      </dgm:spPr>
      <dgm:extLst>
        <a:ext uri="{E40237B7-FDA0-4F09-8148-C483321AD2D9}">
          <dgm14:cNvPr xmlns:dgm14="http://schemas.microsoft.com/office/drawing/2010/diagram" id="0" name="" descr="Business Growth outline"/>
        </a:ext>
      </dgm:extLst>
    </dgm:pt>
    <dgm:pt modelId="{7225A482-EC5D-478D-8FDD-3552C53534B5}" type="pres">
      <dgm:prSet presAssocID="{39DA802A-5022-4B22-9F34-2919D08F6A20}" presName="textRect" presStyleLbl="revTx" presStyleIdx="0" presStyleCnt="4">
        <dgm:presLayoutVars>
          <dgm:bulletEnabled val="1"/>
        </dgm:presLayoutVars>
      </dgm:prSet>
      <dgm:spPr/>
    </dgm:pt>
    <dgm:pt modelId="{1EB9DFCE-9ED7-4533-8395-84041B694F7A}" type="pres">
      <dgm:prSet presAssocID="{30328F95-B673-4529-A3DC-AD5DF55261F0}" presName="sibTrans" presStyleLbl="sibTrans2D1" presStyleIdx="0" presStyleCnt="0"/>
      <dgm:spPr/>
    </dgm:pt>
    <dgm:pt modelId="{DACAFE05-9C05-49AF-B0D5-95D25D62B1EE}" type="pres">
      <dgm:prSet presAssocID="{4BA832C3-223B-4549-9005-E83A37168023}" presName="compNode" presStyleCnt="0"/>
      <dgm:spPr/>
    </dgm:pt>
    <dgm:pt modelId="{DE122408-E244-4F77-9C79-8361481313C6}" type="pres">
      <dgm:prSet presAssocID="{4BA832C3-223B-4549-9005-E83A37168023}" presName="pictRect" presStyleLbl="node1" presStyleIdx="1" presStyleCnt="4"/>
      <dgm:spPr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5199" t="-16228" r="5199" b="-16228"/>
          </a:stretch>
        </a:blipFill>
      </dgm:spPr>
      <dgm:extLst>
        <a:ext uri="{E40237B7-FDA0-4F09-8148-C483321AD2D9}">
          <dgm14:cNvPr xmlns:dgm14="http://schemas.microsoft.com/office/drawing/2010/diagram" id="0" name="" descr="Chat outline"/>
        </a:ext>
      </dgm:extLst>
    </dgm:pt>
    <dgm:pt modelId="{944ABC62-8BA7-4E74-9F42-249D458BB5A7}" type="pres">
      <dgm:prSet presAssocID="{4BA832C3-223B-4549-9005-E83A37168023}" presName="textRect" presStyleLbl="revTx" presStyleIdx="1" presStyleCnt="4">
        <dgm:presLayoutVars>
          <dgm:bulletEnabled val="1"/>
        </dgm:presLayoutVars>
      </dgm:prSet>
      <dgm:spPr/>
    </dgm:pt>
    <dgm:pt modelId="{6AE71742-5DDC-43A2-9491-D296EF9E1030}" type="pres">
      <dgm:prSet presAssocID="{6B8349FE-0533-43B1-94FD-E69493B52870}" presName="sibTrans" presStyleLbl="sibTrans2D1" presStyleIdx="0" presStyleCnt="0"/>
      <dgm:spPr/>
    </dgm:pt>
    <dgm:pt modelId="{CDE29C04-8E41-481C-9933-38E5D254CE6B}" type="pres">
      <dgm:prSet presAssocID="{51AD4BE7-6FF7-4CCF-AD15-0E7EAD13A62B}" presName="compNode" presStyleCnt="0"/>
      <dgm:spPr/>
    </dgm:pt>
    <dgm:pt modelId="{CB1190C5-6D0E-4DE6-B8EC-572CDAE59749}" type="pres">
      <dgm:prSet presAssocID="{51AD4BE7-6FF7-4CCF-AD15-0E7EAD13A62B}" presName="pictRect" presStyleLbl="node1" presStyleIdx="2" presStyleCnt="4"/>
      <dgm:spPr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1007" t="-5390" r="11007" b="-5390"/>
          </a:stretch>
        </a:blipFill>
      </dgm:spPr>
      <dgm:extLst>
        <a:ext uri="{E40237B7-FDA0-4F09-8148-C483321AD2D9}">
          <dgm14:cNvPr xmlns:dgm14="http://schemas.microsoft.com/office/drawing/2010/diagram" id="0" name="" descr="Transfer outline"/>
        </a:ext>
      </dgm:extLst>
    </dgm:pt>
    <dgm:pt modelId="{CCFCF9E8-8D0C-4E24-91D9-9487728F6211}" type="pres">
      <dgm:prSet presAssocID="{51AD4BE7-6FF7-4CCF-AD15-0E7EAD13A62B}" presName="textRect" presStyleLbl="revTx" presStyleIdx="2" presStyleCnt="4">
        <dgm:presLayoutVars>
          <dgm:bulletEnabled val="1"/>
        </dgm:presLayoutVars>
      </dgm:prSet>
      <dgm:spPr/>
    </dgm:pt>
    <dgm:pt modelId="{A0C4238B-AD00-49D0-8CD2-AE83C2A1E55D}" type="pres">
      <dgm:prSet presAssocID="{A3B98E56-1698-4520-BC45-386DB60017B5}" presName="sibTrans" presStyleLbl="sibTrans2D1" presStyleIdx="0" presStyleCnt="0"/>
      <dgm:spPr/>
    </dgm:pt>
    <dgm:pt modelId="{1AD9009E-DA66-4EDC-AA5C-D0FD3794850A}" type="pres">
      <dgm:prSet presAssocID="{A3972BF0-6FB9-4D1F-B769-7DA156979F72}" presName="compNode" presStyleCnt="0"/>
      <dgm:spPr/>
    </dgm:pt>
    <dgm:pt modelId="{1AE3269B-C82D-410A-A64B-F0026E7E44D9}" type="pres">
      <dgm:prSet presAssocID="{A3972BF0-6FB9-4D1F-B769-7DA156979F72}" presName="pictRect" presStyleLbl="node1" presStyleIdx="3" presStyleCnt="4"/>
      <dgm:spPr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6858" t="-2982" r="6858" b="-2982"/>
          </a:stretch>
        </a:blipFill>
      </dgm:spPr>
      <dgm:extLst>
        <a:ext uri="{E40237B7-FDA0-4F09-8148-C483321AD2D9}">
          <dgm14:cNvPr xmlns:dgm14="http://schemas.microsoft.com/office/drawing/2010/diagram" id="0" name="" descr="Daily calendar outline"/>
        </a:ext>
      </dgm:extLst>
    </dgm:pt>
    <dgm:pt modelId="{72DD720D-2A06-41A3-B38E-039351415294}" type="pres">
      <dgm:prSet presAssocID="{A3972BF0-6FB9-4D1F-B769-7DA156979F72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D256D01-117C-49EB-88E5-98E890856BBE}" type="presOf" srcId="{30328F95-B673-4529-A3DC-AD5DF55261F0}" destId="{1EB9DFCE-9ED7-4533-8395-84041B694F7A}" srcOrd="0" destOrd="0" presId="urn:microsoft.com/office/officeart/2005/8/layout/pList1"/>
    <dgm:cxn modelId="{7797A429-E232-42D1-BEA3-AF09B6C3757B}" srcId="{903B385A-59D2-4C57-9B19-6ABD1D6D9B61}" destId="{A3972BF0-6FB9-4D1F-B769-7DA156979F72}" srcOrd="3" destOrd="0" parTransId="{E001F27E-E1D7-4BA5-A7E6-C9FB0A1F57C0}" sibTransId="{CC6DE3F4-29D0-4721-B474-CBBB0B2EBB44}"/>
    <dgm:cxn modelId="{7CE11570-92E7-4786-8050-59655C3BA151}" type="presOf" srcId="{4BA832C3-223B-4549-9005-E83A37168023}" destId="{944ABC62-8BA7-4E74-9F42-249D458BB5A7}" srcOrd="0" destOrd="0" presId="urn:microsoft.com/office/officeart/2005/8/layout/pList1"/>
    <dgm:cxn modelId="{B8F32378-691A-45B4-8142-21FCF4F644B3}" type="presOf" srcId="{A3972BF0-6FB9-4D1F-B769-7DA156979F72}" destId="{72DD720D-2A06-41A3-B38E-039351415294}" srcOrd="0" destOrd="0" presId="urn:microsoft.com/office/officeart/2005/8/layout/pList1"/>
    <dgm:cxn modelId="{F85F557A-2935-42E5-80DC-2A651E6AD0B0}" type="presOf" srcId="{A3B98E56-1698-4520-BC45-386DB60017B5}" destId="{A0C4238B-AD00-49D0-8CD2-AE83C2A1E55D}" srcOrd="0" destOrd="0" presId="urn:microsoft.com/office/officeart/2005/8/layout/pList1"/>
    <dgm:cxn modelId="{B5E8D37F-D734-4D95-95D4-FF0F2C0F5C86}" srcId="{903B385A-59D2-4C57-9B19-6ABD1D6D9B61}" destId="{4BA832C3-223B-4549-9005-E83A37168023}" srcOrd="1" destOrd="0" parTransId="{73FF11F9-97C9-4B8C-BA3C-8FCBE7E1D18C}" sibTransId="{6B8349FE-0533-43B1-94FD-E69493B52870}"/>
    <dgm:cxn modelId="{DD14F698-637F-4F5E-943F-BE798B2028D9}" type="presOf" srcId="{903B385A-59D2-4C57-9B19-6ABD1D6D9B61}" destId="{E9FD35F0-80F2-450A-A982-BC913A2365C0}" srcOrd="0" destOrd="0" presId="urn:microsoft.com/office/officeart/2005/8/layout/pList1"/>
    <dgm:cxn modelId="{3DBCB6A2-ABDC-4108-9983-0AE79108520C}" srcId="{903B385A-59D2-4C57-9B19-6ABD1D6D9B61}" destId="{51AD4BE7-6FF7-4CCF-AD15-0E7EAD13A62B}" srcOrd="2" destOrd="0" parTransId="{7FE7D8A5-1ED7-4B7D-B78B-560DC38BF575}" sibTransId="{A3B98E56-1698-4520-BC45-386DB60017B5}"/>
    <dgm:cxn modelId="{562DDAA8-5024-4794-B3C9-E88C0D740186}" type="presOf" srcId="{51AD4BE7-6FF7-4CCF-AD15-0E7EAD13A62B}" destId="{CCFCF9E8-8D0C-4E24-91D9-9487728F6211}" srcOrd="0" destOrd="0" presId="urn:microsoft.com/office/officeart/2005/8/layout/pList1"/>
    <dgm:cxn modelId="{17594CCC-9DCF-4907-934C-3BFDDD8C956A}" srcId="{903B385A-59D2-4C57-9B19-6ABD1D6D9B61}" destId="{39DA802A-5022-4B22-9F34-2919D08F6A20}" srcOrd="0" destOrd="0" parTransId="{CC0A3025-D483-4EDE-A4AD-D1A6EEB658F3}" sibTransId="{30328F95-B673-4529-A3DC-AD5DF55261F0}"/>
    <dgm:cxn modelId="{DB5D9ED0-143A-405A-89D6-270D0DE4A3E9}" type="presOf" srcId="{6B8349FE-0533-43B1-94FD-E69493B52870}" destId="{6AE71742-5DDC-43A2-9491-D296EF9E1030}" srcOrd="0" destOrd="0" presId="urn:microsoft.com/office/officeart/2005/8/layout/pList1"/>
    <dgm:cxn modelId="{B517A0E7-F882-4C92-A155-82E668C03C05}" type="presOf" srcId="{39DA802A-5022-4B22-9F34-2919D08F6A20}" destId="{7225A482-EC5D-478D-8FDD-3552C53534B5}" srcOrd="0" destOrd="0" presId="urn:microsoft.com/office/officeart/2005/8/layout/pList1"/>
    <dgm:cxn modelId="{A61DEC1F-8D44-4C85-AC98-55750273E1F6}" type="presParOf" srcId="{E9FD35F0-80F2-450A-A982-BC913A2365C0}" destId="{B138C273-E7EB-499A-9EE1-70CA85EE4C70}" srcOrd="0" destOrd="0" presId="urn:microsoft.com/office/officeart/2005/8/layout/pList1"/>
    <dgm:cxn modelId="{78198025-D1AC-4D46-A320-9092607DE711}" type="presParOf" srcId="{B138C273-E7EB-499A-9EE1-70CA85EE4C70}" destId="{E7B6D98C-86ED-40FD-8BE4-E8D746733A07}" srcOrd="0" destOrd="0" presId="urn:microsoft.com/office/officeart/2005/8/layout/pList1"/>
    <dgm:cxn modelId="{2C1DD995-04C4-40C9-BC67-2038F2D3340A}" type="presParOf" srcId="{B138C273-E7EB-499A-9EE1-70CA85EE4C70}" destId="{7225A482-EC5D-478D-8FDD-3552C53534B5}" srcOrd="1" destOrd="0" presId="urn:microsoft.com/office/officeart/2005/8/layout/pList1"/>
    <dgm:cxn modelId="{21E00200-1724-4971-8A0F-B741A17A937C}" type="presParOf" srcId="{E9FD35F0-80F2-450A-A982-BC913A2365C0}" destId="{1EB9DFCE-9ED7-4533-8395-84041B694F7A}" srcOrd="1" destOrd="0" presId="urn:microsoft.com/office/officeart/2005/8/layout/pList1"/>
    <dgm:cxn modelId="{DBF54664-BB30-4F00-AD09-7B31C2A8CFE6}" type="presParOf" srcId="{E9FD35F0-80F2-450A-A982-BC913A2365C0}" destId="{DACAFE05-9C05-49AF-B0D5-95D25D62B1EE}" srcOrd="2" destOrd="0" presId="urn:microsoft.com/office/officeart/2005/8/layout/pList1"/>
    <dgm:cxn modelId="{543A2965-8749-4E67-9EC9-D3D80DEA83C0}" type="presParOf" srcId="{DACAFE05-9C05-49AF-B0D5-95D25D62B1EE}" destId="{DE122408-E244-4F77-9C79-8361481313C6}" srcOrd="0" destOrd="0" presId="urn:microsoft.com/office/officeart/2005/8/layout/pList1"/>
    <dgm:cxn modelId="{6B2F7642-372D-4074-81C6-52178599FB7B}" type="presParOf" srcId="{DACAFE05-9C05-49AF-B0D5-95D25D62B1EE}" destId="{944ABC62-8BA7-4E74-9F42-249D458BB5A7}" srcOrd="1" destOrd="0" presId="urn:microsoft.com/office/officeart/2005/8/layout/pList1"/>
    <dgm:cxn modelId="{F5D78331-3380-4EB8-B3EB-152DB3F25A36}" type="presParOf" srcId="{E9FD35F0-80F2-450A-A982-BC913A2365C0}" destId="{6AE71742-5DDC-43A2-9491-D296EF9E1030}" srcOrd="3" destOrd="0" presId="urn:microsoft.com/office/officeart/2005/8/layout/pList1"/>
    <dgm:cxn modelId="{74A441CB-1A10-4FCC-9551-FF83F3183D4F}" type="presParOf" srcId="{E9FD35F0-80F2-450A-A982-BC913A2365C0}" destId="{CDE29C04-8E41-481C-9933-38E5D254CE6B}" srcOrd="4" destOrd="0" presId="urn:microsoft.com/office/officeart/2005/8/layout/pList1"/>
    <dgm:cxn modelId="{28AA6F3E-44ED-440D-870B-467DC9BE4A3E}" type="presParOf" srcId="{CDE29C04-8E41-481C-9933-38E5D254CE6B}" destId="{CB1190C5-6D0E-4DE6-B8EC-572CDAE59749}" srcOrd="0" destOrd="0" presId="urn:microsoft.com/office/officeart/2005/8/layout/pList1"/>
    <dgm:cxn modelId="{669820AC-3289-4BAA-9B48-918A6F1AA2DE}" type="presParOf" srcId="{CDE29C04-8E41-481C-9933-38E5D254CE6B}" destId="{CCFCF9E8-8D0C-4E24-91D9-9487728F6211}" srcOrd="1" destOrd="0" presId="urn:microsoft.com/office/officeart/2005/8/layout/pList1"/>
    <dgm:cxn modelId="{3F40F038-68A3-4913-B629-A4B411B4131B}" type="presParOf" srcId="{E9FD35F0-80F2-450A-A982-BC913A2365C0}" destId="{A0C4238B-AD00-49D0-8CD2-AE83C2A1E55D}" srcOrd="5" destOrd="0" presId="urn:microsoft.com/office/officeart/2005/8/layout/pList1"/>
    <dgm:cxn modelId="{B094CFBB-6684-4752-965E-06368D665CFA}" type="presParOf" srcId="{E9FD35F0-80F2-450A-A982-BC913A2365C0}" destId="{1AD9009E-DA66-4EDC-AA5C-D0FD3794850A}" srcOrd="6" destOrd="0" presId="urn:microsoft.com/office/officeart/2005/8/layout/pList1"/>
    <dgm:cxn modelId="{E41AFDDC-4CBE-49A4-B286-4EA085A942F0}" type="presParOf" srcId="{1AD9009E-DA66-4EDC-AA5C-D0FD3794850A}" destId="{1AE3269B-C82D-410A-A64B-F0026E7E44D9}" srcOrd="0" destOrd="0" presId="urn:microsoft.com/office/officeart/2005/8/layout/pList1"/>
    <dgm:cxn modelId="{0F808E5E-7661-49D1-92A6-5E9E986A4729}" type="presParOf" srcId="{1AD9009E-DA66-4EDC-AA5C-D0FD3794850A}" destId="{72DD720D-2A06-41A3-B38E-03935141529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8A354-13A8-4C55-A359-6EDC5D6AA5C3}">
      <dsp:nvSpPr>
        <dsp:cNvPr id="0" name=""/>
        <dsp:cNvSpPr/>
      </dsp:nvSpPr>
      <dsp:spPr>
        <a:xfrm rot="5400000">
          <a:off x="3511699" y="132388"/>
          <a:ext cx="1990989" cy="173216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+mn-lt"/>
            </a:rPr>
            <a:t>Faculty Data Analysts</a:t>
          </a:r>
        </a:p>
      </dsp:txBody>
      <dsp:txXfrm rot="-5400000">
        <a:off x="3911041" y="313236"/>
        <a:ext cx="1192304" cy="1370465"/>
      </dsp:txXfrm>
    </dsp:sp>
    <dsp:sp modelId="{1D3E70D7-890C-42A3-A95C-F236B96641A0}">
      <dsp:nvSpPr>
        <dsp:cNvPr id="0" name=""/>
        <dsp:cNvSpPr/>
      </dsp:nvSpPr>
      <dsp:spPr>
        <a:xfrm>
          <a:off x="5425836" y="401171"/>
          <a:ext cx="2221944" cy="1194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8475F-2B85-42AE-8139-7BDB93E520DB}">
      <dsp:nvSpPr>
        <dsp:cNvPr id="0" name=""/>
        <dsp:cNvSpPr/>
      </dsp:nvSpPr>
      <dsp:spPr>
        <a:xfrm rot="5400000">
          <a:off x="1640965" y="132388"/>
          <a:ext cx="1990989" cy="173216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+mn-lt"/>
            </a:rPr>
            <a:t>Students</a:t>
          </a:r>
        </a:p>
      </dsp:txBody>
      <dsp:txXfrm rot="-5400000">
        <a:off x="2040307" y="313236"/>
        <a:ext cx="1192304" cy="1370465"/>
      </dsp:txXfrm>
    </dsp:sp>
    <dsp:sp modelId="{25F5B011-E838-45DC-82A9-CF71370D9680}">
      <dsp:nvSpPr>
        <dsp:cNvPr id="0" name=""/>
        <dsp:cNvSpPr/>
      </dsp:nvSpPr>
      <dsp:spPr>
        <a:xfrm rot="5400000">
          <a:off x="2572748" y="1822340"/>
          <a:ext cx="1990989" cy="173216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+mn-lt"/>
            </a:rPr>
            <a:t>Central LA Team</a:t>
          </a:r>
        </a:p>
      </dsp:txBody>
      <dsp:txXfrm rot="-5400000">
        <a:off x="2972090" y="2003188"/>
        <a:ext cx="1192304" cy="1370465"/>
      </dsp:txXfrm>
    </dsp:sp>
    <dsp:sp modelId="{CE9D04DB-4DE2-4768-8108-2EF2DE4B75C9}">
      <dsp:nvSpPr>
        <dsp:cNvPr id="0" name=""/>
        <dsp:cNvSpPr/>
      </dsp:nvSpPr>
      <dsp:spPr>
        <a:xfrm>
          <a:off x="480218" y="2091123"/>
          <a:ext cx="2150268" cy="1194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B381B-EB42-491B-A61D-3C1E99731A35}">
      <dsp:nvSpPr>
        <dsp:cNvPr id="0" name=""/>
        <dsp:cNvSpPr/>
      </dsp:nvSpPr>
      <dsp:spPr>
        <a:xfrm rot="5400000">
          <a:off x="4443482" y="1822340"/>
          <a:ext cx="1990989" cy="173216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+mn-lt"/>
            </a:rPr>
            <a:t>Researchers</a:t>
          </a:r>
        </a:p>
      </dsp:txBody>
      <dsp:txXfrm rot="-5400000">
        <a:off x="4842824" y="2003188"/>
        <a:ext cx="1192304" cy="1370465"/>
      </dsp:txXfrm>
    </dsp:sp>
    <dsp:sp modelId="{752FB1E2-899D-48E4-9BFC-7353C69F4D21}">
      <dsp:nvSpPr>
        <dsp:cNvPr id="0" name=""/>
        <dsp:cNvSpPr/>
      </dsp:nvSpPr>
      <dsp:spPr>
        <a:xfrm rot="5400000">
          <a:off x="3511699" y="3512291"/>
          <a:ext cx="1990989" cy="173216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+mn-lt"/>
            </a:rPr>
            <a:t>Ed Tech Specialists</a:t>
          </a:r>
        </a:p>
      </dsp:txBody>
      <dsp:txXfrm rot="-5400000">
        <a:off x="3911041" y="3693139"/>
        <a:ext cx="1192304" cy="1370465"/>
      </dsp:txXfrm>
    </dsp:sp>
    <dsp:sp modelId="{6F08055D-B074-47B4-BBDB-F70A4AC2FDB8}">
      <dsp:nvSpPr>
        <dsp:cNvPr id="0" name=""/>
        <dsp:cNvSpPr/>
      </dsp:nvSpPr>
      <dsp:spPr>
        <a:xfrm>
          <a:off x="5425836" y="3781075"/>
          <a:ext cx="2221944" cy="1194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2CDF2-C21C-47F2-B8F3-E31AF371608A}">
      <dsp:nvSpPr>
        <dsp:cNvPr id="0" name=""/>
        <dsp:cNvSpPr/>
      </dsp:nvSpPr>
      <dsp:spPr>
        <a:xfrm rot="5400000">
          <a:off x="1640965" y="3512291"/>
          <a:ext cx="1990989" cy="173216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+mn-lt"/>
            </a:rPr>
            <a:t>Staff partners</a:t>
          </a:r>
        </a:p>
      </dsp:txBody>
      <dsp:txXfrm rot="-5400000">
        <a:off x="2040307" y="3693139"/>
        <a:ext cx="1192304" cy="1370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884DC-90B4-42F8-8D33-C866368E3215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Student identifiers </a:t>
          </a:r>
        </a:p>
      </dsp:txBody>
      <dsp:txXfrm>
        <a:off x="3080" y="587032"/>
        <a:ext cx="2444055" cy="1466433"/>
      </dsp:txXfrm>
    </dsp:sp>
    <dsp:sp modelId="{F75F8655-AF30-41D1-A3E7-250E87BF6631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Interactions with learning resources and activities in the VLE or other learning platforms</a:t>
          </a:r>
        </a:p>
      </dsp:txBody>
      <dsp:txXfrm>
        <a:off x="2691541" y="587032"/>
        <a:ext cx="2444055" cy="1466433"/>
      </dsp:txXfrm>
    </dsp:sp>
    <dsp:sp modelId="{23569FE5-E382-4B36-B943-FC556B3E55F1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Interactions with video resources in Panopto</a:t>
          </a:r>
        </a:p>
      </dsp:txBody>
      <dsp:txXfrm>
        <a:off x="5380002" y="587032"/>
        <a:ext cx="2444055" cy="1466433"/>
      </dsp:txXfrm>
    </dsp:sp>
    <dsp:sp modelId="{C8E2F1E8-9600-4FF5-8E3D-3DBC6111FCDE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Attendance records</a:t>
          </a:r>
        </a:p>
      </dsp:txBody>
      <dsp:txXfrm>
        <a:off x="8068463" y="587032"/>
        <a:ext cx="2444055" cy="1466433"/>
      </dsp:txXfrm>
    </dsp:sp>
    <dsp:sp modelId="{A686205F-595B-42B6-983F-02BB07C61A1F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End of year grade</a:t>
          </a:r>
        </a:p>
      </dsp:txBody>
      <dsp:txXfrm>
        <a:off x="3080" y="2297871"/>
        <a:ext cx="2444055" cy="1466433"/>
      </dsp:txXfrm>
    </dsp:sp>
    <dsp:sp modelId="{15844919-BED6-458F-B322-FD30C7CC6635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rgbClr val="00808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Component marks (pre-exam board)</a:t>
          </a:r>
        </a:p>
      </dsp:txBody>
      <dsp:txXfrm>
        <a:off x="2691541" y="2297871"/>
        <a:ext cx="2444055" cy="1466433"/>
      </dsp:txXfrm>
    </dsp:sp>
    <dsp:sp modelId="{7916917C-A2C1-46F4-A068-BF02549C09F7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rgbClr val="00808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Assessment schedules</a:t>
          </a:r>
        </a:p>
      </dsp:txBody>
      <dsp:txXfrm>
        <a:off x="5380002" y="2297871"/>
        <a:ext cx="2444055" cy="1466433"/>
      </dsp:txXfrm>
    </dsp:sp>
    <dsp:sp modelId="{7D6E3647-12A0-42BE-9257-8AD4EE13A32E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rgbClr val="00808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Requests for coursework extensions</a:t>
          </a:r>
        </a:p>
      </dsp:txBody>
      <dsp:txXfrm>
        <a:off x="8068463" y="2297871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9F2F9-A5A5-4C52-ACE4-59B217700097}">
      <dsp:nvSpPr>
        <dsp:cNvPr id="0" name=""/>
        <dsp:cNvSpPr/>
      </dsp:nvSpPr>
      <dsp:spPr>
        <a:xfrm rot="5400000">
          <a:off x="7378588" y="-3090564"/>
          <a:ext cx="938260" cy="7386088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kern="1200"/>
            <a:t>We shall send details of the required format and how to share the data with us.</a:t>
          </a:r>
        </a:p>
      </dsp:txBody>
      <dsp:txXfrm rot="-5400000">
        <a:off x="4154674" y="179152"/>
        <a:ext cx="7340286" cy="846656"/>
      </dsp:txXfrm>
    </dsp:sp>
    <dsp:sp modelId="{2EFB6D83-E3F1-455F-A39F-BFBB4B117317}">
      <dsp:nvSpPr>
        <dsp:cNvPr id="0" name=""/>
        <dsp:cNvSpPr/>
      </dsp:nvSpPr>
      <dsp:spPr>
        <a:xfrm>
          <a:off x="0" y="1777"/>
          <a:ext cx="4154674" cy="1172825"/>
        </a:xfrm>
        <a:prstGeom prst="roundRect">
          <a:avLst/>
        </a:prstGeom>
        <a:solidFill>
          <a:srgbClr val="00808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Data linking Personal Tutors and tutees</a:t>
          </a:r>
        </a:p>
      </dsp:txBody>
      <dsp:txXfrm>
        <a:off x="57253" y="59030"/>
        <a:ext cx="4040168" cy="1058319"/>
      </dsp:txXfrm>
    </dsp:sp>
    <dsp:sp modelId="{9E97CC3D-8A3F-4B52-9747-E9ED245A4EF4}">
      <dsp:nvSpPr>
        <dsp:cNvPr id="0" name=""/>
        <dsp:cNvSpPr/>
      </dsp:nvSpPr>
      <dsp:spPr>
        <a:xfrm rot="5400000">
          <a:off x="7378588" y="-1882479"/>
          <a:ext cx="938260" cy="7386088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kern="1200"/>
            <a:t>We plan to use lists already shared with EdTech Labs and ask departments to verify the lists.</a:t>
          </a:r>
        </a:p>
      </dsp:txBody>
      <dsp:txXfrm rot="-5400000">
        <a:off x="4154674" y="1387237"/>
        <a:ext cx="7340286" cy="846656"/>
      </dsp:txXfrm>
    </dsp:sp>
    <dsp:sp modelId="{E55863E3-819E-4C7D-85D4-BFFB0153CE34}">
      <dsp:nvSpPr>
        <dsp:cNvPr id="0" name=""/>
        <dsp:cNvSpPr/>
      </dsp:nvSpPr>
      <dsp:spPr>
        <a:xfrm>
          <a:off x="0" y="1233243"/>
          <a:ext cx="4154674" cy="1172825"/>
        </a:xfrm>
        <a:prstGeom prst="roundRect">
          <a:avLst/>
        </a:prstGeom>
        <a:solidFill>
          <a:srgbClr val="00808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Data linking teaching staff to the modules on which they teach</a:t>
          </a:r>
        </a:p>
      </dsp:txBody>
      <dsp:txXfrm>
        <a:off x="57253" y="1290496"/>
        <a:ext cx="4040168" cy="1058319"/>
      </dsp:txXfrm>
    </dsp:sp>
    <dsp:sp modelId="{1C2A6BE2-06A7-4AC1-9873-7C3A1B2DD3BB}">
      <dsp:nvSpPr>
        <dsp:cNvPr id="0" name=""/>
        <dsp:cNvSpPr/>
      </dsp:nvSpPr>
      <dsp:spPr>
        <a:xfrm rot="5400000">
          <a:off x="7378588" y="-641921"/>
          <a:ext cx="938260" cy="7386088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kern="1200"/>
            <a:t>We can provide text for you to use/modify for email/Teams/newsletter content.</a:t>
          </a:r>
        </a:p>
      </dsp:txBody>
      <dsp:txXfrm rot="-5400000">
        <a:off x="4154674" y="2627795"/>
        <a:ext cx="7340286" cy="846656"/>
      </dsp:txXfrm>
    </dsp:sp>
    <dsp:sp modelId="{11CDA490-F2AA-4097-926D-0A43FFD313FF}">
      <dsp:nvSpPr>
        <dsp:cNvPr id="0" name=""/>
        <dsp:cNvSpPr/>
      </dsp:nvSpPr>
      <dsp:spPr>
        <a:xfrm>
          <a:off x="0" y="2464709"/>
          <a:ext cx="4154674" cy="1172825"/>
        </a:xfrm>
        <a:prstGeom prst="roundRect">
          <a:avLst/>
        </a:prstGeom>
        <a:solidFill>
          <a:srgbClr val="00808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Communication within your department to introduce dashboard to teaching staff </a:t>
          </a:r>
        </a:p>
      </dsp:txBody>
      <dsp:txXfrm>
        <a:off x="57253" y="2521962"/>
        <a:ext cx="4040168" cy="1058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6D98C-86ED-40FD-8BE4-E8D746733A07}">
      <dsp:nvSpPr>
        <dsp:cNvPr id="0" name=""/>
        <dsp:cNvSpPr/>
      </dsp:nvSpPr>
      <dsp:spPr>
        <a:xfrm>
          <a:off x="4559" y="697965"/>
          <a:ext cx="2169594" cy="1494850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1007" t="-7799" r="11007" b="-779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5A482-EC5D-478D-8FDD-3552C53534B5}">
      <dsp:nvSpPr>
        <dsp:cNvPr id="0" name=""/>
        <dsp:cNvSpPr/>
      </dsp:nvSpPr>
      <dsp:spPr>
        <a:xfrm>
          <a:off x="4559" y="2192815"/>
          <a:ext cx="2169594" cy="804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Usage patterns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Who’s using the dashboards, how often and how deeply</a:t>
          </a:r>
        </a:p>
      </dsp:txBody>
      <dsp:txXfrm>
        <a:off x="4559" y="2192815"/>
        <a:ext cx="2169594" cy="804919"/>
      </dsp:txXfrm>
    </dsp:sp>
    <dsp:sp modelId="{DE122408-E244-4F77-9C79-8361481313C6}">
      <dsp:nvSpPr>
        <dsp:cNvPr id="0" name=""/>
        <dsp:cNvSpPr/>
      </dsp:nvSpPr>
      <dsp:spPr>
        <a:xfrm>
          <a:off x="2391203" y="697965"/>
          <a:ext cx="2169594" cy="1494850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5199" t="-16228" r="5199" b="-1622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ABC62-8BA7-4E74-9F42-249D458BB5A7}">
      <dsp:nvSpPr>
        <dsp:cNvPr id="0" name=""/>
        <dsp:cNvSpPr/>
      </dsp:nvSpPr>
      <dsp:spPr>
        <a:xfrm>
          <a:off x="2391203" y="2192815"/>
          <a:ext cx="2169594" cy="804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Feedback</a:t>
          </a:r>
          <a:r>
            <a:rPr lang="en-GB" sz="14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What are users saying via interviews, surveys and feedback tools</a:t>
          </a:r>
        </a:p>
      </dsp:txBody>
      <dsp:txXfrm>
        <a:off x="2391203" y="2192815"/>
        <a:ext cx="2169594" cy="804919"/>
      </dsp:txXfrm>
    </dsp:sp>
    <dsp:sp modelId="{CB1190C5-6D0E-4DE6-B8EC-572CDAE59749}">
      <dsp:nvSpPr>
        <dsp:cNvPr id="0" name=""/>
        <dsp:cNvSpPr/>
      </dsp:nvSpPr>
      <dsp:spPr>
        <a:xfrm>
          <a:off x="4777848" y="697965"/>
          <a:ext cx="2169594" cy="1494850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1007" t="-5390" r="11007" b="-539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CF9E8-8D0C-4E24-91D9-9487728F6211}">
      <dsp:nvSpPr>
        <dsp:cNvPr id="0" name=""/>
        <dsp:cNvSpPr/>
      </dsp:nvSpPr>
      <dsp:spPr>
        <a:xfrm>
          <a:off x="4777848" y="2192815"/>
          <a:ext cx="2169594" cy="804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Behavioural change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</a:t>
          </a:r>
          <a:r>
            <a:rPr lang="en-GB" sz="14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 we seeing earlier or more effective interventions</a:t>
          </a:r>
        </a:p>
      </dsp:txBody>
      <dsp:txXfrm>
        <a:off x="4777848" y="2192815"/>
        <a:ext cx="2169594" cy="804919"/>
      </dsp:txXfrm>
    </dsp:sp>
    <dsp:sp modelId="{1AE3269B-C82D-410A-A64B-F0026E7E44D9}">
      <dsp:nvSpPr>
        <dsp:cNvPr id="0" name=""/>
        <dsp:cNvSpPr/>
      </dsp:nvSpPr>
      <dsp:spPr>
        <a:xfrm>
          <a:off x="7164492" y="697965"/>
          <a:ext cx="2169594" cy="1494850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6858" t="-2982" r="6858" b="-298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D720D-2A06-41A3-B38E-039351415294}">
      <dsp:nvSpPr>
        <dsp:cNvPr id="0" name=""/>
        <dsp:cNvSpPr/>
      </dsp:nvSpPr>
      <dsp:spPr>
        <a:xfrm>
          <a:off x="7164492" y="2192815"/>
          <a:ext cx="2169594" cy="804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Baselines and tracking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Measuring progress over time, not just snapshots</a:t>
          </a:r>
        </a:p>
      </dsp:txBody>
      <dsp:txXfrm>
        <a:off x="7164492" y="2192815"/>
        <a:ext cx="2169594" cy="804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6D9E46-7AD6-351A-303C-E4D2FCEBF3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62C30-09BD-C9B0-DC25-F2DE48F406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BB440-260E-47C5-B08F-E702D43057A8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7418F-3BED-378A-BB63-B28C6046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AC2-0344-996E-C3FE-0F0E5C9EDD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04DD2-23CE-4D77-A34F-10B14892A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71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65800-B93E-43BC-9B44-FDC59D13F94E}" type="datetimeFigureOut"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F8F95-6ABA-41F6-9390-98FB858DBA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942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97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767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665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02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/>
              <a:t>Charlotte</a:t>
            </a:r>
          </a:p>
          <a:p>
            <a:pPr>
              <a:buNone/>
            </a:pPr>
            <a:r>
              <a:rPr lang="en-GB"/>
              <a:t>Our dashboard process isn’t a one-shot deal.</a:t>
            </a:r>
          </a:p>
          <a:p>
            <a:pPr>
              <a:buNone/>
            </a:pPr>
            <a:r>
              <a:rPr lang="en-GB"/>
              <a:t>We start by deeply understanding what users need through workshops, surveys, and interviews.</a:t>
            </a:r>
          </a:p>
          <a:p>
            <a:pPr>
              <a:buNone/>
            </a:pPr>
            <a:r>
              <a:rPr lang="en-GB"/>
              <a:t>Then we prototype early—and co-create through feedback sessions and design workshops.</a:t>
            </a:r>
          </a:p>
          <a:p>
            <a:pPr>
              <a:buNone/>
            </a:pPr>
            <a:r>
              <a:rPr lang="en-GB"/>
              <a:t>After that, we beta-test with real users in real workflows, collect structured feedback, and refine based on what we learn.</a:t>
            </a:r>
          </a:p>
          <a:p>
            <a:pPr>
              <a:buNone/>
            </a:pPr>
            <a:r>
              <a:rPr lang="en-GB"/>
              <a:t>Once it’s stable, we roll out more widely.</a:t>
            </a:r>
          </a:p>
          <a:p>
            <a:pPr>
              <a:buNone/>
            </a:pPr>
            <a:r>
              <a:rPr lang="en-GB"/>
              <a:t>But even then—we keep listening.</a:t>
            </a:r>
          </a:p>
          <a:p>
            <a:pPr>
              <a:buNone/>
            </a:pPr>
            <a:r>
              <a:rPr lang="en-GB"/>
              <a:t>Every dashboard has an embedded feedback button, where users can suggest features, report bugs, or ask questions anytime.</a:t>
            </a:r>
          </a:p>
          <a:p>
            <a:r>
              <a:rPr lang="en-GB"/>
              <a:t>It’s about continuous improvement, not a finish line.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87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Charlotte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07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Charlotte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581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Charlotte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175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Charlotte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27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Charlotte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6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6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Charlotte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52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EEBFB-044C-C9E2-7275-59A440363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1C8A15-E44B-57BF-8851-C864FD3BA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6E5A8-FACA-86D2-7A85-0277FB887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/>
              <a:t>When it comes to evaluating impact, it’s not one-size-fits-all</a:t>
            </a:r>
          </a:p>
          <a:p>
            <a:pPr>
              <a:buNone/>
            </a:pPr>
            <a:r>
              <a:rPr lang="en-GB"/>
              <a:t>We’ll be looking at:</a:t>
            </a:r>
          </a:p>
          <a:p>
            <a:pPr>
              <a:buFont typeface="+mj-lt"/>
              <a:buAutoNum type="arabicPeriod"/>
            </a:pPr>
            <a:r>
              <a:rPr lang="en-GB" b="1"/>
              <a:t>Usage patterns</a:t>
            </a:r>
            <a:r>
              <a:rPr lang="en-GB"/>
              <a:t> – who’s using the dashboards, how often, and how deeply.</a:t>
            </a:r>
          </a:p>
          <a:p>
            <a:pPr>
              <a:buFont typeface="+mj-lt"/>
              <a:buAutoNum type="arabicPeriod"/>
            </a:pPr>
            <a:r>
              <a:rPr lang="en-GB" b="1"/>
              <a:t>Feedback</a:t>
            </a:r>
            <a:r>
              <a:rPr lang="en-GB"/>
              <a:t> – what are people saying in surveys and interviews? Are the tools helping or just sitting there?</a:t>
            </a:r>
          </a:p>
          <a:p>
            <a:pPr>
              <a:buFont typeface="+mj-lt"/>
              <a:buAutoNum type="arabicPeriod"/>
            </a:pPr>
            <a:r>
              <a:rPr lang="en-GB" b="1"/>
              <a:t>Behavioural change</a:t>
            </a:r>
            <a:r>
              <a:rPr lang="en-GB"/>
              <a:t> – are we seeing earlier, more proactive support?</a:t>
            </a:r>
          </a:p>
          <a:p>
            <a:pPr>
              <a:buFont typeface="+mj-lt"/>
              <a:buAutoNum type="arabicPeriod"/>
            </a:pPr>
            <a:r>
              <a:rPr lang="en-GB" b="1"/>
              <a:t>Tracking change over time</a:t>
            </a:r>
            <a:r>
              <a:rPr lang="en-GB"/>
              <a:t> – we’re keen to move beyond snapshots to real, measurable change.”</a:t>
            </a:r>
          </a:p>
          <a:p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C510C-7A9C-A99E-5A76-497A9575C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108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Talking Teaching can ask more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38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31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4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88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CF7A0-A845-D1FD-CAD9-9F1D0433D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245AB8-12E7-73BB-A1A4-B69A07964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EBBB87-CFC8-B4A0-6C11-490151FB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Helen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1315C-F6AD-2F69-8C68-02F5EA719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663E2-27CE-4C79-91D3-7F5C4262D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95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41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Helen &gt; Charlotte for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64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Charlotte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8F95-6ABA-41F6-9390-98FB858DBA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82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repo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pPr defTabSz="91440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pPr defTabSz="914400"/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pPr defTabSz="914400"/>
            <a:fld id="{CBA53E11-492D-48B3-9F9B-09541CA2A39A}" type="slidenum">
              <a:rPr lang="en-GB" smtClean="0"/>
              <a:pPr defTabSz="91440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71323"/>
            <a:ext cx="2520000" cy="4866481"/>
          </a:xfrm>
          <a:solidFill>
            <a:srgbClr val="F5F5F5"/>
          </a:solidFill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buClr>
                <a:srgbClr val="008080"/>
              </a:buClr>
              <a:defRPr sz="1800"/>
            </a:lvl3pPr>
            <a:lvl4pPr>
              <a:buClr>
                <a:srgbClr val="008080"/>
              </a:buClr>
              <a:defRPr sz="1800"/>
            </a:lvl4pPr>
            <a:lvl5pPr>
              <a:buClr>
                <a:srgbClr val="008080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78797" y="1371323"/>
            <a:ext cx="2520000" cy="4866481"/>
          </a:xfrm>
          <a:solidFill>
            <a:srgbClr val="F5F5F5"/>
          </a:solidFill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buClr>
                <a:srgbClr val="008080"/>
              </a:buClr>
              <a:defRPr sz="1800"/>
            </a:lvl3pPr>
            <a:lvl4pPr>
              <a:buClr>
                <a:srgbClr val="008080"/>
              </a:buClr>
              <a:defRPr sz="1800"/>
            </a:lvl4pPr>
            <a:lvl5pPr>
              <a:buClr>
                <a:srgbClr val="008080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31362" y="1371323"/>
            <a:ext cx="2520000" cy="4866481"/>
          </a:xfrm>
          <a:solidFill>
            <a:srgbClr val="F5F5F5"/>
          </a:solidFill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buClr>
                <a:srgbClr val="008080"/>
              </a:buClr>
              <a:defRPr sz="1800"/>
            </a:lvl3pPr>
            <a:lvl4pPr>
              <a:buClr>
                <a:srgbClr val="008080"/>
              </a:buClr>
              <a:defRPr sz="1800"/>
            </a:lvl4pPr>
            <a:lvl5pPr>
              <a:buClr>
                <a:srgbClr val="008080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rgbClr val="23233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ED01B9-8F2C-61EF-A28C-60A81FF34D4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883927" y="1371323"/>
            <a:ext cx="2520000" cy="4866481"/>
          </a:xfrm>
          <a:solidFill>
            <a:srgbClr val="F5F5F5"/>
          </a:solidFill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buClr>
                <a:srgbClr val="008080"/>
              </a:buClr>
              <a:defRPr sz="1800"/>
            </a:lvl3pPr>
            <a:lvl4pPr>
              <a:buClr>
                <a:srgbClr val="008080"/>
              </a:buClr>
              <a:defRPr sz="1800"/>
            </a:lvl4pPr>
            <a:lvl5pPr>
              <a:buClr>
                <a:srgbClr val="008080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388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819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5426-417C-E41E-5A03-5974D3C79A0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29025035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025"/>
            <a:ext cx="9984000" cy="593407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8D6E0-472D-9B14-F3A6-BC2F23E87040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3087770880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95001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82636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416316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486011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Blue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146195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657735082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800046347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214503027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99285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24523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21831240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39598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73248956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1884516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46332616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67044373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667861853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69341402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450796171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80307538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44036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018720882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920730898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4124085765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190790121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2193489" cy="6857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44427020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957280515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197210102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550698557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F1E4B3C-5470-00F2-B8CB-BB4906CF43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D7A316D-6FA6-8EBE-A7B4-43071E70A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1C06CEA-028D-9197-2DEF-67878595A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A93E8D-A827-0EF8-FC25-4EDF7B194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F359F29-A6DD-FD4C-F807-701DEA41E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68BF6B-AEBB-4CAA-244D-9EBE80B9A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60AC05-547F-FA65-604E-4ED4912EA9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632E58E-1400-1E6E-BB60-7A9B794F4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D65D159-581D-F29B-BBD4-C1C5BACCEE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560690056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A87AD45-2D2F-D96C-947C-BAE35BFEBE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EDC35F-4F2D-B2A7-1ECD-0CF19D1AD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7F4776F-4E5E-13DF-F11A-A6808FFFC9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A993AE1-6A24-5C17-7FE2-A16589D9C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7F8EF-CDAD-15A2-A361-88921E1CAF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90186DB-2300-A8AA-8FAD-2C609649A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1922286-E237-1114-3A54-E1731611D6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B4DA78C-0EF6-B05D-F2D2-EFEDA343E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00F92FE-6EB2-0D0E-BFC9-559AD1E7A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04062338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546324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79102847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rgbClr val="0080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>
                <a:solidFill>
                  <a:srgbClr val="008080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rgbClr val="232333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67167183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709392580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297445442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878288"/>
            <a:ext cx="5606484" cy="65268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9CC1682-CCAA-5EE1-585E-F7C4434F1C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0403FB-3386-A0FE-3E9D-A2925EF0E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DC1DE-179E-04D4-B493-BF069DE85D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9A68412-C85B-6332-8B98-2635795BB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ECB875-34C4-65FF-6CDA-1356F6BC76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3B5B848-7A8D-931B-DFC2-C5B37B8DB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61AABDF-9542-DBC6-6388-ABE2035BE7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57C10C3-A39D-D1F6-3C50-91EC9A5E7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4DD9B4A-92B0-0B9A-755B-A13B032A8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300409908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11960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rgbClr val="23233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35391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6179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85797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03334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2753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rgbClr val="232333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232333"/>
                </a:solidFill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232333"/>
                </a:solidFill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232333"/>
                </a:solidFill>
              </a:endParaRPr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232333"/>
                </a:solidFill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232333"/>
                </a:solidFill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232333"/>
                </a:solidFill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232333"/>
                </a:solidFill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232333"/>
                </a:solidFill>
              </a:endParaRP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rgbClr val="0080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rgbClr val="23233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rgbClr val="232333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41509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264879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689727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62882915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198143583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8F30683-44FB-4995-47C3-43A7DE5523C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A24E86-91AA-6A9B-314A-752B77481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79B37A-F4A9-2DDA-3FC3-9FC52384AE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DABC58-132F-2F2F-EB5B-78B30A3D4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FE51362-844C-B4F1-1A83-A287F312E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0F57AAB-C462-6A3A-9686-048341EA7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A0D371A-82CE-1829-AA32-FB790C7A60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0DE082-4D8F-8158-56B4-AF85C4A0F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0CFB56-59E9-38CF-519A-B532B32547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B5434B5-DD4C-F988-6EBA-085A7DD4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E34748E-CBEF-26E7-AB9F-696FA5D5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F2DBC8-2D33-BD84-A330-691C8B979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999131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84810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>
                <a:solidFill>
                  <a:srgbClr val="0080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rgbClr val="232333"/>
                </a:solidFill>
              </a:defRPr>
            </a:lvl1pPr>
            <a:lvl2pPr>
              <a:defRPr>
                <a:solidFill>
                  <a:srgbClr val="232333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232333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232333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232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0530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220234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83203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57278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819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5426-417C-E41E-5A03-5974D3C79A0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751618283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Blue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819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5426-417C-E41E-5A03-5974D3C79A0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526727428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4669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>
            <a:lvl1pPr>
              <a:defRPr>
                <a:solidFill>
                  <a:srgbClr val="232333"/>
                </a:solidFill>
              </a:defRPr>
            </a:lvl1pPr>
            <a:lvl2pPr>
              <a:defRPr>
                <a:solidFill>
                  <a:srgbClr val="232333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232333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232333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232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rgbClr val="23233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04329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463841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261070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58580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195970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747767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560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34847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63662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48034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066738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980370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231540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44805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5397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19243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025"/>
            <a:ext cx="9984000" cy="593407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8D6E0-472D-9B14-F3A6-BC2F23E87040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467749574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69607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856557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257883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803618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95235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Blue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33309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39635899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06395976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73322227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5361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9060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611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mo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2520000" cy="4866481"/>
          </a:xfrm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78797" y="1394619"/>
            <a:ext cx="2520000" cy="4866481"/>
          </a:xfrm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31362" y="1408378"/>
            <a:ext cx="2520000" cy="4866481"/>
          </a:xfrm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ED01B9-8F2C-61EF-A28C-60A81FF34D4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883927" y="1434837"/>
            <a:ext cx="2520000" cy="4866481"/>
          </a:xfrm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15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4966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84684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54154"/>
      </p:ext>
    </p:extLst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39553058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640183430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74509294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785877609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40842164"/>
      </p:ext>
    </p:extLst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782778189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30675283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55809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115991555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859685012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2193489" cy="6857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33404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148999050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658548261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11696665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F1E4B3C-5470-00F2-B8CB-BB4906CF43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D7A316D-6FA6-8EBE-A7B4-43071E70A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1C06CEA-028D-9197-2DEF-67878595A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A93E8D-A827-0EF8-FC25-4EDF7B194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F359F29-A6DD-FD4C-F807-701DEA41E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68BF6B-AEBB-4CAA-244D-9EBE80B9A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60AC05-547F-FA65-604E-4ED4912EA9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632E58E-1400-1E6E-BB60-7A9B794F4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D65D159-581D-F29B-BBD4-C1C5BACCEE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250105972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A87AD45-2D2F-D96C-947C-BAE35BFEBE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EDC35F-4F2D-B2A7-1ECD-0CF19D1AD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7F4776F-4E5E-13DF-F11A-A6808FFFC9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A993AE1-6A24-5C17-7FE2-A16589D9C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7F8EF-CDAD-15A2-A361-88921E1CAF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90186DB-2300-A8AA-8FAD-2C609649A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1922286-E237-1114-3A54-E1731611D6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B4DA78C-0EF6-B05D-F2D2-EFEDA343E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00F92FE-6EB2-0D0E-BFC9-559AD1E7A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216125896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761819100"/>
      </p:ext>
    </p:extLst>
  </p:cSld>
  <p:clrMapOvr>
    <a:masterClrMapping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rgbClr val="0080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>
                <a:solidFill>
                  <a:srgbClr val="008080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rgbClr val="232333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723935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45171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78027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408184500"/>
      </p:ext>
    </p:extLst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595170055"/>
      </p:ext>
    </p:extLst>
  </p:cSld>
  <p:clrMapOvr>
    <a:masterClrMapping/>
  </p:clrMapOvr>
  <p:transition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878288"/>
            <a:ext cx="5606484" cy="65268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9CC1682-CCAA-5EE1-585E-F7C4434F1C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0403FB-3386-A0FE-3E9D-A2925EF0E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DC1DE-179E-04D4-B493-BF069DE85D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9A68412-C85B-6332-8B98-2635795BB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ECB875-34C4-65FF-6CDA-1356F6BC76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3B5B848-7A8D-931B-DFC2-C5B37B8DB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61AABDF-9542-DBC6-6388-ABE2035BE7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57C10C3-A39D-D1F6-3C50-91EC9A5E7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4DD9B4A-92B0-0B9A-755B-A13B032A8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000926829"/>
      </p:ext>
    </p:extLst>
  </p:cSld>
  <p:clrMapOvr>
    <a:masterClrMapping/>
  </p:clrMapOvr>
  <p:transition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18251"/>
      </p:ext>
    </p:extLst>
  </p:cSld>
  <p:clrMapOvr>
    <a:masterClrMapping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rgbClr val="23233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34463"/>
      </p:ext>
    </p:extLst>
  </p:cSld>
  <p:clrMapOvr>
    <a:masterClrMapping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15067"/>
      </p:ext>
    </p:extLst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9866"/>
      </p:ext>
    </p:extLst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64979"/>
      </p:ext>
    </p:extLst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68227"/>
      </p:ext>
    </p:extLst>
  </p:cSld>
  <p:clrMapOvr>
    <a:masterClrMapping/>
  </p:clrMapOvr>
  <p:transition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1291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06906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5858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79722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69223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96249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694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025"/>
            <a:ext cx="9984000" cy="593407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8D6E0-472D-9B14-F3A6-BC2F23E87040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313804311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6042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64914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97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8954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9313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89209379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0999415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69654768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800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2556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6262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7644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7707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756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14152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67754854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9092492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273459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3826372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28281985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48997210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71221531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32409612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132714188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2193489" cy="6857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418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80673651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28769388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091524917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94784445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F1E4B3C-5470-00F2-B8CB-BB4906CF43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D7A316D-6FA6-8EBE-A7B4-43071E70A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1C06CEA-028D-9197-2DEF-67878595A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A93E8D-A827-0EF8-FC25-4EDF7B194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F359F29-A6DD-FD4C-F807-701DEA41E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68BF6B-AEBB-4CAA-244D-9EBE80B9A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60AC05-547F-FA65-604E-4ED4912EA9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632E58E-1400-1E6E-BB60-7A9B794F4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D65D159-581D-F29B-BBD4-C1C5BACCEE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09952676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A87AD45-2D2F-D96C-947C-BAE35BFEBE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EDC35F-4F2D-B2A7-1ECD-0CF19D1AD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7F4776F-4E5E-13DF-F11A-A6808FFFC9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A993AE1-6A24-5C17-7FE2-A16589D9C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7F8EF-CDAD-15A2-A361-88921E1CAF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90186DB-2300-A8AA-8FAD-2C609649A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1922286-E237-1114-3A54-E1731611D6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B4DA78C-0EF6-B05D-F2D2-EFEDA343E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00F92FE-6EB2-0D0E-BFC9-559AD1E7A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80547235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82609771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367983961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51429618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878288"/>
            <a:ext cx="5606484" cy="65268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9CC1682-CCAA-5EE1-585E-F7C4434F1C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0403FB-3386-A0FE-3E9D-A2925EF0E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DC1DE-179E-04D4-B493-BF069DE85D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9A68412-C85B-6332-8B98-2635795BB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ECB875-34C4-65FF-6CDA-1356F6BC76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3B5B848-7A8D-931B-DFC2-C5B37B8DB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61AABDF-9542-DBC6-6388-ABE2035BE7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57C10C3-A39D-D1F6-3C50-91EC9A5E7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4DD9B4A-92B0-0B9A-755B-A13B032A8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82210203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4962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8F30683-44FB-4995-47C3-43A7DE5523C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A24E86-91AA-6A9B-314A-752B77481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79B37A-F4A9-2DDA-3FC3-9FC52384AE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DABC58-132F-2F2F-EB5B-78B30A3D4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FE51362-844C-B4F1-1A83-A287F312E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0F57AAB-C462-6A3A-9686-048341EA7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A0D371A-82CE-1829-AA32-FB790C7A60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0DE082-4D8F-8158-56B4-AF85C4A0F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0CFB56-59E9-38CF-519A-B532B32547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B5434B5-DD4C-F988-6EBA-085A7DD4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E34748E-CBEF-26E7-AB9F-696FA5D5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F2DBC8-2D33-BD84-A330-691C8B979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5121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811633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519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36565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32324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35407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93A2-7B18-F243-53E5-27597937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F9C46-26F8-BCE2-F936-CB15E9D28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A6BA2-2053-5AC0-E453-5849A0832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2A942-28E0-EC78-1EFA-B6388B147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7E9BA-ADAB-E38C-84A9-631553C3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431B4-62EA-3460-2786-00D7435D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33E1-7738-4D13-B92C-629E69E1F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0012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ghlight repo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pPr defTabSz="91440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pPr defTabSz="914400"/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pPr defTabSz="914400"/>
            <a:fld id="{CBA53E11-492D-48B3-9F9B-09541CA2A39A}" type="slidenum">
              <a:rPr lang="en-GB" smtClean="0"/>
              <a:pPr defTabSz="91440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71323"/>
            <a:ext cx="2520000" cy="4866481"/>
          </a:xfrm>
          <a:solidFill>
            <a:srgbClr val="F5F5F5"/>
          </a:solidFill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buClr>
                <a:srgbClr val="008080"/>
              </a:buClr>
              <a:defRPr sz="1800"/>
            </a:lvl3pPr>
            <a:lvl4pPr>
              <a:buClr>
                <a:srgbClr val="008080"/>
              </a:buClr>
              <a:defRPr sz="1800"/>
            </a:lvl4pPr>
            <a:lvl5pPr>
              <a:buClr>
                <a:srgbClr val="008080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78797" y="1371323"/>
            <a:ext cx="2520000" cy="4866481"/>
          </a:xfrm>
          <a:solidFill>
            <a:srgbClr val="F5F5F5"/>
          </a:solidFill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buClr>
                <a:srgbClr val="008080"/>
              </a:buClr>
              <a:defRPr sz="1800"/>
            </a:lvl3pPr>
            <a:lvl4pPr>
              <a:buClr>
                <a:srgbClr val="008080"/>
              </a:buClr>
              <a:defRPr sz="1800"/>
            </a:lvl4pPr>
            <a:lvl5pPr>
              <a:buClr>
                <a:srgbClr val="008080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31362" y="1371323"/>
            <a:ext cx="2520000" cy="4866481"/>
          </a:xfrm>
          <a:solidFill>
            <a:srgbClr val="F5F5F5"/>
          </a:solidFill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buClr>
                <a:srgbClr val="008080"/>
              </a:buClr>
              <a:defRPr sz="1800"/>
            </a:lvl3pPr>
            <a:lvl4pPr>
              <a:buClr>
                <a:srgbClr val="008080"/>
              </a:buClr>
              <a:defRPr sz="1800"/>
            </a:lvl4pPr>
            <a:lvl5pPr>
              <a:buClr>
                <a:srgbClr val="008080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rgbClr val="23233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ED01B9-8F2C-61EF-A28C-60A81FF34D4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883927" y="1371323"/>
            <a:ext cx="2520000" cy="4866481"/>
          </a:xfrm>
          <a:solidFill>
            <a:srgbClr val="F5F5F5"/>
          </a:solidFill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buClr>
                <a:srgbClr val="008080"/>
              </a:buClr>
              <a:defRPr sz="1800"/>
            </a:lvl3pPr>
            <a:lvl4pPr>
              <a:buClr>
                <a:srgbClr val="008080"/>
              </a:buClr>
              <a:defRPr sz="1800"/>
            </a:lvl4pPr>
            <a:lvl5pPr>
              <a:buClr>
                <a:srgbClr val="008080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183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3EA3-61B5-2100-BB78-9C3EE5C8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B465D-CBEF-880A-B31B-2B9E95606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757CB-1C1A-B7C5-A667-7BD6001B4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F306A-79C7-AAD3-1736-4904219B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5B4FD-3513-E3C6-39D3-233CF7BA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1DAB-F2DC-493C-9C63-23DA7E7AD282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64646C-EDFA-9E11-5C48-DC233D8BE7B4}"/>
              </a:ext>
            </a:extLst>
          </p:cNvPr>
          <p:cNvGrpSpPr/>
          <p:nvPr userDrawn="1"/>
        </p:nvGrpSpPr>
        <p:grpSpPr>
          <a:xfrm>
            <a:off x="11684000" y="1"/>
            <a:ext cx="508000" cy="1524000"/>
            <a:chOff x="11684000" y="1"/>
            <a:chExt cx="508000" cy="152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AA8818-EA97-9D19-9DC0-B107AB056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684000" y="508001"/>
              <a:ext cx="508000" cy="5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2ADF4A-984F-0693-3F56-F8DE55FFA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684000" y="1"/>
              <a:ext cx="508000" cy="50800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94390D-D3C3-8506-40EC-A86BE6E2D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684000" y="1016001"/>
              <a:ext cx="508000" cy="5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232598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08001"/>
            <a:ext cx="10414000" cy="48171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8000" y="1524000"/>
            <a:ext cx="6350000" cy="254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000" y="2031999"/>
            <a:ext cx="6350000" cy="3810001"/>
          </a:xfrm>
          <a:prstGeom prst="rect">
            <a:avLst/>
          </a:prstGeom>
        </p:spPr>
        <p:txBody>
          <a:bodyPr lIns="0" tIns="0" rIns="0" bIns="0"/>
          <a:lstStyle>
            <a:lvl1pPr marL="177792" indent="-177792" defTabSz="359974">
              <a:lnSpc>
                <a:spcPct val="100000"/>
              </a:lnSpc>
              <a:tabLst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82564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23847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952428" indent="-228584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193711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content area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EA52A0-223B-AA08-188E-706BC402AB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0000" y="1778000"/>
            <a:ext cx="3812000" cy="3811647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/>
              <a:t>Insert image </a:t>
            </a:r>
            <a:br>
              <a:rPr lang="en-GB"/>
            </a:br>
            <a:r>
              <a:rPr lang="en-GB"/>
              <a:t>(ensure 40pt border line width is maintained)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E4E4DB-C034-81BB-6807-9B9E19E04247}"/>
              </a:ext>
            </a:extLst>
          </p:cNvPr>
          <p:cNvGrpSpPr/>
          <p:nvPr userDrawn="1"/>
        </p:nvGrpSpPr>
        <p:grpSpPr>
          <a:xfrm>
            <a:off x="11684000" y="1"/>
            <a:ext cx="508000" cy="1524000"/>
            <a:chOff x="11684000" y="1"/>
            <a:chExt cx="508000" cy="1524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A580AC-029E-5150-D59F-6F6B7043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684000" y="508001"/>
              <a:ext cx="508000" cy="5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DEA082-0907-CF01-5133-CA54E1014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684000" y="1"/>
              <a:ext cx="508000" cy="50800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B109F9-469C-74B6-457D-362A03B87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684000" y="1016001"/>
              <a:ext cx="508000" cy="5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86501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08001"/>
            <a:ext cx="10414000" cy="48171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6000" y="6350000"/>
            <a:ext cx="5842000" cy="25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8000" y="1524000"/>
            <a:ext cx="5080000" cy="254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000" y="2031999"/>
            <a:ext cx="5080000" cy="3810001"/>
          </a:xfrm>
          <a:prstGeom prst="rect">
            <a:avLst/>
          </a:prstGeom>
        </p:spPr>
        <p:txBody>
          <a:bodyPr lIns="0" tIns="0" rIns="0" bIns="0"/>
          <a:lstStyle>
            <a:lvl1pPr marL="177792" indent="-177792" defTabSz="359974">
              <a:lnSpc>
                <a:spcPct val="100000"/>
              </a:lnSpc>
              <a:tabLst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82564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23847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952428" indent="-228584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193711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content area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EA52A0-223B-AA08-188E-706BC402AB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49883" y="1778000"/>
            <a:ext cx="5080001" cy="406362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/>
              <a:t>Insert image </a:t>
            </a:r>
            <a:br>
              <a:rPr lang="en-GB"/>
            </a:br>
            <a:r>
              <a:rPr lang="en-GB"/>
              <a:t>(ensure 40pt border line width is maintained)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FD236E-A6EB-8B0C-7A10-934FAEE7165E}"/>
              </a:ext>
            </a:extLst>
          </p:cNvPr>
          <p:cNvGrpSpPr/>
          <p:nvPr userDrawn="1"/>
        </p:nvGrpSpPr>
        <p:grpSpPr>
          <a:xfrm>
            <a:off x="10667998" y="6351600"/>
            <a:ext cx="1524002" cy="508000"/>
            <a:chOff x="10667998" y="6351600"/>
            <a:chExt cx="1524002" cy="50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1592DF-5BE5-54BE-F599-0B64B11C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175999" y="6351600"/>
              <a:ext cx="508000" cy="5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A32BCA-C4DB-0C71-2CE7-DD97126E2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684000" y="6351600"/>
              <a:ext cx="508000" cy="5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F2EC83-F4BA-0478-2387-79872C0B7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667998" y="6351600"/>
              <a:ext cx="508000" cy="50800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96692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049268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repo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pPr defTabSz="91440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pPr defTabSz="914400"/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pPr defTabSz="914400"/>
            <a:fld id="{CBA53E11-492D-48B3-9F9B-09541CA2A39A}" type="slidenum">
              <a:rPr lang="en-GB" smtClean="0"/>
              <a:pPr defTabSz="91440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71323"/>
            <a:ext cx="2520000" cy="4866481"/>
          </a:xfrm>
          <a:solidFill>
            <a:srgbClr val="F5F5F5"/>
          </a:solidFill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buClr>
                <a:srgbClr val="008080"/>
              </a:buClr>
              <a:defRPr sz="1800"/>
            </a:lvl3pPr>
            <a:lvl4pPr>
              <a:buClr>
                <a:srgbClr val="008080"/>
              </a:buClr>
              <a:defRPr sz="1800"/>
            </a:lvl4pPr>
            <a:lvl5pPr>
              <a:buClr>
                <a:srgbClr val="008080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78797" y="1371323"/>
            <a:ext cx="2520000" cy="4866481"/>
          </a:xfrm>
          <a:solidFill>
            <a:srgbClr val="F5F5F5"/>
          </a:solidFill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buClr>
                <a:srgbClr val="008080"/>
              </a:buClr>
              <a:defRPr sz="1800"/>
            </a:lvl3pPr>
            <a:lvl4pPr>
              <a:buClr>
                <a:srgbClr val="008080"/>
              </a:buClr>
              <a:defRPr sz="1800"/>
            </a:lvl4pPr>
            <a:lvl5pPr>
              <a:buClr>
                <a:srgbClr val="008080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31362" y="1371323"/>
            <a:ext cx="2520000" cy="4866481"/>
          </a:xfrm>
          <a:solidFill>
            <a:srgbClr val="F5F5F5"/>
          </a:solidFill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buClr>
                <a:srgbClr val="008080"/>
              </a:buClr>
              <a:defRPr sz="1800"/>
            </a:lvl3pPr>
            <a:lvl4pPr>
              <a:buClr>
                <a:srgbClr val="008080"/>
              </a:buClr>
              <a:defRPr sz="1800"/>
            </a:lvl4pPr>
            <a:lvl5pPr>
              <a:buClr>
                <a:srgbClr val="008080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rgbClr val="23233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ED01B9-8F2C-61EF-A28C-60A81FF34D4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883927" y="1371323"/>
            <a:ext cx="2520000" cy="4866481"/>
          </a:xfrm>
          <a:solidFill>
            <a:srgbClr val="F5F5F5"/>
          </a:solidFill>
        </p:spPr>
        <p:txBody>
          <a:bodyPr lIns="108000" tIns="108000" rIns="108000" bIns="108000"/>
          <a:lstStyle>
            <a:lvl1pPr>
              <a:defRPr sz="1800"/>
            </a:lvl1pPr>
            <a:lvl2pPr>
              <a:defRPr sz="1800"/>
            </a:lvl2pPr>
            <a:lvl3pPr>
              <a:buClr>
                <a:srgbClr val="008080"/>
              </a:buClr>
              <a:defRPr sz="1800"/>
            </a:lvl3pPr>
            <a:lvl4pPr>
              <a:buClr>
                <a:srgbClr val="008080"/>
              </a:buClr>
              <a:defRPr sz="1800"/>
            </a:lvl4pPr>
            <a:lvl5pPr>
              <a:buClr>
                <a:srgbClr val="008080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04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Blue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8454102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61655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rgbClr val="232333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232333"/>
                </a:solidFill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232333"/>
                </a:solidFill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232333"/>
                </a:solidFill>
              </a:endParaRPr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232333"/>
                </a:solidFill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232333"/>
                </a:solidFill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232333"/>
                </a:solidFill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232333"/>
                </a:solidFill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232333"/>
                </a:solidFill>
              </a:endParaRP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rgbClr val="0080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rgbClr val="23233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rgbClr val="232333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67207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49246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5866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03087028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8F30683-44FB-4995-47C3-43A7DE5523C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A24E86-91AA-6A9B-314A-752B77481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79B37A-F4A9-2DDA-3FC3-9FC52384AE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DABC58-132F-2F2F-EB5B-78B30A3D4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FE51362-844C-B4F1-1A83-A287F312E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0F57AAB-C462-6A3A-9686-048341EA7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A0D371A-82CE-1829-AA32-FB790C7A60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0DE082-4D8F-8158-56B4-AF85C4A0F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0CFB56-59E9-38CF-519A-B532B32547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B5434B5-DD4C-F988-6EBA-085A7DD4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E34748E-CBEF-26E7-AB9F-696FA5D5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F2DBC8-2D33-BD84-A330-691C8B979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357454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3811683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>
                <a:solidFill>
                  <a:srgbClr val="0080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rgbClr val="232333"/>
                </a:solidFill>
              </a:defRPr>
            </a:lvl1pPr>
            <a:lvl2pPr>
              <a:defRPr>
                <a:solidFill>
                  <a:srgbClr val="232333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232333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232333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232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68014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1535009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274693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58747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819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5426-417C-E41E-5A03-5974D3C79A0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3490076535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Blue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819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5426-417C-E41E-5A03-5974D3C79A0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716615691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450381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>
            <a:lvl1pPr>
              <a:defRPr>
                <a:solidFill>
                  <a:srgbClr val="232333"/>
                </a:solidFill>
              </a:defRPr>
            </a:lvl1pPr>
            <a:lvl2pPr>
              <a:defRPr>
                <a:solidFill>
                  <a:srgbClr val="232333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232333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232333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232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rgbClr val="23233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4751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53976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9672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14872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29051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6307344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446847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50702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068572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33128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13911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087110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90536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496653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512720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44404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22.xml"/><Relationship Id="rId42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8.xml"/><Relationship Id="rId63" Type="http://schemas.openxmlformats.org/officeDocument/2006/relationships/slideLayout" Target="../slideLayouts/slideLayout64.xml"/><Relationship Id="rId68" Type="http://schemas.openxmlformats.org/officeDocument/2006/relationships/slideLayout" Target="../slideLayouts/slideLayout69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3" Type="http://schemas.openxmlformats.org/officeDocument/2006/relationships/slideLayout" Target="../slideLayouts/slideLayout54.xml"/><Relationship Id="rId58" Type="http://schemas.openxmlformats.org/officeDocument/2006/relationships/slideLayout" Target="../slideLayouts/slideLayout59.xml"/><Relationship Id="rId6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.xml"/><Relationship Id="rId61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9.xml"/><Relationship Id="rId56" Type="http://schemas.openxmlformats.org/officeDocument/2006/relationships/slideLayout" Target="../slideLayouts/slideLayout57.xml"/><Relationship Id="rId64" Type="http://schemas.openxmlformats.org/officeDocument/2006/relationships/slideLayout" Target="../slideLayouts/slideLayout65.xml"/><Relationship Id="rId69" Type="http://schemas.openxmlformats.org/officeDocument/2006/relationships/theme" Target="../theme/theme2.xml"/><Relationship Id="rId8" Type="http://schemas.openxmlformats.org/officeDocument/2006/relationships/slideLayout" Target="../slideLayouts/slideLayout9.xml"/><Relationship Id="rId51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47.xml"/><Relationship Id="rId59" Type="http://schemas.openxmlformats.org/officeDocument/2006/relationships/slideLayout" Target="../slideLayouts/slideLayout60.xml"/><Relationship Id="rId67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21.xml"/><Relationship Id="rId41" Type="http://schemas.openxmlformats.org/officeDocument/2006/relationships/slideLayout" Target="../slideLayouts/slideLayout42.xml"/><Relationship Id="rId54" Type="http://schemas.openxmlformats.org/officeDocument/2006/relationships/slideLayout" Target="../slideLayouts/slideLayout55.xml"/><Relationship Id="rId6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0.xml"/><Relationship Id="rId57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11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52" Type="http://schemas.openxmlformats.org/officeDocument/2006/relationships/slideLayout" Target="../slideLayouts/slideLayout53.xml"/><Relationship Id="rId60" Type="http://schemas.openxmlformats.org/officeDocument/2006/relationships/slideLayout" Target="../slideLayouts/slideLayout61.xml"/><Relationship Id="rId6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9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35.xml"/><Relationship Id="rId50" Type="http://schemas.openxmlformats.org/officeDocument/2006/relationships/slideLayout" Target="../slideLayouts/slideLayout51.xml"/><Relationship Id="rId55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111.xml"/><Relationship Id="rId47" Type="http://schemas.openxmlformats.org/officeDocument/2006/relationships/slideLayout" Target="../slideLayouts/slideLayout116.xml"/><Relationship Id="rId63" Type="http://schemas.openxmlformats.org/officeDocument/2006/relationships/slideLayout" Target="../slideLayouts/slideLayout132.xml"/><Relationship Id="rId68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slideLayout" Target="../slideLayouts/slideLayout106.xml"/><Relationship Id="rId40" Type="http://schemas.openxmlformats.org/officeDocument/2006/relationships/slideLayout" Target="../slideLayouts/slideLayout109.xml"/><Relationship Id="rId45" Type="http://schemas.openxmlformats.org/officeDocument/2006/relationships/slideLayout" Target="../slideLayouts/slideLayout114.xml"/><Relationship Id="rId53" Type="http://schemas.openxmlformats.org/officeDocument/2006/relationships/slideLayout" Target="../slideLayouts/slideLayout122.xml"/><Relationship Id="rId58" Type="http://schemas.openxmlformats.org/officeDocument/2006/relationships/slideLayout" Target="../slideLayouts/slideLayout127.xml"/><Relationship Id="rId66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74.xml"/><Relationship Id="rId61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Layout" Target="../slideLayouts/slideLayout104.xml"/><Relationship Id="rId43" Type="http://schemas.openxmlformats.org/officeDocument/2006/relationships/slideLayout" Target="../slideLayouts/slideLayout112.xml"/><Relationship Id="rId48" Type="http://schemas.openxmlformats.org/officeDocument/2006/relationships/slideLayout" Target="../slideLayouts/slideLayout117.xml"/><Relationship Id="rId56" Type="http://schemas.openxmlformats.org/officeDocument/2006/relationships/slideLayout" Target="../slideLayouts/slideLayout125.xml"/><Relationship Id="rId64" Type="http://schemas.openxmlformats.org/officeDocument/2006/relationships/slideLayout" Target="../slideLayouts/slideLayout133.xml"/><Relationship Id="rId69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77.xml"/><Relationship Id="rId51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38" Type="http://schemas.openxmlformats.org/officeDocument/2006/relationships/slideLayout" Target="../slideLayouts/slideLayout107.xml"/><Relationship Id="rId46" Type="http://schemas.openxmlformats.org/officeDocument/2006/relationships/slideLayout" Target="../slideLayouts/slideLayout115.xml"/><Relationship Id="rId59" Type="http://schemas.openxmlformats.org/officeDocument/2006/relationships/slideLayout" Target="../slideLayouts/slideLayout128.xml"/><Relationship Id="rId67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89.xml"/><Relationship Id="rId41" Type="http://schemas.openxmlformats.org/officeDocument/2006/relationships/slideLayout" Target="../slideLayouts/slideLayout110.xml"/><Relationship Id="rId54" Type="http://schemas.openxmlformats.org/officeDocument/2006/relationships/slideLayout" Target="../slideLayouts/slideLayout123.xml"/><Relationship Id="rId62" Type="http://schemas.openxmlformats.org/officeDocument/2006/relationships/slideLayout" Target="../slideLayouts/slideLayout131.xml"/><Relationship Id="rId70" Type="http://schemas.openxmlformats.org/officeDocument/2006/relationships/theme" Target="../theme/theme3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05.xml"/><Relationship Id="rId49" Type="http://schemas.openxmlformats.org/officeDocument/2006/relationships/slideLayout" Target="../slideLayouts/slideLayout118.xml"/><Relationship Id="rId57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100.xml"/><Relationship Id="rId44" Type="http://schemas.openxmlformats.org/officeDocument/2006/relationships/slideLayout" Target="../slideLayouts/slideLayout113.xml"/><Relationship Id="rId52" Type="http://schemas.openxmlformats.org/officeDocument/2006/relationships/slideLayout" Target="../slideLayouts/slideLayout121.xml"/><Relationship Id="rId60" Type="http://schemas.openxmlformats.org/officeDocument/2006/relationships/slideLayout" Target="../slideLayouts/slideLayout129.xml"/><Relationship Id="rId65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8.xml"/><Relationship Id="rId34" Type="http://schemas.openxmlformats.org/officeDocument/2006/relationships/slideLayout" Target="../slideLayouts/slideLayout103.xml"/><Relationship Id="rId50" Type="http://schemas.openxmlformats.org/officeDocument/2006/relationships/slideLayout" Target="../slideLayouts/slideLayout119.xml"/><Relationship Id="rId55" Type="http://schemas.openxmlformats.org/officeDocument/2006/relationships/slideLayout" Target="../slideLayouts/slideLayout124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80.xml"/><Relationship Id="rId47" Type="http://schemas.openxmlformats.org/officeDocument/2006/relationships/slideLayout" Target="../slideLayouts/slideLayout185.xml"/><Relationship Id="rId63" Type="http://schemas.openxmlformats.org/officeDocument/2006/relationships/slideLayout" Target="../slideLayouts/slideLayout201.xml"/><Relationship Id="rId68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145.xml"/><Relationship Id="rId71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49.xml"/><Relationship Id="rId24" Type="http://schemas.openxmlformats.org/officeDocument/2006/relationships/slideLayout" Target="../slideLayouts/slideLayout162.xml"/><Relationship Id="rId32" Type="http://schemas.openxmlformats.org/officeDocument/2006/relationships/slideLayout" Target="../slideLayouts/slideLayout170.xml"/><Relationship Id="rId37" Type="http://schemas.openxmlformats.org/officeDocument/2006/relationships/slideLayout" Target="../slideLayouts/slideLayout175.xml"/><Relationship Id="rId40" Type="http://schemas.openxmlformats.org/officeDocument/2006/relationships/slideLayout" Target="../slideLayouts/slideLayout178.xml"/><Relationship Id="rId45" Type="http://schemas.openxmlformats.org/officeDocument/2006/relationships/slideLayout" Target="../slideLayouts/slideLayout183.xml"/><Relationship Id="rId53" Type="http://schemas.openxmlformats.org/officeDocument/2006/relationships/slideLayout" Target="../slideLayouts/slideLayout191.xml"/><Relationship Id="rId58" Type="http://schemas.openxmlformats.org/officeDocument/2006/relationships/slideLayout" Target="../slideLayouts/slideLayout196.xml"/><Relationship Id="rId6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43.xml"/><Relationship Id="rId61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Relationship Id="rId27" Type="http://schemas.openxmlformats.org/officeDocument/2006/relationships/slideLayout" Target="../slideLayouts/slideLayout165.xml"/><Relationship Id="rId30" Type="http://schemas.openxmlformats.org/officeDocument/2006/relationships/slideLayout" Target="../slideLayouts/slideLayout168.xml"/><Relationship Id="rId35" Type="http://schemas.openxmlformats.org/officeDocument/2006/relationships/slideLayout" Target="../slideLayouts/slideLayout173.xml"/><Relationship Id="rId43" Type="http://schemas.openxmlformats.org/officeDocument/2006/relationships/slideLayout" Target="../slideLayouts/slideLayout181.xml"/><Relationship Id="rId48" Type="http://schemas.openxmlformats.org/officeDocument/2006/relationships/slideLayout" Target="../slideLayouts/slideLayout186.xml"/><Relationship Id="rId56" Type="http://schemas.openxmlformats.org/officeDocument/2006/relationships/slideLayout" Target="../slideLayouts/slideLayout194.xml"/><Relationship Id="rId64" Type="http://schemas.openxmlformats.org/officeDocument/2006/relationships/slideLayout" Target="../slideLayouts/slideLayout202.xml"/><Relationship Id="rId69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146.xml"/><Relationship Id="rId51" Type="http://schemas.openxmlformats.org/officeDocument/2006/relationships/slideLayout" Target="../slideLayouts/slideLayout189.xml"/><Relationship Id="rId72" Type="http://schemas.openxmlformats.org/officeDocument/2006/relationships/theme" Target="../theme/theme4.xml"/><Relationship Id="rId3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5" Type="http://schemas.openxmlformats.org/officeDocument/2006/relationships/slideLayout" Target="../slideLayouts/slideLayout163.xml"/><Relationship Id="rId33" Type="http://schemas.openxmlformats.org/officeDocument/2006/relationships/slideLayout" Target="../slideLayouts/slideLayout171.xml"/><Relationship Id="rId38" Type="http://schemas.openxmlformats.org/officeDocument/2006/relationships/slideLayout" Target="../slideLayouts/slideLayout176.xml"/><Relationship Id="rId46" Type="http://schemas.openxmlformats.org/officeDocument/2006/relationships/slideLayout" Target="../slideLayouts/slideLayout184.xml"/><Relationship Id="rId59" Type="http://schemas.openxmlformats.org/officeDocument/2006/relationships/slideLayout" Target="../slideLayouts/slideLayout197.xml"/><Relationship Id="rId67" Type="http://schemas.openxmlformats.org/officeDocument/2006/relationships/slideLayout" Target="../slideLayouts/slideLayout205.xml"/><Relationship Id="rId20" Type="http://schemas.openxmlformats.org/officeDocument/2006/relationships/slideLayout" Target="../slideLayouts/slideLayout158.xml"/><Relationship Id="rId41" Type="http://schemas.openxmlformats.org/officeDocument/2006/relationships/slideLayout" Target="../slideLayouts/slideLayout179.xml"/><Relationship Id="rId54" Type="http://schemas.openxmlformats.org/officeDocument/2006/relationships/slideLayout" Target="../slideLayouts/slideLayout192.xml"/><Relationship Id="rId62" Type="http://schemas.openxmlformats.org/officeDocument/2006/relationships/slideLayout" Target="../slideLayouts/slideLayout200.xml"/><Relationship Id="rId7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3.xml"/><Relationship Id="rId23" Type="http://schemas.openxmlformats.org/officeDocument/2006/relationships/slideLayout" Target="../slideLayouts/slideLayout161.xml"/><Relationship Id="rId28" Type="http://schemas.openxmlformats.org/officeDocument/2006/relationships/slideLayout" Target="../slideLayouts/slideLayout166.xml"/><Relationship Id="rId36" Type="http://schemas.openxmlformats.org/officeDocument/2006/relationships/slideLayout" Target="../slideLayouts/slideLayout174.xml"/><Relationship Id="rId49" Type="http://schemas.openxmlformats.org/officeDocument/2006/relationships/slideLayout" Target="../slideLayouts/slideLayout187.xml"/><Relationship Id="rId57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48.xml"/><Relationship Id="rId31" Type="http://schemas.openxmlformats.org/officeDocument/2006/relationships/slideLayout" Target="../slideLayouts/slideLayout169.xml"/><Relationship Id="rId44" Type="http://schemas.openxmlformats.org/officeDocument/2006/relationships/slideLayout" Target="../slideLayouts/slideLayout182.xml"/><Relationship Id="rId52" Type="http://schemas.openxmlformats.org/officeDocument/2006/relationships/slideLayout" Target="../slideLayouts/slideLayout190.xml"/><Relationship Id="rId60" Type="http://schemas.openxmlformats.org/officeDocument/2006/relationships/slideLayout" Target="../slideLayouts/slideLayout198.xml"/><Relationship Id="rId6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39" Type="http://schemas.openxmlformats.org/officeDocument/2006/relationships/slideLayout" Target="../slideLayouts/slideLayout177.xml"/><Relationship Id="rId34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88.xml"/><Relationship Id="rId55" Type="http://schemas.openxmlformats.org/officeDocument/2006/relationships/slideLayout" Target="../slideLayouts/slideLayout19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2" y="1394619"/>
            <a:ext cx="11541025" cy="4866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50">
                <a:solidFill>
                  <a:srgbClr val="008080"/>
                </a:solidFill>
              </a:defRPr>
            </a:lvl1pPr>
          </a:lstStyle>
          <a:p>
            <a:pPr defTabSz="91440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50">
                <a:solidFill>
                  <a:srgbClr val="008080"/>
                </a:solidFill>
              </a:defRPr>
            </a:lvl1pPr>
          </a:lstStyle>
          <a:p>
            <a:pPr defTabSz="914400"/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6755" y="6393702"/>
            <a:ext cx="318491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50" b="1">
                <a:solidFill>
                  <a:srgbClr val="008080"/>
                </a:solidFill>
              </a:defRPr>
            </a:lvl1pPr>
          </a:lstStyle>
          <a:p>
            <a:pPr defTabSz="914400"/>
            <a:fld id="{CBA53E11-492D-48B3-9F9B-09541CA2A39A}" type="slidenum">
              <a:rPr lang="en-GB" smtClean="0"/>
              <a:pPr defTabSz="91440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6CDD9-97E9-735B-8549-0F3AE3CCAC5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232333"/>
                </a:solidFill>
                <a:effectLst/>
                <a:uLnTx/>
                <a:uFillTx/>
                <a:latin typeface="Imperial Sans Text Semibold"/>
                <a:ea typeface="+mn-ea"/>
                <a:cs typeface="+mn-cs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64038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ransition>
    <p:fade/>
  </p:transition>
  <p:hf sldNum="0" hdr="0" dt="0"/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rgbClr val="008080"/>
          </a:solidFill>
          <a:latin typeface="+mj-lt"/>
          <a:ea typeface="+mj-ea"/>
          <a:cs typeface="+mj-cs"/>
        </a:defRPr>
      </a:lvl1pPr>
    </p:titleStyle>
    <p:bodyStyle>
      <a:lvl1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61991" indent="-161991" algn="l" defTabSz="685765" rtl="0" eaLnBrk="1" latinLnBrk="0" hangingPunct="1">
        <a:lnSpc>
          <a:spcPct val="105000"/>
        </a:lnSpc>
        <a:spcBef>
          <a:spcPts val="0"/>
        </a:spcBef>
        <a:buClr>
          <a:srgbClr val="00808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84" indent="-161991" algn="l" defTabSz="685765" rtl="0" eaLnBrk="1" latinLnBrk="0" hangingPunct="1">
        <a:lnSpc>
          <a:spcPct val="105000"/>
        </a:lnSpc>
        <a:spcBef>
          <a:spcPts val="0"/>
        </a:spcBef>
        <a:buClr>
          <a:srgbClr val="00808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75" indent="-161991" algn="l" defTabSz="685765" rtl="0" eaLnBrk="1" latinLnBrk="0" hangingPunct="1">
        <a:lnSpc>
          <a:spcPct val="105000"/>
        </a:lnSpc>
        <a:spcBef>
          <a:spcPts val="0"/>
        </a:spcBef>
        <a:buClr>
          <a:srgbClr val="00808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06">
          <p15:clr>
            <a:srgbClr val="F26B43"/>
          </p15:clr>
        </p15:guide>
        <p15:guide id="4" pos="7475">
          <p15:clr>
            <a:srgbClr val="F26B43"/>
          </p15:clr>
        </p15:guide>
        <p15:guide id="5" orient="horz" pos="207">
          <p15:clr>
            <a:srgbClr val="F26B43"/>
          </p15:clr>
        </p15:guide>
        <p15:guide id="6" orient="horz" pos="4114">
          <p15:clr>
            <a:srgbClr val="F26B43"/>
          </p15:clr>
        </p15:guide>
        <p15:guide id="7" orient="horz" pos="3944">
          <p15:clr>
            <a:srgbClr val="F26B43"/>
          </p15:clr>
        </p15:guide>
        <p15:guide id="8" orient="horz" pos="879">
          <p15:clr>
            <a:srgbClr val="F26B43"/>
          </p15:clr>
        </p15:guide>
        <p15:guide id="9" pos="3723">
          <p15:clr>
            <a:srgbClr val="F26B43"/>
          </p15:clr>
        </p15:guide>
        <p15:guide id="10" pos="395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2" y="1394619"/>
            <a:ext cx="11541025" cy="4866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5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50">
                <a:solidFill>
                  <a:schemeClr val="accent1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6755" y="6393702"/>
            <a:ext cx="318491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50" b="1">
                <a:solidFill>
                  <a:schemeClr val="accent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6CDD9-97E9-735B-8549-0F3AE3CCAC5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rgbClr val="232333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82643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5" r:id="rId2"/>
    <p:sldLayoutId id="2147483826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8" r:id="rId12"/>
    <p:sldLayoutId id="2147483839" r:id="rId13"/>
    <p:sldLayoutId id="2147483840" r:id="rId14"/>
    <p:sldLayoutId id="2147483841" r:id="rId15"/>
    <p:sldLayoutId id="2147483843" r:id="rId16"/>
    <p:sldLayoutId id="2147483844" r:id="rId17"/>
    <p:sldLayoutId id="2147483845" r:id="rId18"/>
    <p:sldLayoutId id="2147483846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  <p:sldLayoutId id="2147483856" r:id="rId28"/>
    <p:sldLayoutId id="2147483857" r:id="rId29"/>
    <p:sldLayoutId id="2147483859" r:id="rId30"/>
    <p:sldLayoutId id="2147483860" r:id="rId31"/>
    <p:sldLayoutId id="2147483862" r:id="rId32"/>
    <p:sldLayoutId id="2147483863" r:id="rId33"/>
    <p:sldLayoutId id="2147483864" r:id="rId34"/>
    <p:sldLayoutId id="2147483865" r:id="rId35"/>
    <p:sldLayoutId id="2147483820" r:id="rId36"/>
    <p:sldLayoutId id="2147483823" r:id="rId37"/>
    <p:sldLayoutId id="2147483824" r:id="rId38"/>
    <p:sldLayoutId id="2147483828" r:id="rId39"/>
    <p:sldLayoutId id="2147483719" r:id="rId40"/>
    <p:sldLayoutId id="2147483720" r:id="rId41"/>
    <p:sldLayoutId id="2147483721" r:id="rId42"/>
    <p:sldLayoutId id="2147483722" r:id="rId43"/>
    <p:sldLayoutId id="2147483827" r:id="rId44"/>
    <p:sldLayoutId id="2147483842" r:id="rId45"/>
    <p:sldLayoutId id="2147483858" r:id="rId46"/>
    <p:sldLayoutId id="2147483861" r:id="rId47"/>
    <p:sldLayoutId id="2147483867" r:id="rId48"/>
    <p:sldLayoutId id="2147483868" r:id="rId49"/>
    <p:sldLayoutId id="2147483866" r:id="rId50"/>
    <p:sldLayoutId id="2147483730" r:id="rId51"/>
    <p:sldLayoutId id="2147483731" r:id="rId52"/>
    <p:sldLayoutId id="2147483732" r:id="rId53"/>
    <p:sldLayoutId id="2147483733" r:id="rId54"/>
    <p:sldLayoutId id="2147483734" r:id="rId55"/>
    <p:sldLayoutId id="2147483735" r:id="rId56"/>
    <p:sldLayoutId id="2147483736" r:id="rId57"/>
    <p:sldLayoutId id="2147483737" r:id="rId58"/>
    <p:sldLayoutId id="2147483738" r:id="rId59"/>
    <p:sldLayoutId id="2147483739" r:id="rId60"/>
    <p:sldLayoutId id="2147483740" r:id="rId61"/>
    <p:sldLayoutId id="2147483741" r:id="rId62"/>
    <p:sldLayoutId id="2147483742" r:id="rId63"/>
    <p:sldLayoutId id="2147483743" r:id="rId64"/>
    <p:sldLayoutId id="2147483744" r:id="rId65"/>
    <p:sldLayoutId id="2147483745" r:id="rId66"/>
    <p:sldLayoutId id="2147483818" r:id="rId67"/>
    <p:sldLayoutId id="2147483819" r:id="rId68"/>
  </p:sldLayoutIdLst>
  <p:transition>
    <p:fade/>
  </p:transition>
  <p:hf sldNum="0" hdr="0" dt="0"/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61991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84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75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06">
          <p15:clr>
            <a:srgbClr val="F26B43"/>
          </p15:clr>
        </p15:guide>
        <p15:guide id="4" pos="7475">
          <p15:clr>
            <a:srgbClr val="F26B43"/>
          </p15:clr>
        </p15:guide>
        <p15:guide id="5" orient="horz" pos="207">
          <p15:clr>
            <a:srgbClr val="F26B43"/>
          </p15:clr>
        </p15:guide>
        <p15:guide id="6" orient="horz" pos="4114">
          <p15:clr>
            <a:srgbClr val="F26B43"/>
          </p15:clr>
        </p15:guide>
        <p15:guide id="7" orient="horz" pos="3944">
          <p15:clr>
            <a:srgbClr val="F26B43"/>
          </p15:clr>
        </p15:guide>
        <p15:guide id="8" orient="horz" pos="879">
          <p15:clr>
            <a:srgbClr val="F26B43"/>
          </p15:clr>
        </p15:guide>
        <p15:guide id="9" pos="3723">
          <p15:clr>
            <a:srgbClr val="F26B43"/>
          </p15:clr>
        </p15:guide>
        <p15:guide id="10" pos="39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2" y="1394619"/>
            <a:ext cx="11541025" cy="4866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50">
                <a:solidFill>
                  <a:srgbClr val="008080"/>
                </a:solidFill>
              </a:defRPr>
            </a:lvl1pPr>
          </a:lstStyle>
          <a:p>
            <a:pPr defTabSz="91440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50">
                <a:solidFill>
                  <a:srgbClr val="008080"/>
                </a:solidFill>
              </a:defRPr>
            </a:lvl1pPr>
          </a:lstStyle>
          <a:p>
            <a:pPr defTabSz="914400"/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6755" y="6393702"/>
            <a:ext cx="318491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50" b="1">
                <a:solidFill>
                  <a:srgbClr val="008080"/>
                </a:solidFill>
              </a:defRPr>
            </a:lvl1pPr>
          </a:lstStyle>
          <a:p>
            <a:pPr defTabSz="914400"/>
            <a:fld id="{CBA53E11-492D-48B3-9F9B-09541CA2A39A}" type="slidenum">
              <a:rPr lang="en-GB" smtClean="0"/>
              <a:pPr defTabSz="91440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6CDD9-97E9-735B-8549-0F3AE3CCAC5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232333"/>
                </a:solidFill>
                <a:effectLst/>
                <a:uLnTx/>
                <a:uFillTx/>
                <a:latin typeface="Imperial Sans Text Semibold"/>
                <a:ea typeface="+mn-ea"/>
                <a:cs typeface="+mn-cs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331019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  <p:sldLayoutId id="2147483784" r:id="rId36"/>
    <p:sldLayoutId id="2147483785" r:id="rId37"/>
    <p:sldLayoutId id="2147483786" r:id="rId38"/>
    <p:sldLayoutId id="2147483787" r:id="rId39"/>
    <p:sldLayoutId id="2147483788" r:id="rId40"/>
    <p:sldLayoutId id="2147483789" r:id="rId41"/>
    <p:sldLayoutId id="2147483790" r:id="rId42"/>
    <p:sldLayoutId id="2147483791" r:id="rId43"/>
    <p:sldLayoutId id="2147483792" r:id="rId44"/>
    <p:sldLayoutId id="2147483793" r:id="rId45"/>
    <p:sldLayoutId id="2147483794" r:id="rId46"/>
    <p:sldLayoutId id="2147483795" r:id="rId47"/>
    <p:sldLayoutId id="2147483796" r:id="rId48"/>
    <p:sldLayoutId id="2147483797" r:id="rId49"/>
    <p:sldLayoutId id="2147483798" r:id="rId50"/>
    <p:sldLayoutId id="2147483799" r:id="rId51"/>
    <p:sldLayoutId id="2147483800" r:id="rId52"/>
    <p:sldLayoutId id="2147483801" r:id="rId53"/>
    <p:sldLayoutId id="2147483802" r:id="rId54"/>
    <p:sldLayoutId id="2147483803" r:id="rId55"/>
    <p:sldLayoutId id="2147483804" r:id="rId56"/>
    <p:sldLayoutId id="2147483805" r:id="rId57"/>
    <p:sldLayoutId id="2147483806" r:id="rId58"/>
    <p:sldLayoutId id="2147483807" r:id="rId59"/>
    <p:sldLayoutId id="2147483808" r:id="rId60"/>
    <p:sldLayoutId id="2147483809" r:id="rId61"/>
    <p:sldLayoutId id="2147483810" r:id="rId62"/>
    <p:sldLayoutId id="2147483811" r:id="rId63"/>
    <p:sldLayoutId id="2147483812" r:id="rId64"/>
    <p:sldLayoutId id="2147483813" r:id="rId65"/>
    <p:sldLayoutId id="2147483814" r:id="rId66"/>
    <p:sldLayoutId id="2147483815" r:id="rId67"/>
    <p:sldLayoutId id="2147483816" r:id="rId68"/>
    <p:sldLayoutId id="2147483817" r:id="rId69"/>
  </p:sldLayoutIdLst>
  <p:transition>
    <p:fade/>
  </p:transition>
  <p:hf sldNum="0" hdr="0" dt="0"/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rgbClr val="008080"/>
          </a:solidFill>
          <a:latin typeface="+mj-lt"/>
          <a:ea typeface="+mj-ea"/>
          <a:cs typeface="+mj-cs"/>
        </a:defRPr>
      </a:lvl1pPr>
    </p:titleStyle>
    <p:bodyStyle>
      <a:lvl1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61991" indent="-161991" algn="l" defTabSz="685765" rtl="0" eaLnBrk="1" latinLnBrk="0" hangingPunct="1">
        <a:lnSpc>
          <a:spcPct val="105000"/>
        </a:lnSpc>
        <a:spcBef>
          <a:spcPts val="0"/>
        </a:spcBef>
        <a:buClr>
          <a:srgbClr val="00808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84" indent="-161991" algn="l" defTabSz="685765" rtl="0" eaLnBrk="1" latinLnBrk="0" hangingPunct="1">
        <a:lnSpc>
          <a:spcPct val="105000"/>
        </a:lnSpc>
        <a:spcBef>
          <a:spcPts val="0"/>
        </a:spcBef>
        <a:buClr>
          <a:srgbClr val="00808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75" indent="-161991" algn="l" defTabSz="685765" rtl="0" eaLnBrk="1" latinLnBrk="0" hangingPunct="1">
        <a:lnSpc>
          <a:spcPct val="105000"/>
        </a:lnSpc>
        <a:spcBef>
          <a:spcPts val="0"/>
        </a:spcBef>
        <a:buClr>
          <a:srgbClr val="00808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06">
          <p15:clr>
            <a:srgbClr val="F26B43"/>
          </p15:clr>
        </p15:guide>
        <p15:guide id="4" pos="7475">
          <p15:clr>
            <a:srgbClr val="F26B43"/>
          </p15:clr>
        </p15:guide>
        <p15:guide id="5" orient="horz" pos="207">
          <p15:clr>
            <a:srgbClr val="F26B43"/>
          </p15:clr>
        </p15:guide>
        <p15:guide id="6" orient="horz" pos="4114">
          <p15:clr>
            <a:srgbClr val="F26B43"/>
          </p15:clr>
        </p15:guide>
        <p15:guide id="7" orient="horz" pos="3944">
          <p15:clr>
            <a:srgbClr val="F26B43"/>
          </p15:clr>
        </p15:guide>
        <p15:guide id="8" orient="horz" pos="879">
          <p15:clr>
            <a:srgbClr val="F26B43"/>
          </p15:clr>
        </p15:guide>
        <p15:guide id="9" pos="3723">
          <p15:clr>
            <a:srgbClr val="F26B43"/>
          </p15:clr>
        </p15:guide>
        <p15:guide id="10" pos="395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2" y="1394619"/>
            <a:ext cx="11541025" cy="4866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50">
                <a:solidFill>
                  <a:srgbClr val="232333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50">
                <a:solidFill>
                  <a:srgbClr val="232333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6755" y="6393702"/>
            <a:ext cx="318491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50" b="1">
                <a:solidFill>
                  <a:srgbClr val="232333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6CDD9-97E9-735B-8549-0F3AE3CCAC5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rgbClr val="232333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1450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15" r:id="rId2"/>
    <p:sldLayoutId id="2147483679" r:id="rId3"/>
    <p:sldLayoutId id="2147483680" r:id="rId4"/>
    <p:sldLayoutId id="2147483649" r:id="rId5"/>
    <p:sldLayoutId id="2147483716" r:id="rId6"/>
    <p:sldLayoutId id="2147483657" r:id="rId7"/>
    <p:sldLayoutId id="2147483658" r:id="rId8"/>
    <p:sldLayoutId id="2147483717" r:id="rId9"/>
    <p:sldLayoutId id="2147483681" r:id="rId10"/>
    <p:sldLayoutId id="2147483682" r:id="rId11"/>
    <p:sldLayoutId id="2147483675" r:id="rId12"/>
    <p:sldLayoutId id="2147483723" r:id="rId13"/>
    <p:sldLayoutId id="2147483650" r:id="rId14"/>
    <p:sldLayoutId id="2147483718" r:id="rId15"/>
    <p:sldLayoutId id="2147483683" r:id="rId16"/>
    <p:sldLayoutId id="2147483684" r:id="rId17"/>
    <p:sldLayoutId id="2147483652" r:id="rId18"/>
    <p:sldLayoutId id="2147483685" r:id="rId19"/>
    <p:sldLayoutId id="2147483686" r:id="rId20"/>
    <p:sldLayoutId id="2147483659" r:id="rId21"/>
    <p:sldLayoutId id="2147483687" r:id="rId22"/>
    <p:sldLayoutId id="2147483688" r:id="rId23"/>
    <p:sldLayoutId id="2147483660" r:id="rId24"/>
    <p:sldLayoutId id="2147483689" r:id="rId25"/>
    <p:sldLayoutId id="2147483690" r:id="rId26"/>
    <p:sldLayoutId id="2147483677" r:id="rId27"/>
    <p:sldLayoutId id="2147483691" r:id="rId28"/>
    <p:sldLayoutId id="2147483692" r:id="rId29"/>
    <p:sldLayoutId id="2147483676" r:id="rId30"/>
    <p:sldLayoutId id="2147483667" r:id="rId31"/>
    <p:sldLayoutId id="2147483693" r:id="rId32"/>
    <p:sldLayoutId id="2147483694" r:id="rId33"/>
    <p:sldLayoutId id="2147483666" r:id="rId34"/>
    <p:sldLayoutId id="2147483724" r:id="rId35"/>
    <p:sldLayoutId id="2147483661" r:id="rId36"/>
    <p:sldLayoutId id="2147483695" r:id="rId37"/>
    <p:sldLayoutId id="2147483696" r:id="rId38"/>
    <p:sldLayoutId id="2147483669" r:id="rId39"/>
    <p:sldLayoutId id="2147483697" r:id="rId40"/>
    <p:sldLayoutId id="2147483698" r:id="rId41"/>
    <p:sldLayoutId id="2147483678" r:id="rId42"/>
    <p:sldLayoutId id="2147483699" r:id="rId43"/>
    <p:sldLayoutId id="2147483700" r:id="rId44"/>
    <p:sldLayoutId id="2147483662" r:id="rId45"/>
    <p:sldLayoutId id="2147483701" r:id="rId46"/>
    <p:sldLayoutId id="2147483702" r:id="rId47"/>
    <p:sldLayoutId id="2147483663" r:id="rId48"/>
    <p:sldLayoutId id="2147483703" r:id="rId49"/>
    <p:sldLayoutId id="2147483704" r:id="rId50"/>
    <p:sldLayoutId id="2147483664" r:id="rId51"/>
    <p:sldLayoutId id="2147483705" r:id="rId52"/>
    <p:sldLayoutId id="2147483706" r:id="rId53"/>
    <p:sldLayoutId id="2147483665" r:id="rId54"/>
    <p:sldLayoutId id="2147483671" r:id="rId55"/>
    <p:sldLayoutId id="2147483707" r:id="rId56"/>
    <p:sldLayoutId id="2147483708" r:id="rId57"/>
    <p:sldLayoutId id="2147483670" r:id="rId58"/>
    <p:sldLayoutId id="2147483672" r:id="rId59"/>
    <p:sldLayoutId id="2147483674" r:id="rId60"/>
    <p:sldLayoutId id="2147483725" r:id="rId61"/>
    <p:sldLayoutId id="2147483709" r:id="rId62"/>
    <p:sldLayoutId id="2147483710" r:id="rId63"/>
    <p:sldLayoutId id="2147483673" r:id="rId64"/>
    <p:sldLayoutId id="2147483654" r:id="rId65"/>
    <p:sldLayoutId id="2147483726" r:id="rId66"/>
    <p:sldLayoutId id="2147483711" r:id="rId67"/>
    <p:sldLayoutId id="2147483712" r:id="rId68"/>
    <p:sldLayoutId id="2147483655" r:id="rId69"/>
    <p:sldLayoutId id="2147483713" r:id="rId70"/>
    <p:sldLayoutId id="2147483714" r:id="rId71"/>
  </p:sldLayoutIdLst>
  <p:transition>
    <p:fade/>
  </p:transition>
  <p:hf sldNum="0" hdr="0" dt="0"/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61991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84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75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06" userDrawn="1">
          <p15:clr>
            <a:srgbClr val="F26B43"/>
          </p15:clr>
        </p15:guide>
        <p15:guide id="4" pos="7475" userDrawn="1">
          <p15:clr>
            <a:srgbClr val="F26B43"/>
          </p15:clr>
        </p15:guide>
        <p15:guide id="5" orient="horz" pos="207" userDrawn="1">
          <p15:clr>
            <a:srgbClr val="F26B43"/>
          </p15:clr>
        </p15:guide>
        <p15:guide id="6" orient="horz" pos="4114" userDrawn="1">
          <p15:clr>
            <a:srgbClr val="F26B43"/>
          </p15:clr>
        </p15:guide>
        <p15:guide id="7" orient="horz" pos="3944" userDrawn="1">
          <p15:clr>
            <a:srgbClr val="F26B43"/>
          </p15:clr>
        </p15:guide>
        <p15:guide id="8" orient="horz" pos="879" userDrawn="1">
          <p15:clr>
            <a:srgbClr val="F26B43"/>
          </p15:clr>
        </p15:guide>
        <p15:guide id="9" pos="3723" userDrawn="1">
          <p15:clr>
            <a:srgbClr val="F26B43"/>
          </p15:clr>
        </p15:guide>
        <p15:guide id="10" pos="395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2" y="1394619"/>
            <a:ext cx="11541025" cy="4866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50">
                <a:solidFill>
                  <a:srgbClr val="232333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50">
                <a:solidFill>
                  <a:srgbClr val="232333"/>
                </a:solidFill>
              </a:defRPr>
            </a:lvl1pPr>
          </a:lstStyle>
          <a:p>
            <a:r>
              <a:rPr lang="en-GB"/>
              <a:t>Talking Teaching September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6755" y="6393702"/>
            <a:ext cx="318491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50" b="1">
                <a:solidFill>
                  <a:srgbClr val="232333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6CDD9-97E9-735B-8549-0F3AE3CCAC5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rgbClr val="232333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1450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ransition>
    <p:fade/>
  </p:transition>
  <p:hf sldNum="0" hdr="0" dt="0"/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61991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84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75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06" userDrawn="1">
          <p15:clr>
            <a:srgbClr val="F26B43"/>
          </p15:clr>
        </p15:guide>
        <p15:guide id="4" pos="7475" userDrawn="1">
          <p15:clr>
            <a:srgbClr val="F26B43"/>
          </p15:clr>
        </p15:guide>
        <p15:guide id="5" orient="horz" pos="207" userDrawn="1">
          <p15:clr>
            <a:srgbClr val="F26B43"/>
          </p15:clr>
        </p15:guide>
        <p15:guide id="6" orient="horz" pos="4114" userDrawn="1">
          <p15:clr>
            <a:srgbClr val="F26B43"/>
          </p15:clr>
        </p15:guide>
        <p15:guide id="7" orient="horz" pos="3944" userDrawn="1">
          <p15:clr>
            <a:srgbClr val="F26B43"/>
          </p15:clr>
        </p15:guide>
        <p15:guide id="8" orient="horz" pos="879" userDrawn="1">
          <p15:clr>
            <a:srgbClr val="F26B43"/>
          </p15:clr>
        </p15:guide>
        <p15:guide id="9" pos="3723" userDrawn="1">
          <p15:clr>
            <a:srgbClr val="F26B43"/>
          </p15:clr>
        </p15:guide>
        <p15:guide id="10" pos="3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1/relationships/webextension" Target="../webextensions/webextension5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erial.ac.uk/admin-services/governance/policies-and-guidance/data-assessment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6.xml"/><Relationship Id="rId4" Type="http://schemas.openxmlformats.org/officeDocument/2006/relationships/hyperlink" Target="https://www.imperial.ac.uk/about/university-secretary/institutional-compliance-and-risk-management/information-governance/privacy-notice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mperiallondon.sharepoint.com/sites/Serv_EO_ILA/SitePages/Welcome-to-the-Imperial-Learning-Analytics-Training-Hub!.aspx?e=8t06fv&amp;share=EVgbTahuhfRAjd3QuWcC4EgB6V4USbht2vzvyZHLSFQqBQ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Redirect?action=OpenApp&amp;appId=c49c8204-4d6b-4c1e-8d9f-05a5fd16a9ec&amp;ctid=2b897507-ee8c-4575-830b-4f8267c3d307&amp;language=en&amp;disableBranding=1&amp;experience=power-bi&amp;fromRedirect=tru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16B2-CEAD-7A2F-62D2-FDCD57A06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0" y="2417400"/>
            <a:ext cx="10283017" cy="1847942"/>
          </a:xfrm>
        </p:spPr>
        <p:txBody>
          <a:bodyPr>
            <a:normAutofit/>
          </a:bodyPr>
          <a:lstStyle/>
          <a:p>
            <a:r>
              <a:rPr lang="en-GB"/>
              <a:t>Imperial Learning Analytics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9E9DC-FB94-6820-C7A9-2C1CAC6FD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0" y="4383000"/>
            <a:ext cx="9483975" cy="132234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3200" b="1"/>
              <a:t>Pilot to Practice: Supporting Learning &amp; Teaching with Imperial Learning Analytics Dashboards</a:t>
            </a:r>
            <a:endParaRPr lang="en-US" sz="3200"/>
          </a:p>
        </p:txBody>
      </p:sp>
      <p:pic>
        <p:nvPicPr>
          <p:cNvPr id="5" name="Picture 4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00299C17-EC44-6172-A2C7-05A6C43EF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24" y="4895850"/>
            <a:ext cx="1565513" cy="1565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20B1D-7A15-F6F5-3AB9-3D84A8552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412" y="6070783"/>
            <a:ext cx="3048425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366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1E913-193B-BD60-7170-DA0D2281E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Add-in 5">
                <a:extLst>
                  <a:ext uri="{FF2B5EF4-FFF2-40B4-BE49-F238E27FC236}">
                    <a16:creationId xmlns:a16="http://schemas.microsoft.com/office/drawing/2014/main" id="{86A2B84B-0C7C-35A6-9C45-78FE7146F7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4241949"/>
                  </p:ext>
                </p:extLst>
              </p:nvPr>
            </p:nvGraphicFramePr>
            <p:xfrm>
              <a:off x="238125" y="327026"/>
              <a:ext cx="11668125" cy="551179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6" name="Add-in 5">
                <a:extLst>
                  <a:ext uri="{FF2B5EF4-FFF2-40B4-BE49-F238E27FC236}">
                    <a16:creationId xmlns:a16="http://schemas.microsoft.com/office/drawing/2014/main" id="{86A2B84B-0C7C-35A6-9C45-78FE7146F7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125" y="327026"/>
                <a:ext cx="11668125" cy="55117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3964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C603C-CC66-182C-54B0-C79952E8A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2C77-B39C-B5A2-7E26-846A0F8A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80"/>
                </a:solidFill>
              </a:rPr>
              <a:t>AI Futurist</a:t>
            </a:r>
            <a:br>
              <a:rPr lang="en-GB">
                <a:solidFill>
                  <a:srgbClr val="000080"/>
                </a:solidFill>
              </a:rPr>
            </a:br>
            <a:br>
              <a:rPr lang="en-GB">
                <a:solidFill>
                  <a:srgbClr val="000080"/>
                </a:solidFill>
              </a:rPr>
            </a:br>
            <a:r>
              <a:rPr lang="en-GB">
                <a:solidFill>
                  <a:schemeClr val="tx1"/>
                </a:solidFill>
              </a:rPr>
              <a:t>“I want to know how many UG students have completed the course”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75CD66-DEFD-3FB7-6F88-74E3A87B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10584106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578C38-52DD-71C2-E603-1499185A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Talking Teaching September 2025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EF4945FD-B19D-23A8-59D1-A642E027632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9750" y="1019174"/>
              <a:ext cx="8572500" cy="48196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EF4945FD-B19D-23A8-59D1-A642E02763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750" y="1019174"/>
                <a:ext cx="8572500" cy="48196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28734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EDBC2-AA6B-C2EB-B8D8-8F007B5B4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AE6B-DF74-AD61-BC3A-7324E8B7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80"/>
                </a:solidFill>
              </a:rPr>
              <a:t>Course Designer</a:t>
            </a:r>
            <a:br>
              <a:rPr lang="en-GB">
                <a:solidFill>
                  <a:srgbClr val="000080"/>
                </a:solidFill>
              </a:rPr>
            </a:br>
            <a:br>
              <a:rPr lang="en-GB">
                <a:solidFill>
                  <a:srgbClr val="000080"/>
                </a:solidFill>
              </a:rPr>
            </a:br>
            <a:r>
              <a:rPr lang="en-GB">
                <a:solidFill>
                  <a:srgbClr val="000080"/>
                </a:solidFill>
              </a:rPr>
              <a:t> </a:t>
            </a:r>
            <a:r>
              <a:rPr lang="en-GB">
                <a:solidFill>
                  <a:schemeClr val="tx1"/>
                </a:solidFill>
              </a:rPr>
              <a:t>“I want to know what percentage of ALL students enrolled have completed the course”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5C880-0309-0D8E-1AB2-E0CD29BC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29140203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77B95-2EB0-8B31-54EA-9A0369F88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Talking Teaching September 2025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Add-in 5">
                <a:extLst>
                  <a:ext uri="{FF2B5EF4-FFF2-40B4-BE49-F238E27FC236}">
                    <a16:creationId xmlns:a16="http://schemas.microsoft.com/office/drawing/2014/main" id="{51CB01D1-77D9-EC57-0675-F9C62141EBB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9750" y="1019174"/>
              <a:ext cx="8572500" cy="48196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Add-in 5">
                <a:extLst>
                  <a:ext uri="{FF2B5EF4-FFF2-40B4-BE49-F238E27FC236}">
                    <a16:creationId xmlns:a16="http://schemas.microsoft.com/office/drawing/2014/main" id="{51CB01D1-77D9-EC57-0675-F9C62141EB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9750" y="1019174"/>
                <a:ext cx="8572500" cy="48196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702266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C035-A000-A83C-0ED7-65909200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80"/>
                </a:solidFill>
              </a:rPr>
              <a:t>Life Sciences DUGS </a:t>
            </a:r>
            <a:br>
              <a:rPr lang="en-GB">
                <a:solidFill>
                  <a:srgbClr val="000080"/>
                </a:solidFill>
              </a:rPr>
            </a:br>
            <a:br>
              <a:rPr lang="en-GB">
                <a:solidFill>
                  <a:srgbClr val="000080"/>
                </a:solidFill>
              </a:rPr>
            </a:br>
            <a:r>
              <a:rPr lang="en-GB">
                <a:solidFill>
                  <a:schemeClr val="tx1"/>
                </a:solidFill>
              </a:rPr>
              <a:t>“Teaching staff allocated time at the end of the 9 am lecture on 6</a:t>
            </a:r>
            <a:r>
              <a:rPr lang="en-GB" baseline="30000">
                <a:solidFill>
                  <a:schemeClr val="tx1"/>
                </a:solidFill>
              </a:rPr>
              <a:t>th</a:t>
            </a:r>
            <a:r>
              <a:rPr lang="en-GB">
                <a:solidFill>
                  <a:schemeClr val="tx1"/>
                </a:solidFill>
              </a:rPr>
              <a:t> Nov 2024 for students to do the course. </a:t>
            </a:r>
            <a:br>
              <a:rPr lang="en-GB">
                <a:solidFill>
                  <a:schemeClr val="tx1"/>
                </a:solidFill>
              </a:rPr>
            </a:br>
            <a:r>
              <a:rPr lang="en-GB">
                <a:solidFill>
                  <a:schemeClr val="tx1"/>
                </a:solidFill>
              </a:rPr>
              <a:t>I want to know if it was successful”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10A13-548B-888E-000D-8647AEB3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400497372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128D49-89CF-8F3A-104E-4AD8F9E7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Talking Teaching September 2025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B24EAD85-44CA-30BF-589B-6A48D7A4B62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9750" y="1019174"/>
              <a:ext cx="8572500" cy="48196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B24EAD85-44CA-30BF-589B-6A48D7A4B6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9750" y="1019174"/>
                <a:ext cx="8572500" cy="48196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949628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71E28-0A42-E443-A85E-A38723593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52AF-5262-1076-FF85-5C93014E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80"/>
                </a:solidFill>
              </a:rPr>
              <a:t>Education Office Manager</a:t>
            </a:r>
            <a:br>
              <a:rPr lang="en-GB">
                <a:solidFill>
                  <a:srgbClr val="000080"/>
                </a:solidFill>
              </a:rPr>
            </a:br>
            <a:br>
              <a:rPr lang="en-GB">
                <a:solidFill>
                  <a:srgbClr val="000080"/>
                </a:solidFill>
              </a:rPr>
            </a:br>
            <a:r>
              <a:rPr lang="en-GB">
                <a:solidFill>
                  <a:schemeClr val="tx1"/>
                </a:solidFill>
              </a:rPr>
              <a:t>“I want to know how many year 1 undergraduate students have not yet enrolled on the course”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866C7-FC40-06FB-BB3F-78D2E9B9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75419357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7C5E46-8C28-688A-F4EF-48ED1BD0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Talking Teaching September 2025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D8971A46-29E7-73C5-DC80-5C06FD611C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9750" y="1019174"/>
              <a:ext cx="8572500" cy="48196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D8971A46-29E7-73C5-DC80-5C06FD611C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9750" y="1019174"/>
                <a:ext cx="8572500" cy="48196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060168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BA66B-6053-7833-FB38-17DE9BCA7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D856-5BD3-D9DA-0F0B-E37F292E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rgbClr val="008080"/>
                </a:solidFill>
                <a:latin typeface="+mj-lt"/>
              </a:rPr>
              <a:t>Our Approach to Co-creation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839F6-0234-25F2-6B52-7572DA26F59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07999" y="1524000"/>
            <a:ext cx="7765143" cy="254000"/>
          </a:xfrm>
        </p:spPr>
        <p:txBody>
          <a:bodyPr/>
          <a:lstStyle/>
          <a:p>
            <a:r>
              <a:rPr lang="en-GB">
                <a:latin typeface="+mj-lt"/>
              </a:rPr>
              <a:t>Co-creation isn’t a one-off event — it’s a continuous conversation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C050AB-249C-677D-A2CD-C3ED9015A589}"/>
              </a:ext>
            </a:extLst>
          </p:cNvPr>
          <p:cNvGrpSpPr/>
          <p:nvPr/>
        </p:nvGrpSpPr>
        <p:grpSpPr>
          <a:xfrm>
            <a:off x="510849" y="2475203"/>
            <a:ext cx="11170301" cy="2744516"/>
            <a:chOff x="510849" y="2475203"/>
            <a:chExt cx="11170301" cy="2744516"/>
          </a:xfrm>
        </p:grpSpPr>
        <p:sp>
          <p:nvSpPr>
            <p:cNvPr id="20" name="Rectangle 19" descr="Clipboard outline">
              <a:extLst>
                <a:ext uri="{FF2B5EF4-FFF2-40B4-BE49-F238E27FC236}">
                  <a16:creationId xmlns:a16="http://schemas.microsoft.com/office/drawing/2014/main" id="{9C31B7D1-CB7E-AF44-B08C-319D57D41C59}"/>
                </a:ext>
              </a:extLst>
            </p:cNvPr>
            <p:cNvSpPr/>
            <p:nvPr/>
          </p:nvSpPr>
          <p:spPr>
            <a:xfrm>
              <a:off x="510849" y="2475203"/>
              <a:ext cx="1253043" cy="1253043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>
                <a:solidFill>
                  <a:srgbClr val="008080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C746CE2C-A1A2-4111-997F-77D0545EADBE}"/>
                </a:ext>
              </a:extLst>
            </p:cNvPr>
            <p:cNvSpPr/>
            <p:nvPr/>
          </p:nvSpPr>
          <p:spPr>
            <a:xfrm>
              <a:off x="714833" y="3966676"/>
              <a:ext cx="1253043" cy="1253043"/>
            </a:xfrm>
            <a:custGeom>
              <a:avLst/>
              <a:gdLst>
                <a:gd name="connsiteX0" fmla="*/ 0 w 1253043"/>
                <a:gd name="connsiteY0" fmla="*/ 0 h 1253043"/>
                <a:gd name="connsiteX1" fmla="*/ 1253043 w 1253043"/>
                <a:gd name="connsiteY1" fmla="*/ 0 h 1253043"/>
                <a:gd name="connsiteX2" fmla="*/ 1253043 w 1253043"/>
                <a:gd name="connsiteY2" fmla="*/ 1253043 h 1253043"/>
                <a:gd name="connsiteX3" fmla="*/ 0 w 1253043"/>
                <a:gd name="connsiteY3" fmla="*/ 1253043 h 1253043"/>
                <a:gd name="connsiteX4" fmla="*/ 0 w 1253043"/>
                <a:gd name="connsiteY4" fmla="*/ 0 h 125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043" h="1253043">
                  <a:moveTo>
                    <a:pt x="0" y="0"/>
                  </a:moveTo>
                  <a:lnTo>
                    <a:pt x="1253043" y="0"/>
                  </a:lnTo>
                  <a:lnTo>
                    <a:pt x="1253043" y="1253043"/>
                  </a:lnTo>
                  <a:lnTo>
                    <a:pt x="0" y="1253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>
                  <a:solidFill>
                    <a:srgbClr val="232333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Workshops, Surveys &amp; Interviews</a:t>
              </a: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7093D97-7BAB-0B3A-88EC-010D9F01EA50}"/>
                </a:ext>
              </a:extLst>
            </p:cNvPr>
            <p:cNvSpPr/>
            <p:nvPr/>
          </p:nvSpPr>
          <p:spPr>
            <a:xfrm>
              <a:off x="2005257" y="2951180"/>
              <a:ext cx="241363" cy="301088"/>
            </a:xfrm>
            <a:custGeom>
              <a:avLst/>
              <a:gdLst>
                <a:gd name="connsiteX0" fmla="*/ 0 w 241363"/>
                <a:gd name="connsiteY0" fmla="*/ 60218 h 301088"/>
                <a:gd name="connsiteX1" fmla="*/ 120682 w 241363"/>
                <a:gd name="connsiteY1" fmla="*/ 60218 h 301088"/>
                <a:gd name="connsiteX2" fmla="*/ 120682 w 241363"/>
                <a:gd name="connsiteY2" fmla="*/ 0 h 301088"/>
                <a:gd name="connsiteX3" fmla="*/ 241363 w 241363"/>
                <a:gd name="connsiteY3" fmla="*/ 150544 h 301088"/>
                <a:gd name="connsiteX4" fmla="*/ 120682 w 241363"/>
                <a:gd name="connsiteY4" fmla="*/ 301088 h 301088"/>
                <a:gd name="connsiteX5" fmla="*/ 120682 w 241363"/>
                <a:gd name="connsiteY5" fmla="*/ 240870 h 301088"/>
                <a:gd name="connsiteX6" fmla="*/ 0 w 241363"/>
                <a:gd name="connsiteY6" fmla="*/ 240870 h 301088"/>
                <a:gd name="connsiteX7" fmla="*/ 0 w 241363"/>
                <a:gd name="connsiteY7" fmla="*/ 60218 h 30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3" h="301088">
                  <a:moveTo>
                    <a:pt x="0" y="60218"/>
                  </a:moveTo>
                  <a:lnTo>
                    <a:pt x="120682" y="60218"/>
                  </a:lnTo>
                  <a:lnTo>
                    <a:pt x="120682" y="0"/>
                  </a:lnTo>
                  <a:lnTo>
                    <a:pt x="241363" y="150544"/>
                  </a:lnTo>
                  <a:lnTo>
                    <a:pt x="120682" y="301088"/>
                  </a:lnTo>
                  <a:lnTo>
                    <a:pt x="120682" y="240870"/>
                  </a:lnTo>
                  <a:lnTo>
                    <a:pt x="0" y="240870"/>
                  </a:lnTo>
                  <a:lnTo>
                    <a:pt x="0" y="60218"/>
                  </a:lnTo>
                  <a:close/>
                </a:path>
              </a:pathLst>
            </a:custGeom>
            <a:solidFill>
              <a:srgbClr val="23233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0218" rIns="72409" bIns="60218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300" kern="1200"/>
            </a:p>
          </p:txBody>
        </p:sp>
        <p:sp>
          <p:nvSpPr>
            <p:cNvPr id="23" name="Rectangle 22" descr="Ui Ux outline">
              <a:extLst>
                <a:ext uri="{FF2B5EF4-FFF2-40B4-BE49-F238E27FC236}">
                  <a16:creationId xmlns:a16="http://schemas.microsoft.com/office/drawing/2014/main" id="{5F75B107-C730-9EDD-822A-5BF6A5ADB213}"/>
                </a:ext>
              </a:extLst>
            </p:cNvPr>
            <p:cNvSpPr/>
            <p:nvPr/>
          </p:nvSpPr>
          <p:spPr>
            <a:xfrm>
              <a:off x="2453504" y="2475203"/>
              <a:ext cx="1253043" cy="1253043"/>
            </a:xfrm>
            <a:prstGeom prst="rect">
              <a:avLst/>
            </a:pr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8F78B22F-DF66-F50D-86B1-1FA3F916C85B}"/>
                </a:ext>
              </a:extLst>
            </p:cNvPr>
            <p:cNvSpPr/>
            <p:nvPr/>
          </p:nvSpPr>
          <p:spPr>
            <a:xfrm>
              <a:off x="2657488" y="3966676"/>
              <a:ext cx="1253043" cy="1253043"/>
            </a:xfrm>
            <a:custGeom>
              <a:avLst/>
              <a:gdLst>
                <a:gd name="connsiteX0" fmla="*/ 0 w 1253043"/>
                <a:gd name="connsiteY0" fmla="*/ 0 h 1253043"/>
                <a:gd name="connsiteX1" fmla="*/ 1253043 w 1253043"/>
                <a:gd name="connsiteY1" fmla="*/ 0 h 1253043"/>
                <a:gd name="connsiteX2" fmla="*/ 1253043 w 1253043"/>
                <a:gd name="connsiteY2" fmla="*/ 1253043 h 1253043"/>
                <a:gd name="connsiteX3" fmla="*/ 0 w 1253043"/>
                <a:gd name="connsiteY3" fmla="*/ 1253043 h 1253043"/>
                <a:gd name="connsiteX4" fmla="*/ 0 w 1253043"/>
                <a:gd name="connsiteY4" fmla="*/ 0 h 125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043" h="1253043">
                  <a:moveTo>
                    <a:pt x="0" y="0"/>
                  </a:moveTo>
                  <a:lnTo>
                    <a:pt x="1253043" y="0"/>
                  </a:lnTo>
                  <a:lnTo>
                    <a:pt x="1253043" y="1253043"/>
                  </a:lnTo>
                  <a:lnTo>
                    <a:pt x="0" y="1253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>
                  <a:solidFill>
                    <a:srgbClr val="232333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Prototype &amp; Co-Design Workshops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>
                  <a:solidFill>
                    <a:srgbClr val="232333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&amp; Iteration</a:t>
              </a:r>
              <a:endParaRPr lang="en-GB" sz="1600" kern="1200">
                <a:solidFill>
                  <a:srgbClr val="232333"/>
                </a:solidFill>
              </a:endParaRPr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43B0D5D4-B69C-400E-9DD6-E3F1C1C82639}"/>
                </a:ext>
              </a:extLst>
            </p:cNvPr>
            <p:cNvSpPr/>
            <p:nvPr/>
          </p:nvSpPr>
          <p:spPr>
            <a:xfrm>
              <a:off x="3947912" y="2951180"/>
              <a:ext cx="241363" cy="301088"/>
            </a:xfrm>
            <a:custGeom>
              <a:avLst/>
              <a:gdLst>
                <a:gd name="connsiteX0" fmla="*/ 0 w 241363"/>
                <a:gd name="connsiteY0" fmla="*/ 60218 h 301088"/>
                <a:gd name="connsiteX1" fmla="*/ 120682 w 241363"/>
                <a:gd name="connsiteY1" fmla="*/ 60218 h 301088"/>
                <a:gd name="connsiteX2" fmla="*/ 120682 w 241363"/>
                <a:gd name="connsiteY2" fmla="*/ 0 h 301088"/>
                <a:gd name="connsiteX3" fmla="*/ 241363 w 241363"/>
                <a:gd name="connsiteY3" fmla="*/ 150544 h 301088"/>
                <a:gd name="connsiteX4" fmla="*/ 120682 w 241363"/>
                <a:gd name="connsiteY4" fmla="*/ 301088 h 301088"/>
                <a:gd name="connsiteX5" fmla="*/ 120682 w 241363"/>
                <a:gd name="connsiteY5" fmla="*/ 240870 h 301088"/>
                <a:gd name="connsiteX6" fmla="*/ 0 w 241363"/>
                <a:gd name="connsiteY6" fmla="*/ 240870 h 301088"/>
                <a:gd name="connsiteX7" fmla="*/ 0 w 241363"/>
                <a:gd name="connsiteY7" fmla="*/ 60218 h 30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3" h="301088">
                  <a:moveTo>
                    <a:pt x="0" y="60218"/>
                  </a:moveTo>
                  <a:lnTo>
                    <a:pt x="120682" y="60218"/>
                  </a:lnTo>
                  <a:lnTo>
                    <a:pt x="120682" y="0"/>
                  </a:lnTo>
                  <a:lnTo>
                    <a:pt x="241363" y="150544"/>
                  </a:lnTo>
                  <a:lnTo>
                    <a:pt x="120682" y="301088"/>
                  </a:lnTo>
                  <a:lnTo>
                    <a:pt x="120682" y="240870"/>
                  </a:lnTo>
                  <a:lnTo>
                    <a:pt x="0" y="240870"/>
                  </a:lnTo>
                  <a:lnTo>
                    <a:pt x="0" y="60218"/>
                  </a:lnTo>
                  <a:close/>
                </a:path>
              </a:pathLst>
            </a:custGeom>
            <a:solidFill>
              <a:srgbClr val="23233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0218" rIns="72409" bIns="60218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300" kern="1200"/>
            </a:p>
          </p:txBody>
        </p:sp>
        <p:sp>
          <p:nvSpPr>
            <p:cNvPr id="26" name="Rectangle 25" descr="Clipboard Mixed outline">
              <a:extLst>
                <a:ext uri="{FF2B5EF4-FFF2-40B4-BE49-F238E27FC236}">
                  <a16:creationId xmlns:a16="http://schemas.microsoft.com/office/drawing/2014/main" id="{72EEE986-30CB-5A91-032F-CACAFFDB6D25}"/>
                </a:ext>
              </a:extLst>
            </p:cNvPr>
            <p:cNvSpPr/>
            <p:nvPr/>
          </p:nvSpPr>
          <p:spPr>
            <a:xfrm>
              <a:off x="4396159" y="2475203"/>
              <a:ext cx="1253043" cy="1253043"/>
            </a:xfrm>
            <a:prstGeom prst="rect">
              <a:avLst/>
            </a:pr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0F45AC1A-30F8-894E-0A1B-DFC4DBDDD340}"/>
                </a:ext>
              </a:extLst>
            </p:cNvPr>
            <p:cNvSpPr/>
            <p:nvPr/>
          </p:nvSpPr>
          <p:spPr>
            <a:xfrm>
              <a:off x="4600143" y="3966676"/>
              <a:ext cx="1253043" cy="1253043"/>
            </a:xfrm>
            <a:custGeom>
              <a:avLst/>
              <a:gdLst>
                <a:gd name="connsiteX0" fmla="*/ 0 w 1253043"/>
                <a:gd name="connsiteY0" fmla="*/ 0 h 1253043"/>
                <a:gd name="connsiteX1" fmla="*/ 1253043 w 1253043"/>
                <a:gd name="connsiteY1" fmla="*/ 0 h 1253043"/>
                <a:gd name="connsiteX2" fmla="*/ 1253043 w 1253043"/>
                <a:gd name="connsiteY2" fmla="*/ 1253043 h 1253043"/>
                <a:gd name="connsiteX3" fmla="*/ 0 w 1253043"/>
                <a:gd name="connsiteY3" fmla="*/ 1253043 h 1253043"/>
                <a:gd name="connsiteX4" fmla="*/ 0 w 1253043"/>
                <a:gd name="connsiteY4" fmla="*/ 0 h 125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043" h="1253043">
                  <a:moveTo>
                    <a:pt x="0" y="0"/>
                  </a:moveTo>
                  <a:lnTo>
                    <a:pt x="1253043" y="0"/>
                  </a:lnTo>
                  <a:lnTo>
                    <a:pt x="1253043" y="1253043"/>
                  </a:lnTo>
                  <a:lnTo>
                    <a:pt x="0" y="1253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>
                  <a:solidFill>
                    <a:srgbClr val="232333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Beta Testing &amp; Feedback with Volunteers</a:t>
              </a:r>
              <a:endParaRPr lang="en-GB" sz="1600" kern="1200">
                <a:solidFill>
                  <a:srgbClr val="232333"/>
                </a:solidFill>
              </a:endParaRPr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8DCC6F69-DE46-338A-9E5D-EAE0582CA955}"/>
                </a:ext>
              </a:extLst>
            </p:cNvPr>
            <p:cNvSpPr/>
            <p:nvPr/>
          </p:nvSpPr>
          <p:spPr>
            <a:xfrm>
              <a:off x="5890566" y="2951180"/>
              <a:ext cx="241363" cy="301088"/>
            </a:xfrm>
            <a:custGeom>
              <a:avLst/>
              <a:gdLst>
                <a:gd name="connsiteX0" fmla="*/ 0 w 241363"/>
                <a:gd name="connsiteY0" fmla="*/ 60218 h 301088"/>
                <a:gd name="connsiteX1" fmla="*/ 120682 w 241363"/>
                <a:gd name="connsiteY1" fmla="*/ 60218 h 301088"/>
                <a:gd name="connsiteX2" fmla="*/ 120682 w 241363"/>
                <a:gd name="connsiteY2" fmla="*/ 0 h 301088"/>
                <a:gd name="connsiteX3" fmla="*/ 241363 w 241363"/>
                <a:gd name="connsiteY3" fmla="*/ 150544 h 301088"/>
                <a:gd name="connsiteX4" fmla="*/ 120682 w 241363"/>
                <a:gd name="connsiteY4" fmla="*/ 301088 h 301088"/>
                <a:gd name="connsiteX5" fmla="*/ 120682 w 241363"/>
                <a:gd name="connsiteY5" fmla="*/ 240870 h 301088"/>
                <a:gd name="connsiteX6" fmla="*/ 0 w 241363"/>
                <a:gd name="connsiteY6" fmla="*/ 240870 h 301088"/>
                <a:gd name="connsiteX7" fmla="*/ 0 w 241363"/>
                <a:gd name="connsiteY7" fmla="*/ 60218 h 30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3" h="301088">
                  <a:moveTo>
                    <a:pt x="0" y="60218"/>
                  </a:moveTo>
                  <a:lnTo>
                    <a:pt x="120682" y="60218"/>
                  </a:lnTo>
                  <a:lnTo>
                    <a:pt x="120682" y="0"/>
                  </a:lnTo>
                  <a:lnTo>
                    <a:pt x="241363" y="150544"/>
                  </a:lnTo>
                  <a:lnTo>
                    <a:pt x="120682" y="301088"/>
                  </a:lnTo>
                  <a:lnTo>
                    <a:pt x="120682" y="240870"/>
                  </a:lnTo>
                  <a:lnTo>
                    <a:pt x="0" y="240870"/>
                  </a:lnTo>
                  <a:lnTo>
                    <a:pt x="0" y="60218"/>
                  </a:lnTo>
                  <a:close/>
                </a:path>
              </a:pathLst>
            </a:custGeom>
            <a:solidFill>
              <a:srgbClr val="23233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0218" rIns="72409" bIns="60218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300" kern="1200"/>
            </a:p>
          </p:txBody>
        </p:sp>
        <p:sp>
          <p:nvSpPr>
            <p:cNvPr id="29" name="Rectangle 28" descr="Chat outline">
              <a:extLst>
                <a:ext uri="{FF2B5EF4-FFF2-40B4-BE49-F238E27FC236}">
                  <a16:creationId xmlns:a16="http://schemas.microsoft.com/office/drawing/2014/main" id="{C2857F52-D3AA-27CC-29BD-4402722C2FA7}"/>
                </a:ext>
              </a:extLst>
            </p:cNvPr>
            <p:cNvSpPr/>
            <p:nvPr/>
          </p:nvSpPr>
          <p:spPr>
            <a:xfrm>
              <a:off x="6338814" y="2475203"/>
              <a:ext cx="1253043" cy="1253043"/>
            </a:xfrm>
            <a:prstGeom prst="rect">
              <a:avLst/>
            </a:pr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6D6603C-6A4B-900C-33C5-7A3E143A8EB8}"/>
                </a:ext>
              </a:extLst>
            </p:cNvPr>
            <p:cNvSpPr/>
            <p:nvPr/>
          </p:nvSpPr>
          <p:spPr>
            <a:xfrm>
              <a:off x="6542797" y="3966676"/>
              <a:ext cx="1253043" cy="1253043"/>
            </a:xfrm>
            <a:custGeom>
              <a:avLst/>
              <a:gdLst>
                <a:gd name="connsiteX0" fmla="*/ 0 w 1253043"/>
                <a:gd name="connsiteY0" fmla="*/ 0 h 1253043"/>
                <a:gd name="connsiteX1" fmla="*/ 1253043 w 1253043"/>
                <a:gd name="connsiteY1" fmla="*/ 0 h 1253043"/>
                <a:gd name="connsiteX2" fmla="*/ 1253043 w 1253043"/>
                <a:gd name="connsiteY2" fmla="*/ 1253043 h 1253043"/>
                <a:gd name="connsiteX3" fmla="*/ 0 w 1253043"/>
                <a:gd name="connsiteY3" fmla="*/ 1253043 h 1253043"/>
                <a:gd name="connsiteX4" fmla="*/ 0 w 1253043"/>
                <a:gd name="connsiteY4" fmla="*/ 0 h 125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043" h="1253043">
                  <a:moveTo>
                    <a:pt x="0" y="0"/>
                  </a:moveTo>
                  <a:lnTo>
                    <a:pt x="1253043" y="0"/>
                  </a:lnTo>
                  <a:lnTo>
                    <a:pt x="1253043" y="1253043"/>
                  </a:lnTo>
                  <a:lnTo>
                    <a:pt x="0" y="1253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>
                  <a:solidFill>
                    <a:srgbClr val="232333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Fixing Issues &amp; Quick Additions</a:t>
              </a:r>
              <a:endParaRPr lang="en-GB" sz="1600" kern="1200">
                <a:solidFill>
                  <a:srgbClr val="232333"/>
                </a:solidFill>
              </a:endParaRPr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A9612EF-E852-E7C7-F8FC-90A5C88FF512}"/>
                </a:ext>
              </a:extLst>
            </p:cNvPr>
            <p:cNvSpPr/>
            <p:nvPr/>
          </p:nvSpPr>
          <p:spPr>
            <a:xfrm>
              <a:off x="7833221" y="2951180"/>
              <a:ext cx="241363" cy="301088"/>
            </a:xfrm>
            <a:custGeom>
              <a:avLst/>
              <a:gdLst>
                <a:gd name="connsiteX0" fmla="*/ 0 w 241363"/>
                <a:gd name="connsiteY0" fmla="*/ 60218 h 301088"/>
                <a:gd name="connsiteX1" fmla="*/ 120682 w 241363"/>
                <a:gd name="connsiteY1" fmla="*/ 60218 h 301088"/>
                <a:gd name="connsiteX2" fmla="*/ 120682 w 241363"/>
                <a:gd name="connsiteY2" fmla="*/ 0 h 301088"/>
                <a:gd name="connsiteX3" fmla="*/ 241363 w 241363"/>
                <a:gd name="connsiteY3" fmla="*/ 150544 h 301088"/>
                <a:gd name="connsiteX4" fmla="*/ 120682 w 241363"/>
                <a:gd name="connsiteY4" fmla="*/ 301088 h 301088"/>
                <a:gd name="connsiteX5" fmla="*/ 120682 w 241363"/>
                <a:gd name="connsiteY5" fmla="*/ 240870 h 301088"/>
                <a:gd name="connsiteX6" fmla="*/ 0 w 241363"/>
                <a:gd name="connsiteY6" fmla="*/ 240870 h 301088"/>
                <a:gd name="connsiteX7" fmla="*/ 0 w 241363"/>
                <a:gd name="connsiteY7" fmla="*/ 60218 h 30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3" h="301088">
                  <a:moveTo>
                    <a:pt x="0" y="60218"/>
                  </a:moveTo>
                  <a:lnTo>
                    <a:pt x="120682" y="60218"/>
                  </a:lnTo>
                  <a:lnTo>
                    <a:pt x="120682" y="0"/>
                  </a:lnTo>
                  <a:lnTo>
                    <a:pt x="241363" y="150544"/>
                  </a:lnTo>
                  <a:lnTo>
                    <a:pt x="120682" y="301088"/>
                  </a:lnTo>
                  <a:lnTo>
                    <a:pt x="120682" y="240870"/>
                  </a:lnTo>
                  <a:lnTo>
                    <a:pt x="0" y="240870"/>
                  </a:lnTo>
                  <a:lnTo>
                    <a:pt x="0" y="60218"/>
                  </a:lnTo>
                  <a:close/>
                </a:path>
              </a:pathLst>
            </a:custGeom>
            <a:solidFill>
              <a:srgbClr val="23233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0218" rIns="72409" bIns="60218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300" kern="1200"/>
            </a:p>
          </p:txBody>
        </p:sp>
        <p:sp>
          <p:nvSpPr>
            <p:cNvPr id="32" name="Rectangle 31" descr="Rocket outline">
              <a:extLst>
                <a:ext uri="{FF2B5EF4-FFF2-40B4-BE49-F238E27FC236}">
                  <a16:creationId xmlns:a16="http://schemas.microsoft.com/office/drawing/2014/main" id="{B091F96C-A7CA-E08B-281B-FC6502797F8D}"/>
                </a:ext>
              </a:extLst>
            </p:cNvPr>
            <p:cNvSpPr/>
            <p:nvPr/>
          </p:nvSpPr>
          <p:spPr>
            <a:xfrm>
              <a:off x="8281468" y="2475203"/>
              <a:ext cx="1253043" cy="1253043"/>
            </a:xfrm>
            <a:prstGeom prst="rect">
              <a:avLst/>
            </a:pr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295CE5D4-6814-F529-BAC5-5F746EA6CDEC}"/>
                </a:ext>
              </a:extLst>
            </p:cNvPr>
            <p:cNvSpPr/>
            <p:nvPr/>
          </p:nvSpPr>
          <p:spPr>
            <a:xfrm>
              <a:off x="8485452" y="3966676"/>
              <a:ext cx="1253043" cy="1253043"/>
            </a:xfrm>
            <a:custGeom>
              <a:avLst/>
              <a:gdLst>
                <a:gd name="connsiteX0" fmla="*/ 0 w 1253043"/>
                <a:gd name="connsiteY0" fmla="*/ 0 h 1253043"/>
                <a:gd name="connsiteX1" fmla="*/ 1253043 w 1253043"/>
                <a:gd name="connsiteY1" fmla="*/ 0 h 1253043"/>
                <a:gd name="connsiteX2" fmla="*/ 1253043 w 1253043"/>
                <a:gd name="connsiteY2" fmla="*/ 1253043 h 1253043"/>
                <a:gd name="connsiteX3" fmla="*/ 0 w 1253043"/>
                <a:gd name="connsiteY3" fmla="*/ 1253043 h 1253043"/>
                <a:gd name="connsiteX4" fmla="*/ 0 w 1253043"/>
                <a:gd name="connsiteY4" fmla="*/ 0 h 125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043" h="1253043">
                  <a:moveTo>
                    <a:pt x="0" y="0"/>
                  </a:moveTo>
                  <a:lnTo>
                    <a:pt x="1253043" y="0"/>
                  </a:lnTo>
                  <a:lnTo>
                    <a:pt x="1253043" y="1253043"/>
                  </a:lnTo>
                  <a:lnTo>
                    <a:pt x="0" y="1253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>
                  <a:solidFill>
                    <a:srgbClr val="232333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Release</a:t>
              </a:r>
              <a:endParaRPr lang="en-GB" sz="1600" kern="1200">
                <a:solidFill>
                  <a:srgbClr val="232333"/>
                </a:solidFill>
              </a:endParaRPr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9EA0861-7FB1-DACD-2B68-1C2BABAF7B4F}"/>
                </a:ext>
              </a:extLst>
            </p:cNvPr>
            <p:cNvSpPr/>
            <p:nvPr/>
          </p:nvSpPr>
          <p:spPr>
            <a:xfrm>
              <a:off x="9775876" y="2951180"/>
              <a:ext cx="241363" cy="301088"/>
            </a:xfrm>
            <a:custGeom>
              <a:avLst/>
              <a:gdLst>
                <a:gd name="connsiteX0" fmla="*/ 0 w 241363"/>
                <a:gd name="connsiteY0" fmla="*/ 60218 h 301088"/>
                <a:gd name="connsiteX1" fmla="*/ 120682 w 241363"/>
                <a:gd name="connsiteY1" fmla="*/ 60218 h 301088"/>
                <a:gd name="connsiteX2" fmla="*/ 120682 w 241363"/>
                <a:gd name="connsiteY2" fmla="*/ 0 h 301088"/>
                <a:gd name="connsiteX3" fmla="*/ 241363 w 241363"/>
                <a:gd name="connsiteY3" fmla="*/ 150544 h 301088"/>
                <a:gd name="connsiteX4" fmla="*/ 120682 w 241363"/>
                <a:gd name="connsiteY4" fmla="*/ 301088 h 301088"/>
                <a:gd name="connsiteX5" fmla="*/ 120682 w 241363"/>
                <a:gd name="connsiteY5" fmla="*/ 240870 h 301088"/>
                <a:gd name="connsiteX6" fmla="*/ 0 w 241363"/>
                <a:gd name="connsiteY6" fmla="*/ 240870 h 301088"/>
                <a:gd name="connsiteX7" fmla="*/ 0 w 241363"/>
                <a:gd name="connsiteY7" fmla="*/ 60218 h 30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3" h="301088">
                  <a:moveTo>
                    <a:pt x="0" y="60218"/>
                  </a:moveTo>
                  <a:lnTo>
                    <a:pt x="120682" y="60218"/>
                  </a:lnTo>
                  <a:lnTo>
                    <a:pt x="120682" y="0"/>
                  </a:lnTo>
                  <a:lnTo>
                    <a:pt x="241363" y="150544"/>
                  </a:lnTo>
                  <a:lnTo>
                    <a:pt x="120682" y="301088"/>
                  </a:lnTo>
                  <a:lnTo>
                    <a:pt x="120682" y="240870"/>
                  </a:lnTo>
                  <a:lnTo>
                    <a:pt x="0" y="240870"/>
                  </a:lnTo>
                  <a:lnTo>
                    <a:pt x="0" y="60218"/>
                  </a:lnTo>
                  <a:close/>
                </a:path>
              </a:pathLst>
            </a:custGeom>
            <a:solidFill>
              <a:srgbClr val="23233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0218" rIns="72409" bIns="60218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300" kern="12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919075-E034-23B0-3298-318B42F8E944}"/>
                </a:ext>
              </a:extLst>
            </p:cNvPr>
            <p:cNvSpPr/>
            <p:nvPr/>
          </p:nvSpPr>
          <p:spPr>
            <a:xfrm>
              <a:off x="10224123" y="2475203"/>
              <a:ext cx="1253043" cy="1253043"/>
            </a:xfrm>
            <a:prstGeom prst="rect">
              <a:avLst/>
            </a:pr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FE88F088-30CE-C3CF-83A8-EAA97977232A}"/>
                </a:ext>
              </a:extLst>
            </p:cNvPr>
            <p:cNvSpPr/>
            <p:nvPr/>
          </p:nvSpPr>
          <p:spPr>
            <a:xfrm>
              <a:off x="10428107" y="3966676"/>
              <a:ext cx="1253043" cy="1253043"/>
            </a:xfrm>
            <a:custGeom>
              <a:avLst/>
              <a:gdLst>
                <a:gd name="connsiteX0" fmla="*/ 0 w 1253043"/>
                <a:gd name="connsiteY0" fmla="*/ 0 h 1253043"/>
                <a:gd name="connsiteX1" fmla="*/ 1253043 w 1253043"/>
                <a:gd name="connsiteY1" fmla="*/ 0 h 1253043"/>
                <a:gd name="connsiteX2" fmla="*/ 1253043 w 1253043"/>
                <a:gd name="connsiteY2" fmla="*/ 1253043 h 1253043"/>
                <a:gd name="connsiteX3" fmla="*/ 0 w 1253043"/>
                <a:gd name="connsiteY3" fmla="*/ 1253043 h 1253043"/>
                <a:gd name="connsiteX4" fmla="*/ 0 w 1253043"/>
                <a:gd name="connsiteY4" fmla="*/ 0 h 125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043" h="1253043">
                  <a:moveTo>
                    <a:pt x="0" y="0"/>
                  </a:moveTo>
                  <a:lnTo>
                    <a:pt x="1253043" y="0"/>
                  </a:lnTo>
                  <a:lnTo>
                    <a:pt x="1253043" y="1253043"/>
                  </a:lnTo>
                  <a:lnTo>
                    <a:pt x="0" y="1253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>
                  <a:solidFill>
                    <a:srgbClr val="232333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Ongoing Feedback Built In</a:t>
              </a:r>
              <a:endParaRPr lang="en-GB" sz="1600" kern="1200">
                <a:solidFill>
                  <a:srgbClr val="232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61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B43F-8256-C94A-3DF9-3D94EF8B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The Central Learning Analytics Team</a:t>
            </a:r>
          </a:p>
        </p:txBody>
      </p:sp>
      <p:grpSp>
        <p:nvGrpSpPr>
          <p:cNvPr id="8" name="Group 7" descr="Charlotte Whitaker, Learning Analytics Project Manager">
            <a:extLst>
              <a:ext uri="{FF2B5EF4-FFF2-40B4-BE49-F238E27FC236}">
                <a16:creationId xmlns:a16="http://schemas.microsoft.com/office/drawing/2014/main" id="{A6EB6A78-5385-3AF4-D14F-C87F437BD9F7}"/>
              </a:ext>
            </a:extLst>
          </p:cNvPr>
          <p:cNvGrpSpPr/>
          <p:nvPr/>
        </p:nvGrpSpPr>
        <p:grpSpPr>
          <a:xfrm>
            <a:off x="2652872" y="2009277"/>
            <a:ext cx="1839134" cy="2625115"/>
            <a:chOff x="4177666" y="2138411"/>
            <a:chExt cx="1839134" cy="2625115"/>
          </a:xfrm>
        </p:grpSpPr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EF3FA88D-588C-D008-8013-BAACA6A04504}"/>
                </a:ext>
              </a:extLst>
            </p:cNvPr>
            <p:cNvSpPr txBox="1">
              <a:spLocks/>
            </p:cNvSpPr>
            <p:nvPr/>
          </p:nvSpPr>
          <p:spPr>
            <a:xfrm>
              <a:off x="4177666" y="2138411"/>
              <a:ext cx="1839134" cy="262511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endParaRPr>
            </a:p>
          </p:txBody>
        </p:sp>
        <p:pic>
          <p:nvPicPr>
            <p:cNvPr id="10" name="Picture 9" descr="A person taking a selfie&#10;&#10;Description automatically generated">
              <a:extLst>
                <a:ext uri="{FF2B5EF4-FFF2-40B4-BE49-F238E27FC236}">
                  <a16:creationId xmlns:a16="http://schemas.microsoft.com/office/drawing/2014/main" id="{5B17EAC6-E394-0B80-0A41-09AFED29A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300"/>
            <a:stretch/>
          </p:blipFill>
          <p:spPr>
            <a:xfrm rot="5400000">
              <a:off x="4248354" y="2297837"/>
              <a:ext cx="1697758" cy="1597632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C6BBC87E-86F1-102D-5540-64D4DA926295}"/>
                </a:ext>
              </a:extLst>
            </p:cNvPr>
            <p:cNvSpPr txBox="1">
              <a:spLocks/>
            </p:cNvSpPr>
            <p:nvPr/>
          </p:nvSpPr>
          <p:spPr>
            <a:xfrm>
              <a:off x="4225926" y="4139083"/>
              <a:ext cx="1742614" cy="43088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erial Sans Text"/>
                  <a:ea typeface="+mn-ea"/>
                  <a:cs typeface="Arial" panose="020B0604020202020204" pitchFamily="34" charset="0"/>
                </a:rPr>
                <a:t>Charlotte Whitaker</a:t>
              </a:r>
            </a:p>
          </p:txBody>
        </p:sp>
      </p:grpSp>
      <p:grpSp>
        <p:nvGrpSpPr>
          <p:cNvPr id="12" name="Group 11" descr="Rosany Antonyvincent, Data Analyst">
            <a:extLst>
              <a:ext uri="{FF2B5EF4-FFF2-40B4-BE49-F238E27FC236}">
                <a16:creationId xmlns:a16="http://schemas.microsoft.com/office/drawing/2014/main" id="{F55C4B9D-FB8F-53B1-2F53-E3A85EFAAD27}"/>
              </a:ext>
            </a:extLst>
          </p:cNvPr>
          <p:cNvGrpSpPr/>
          <p:nvPr/>
        </p:nvGrpSpPr>
        <p:grpSpPr>
          <a:xfrm>
            <a:off x="4927734" y="2036637"/>
            <a:ext cx="1839134" cy="2625115"/>
            <a:chOff x="6167998" y="2138411"/>
            <a:chExt cx="1839134" cy="2625115"/>
          </a:xfrm>
        </p:grpSpPr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C710BADF-1F28-AACA-38EC-57CFA2BA30F7}"/>
                </a:ext>
              </a:extLst>
            </p:cNvPr>
            <p:cNvSpPr txBox="1">
              <a:spLocks/>
            </p:cNvSpPr>
            <p:nvPr/>
          </p:nvSpPr>
          <p:spPr>
            <a:xfrm>
              <a:off x="6167998" y="2138411"/>
              <a:ext cx="1839134" cy="262511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endParaRPr>
            </a:p>
          </p:txBody>
        </p:sp>
        <p:pic>
          <p:nvPicPr>
            <p:cNvPr id="14" name="Picture 13" descr="A person smiling at camera&#10;&#10;Description automatically generated">
              <a:extLst>
                <a:ext uri="{FF2B5EF4-FFF2-40B4-BE49-F238E27FC236}">
                  <a16:creationId xmlns:a16="http://schemas.microsoft.com/office/drawing/2014/main" id="{FB3BAFD0-7827-DE91-F5F5-310F2A5E2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7711" y="2247774"/>
              <a:ext cx="1619709" cy="1697757"/>
            </a:xfrm>
            <a:prstGeom prst="rect">
              <a:avLst/>
            </a:prstGeom>
          </p:spPr>
        </p:pic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0207BEEF-941E-0855-9E06-5F74E2C5BB3C}"/>
                </a:ext>
              </a:extLst>
            </p:cNvPr>
            <p:cNvSpPr txBox="1">
              <a:spLocks/>
            </p:cNvSpPr>
            <p:nvPr/>
          </p:nvSpPr>
          <p:spPr>
            <a:xfrm>
              <a:off x="6216258" y="4139083"/>
              <a:ext cx="1742614" cy="43088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erial Sans Text"/>
                  <a:ea typeface="+mn-ea"/>
                  <a:cs typeface="Arial" panose="020B0604020202020204" pitchFamily="34" charset="0"/>
                </a:rPr>
                <a:t>Rosany Antonyvincent</a:t>
              </a:r>
            </a:p>
          </p:txBody>
        </p:sp>
      </p:grpSp>
      <p:grpSp>
        <p:nvGrpSpPr>
          <p:cNvPr id="16" name="Group 15" descr="Mehdi Moussaoui, Data Analyst">
            <a:extLst>
              <a:ext uri="{FF2B5EF4-FFF2-40B4-BE49-F238E27FC236}">
                <a16:creationId xmlns:a16="http://schemas.microsoft.com/office/drawing/2014/main" id="{B0464FD4-D270-92B1-1600-8C29597E6D23}"/>
              </a:ext>
            </a:extLst>
          </p:cNvPr>
          <p:cNvGrpSpPr/>
          <p:nvPr/>
        </p:nvGrpSpPr>
        <p:grpSpPr>
          <a:xfrm>
            <a:off x="7205447" y="2036637"/>
            <a:ext cx="1839134" cy="2625114"/>
            <a:chOff x="8143467" y="2138412"/>
            <a:chExt cx="1839134" cy="2625114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C39EC9F-600E-359E-D30E-FAAF9E65B6AB}"/>
                </a:ext>
              </a:extLst>
            </p:cNvPr>
            <p:cNvSpPr txBox="1">
              <a:spLocks/>
            </p:cNvSpPr>
            <p:nvPr/>
          </p:nvSpPr>
          <p:spPr>
            <a:xfrm>
              <a:off x="8143467" y="2138412"/>
              <a:ext cx="1839134" cy="262511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endParaRPr>
            </a:p>
          </p:txBody>
        </p:sp>
        <p:pic>
          <p:nvPicPr>
            <p:cNvPr id="18" name="Picture 17" descr="A person with curly hair smiling&#10;&#10;Description automatically generated">
              <a:extLst>
                <a:ext uri="{FF2B5EF4-FFF2-40B4-BE49-F238E27FC236}">
                  <a16:creationId xmlns:a16="http://schemas.microsoft.com/office/drawing/2014/main" id="{CD24F01D-22EB-BA06-F40F-2DF151D17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898"/>
            <a:stretch/>
          </p:blipFill>
          <p:spPr>
            <a:xfrm>
              <a:off x="8264219" y="2247774"/>
              <a:ext cx="1597631" cy="1697758"/>
            </a:xfrm>
            <a:prstGeom prst="rect">
              <a:avLst/>
            </a:prstGeom>
          </p:spPr>
        </p:pic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042F516B-8B7A-6152-568B-912FCB6525F4}"/>
                </a:ext>
              </a:extLst>
            </p:cNvPr>
            <p:cNvSpPr txBox="1">
              <a:spLocks/>
            </p:cNvSpPr>
            <p:nvPr/>
          </p:nvSpPr>
          <p:spPr>
            <a:xfrm>
              <a:off x="8191727" y="4139083"/>
              <a:ext cx="1742614" cy="43088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erial Sans Text"/>
                  <a:ea typeface="+mn-ea"/>
                  <a:cs typeface="Arial" panose="020B0604020202020204" pitchFamily="34" charset="0"/>
                </a:rPr>
                <a:t>Mehdi Moussaoui</a:t>
              </a:r>
            </a:p>
          </p:txBody>
        </p:sp>
      </p:grpSp>
      <p:grpSp>
        <p:nvGrpSpPr>
          <p:cNvPr id="20" name="Group 19" descr="Helen Walkey, Learning Analytics Product Manager">
            <a:extLst>
              <a:ext uri="{FF2B5EF4-FFF2-40B4-BE49-F238E27FC236}">
                <a16:creationId xmlns:a16="http://schemas.microsoft.com/office/drawing/2014/main" id="{8088E2A6-E85E-4F37-3EF5-FD08A25FA609}"/>
              </a:ext>
            </a:extLst>
          </p:cNvPr>
          <p:cNvGrpSpPr/>
          <p:nvPr/>
        </p:nvGrpSpPr>
        <p:grpSpPr>
          <a:xfrm>
            <a:off x="429120" y="2001648"/>
            <a:ext cx="1839134" cy="2640372"/>
            <a:chOff x="2192678" y="2138411"/>
            <a:chExt cx="1839134" cy="2640372"/>
          </a:xfrm>
        </p:grpSpPr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D581B65A-EE09-72B6-3F7F-05CB56A0D147}"/>
                </a:ext>
              </a:extLst>
            </p:cNvPr>
            <p:cNvSpPr txBox="1">
              <a:spLocks/>
            </p:cNvSpPr>
            <p:nvPr/>
          </p:nvSpPr>
          <p:spPr>
            <a:xfrm>
              <a:off x="2192678" y="2138411"/>
              <a:ext cx="1839134" cy="264037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endParaRPr>
            </a:p>
          </p:txBody>
        </p:sp>
        <p:pic>
          <p:nvPicPr>
            <p:cNvPr id="22" name="Picture 21" descr="A photograph of Helen Walkey">
              <a:extLst>
                <a:ext uri="{FF2B5EF4-FFF2-40B4-BE49-F238E27FC236}">
                  <a16:creationId xmlns:a16="http://schemas.microsoft.com/office/drawing/2014/main" id="{DD9940B7-A829-614D-79C5-E29382E4C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6214"/>
            <a:stretch/>
          </p:blipFill>
          <p:spPr>
            <a:xfrm>
              <a:off x="2315862" y="2247774"/>
              <a:ext cx="1592767" cy="1713323"/>
            </a:xfrm>
            <a:prstGeom prst="rect">
              <a:avLst/>
            </a:prstGeom>
          </p:spPr>
        </p:pic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EA6E9636-AAD8-4328-6E5B-F74F0A38B5F1}"/>
                </a:ext>
              </a:extLst>
            </p:cNvPr>
            <p:cNvSpPr txBox="1">
              <a:spLocks/>
            </p:cNvSpPr>
            <p:nvPr/>
          </p:nvSpPr>
          <p:spPr>
            <a:xfrm>
              <a:off x="2240938" y="4139083"/>
              <a:ext cx="1742614" cy="43088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erial Sans Text"/>
                  <a:ea typeface="+mn-ea"/>
                  <a:cs typeface="Arial" panose="020B0604020202020204" pitchFamily="34" charset="0"/>
                </a:rPr>
                <a:t>Helen Walkey</a:t>
              </a: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8B4DD28-F378-A037-CD09-5FE14189BDBF}"/>
              </a:ext>
            </a:extLst>
          </p:cNvPr>
          <p:cNvSpPr txBox="1">
            <a:spLocks/>
          </p:cNvSpPr>
          <p:nvPr/>
        </p:nvSpPr>
        <p:spPr>
          <a:xfrm>
            <a:off x="2652872" y="4863087"/>
            <a:ext cx="1742614" cy="430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erial Sans Text"/>
                <a:ea typeface="+mn-ea"/>
                <a:cs typeface="Arial" panose="020B0604020202020204" pitchFamily="34" charset="0"/>
              </a:rPr>
              <a:t>Learning Analytics Project Manager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3142FB8-1F70-B6DF-4BB7-6313CC0FC343}"/>
              </a:ext>
            </a:extLst>
          </p:cNvPr>
          <p:cNvSpPr txBox="1">
            <a:spLocks/>
          </p:cNvSpPr>
          <p:nvPr/>
        </p:nvSpPr>
        <p:spPr>
          <a:xfrm>
            <a:off x="477380" y="4855301"/>
            <a:ext cx="1742614" cy="430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erial Sans Text"/>
                <a:ea typeface="+mn-ea"/>
                <a:cs typeface="Arial" panose="020B0604020202020204" pitchFamily="34" charset="0"/>
              </a:rPr>
              <a:t>Learning Analytics Product Manager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71BCF25-CB31-DDAB-62FE-6FBA135EC41E}"/>
              </a:ext>
            </a:extLst>
          </p:cNvPr>
          <p:cNvSpPr txBox="1">
            <a:spLocks/>
          </p:cNvSpPr>
          <p:nvPr/>
        </p:nvSpPr>
        <p:spPr>
          <a:xfrm>
            <a:off x="4927734" y="4863088"/>
            <a:ext cx="1742614" cy="430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erial Sans Text"/>
                <a:ea typeface="+mn-ea"/>
                <a:cs typeface="Arial" panose="020B0604020202020204" pitchFamily="34" charset="0"/>
              </a:rPr>
              <a:t>Data Analyst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52F6DA6-2D28-ACD3-9087-A8C9F56E2B74}"/>
              </a:ext>
            </a:extLst>
          </p:cNvPr>
          <p:cNvSpPr txBox="1">
            <a:spLocks/>
          </p:cNvSpPr>
          <p:nvPr/>
        </p:nvSpPr>
        <p:spPr>
          <a:xfrm>
            <a:off x="7299117" y="4855302"/>
            <a:ext cx="1742614" cy="430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erial Sans Text"/>
                <a:ea typeface="+mn-ea"/>
                <a:cs typeface="Arial" panose="020B0604020202020204" pitchFamily="34" charset="0"/>
              </a:rPr>
              <a:t>Data Analyst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D64E454-471B-3F9B-F2A3-AD92891F1212}"/>
              </a:ext>
            </a:extLst>
          </p:cNvPr>
          <p:cNvSpPr txBox="1">
            <a:spLocks/>
          </p:cNvSpPr>
          <p:nvPr/>
        </p:nvSpPr>
        <p:spPr>
          <a:xfrm>
            <a:off x="9573979" y="4863089"/>
            <a:ext cx="1742614" cy="430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erial Sans Text"/>
                <a:ea typeface="+mn-ea"/>
                <a:cs typeface="Arial" panose="020B0604020202020204" pitchFamily="34" charset="0"/>
              </a:rPr>
              <a:t>Data Analyst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82DC79-F41D-13AD-8D20-14B0434997C2}"/>
              </a:ext>
            </a:extLst>
          </p:cNvPr>
          <p:cNvGrpSpPr/>
          <p:nvPr/>
        </p:nvGrpSpPr>
        <p:grpSpPr>
          <a:xfrm>
            <a:off x="9477459" y="1979161"/>
            <a:ext cx="1839134" cy="2625113"/>
            <a:chOff x="9477459" y="1979161"/>
            <a:chExt cx="1839134" cy="262511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0BAD977-91D5-97F3-E1E2-FAD19484E3E2}"/>
                </a:ext>
              </a:extLst>
            </p:cNvPr>
            <p:cNvGrpSpPr/>
            <p:nvPr/>
          </p:nvGrpSpPr>
          <p:grpSpPr>
            <a:xfrm>
              <a:off x="9477459" y="1979161"/>
              <a:ext cx="1839134" cy="2625113"/>
              <a:chOff x="10125642" y="2138411"/>
              <a:chExt cx="1839134" cy="2625113"/>
            </a:xfrm>
          </p:grpSpPr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9B8A51B0-A09E-B893-A930-4E4268F13E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5642" y="2138411"/>
                <a:ext cx="1839134" cy="26251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erial Sans Text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5B82189-B7E9-4EA0-5AC8-70DCC9CC767E}"/>
                  </a:ext>
                </a:extLst>
              </p:cNvPr>
              <p:cNvSpPr/>
              <p:nvPr/>
            </p:nvSpPr>
            <p:spPr>
              <a:xfrm>
                <a:off x="10242391" y="2247774"/>
                <a:ext cx="1605637" cy="1697758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erial Sans Text"/>
                  <a:ea typeface="+mn-ea"/>
                  <a:cs typeface="+mn-cs"/>
                </a:endParaRPr>
              </a:p>
            </p:txBody>
          </p:sp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FD19BEE6-4224-6EFA-EE61-C7ECABB60B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73902" y="4139083"/>
                <a:ext cx="1742614" cy="4308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mperial Sans Text"/>
                    <a:ea typeface="+mn-ea"/>
                    <a:cs typeface="Arial" panose="020B0604020202020204" pitchFamily="34" charset="0"/>
                  </a:rPr>
                  <a:t>Oscar Cerna Loli</a:t>
                </a:r>
              </a:p>
            </p:txBody>
          </p:sp>
        </p:grpSp>
        <p:pic>
          <p:nvPicPr>
            <p:cNvPr id="34" name="Picture 33" descr="A person with snow on his face&#10;&#10;Description automatically generated">
              <a:extLst>
                <a:ext uri="{FF2B5EF4-FFF2-40B4-BE49-F238E27FC236}">
                  <a16:creationId xmlns:a16="http://schemas.microsoft.com/office/drawing/2014/main" id="{0E283097-ED4C-5930-7CCA-72EE58CFB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-3207" t="18886" r="1000" b="757"/>
            <a:stretch/>
          </p:blipFill>
          <p:spPr>
            <a:xfrm>
              <a:off x="9560050" y="2097866"/>
              <a:ext cx="1639795" cy="167907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D631BC-1BB3-4900-F13F-26AAB7CA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210932736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819F24-B670-3000-1802-DD106A73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D0C4F9-1BB2-90E4-0816-AF3B7E040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What else is coming for you to use in 2025-26</a:t>
            </a:r>
          </a:p>
        </p:txBody>
      </p:sp>
    </p:spTree>
    <p:extLst>
      <p:ext uri="{BB962C8B-B14F-4D97-AF65-F5344CB8AC3E}">
        <p14:creationId xmlns:p14="http://schemas.microsoft.com/office/powerpoint/2010/main" val="14331317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9FE708-8390-35B4-0E5B-9A8A163BF9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Student Profile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EA310-035B-4A92-3FC6-D237532A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228566799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46353-4780-0E5D-B455-446694945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24473-5354-73F1-7C9E-64744925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80"/>
                </a:solidFill>
              </a:rPr>
              <a:t>Student Profile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CA972F-D4B9-8A0D-B155-015EFC6344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1"/>
            <a:r>
              <a:rPr lang="en-GB">
                <a:solidFill>
                  <a:srgbClr val="000080"/>
                </a:solidFill>
              </a:rPr>
              <a:t>Purpose of this Power BI dashboard</a:t>
            </a:r>
          </a:p>
          <a:p>
            <a:pPr>
              <a:spcAft>
                <a:spcPts val="1200"/>
              </a:spcAft>
            </a:pPr>
            <a:r>
              <a:rPr lang="en-GB" sz="18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 empower Personal Tutors and administrative staff to know and support their students by providing a view of an individual student’s:</a:t>
            </a:r>
          </a:p>
          <a:p>
            <a:pPr lvl="3">
              <a:spcAft>
                <a:spcPts val="1200"/>
              </a:spcAft>
            </a:pPr>
            <a:r>
              <a:rPr lang="en-GB" sz="18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Personal details</a:t>
            </a:r>
          </a:p>
          <a:p>
            <a:pPr lvl="3">
              <a:spcAft>
                <a:spcPts val="1200"/>
              </a:spcAft>
            </a:pPr>
            <a:r>
              <a:rPr lang="en-GB" sz="1800" kern="100"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18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rogramme and module registration</a:t>
            </a:r>
          </a:p>
          <a:p>
            <a:pPr lvl="3">
              <a:spcAft>
                <a:spcPts val="1200"/>
              </a:spcAft>
            </a:pPr>
            <a:r>
              <a:rPr lang="en-GB" sz="1800" kern="100">
                <a:ea typeface="Aptos" panose="020B0004020202020204" pitchFamily="34" charset="0"/>
                <a:cs typeface="Times New Roman" panose="02020603050405020304" pitchFamily="18" charset="0"/>
              </a:rPr>
              <a:t>End of year marks (past years)</a:t>
            </a:r>
          </a:p>
          <a:p>
            <a:pPr lvl="3">
              <a:spcAft>
                <a:spcPts val="1200"/>
              </a:spcAft>
            </a:pPr>
            <a:r>
              <a:rPr lang="en-GB" sz="18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End of module marks (past years) </a:t>
            </a:r>
          </a:p>
          <a:p>
            <a:pPr lvl="1"/>
            <a:r>
              <a:rPr lang="en-GB">
                <a:solidFill>
                  <a:srgbClr val="000080"/>
                </a:solidFill>
              </a:rPr>
              <a:t>Users</a:t>
            </a:r>
          </a:p>
          <a:p>
            <a:r>
              <a:rPr lang="en-GB" sz="1800"/>
              <a:t>Undergraduate Personal Tutors and Education Administrators across Imperial*</a:t>
            </a:r>
          </a:p>
          <a:p>
            <a:endParaRPr lang="en-GB" sz="1600">
              <a:solidFill>
                <a:srgbClr val="292A2E"/>
              </a:solidFill>
            </a:endParaRPr>
          </a:p>
          <a:p>
            <a:pPr algn="l">
              <a:spcBef>
                <a:spcPts val="750"/>
              </a:spcBef>
            </a:pPr>
            <a:r>
              <a:rPr lang="en-GB" sz="1200" b="0" i="0">
                <a:solidFill>
                  <a:srgbClr val="292A2E"/>
                </a:solidFill>
                <a:effectLst/>
              </a:rPr>
              <a:t>* Not for Personal Tutors of PGT students </a:t>
            </a:r>
            <a:r>
              <a:rPr lang="en-GB" sz="1200">
                <a:solidFill>
                  <a:srgbClr val="292A2E"/>
                </a:solidFill>
              </a:rPr>
              <a:t>nor S</a:t>
            </a:r>
            <a:r>
              <a:rPr lang="en-GB" sz="1200" b="0" i="0">
                <a:solidFill>
                  <a:srgbClr val="292A2E"/>
                </a:solidFill>
                <a:effectLst/>
              </a:rPr>
              <a:t>upervisors of PGR students</a:t>
            </a:r>
          </a:p>
          <a:p>
            <a:endParaRPr lang="en-GB" sz="1800"/>
          </a:p>
          <a:p>
            <a:endParaRPr lang="en-GB"/>
          </a:p>
          <a:p>
            <a:endParaRPr lang="en-GB"/>
          </a:p>
          <a:p>
            <a:r>
              <a:rPr lang="en-GB"/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BF633E-CD3A-E65B-0155-3A37D8467F0F}"/>
              </a:ext>
            </a:extLst>
          </p:cNvPr>
          <p:cNvGrpSpPr/>
          <p:nvPr/>
        </p:nvGrpSpPr>
        <p:grpSpPr>
          <a:xfrm>
            <a:off x="6028100" y="1394619"/>
            <a:ext cx="5713639" cy="3358247"/>
            <a:chOff x="3239180" y="3104090"/>
            <a:chExt cx="5713639" cy="335824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50A9706-EE84-CB1D-C8EA-E0C28BA98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180" y="3104090"/>
              <a:ext cx="5713639" cy="335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A937B3-2CBE-C36F-350B-CE0B9A754796}"/>
                </a:ext>
              </a:extLst>
            </p:cNvPr>
            <p:cNvSpPr txBox="1"/>
            <p:nvPr/>
          </p:nvSpPr>
          <p:spPr>
            <a:xfrm>
              <a:off x="3796937" y="3297565"/>
              <a:ext cx="1415143" cy="228165"/>
            </a:xfrm>
            <a:prstGeom prst="rect">
              <a:avLst/>
            </a:prstGeom>
            <a:solidFill>
              <a:srgbClr val="F5F5F5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05000"/>
                </a:lnSpc>
              </a:pPr>
              <a:r>
                <a:rPr lang="en-GB" sz="1400">
                  <a:solidFill>
                    <a:schemeClr val="tx1"/>
                  </a:solidFill>
                </a:rPr>
                <a:t>Student Profile</a:t>
              </a:r>
            </a:p>
          </p:txBody>
        </p:sp>
      </p:grp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5D9F15B-A020-D482-EE8E-26736C307049}"/>
              </a:ext>
            </a:extLst>
          </p:cNvPr>
          <p:cNvSpPr txBox="1">
            <a:spLocks/>
          </p:cNvSpPr>
          <p:nvPr/>
        </p:nvSpPr>
        <p:spPr>
          <a:xfrm>
            <a:off x="6093300" y="4946341"/>
            <a:ext cx="5583238" cy="14473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61991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3984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5975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3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6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18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1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A more comprehensive Personal Tutor Dashboard will be developed by extending the Student Profile, as data become available.</a:t>
            </a:r>
          </a:p>
          <a:p>
            <a:endParaRPr lang="en-GB" sz="180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FA2D6AD-0A4C-FC95-6CAA-0F944236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69293733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0A6BC4-5216-264E-916F-DFF77B0F75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Module Teacher Dashboard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21B41-3F09-75FC-E8CE-B5C3B6F7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420160383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46353-4780-0E5D-B455-446694945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24473-5354-73F1-7C9E-64744925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80"/>
                </a:solidFill>
              </a:rPr>
              <a:t>Module Teacher Dashboard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CA972F-D4B9-8A0D-B155-015EFC6344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1"/>
            <a:r>
              <a:rPr lang="en-GB">
                <a:solidFill>
                  <a:srgbClr val="000080"/>
                </a:solidFill>
              </a:rPr>
              <a:t>Purpose of this Power BI dashboard</a:t>
            </a:r>
          </a:p>
          <a:p>
            <a:r>
              <a:rPr lang="en-GB" sz="18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 show how a </a:t>
            </a:r>
            <a:r>
              <a:rPr lang="en-GB" sz="1800"/>
              <a:t>cohort of students interact with the online learning resources and activities for your module, both during and after delivery of teaching. It is not designed to show behaviour individual students.</a:t>
            </a:r>
          </a:p>
          <a:p>
            <a:endParaRPr lang="en-GB"/>
          </a:p>
          <a:p>
            <a:pPr lvl="1">
              <a:spcAft>
                <a:spcPts val="600"/>
              </a:spcAft>
            </a:pPr>
            <a:r>
              <a:rPr lang="en-GB">
                <a:solidFill>
                  <a:srgbClr val="000080"/>
                </a:solidFill>
              </a:rPr>
              <a:t>Users</a:t>
            </a:r>
          </a:p>
          <a:p>
            <a:r>
              <a:rPr lang="en-GB" sz="1800"/>
              <a:t>Staff who teach students and those who design online resources and activities.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FCCCBA-4A3C-6E28-FCFA-EDDA172C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49" y="1394619"/>
            <a:ext cx="5899307" cy="35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550CA-DCBB-C12B-9BCA-B17B4C75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1890019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1BCE-9942-60E4-18AB-EE450F82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80"/>
                </a:solidFill>
              </a:rPr>
              <a:t>Dashboard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12BEC-53F9-1568-CF88-6AD383628E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GB">
                <a:solidFill>
                  <a:schemeClr val="tx2"/>
                </a:solidFill>
              </a:rPr>
              <a:t>Student Profile</a:t>
            </a:r>
          </a:p>
          <a:p>
            <a:r>
              <a:rPr lang="en-GB" sz="1800"/>
              <a:t>We are aiming to release the Student Profile for Personal Tutors to use from October 2025-26.</a:t>
            </a:r>
          </a:p>
          <a:p>
            <a:endParaRPr lang="en-GB" sz="1800"/>
          </a:p>
          <a:p>
            <a:pPr lvl="1"/>
            <a:r>
              <a:rPr lang="en-GB">
                <a:solidFill>
                  <a:srgbClr val="000080"/>
                </a:solidFill>
              </a:rPr>
              <a:t>Module Teacher</a:t>
            </a:r>
          </a:p>
          <a:p>
            <a:r>
              <a:rPr lang="en-GB" sz="1800"/>
              <a:t>The Module Teacher Dashboard is available for teaching staff to use. It is being updated to include 2025-26 from October.</a:t>
            </a:r>
          </a:p>
          <a:p>
            <a:endParaRPr lang="en-GB" sz="1800"/>
          </a:p>
          <a:p>
            <a:r>
              <a:rPr lang="en-GB" sz="1800"/>
              <a:t>These Power BI dashboards have user-access-controls so that Personal Tutors will only see data for their tutees and teaching staff will only see the modules on which they teach.</a:t>
            </a:r>
          </a:p>
          <a:p>
            <a:endParaRPr lang="en-GB" sz="1800"/>
          </a:p>
          <a:p>
            <a:endParaRPr lang="en-GB" sz="1800"/>
          </a:p>
          <a:p>
            <a:endParaRPr lang="en-GB" sz="1800"/>
          </a:p>
          <a:p>
            <a:endParaRPr lang="en-GB"/>
          </a:p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88D6F-9D1B-0C69-F5A1-981EEC8FEC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GB">
                <a:solidFill>
                  <a:schemeClr val="tx2"/>
                </a:solidFill>
              </a:rPr>
              <a:t>Data Protection</a:t>
            </a:r>
          </a:p>
          <a:p>
            <a:r>
              <a:rPr lang="en-GB" sz="1800"/>
              <a:t>The data processing involved in creating and using Imperial Learning Analytics dashboard and setting up access controls, is described as registered activities in the </a:t>
            </a:r>
            <a:r>
              <a:rPr lang="en-GB" sz="1800">
                <a:hlinkClick r:id="rId3"/>
              </a:rPr>
              <a:t>Data Asset Registration Tool</a:t>
            </a:r>
            <a:r>
              <a:rPr lang="en-GB" sz="1800"/>
              <a:t>.</a:t>
            </a:r>
          </a:p>
          <a:p>
            <a:endParaRPr lang="en-GB" sz="1800"/>
          </a:p>
          <a:p>
            <a:r>
              <a:rPr lang="en-GB" sz="1800"/>
              <a:t>Students are made aware of this use of their personal data in the </a:t>
            </a:r>
            <a:r>
              <a:rPr lang="en-GB" sz="1800">
                <a:hlinkClick r:id="rId4"/>
              </a:rPr>
              <a:t>Privacy Notice for Students and Prospective Students and the Learning Analytics Privacy Notice</a:t>
            </a:r>
            <a:r>
              <a:rPr lang="en-GB" sz="1800"/>
              <a:t>.</a:t>
            </a:r>
          </a:p>
          <a:p>
            <a:pPr lvl="1"/>
            <a:endParaRPr lang="en-GB" sz="18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009BB0-A496-3DAA-36A1-46D4C8131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140745545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11C2E-C699-6A9B-6082-41845774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99" y="252000"/>
            <a:ext cx="12028125" cy="368196"/>
          </a:xfrm>
        </p:spPr>
        <p:txBody>
          <a:bodyPr/>
          <a:lstStyle/>
          <a:p>
            <a:r>
              <a:rPr lang="en-GB"/>
              <a:t>Getting set up &amp; started with Student Profile &amp; Module Teacher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99E57-9C07-78C0-A8D5-C04CFE20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endParaRPr lang="en-GB"/>
          </a:p>
          <a:p>
            <a:pPr marL="0" lvl="2" indent="0">
              <a:buNone/>
            </a:pP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F7B3617-F385-8CF8-AB20-F2D21C8D9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082198"/>
              </p:ext>
            </p:extLst>
          </p:nvPr>
        </p:nvGraphicFramePr>
        <p:xfrm>
          <a:off x="325437" y="1692217"/>
          <a:ext cx="11540763" cy="363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ubtitle 4">
            <a:extLst>
              <a:ext uri="{FF2B5EF4-FFF2-40B4-BE49-F238E27FC236}">
                <a16:creationId xmlns:a16="http://schemas.microsoft.com/office/drawing/2014/main" id="{0A0B504D-A273-4512-9F3C-1179105F7B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GB"/>
              <a:t>What the central learning analytics team needs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58C5DFCA-16C7-E7A4-41D6-32220417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64449152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C8BA6-C942-98BE-FBBD-E9D566CC5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347C-312C-40F9-3691-B2255AA2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80"/>
                </a:solidFill>
              </a:rPr>
              <a:t>Dashboard support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9B7B358-2FC6-941C-25D9-1835249DD2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664296"/>
            <a:ext cx="5583238" cy="264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C92982E-B5EB-6785-0B01-9942A6CD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CC65F-DFEB-9336-D2BF-CF4CBBF502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GB">
                <a:solidFill>
                  <a:srgbClr val="000080"/>
                </a:solidFill>
              </a:rPr>
              <a:t>Support for users</a:t>
            </a:r>
          </a:p>
          <a:p>
            <a:r>
              <a:rPr lang="en-GB" sz="1800"/>
              <a:t>The dashboard contains a welcome page with information for users.</a:t>
            </a:r>
          </a:p>
          <a:p>
            <a:endParaRPr lang="en-GB" sz="1800"/>
          </a:p>
          <a:p>
            <a:r>
              <a:rPr lang="en-GB" sz="1800"/>
              <a:t>We have a </a:t>
            </a:r>
            <a:r>
              <a:rPr lang="en-GB" sz="1800">
                <a:hlinkClick r:id="rId3"/>
              </a:rPr>
              <a:t>training hub</a:t>
            </a:r>
            <a:r>
              <a:rPr lang="en-GB" sz="1800"/>
              <a:t> with information and videos to help users get started with the dashboard. </a:t>
            </a:r>
          </a:p>
          <a:p>
            <a:endParaRPr lang="en-GB" sz="1800"/>
          </a:p>
          <a:p>
            <a:r>
              <a:rPr lang="en-GB" sz="1800"/>
              <a:t>We shall set up drop-in sessions for users to attend if they wish to get help and ask questions.</a:t>
            </a:r>
          </a:p>
          <a:p>
            <a:endParaRPr lang="en-GB" sz="1800"/>
          </a:p>
          <a:p>
            <a:r>
              <a:rPr lang="en-GB" sz="1800"/>
              <a:t>There is a button in the dashboard linked to a form in ASK via which users can request help and report issues.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1296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67BAF-D8C5-AE4F-63E1-6C9662886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BE24-9838-E4B0-D6AD-C5A82383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508001"/>
            <a:ext cx="11019972" cy="481714"/>
          </a:xfrm>
        </p:spPr>
        <p:txBody>
          <a:bodyPr/>
          <a:lstStyle/>
          <a:p>
            <a:r>
              <a:rPr lang="en-GB" sz="3200">
                <a:solidFill>
                  <a:srgbClr val="008080"/>
                </a:solidFill>
                <a:latin typeface="+mj-lt"/>
              </a:rPr>
              <a:t>Measuring Impact – How Will We Know It Is Working?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690CD-0800-5FED-8977-7D5B67307EC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07999" y="1523999"/>
            <a:ext cx="7711975" cy="1488707"/>
          </a:xfrm>
        </p:spPr>
        <p:txBody>
          <a:bodyPr/>
          <a:lstStyle/>
          <a:p>
            <a:r>
              <a:rPr lang="en-GB" b="1"/>
              <a:t>We’re now moving into the evaluation stage, asking:</a:t>
            </a:r>
            <a:endParaRPr lang="en-GB"/>
          </a:p>
          <a:p>
            <a:endParaRPr lang="en-GB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FC3D2745-8FDB-A344-2785-7F4544EE2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080951"/>
              </p:ext>
            </p:extLst>
          </p:nvPr>
        </p:nvGraphicFramePr>
        <p:xfrm>
          <a:off x="1348662" y="1786291"/>
          <a:ext cx="9338646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FD8DAA-F003-F877-2D1C-D9267A25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1094343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2159-DC53-8779-F106-1FCD5E87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Any 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3F069A-2927-D0F4-5415-6B9B88482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82092"/>
            <a:ext cx="5642610" cy="56426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EF74B-E78B-64AB-B48A-F936DC1D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4712570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B60-5A4D-E18E-8552-CD5D76CD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80"/>
                </a:solidFill>
              </a:rPr>
              <a:t>The Imperial Learning Analytics Community</a:t>
            </a:r>
          </a:p>
        </p:txBody>
      </p:sp>
      <p:pic>
        <p:nvPicPr>
          <p:cNvPr id="10" name="Content Placeholder 9" descr="A group of people sitting on grass in a park&#10;&#10;AI-generated content may be incorrect.">
            <a:extLst>
              <a:ext uri="{FF2B5EF4-FFF2-40B4-BE49-F238E27FC236}">
                <a16:creationId xmlns:a16="http://schemas.microsoft.com/office/drawing/2014/main" id="{6E32190D-A6A1-6DE2-4364-312A2485BA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86" y="-27695"/>
            <a:ext cx="4590463" cy="6885696"/>
          </a:xfr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10C156E-B807-EFC7-78E4-CC781B11E0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307385"/>
              </p:ext>
            </p:extLst>
          </p:nvPr>
        </p:nvGraphicFramePr>
        <p:xfrm>
          <a:off x="0" y="922251"/>
          <a:ext cx="8128000" cy="537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0ADAA-767D-F1D1-7A72-C7186F71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32333"/>
                </a:solidFill>
              </a:rPr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7682384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2B6338-02BC-F066-FE4A-B6E5BDD08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455" y="1394619"/>
            <a:ext cx="10687625" cy="4866481"/>
          </a:xfrm>
        </p:spPr>
        <p:txBody>
          <a:bodyPr vert="horz" lIns="0" tIns="0" rIns="0" bIns="0" rtlCol="0" anchor="t">
            <a:noAutofit/>
          </a:bodyPr>
          <a:lstStyle/>
          <a:p>
            <a:endParaRPr lang="en-GB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>
                <a:effectLst/>
                <a:ea typeface="Calibri"/>
                <a:cs typeface="Times New Roman"/>
              </a:rPr>
              <a:t>We envision a future where reliable</a:t>
            </a:r>
            <a:r>
              <a:rPr lang="en-GB">
                <a:ea typeface="Calibri"/>
                <a:cs typeface="Times New Roman"/>
              </a:rPr>
              <a:t>,</a:t>
            </a:r>
            <a:r>
              <a:rPr lang="en-GB">
                <a:effectLst/>
                <a:ea typeface="Calibri"/>
                <a:cs typeface="Times New Roman"/>
              </a:rPr>
              <a:t> accurate data about our learners and their online behaviours are available to academics, educators, professional staff and students; </a:t>
            </a:r>
            <a:endParaRPr lang="en-GB">
              <a:ea typeface="Calibri"/>
              <a:cs typeface="Times New Roman"/>
            </a:endParaRPr>
          </a:p>
          <a:p>
            <a:endParaRPr lang="en-GB">
              <a:ea typeface="Calibri"/>
              <a:cs typeface="Times New Roman"/>
            </a:endParaRPr>
          </a:p>
          <a:p>
            <a:r>
              <a:rPr lang="en-GB">
                <a:effectLst/>
                <a:ea typeface="Calibri"/>
                <a:cs typeface="Times New Roman"/>
              </a:rPr>
              <a:t>enabling them to improve teaching and learning experiences through evidence-based evaluation, data-driven design and insights into learner behaviours</a:t>
            </a:r>
            <a:r>
              <a:rPr lang="en-GB" sz="1400">
                <a:effectLst/>
                <a:ea typeface="Calibri"/>
                <a:cs typeface="Times New Roman"/>
              </a:rPr>
              <a:t>. </a:t>
            </a:r>
            <a:endParaRPr lang="en-GB">
              <a:ea typeface="Calibri"/>
              <a:cs typeface="Times New Roman"/>
            </a:endParaRPr>
          </a:p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0E429-92D0-A5E5-1C13-38E3A333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80"/>
                </a:solidFill>
                <a:latin typeface="Imperial Sans Text Semibold" panose="020B0703020202020204" pitchFamily="34" charset="0"/>
                <a:cs typeface="Arial" panose="020B0604020202020204" pitchFamily="34" charset="0"/>
              </a:rPr>
              <a:t>Imperial Learning Analytics Vision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11427-2822-DE00-13C5-9BA07E89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32333"/>
                </a:solidFill>
              </a:rPr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55579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E429-92D0-A5E5-1C13-38E3A333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80"/>
                </a:solidFill>
              </a:rPr>
              <a:t>What kinds of data?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4E68695-E414-FED4-1D85-5C66ADFACD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6622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069DD0-C5DE-A3CC-B7F4-3C256015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32333"/>
                </a:solidFill>
              </a:rPr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267368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242EF-2BE9-A2A9-B940-FC6352D72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AE5C1-C718-56F1-71D3-333BA4E4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 2025-26: dashboards and data to understand students better and what works well in learning &amp; teaching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EF784B-A002-3357-6A44-71C0E10DD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87" y="4267189"/>
            <a:ext cx="2520000" cy="1980000"/>
          </a:xfrm>
          <a:noFill/>
        </p:spPr>
        <p:txBody>
          <a:bodyPr/>
          <a:lstStyle/>
          <a:p>
            <a:r>
              <a:rPr lang="en-GB" sz="1800" b="0" i="0" u="none" strike="noStrike">
                <a:solidFill>
                  <a:srgbClr val="000000"/>
                </a:solidFill>
                <a:effectLst/>
                <a:latin typeface="Imperial Sans Text" panose="020B0503020202020204" pitchFamily="34" charset="0"/>
              </a:rPr>
              <a:t>To show how a cohort of students interact with the online learning resources and activities for a module. 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55541A-23D3-1A18-8A24-F40E76922D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5437" y="4257527"/>
            <a:ext cx="2520000" cy="1980000"/>
          </a:xfrm>
          <a:noFill/>
        </p:spPr>
        <p:txBody>
          <a:bodyPr/>
          <a:lstStyle/>
          <a:p>
            <a:r>
              <a:rPr lang="en-GB" sz="1800" b="0" i="0" u="none" strike="noStrike">
                <a:solidFill>
                  <a:srgbClr val="000000"/>
                </a:solidFill>
                <a:effectLst/>
                <a:latin typeface="Imperial Sans Text" panose="020B0503020202020204" pitchFamily="34" charset="0"/>
              </a:rPr>
              <a:t>To empower tutors to know and support their students by providing a view of each tutee’s learning journey.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D1AB765-9708-1CB1-D16D-F55643F844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11273" y="4257527"/>
            <a:ext cx="2520000" cy="1980000"/>
          </a:xfrm>
          <a:noFill/>
        </p:spPr>
        <p:txBody>
          <a:bodyPr/>
          <a:lstStyle/>
          <a:p>
            <a:r>
              <a:rPr lang="en-GB" sz="1800" b="0" i="0" u="none" strike="noStrike">
                <a:solidFill>
                  <a:srgbClr val="000000"/>
                </a:solidFill>
                <a:effectLst/>
                <a:latin typeface="Imperial Sans Text" panose="020B0503020202020204" pitchFamily="34" charset="0"/>
              </a:rPr>
              <a:t>To monitor enrolment in and completion of online courses. 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7A3D43A-6FB3-24C3-2F78-8EAF92BA733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346563" y="4257804"/>
            <a:ext cx="2520000" cy="1980000"/>
          </a:xfrm>
          <a:noFill/>
        </p:spPr>
        <p:txBody>
          <a:bodyPr/>
          <a:lstStyle/>
          <a:p>
            <a:r>
              <a:rPr lang="en-GB" sz="1800" b="0" i="0" u="none" strike="noStrike">
                <a:solidFill>
                  <a:srgbClr val="000000"/>
                </a:solidFill>
                <a:effectLst/>
                <a:latin typeface="Imperial Sans Text" panose="020B0503020202020204" pitchFamily="34" charset="0"/>
              </a:rPr>
              <a:t>To provide datasets for analysis to inform </a:t>
            </a:r>
            <a:r>
              <a:rPr lang="en-GB">
                <a:solidFill>
                  <a:srgbClr val="000000"/>
                </a:solidFill>
                <a:latin typeface="Imperial Sans Text" panose="020B0503020202020204" pitchFamily="34" charset="0"/>
              </a:rPr>
              <a:t>learning design, 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Imperial Sans Text" panose="020B0503020202020204" pitchFamily="34" charset="0"/>
              </a:rPr>
              <a:t>interventions, and policy in learning and teaching. </a:t>
            </a:r>
            <a:endParaRPr lang="en-GB"/>
          </a:p>
        </p:txBody>
      </p:sp>
      <p:pic>
        <p:nvPicPr>
          <p:cNvPr id="15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4762C6B-0066-EA37-A340-C21061AE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79" y="2294481"/>
            <a:ext cx="2548308" cy="1431148"/>
          </a:xfrm>
          <a:prstGeom prst="rect">
            <a:avLst/>
          </a:prstGeom>
          <a:ln>
            <a:noFill/>
          </a:ln>
          <a:effectLst>
            <a:outerShdw blurRad="292100" dist="139700" dir="2700000" sx="95000" sy="95000" algn="tl" rotWithShape="0">
              <a:schemeClr val="tx1">
                <a:lumMod val="65000"/>
                <a:lumOff val="3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770D564-4504-DD2F-0CCB-08ED9D5DF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71" y="2285096"/>
            <a:ext cx="2588386" cy="1451345"/>
          </a:xfrm>
          <a:prstGeom prst="rect">
            <a:avLst/>
          </a:prstGeom>
          <a:ln>
            <a:noFill/>
          </a:ln>
          <a:effectLst>
            <a:outerShdw blurRad="292100" dist="139700" dir="2700000" sx="95000" sy="95000" algn="tl" rotWithShape="0">
              <a:schemeClr val="tx1">
                <a:lumMod val="50000"/>
                <a:lumOff val="50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6EC62A-4FB2-ECFB-976A-7489D21864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845" y="2226847"/>
            <a:ext cx="2420236" cy="1588042"/>
          </a:xfrm>
          <a:prstGeom prst="rect">
            <a:avLst/>
          </a:prstGeom>
          <a:ln>
            <a:noFill/>
          </a:ln>
          <a:effectLst>
            <a:outerShdw blurRad="292100" dist="139700" dir="2700000" sx="95000" sy="95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7726EDF0-4F8A-BB50-3BC8-6FC833573D76}"/>
              </a:ext>
            </a:extLst>
          </p:cNvPr>
          <p:cNvSpPr txBox="1">
            <a:spLocks/>
          </p:cNvSpPr>
          <p:nvPr/>
        </p:nvSpPr>
        <p:spPr>
          <a:xfrm>
            <a:off x="337301" y="1301556"/>
            <a:ext cx="2520000" cy="550930"/>
          </a:xfrm>
          <a:prstGeom prst="rect">
            <a:avLst/>
          </a:prstGeom>
          <a:noFill/>
        </p:spPr>
        <p:txBody>
          <a:bodyPr vert="horz" lIns="108000" tIns="108000" rIns="108000" bIns="108000" rtlCol="0">
            <a:noAutofit/>
          </a:bodyPr>
          <a:lstStyle>
            <a:lvl1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61991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3984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5975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3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6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18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1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685765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 Semibold"/>
                <a:ea typeface="+mn-ea"/>
                <a:cs typeface="+mn-cs"/>
              </a:rPr>
              <a:t>Student Profile →Personal Tutor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A047919E-8C2B-8632-A4F4-7268D0C4421B}"/>
              </a:ext>
            </a:extLst>
          </p:cNvPr>
          <p:cNvSpPr txBox="1">
            <a:spLocks/>
          </p:cNvSpPr>
          <p:nvPr/>
        </p:nvSpPr>
        <p:spPr>
          <a:xfrm>
            <a:off x="3324287" y="1482531"/>
            <a:ext cx="2520000" cy="550930"/>
          </a:xfrm>
          <a:prstGeom prst="rect">
            <a:avLst/>
          </a:prstGeom>
          <a:noFill/>
        </p:spPr>
        <p:txBody>
          <a:bodyPr vert="horz" lIns="108000" tIns="108000" rIns="108000" bIns="108000" rtlCol="0">
            <a:noAutofit/>
          </a:bodyPr>
          <a:lstStyle>
            <a:lvl1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61991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3984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5975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3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6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18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1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685765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 Semibold"/>
                <a:ea typeface="+mn-ea"/>
                <a:cs typeface="+mn-cs"/>
              </a:rPr>
              <a:t>Module Teacher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0EDAA37B-7ED7-5C8D-51D3-5489D16909A5}"/>
              </a:ext>
            </a:extLst>
          </p:cNvPr>
          <p:cNvSpPr txBox="1">
            <a:spLocks/>
          </p:cNvSpPr>
          <p:nvPr/>
        </p:nvSpPr>
        <p:spPr>
          <a:xfrm>
            <a:off x="6311273" y="1473146"/>
            <a:ext cx="2520000" cy="550930"/>
          </a:xfrm>
          <a:prstGeom prst="rect">
            <a:avLst/>
          </a:prstGeom>
          <a:noFill/>
        </p:spPr>
        <p:txBody>
          <a:bodyPr vert="horz" lIns="108000" tIns="108000" rIns="108000" bIns="108000" rtlCol="0">
            <a:noAutofit/>
          </a:bodyPr>
          <a:lstStyle>
            <a:lvl1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61991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3984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5975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3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6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18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1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685765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 Semibold"/>
                <a:ea typeface="+mn-ea"/>
                <a:cs typeface="+mn-cs"/>
              </a:rPr>
              <a:t>Course Monitoring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46CB5C47-EAD6-5F3E-C6BE-7B7A6F1EAD89}"/>
              </a:ext>
            </a:extLst>
          </p:cNvPr>
          <p:cNvSpPr txBox="1">
            <a:spLocks/>
          </p:cNvSpPr>
          <p:nvPr/>
        </p:nvSpPr>
        <p:spPr>
          <a:xfrm>
            <a:off x="9346563" y="1482531"/>
            <a:ext cx="2520000" cy="550930"/>
          </a:xfrm>
          <a:prstGeom prst="rect">
            <a:avLst/>
          </a:prstGeom>
          <a:noFill/>
        </p:spPr>
        <p:txBody>
          <a:bodyPr vert="horz" lIns="108000" tIns="108000" rIns="108000" bIns="108000" rtlCol="0">
            <a:noAutofit/>
          </a:bodyPr>
          <a:lstStyle>
            <a:lvl1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61991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3984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5975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3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6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18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1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85765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 Semibold"/>
                <a:ea typeface="+mn-ea"/>
                <a:cs typeface="+mn-cs"/>
              </a:rPr>
              <a:t>Data for Evaluation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1AA4B-63C4-7D18-1105-0E522A9F3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37" y="2277056"/>
            <a:ext cx="2456668" cy="1459385"/>
          </a:xfrm>
          <a:prstGeom prst="rect">
            <a:avLst/>
          </a:prstGeom>
          <a:ln>
            <a:noFill/>
          </a:ln>
          <a:effectLst>
            <a:outerShdw blurRad="292100" dist="139700" dir="2700000" sx="95000" sy="95000" algn="tl" rotWithShape="0">
              <a:schemeClr val="tx1">
                <a:lumMod val="50000"/>
                <a:lumOff val="50000"/>
                <a:alpha val="65000"/>
              </a:schemeClr>
            </a:outerShdw>
          </a:effec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619493-B6B8-8620-3C5D-B6D32DD2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en-GB">
                <a:solidFill>
                  <a:schemeClr val="tx1"/>
                </a:solidFill>
              </a:rPr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10438257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EF54A5-817E-5865-DA98-54C92A2D93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Course Monitoring Dashboard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528FE-8126-FE00-AFD8-0E48FB7A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10237569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9D34-DFE1-E9D6-1AF4-55255BF8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080"/>
                </a:solidFill>
              </a:rPr>
              <a:t>Course Monitoring Dashboard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F33270-6D36-E344-68C1-F525A9F0F5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1">
              <a:spcAft>
                <a:spcPts val="600"/>
              </a:spcAft>
            </a:pPr>
            <a:r>
              <a:rPr lang="en-GB">
                <a:solidFill>
                  <a:srgbClr val="000080"/>
                </a:solidFill>
              </a:rPr>
              <a:t>Purpose of this Power BI dashboard:</a:t>
            </a:r>
          </a:p>
          <a:p>
            <a:r>
              <a:rPr lang="en-GB" sz="1800"/>
              <a:t>Monitor Course Uptake and Completion: Provide insights on student enrolment and completion rates for short online courses.</a:t>
            </a:r>
          </a:p>
          <a:p>
            <a:pPr algn="l">
              <a:spcBef>
                <a:spcPts val="750"/>
              </a:spcBef>
            </a:pPr>
            <a:r>
              <a:rPr lang="en-GB" sz="1800" b="0" i="0">
                <a:solidFill>
                  <a:srgbClr val="292A2E"/>
                </a:solidFill>
                <a:effectLst/>
              </a:rPr>
              <a:t>Supports institutional reporting by providing insights into course uptake and completion.</a:t>
            </a:r>
          </a:p>
          <a:p>
            <a:pPr algn="l">
              <a:spcBef>
                <a:spcPts val="750"/>
              </a:spcBef>
            </a:pPr>
            <a:r>
              <a:rPr lang="en-GB" sz="1800" b="0" i="0">
                <a:solidFill>
                  <a:srgbClr val="292A2E"/>
                </a:solidFill>
                <a:effectLst/>
              </a:rPr>
              <a:t>Ensures stakeholders can monitor and analyse participation without using identifiable student data.</a:t>
            </a:r>
          </a:p>
          <a:p>
            <a:pPr algn="l">
              <a:spcBef>
                <a:spcPts val="750"/>
              </a:spcBef>
            </a:pPr>
            <a:endParaRPr lang="en-GB" sz="1600">
              <a:solidFill>
                <a:srgbClr val="292A2E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GB">
                <a:solidFill>
                  <a:srgbClr val="000080"/>
                </a:solidFill>
              </a:rPr>
              <a:t>Users:</a:t>
            </a:r>
          </a:p>
          <a:p>
            <a:r>
              <a:rPr lang="en-GB" sz="1800"/>
              <a:t>Staff who need to monitor the completion of the </a:t>
            </a:r>
            <a:r>
              <a:rPr lang="en-GB" sz="1800" i="1"/>
              <a:t>Intro to GenAI For Students </a:t>
            </a:r>
            <a:r>
              <a:rPr lang="en-GB" sz="1800"/>
              <a:t> or </a:t>
            </a:r>
            <a:r>
              <a:rPr lang="en-GB" sz="1800" i="1"/>
              <a:t>Plagiarism Awareness </a:t>
            </a:r>
            <a:r>
              <a:rPr lang="en-GB" sz="1800"/>
              <a:t>courses across Imperial and those who designed the courses, for evaluation purposes.</a:t>
            </a:r>
            <a:endParaRPr lang="en-GB" sz="1600" b="0" i="0">
              <a:solidFill>
                <a:srgbClr val="292A2E"/>
              </a:solidFill>
              <a:effectLst/>
            </a:endParaRPr>
          </a:p>
          <a:p>
            <a:pPr algn="l">
              <a:spcBef>
                <a:spcPts val="750"/>
              </a:spcBef>
            </a:pPr>
            <a:endParaRPr lang="en-GB" sz="1600">
              <a:solidFill>
                <a:srgbClr val="292A2E"/>
              </a:solidFill>
            </a:endParaRPr>
          </a:p>
          <a:p>
            <a:pPr algn="l">
              <a:spcBef>
                <a:spcPts val="750"/>
              </a:spcBef>
            </a:pPr>
            <a:endParaRPr lang="en-GB" sz="1600" b="0" i="0">
              <a:solidFill>
                <a:srgbClr val="292A2E"/>
              </a:solidFill>
              <a:effectLst/>
            </a:endParaRPr>
          </a:p>
          <a:p>
            <a:endParaRPr lang="en-GB" sz="1800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FD38E-08C5-FDEC-BB92-B502897B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B81FDA-FB76-765D-BFB1-0D02980C3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866" y="1394619"/>
            <a:ext cx="5747118" cy="322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0365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25800-A2EF-E68F-DC98-E5CDDE17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Talking Teaching September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FEF3C-82AC-F0DC-487D-925BAA736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rgbClr val="008080"/>
                </a:solidFill>
              </a:rPr>
              <a:t>Course Monitoring Dashboard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92FB8E-4573-CCD7-84EC-74D48F59C4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Hands-on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A5375-24A0-2068-BCAB-3B305C09FD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7251" y="5317923"/>
            <a:ext cx="11541125" cy="505083"/>
          </a:xfrm>
        </p:spPr>
        <p:txBody>
          <a:bodyPr/>
          <a:lstStyle/>
          <a:p>
            <a:r>
              <a:rPr lang="en-GB" sz="24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Imperial Learning Analytics Power BI App</a:t>
            </a:r>
            <a:endParaRPr lang="en-GB" sz="2400">
              <a:solidFill>
                <a:schemeClr val="bg1"/>
              </a:solidFill>
            </a:endParaRPr>
          </a:p>
          <a:p>
            <a:endParaRPr lang="en-GB" sz="2400">
              <a:solidFill>
                <a:schemeClr val="bg1"/>
              </a:solidFill>
            </a:endParaRPr>
          </a:p>
          <a:p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D3B03-7DAA-488E-895E-F6103DCF5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0" y="363009"/>
            <a:ext cx="6172200" cy="3464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15531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4ebrv72k3w11cac7zr4v5jmot9zady"/>
</p:tagLst>
</file>

<file path=ppt/theme/theme1.xml><?xml version="1.0" encoding="utf-8"?>
<a:theme xmlns:a="http://schemas.openxmlformats.org/drawingml/2006/main" name="1_ICL PPT Theme">
  <a:themeElements>
    <a:clrScheme name="Imperial colour theme">
      <a:dk1>
        <a:sysClr val="windowText" lastClr="000000"/>
      </a:dk1>
      <a:lt1>
        <a:sysClr val="window" lastClr="FFFFFF"/>
      </a:lt1>
      <a:dk2>
        <a:srgbClr val="000080"/>
      </a:dk2>
      <a:lt2>
        <a:srgbClr val="F5F5F5"/>
      </a:lt2>
      <a:accent1>
        <a:srgbClr val="0000CD"/>
      </a:accent1>
      <a:accent2>
        <a:srgbClr val="C71585"/>
      </a:accent2>
      <a:accent3>
        <a:srgbClr val="7B68EE"/>
      </a:accent3>
      <a:accent4>
        <a:srgbClr val="FF0000"/>
      </a:accent4>
      <a:accent5>
        <a:srgbClr val="FF4500"/>
      </a:accent5>
      <a:accent6>
        <a:srgbClr val="006400"/>
      </a:accent6>
      <a:hlink>
        <a:srgbClr val="000080"/>
      </a:hlink>
      <a:folHlink>
        <a:srgbClr val="C71585"/>
      </a:folHlink>
    </a:clrScheme>
    <a:fontScheme name="Imperial Sans font theme">
      <a:majorFont>
        <a:latin typeface="Imperial Sans Text Semibold"/>
        <a:ea typeface=""/>
        <a:cs typeface=""/>
      </a:majorFont>
      <a:minorFont>
        <a:latin typeface="Imperial San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5000"/>
          </a:lnSpc>
          <a:defRPr sz="1600" dirty="0">
            <a:solidFill>
              <a:schemeClr val="tx1"/>
            </a:solidFill>
          </a:defRPr>
        </a:defPPr>
      </a:lstStyle>
    </a:txDef>
  </a:objectDefaults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Presentation1" id="{EE1198BA-2124-4292-93CE-9B41ED72AEB5}" vid="{5151C65B-E723-44AA-9CD1-DC64D568EC43}"/>
    </a:ext>
  </a:extLst>
</a:theme>
</file>

<file path=ppt/theme/theme2.xml><?xml version="1.0" encoding="utf-8"?>
<a:theme xmlns:a="http://schemas.openxmlformats.org/drawingml/2006/main" name="ICL PPT Theme">
  <a:themeElements>
    <a:clrScheme name="Imperial colour theme">
      <a:dk1>
        <a:sysClr val="windowText" lastClr="000000"/>
      </a:dk1>
      <a:lt1>
        <a:sysClr val="window" lastClr="FFFFFF"/>
      </a:lt1>
      <a:dk2>
        <a:srgbClr val="000080"/>
      </a:dk2>
      <a:lt2>
        <a:srgbClr val="F5F5F5"/>
      </a:lt2>
      <a:accent1>
        <a:srgbClr val="0000CD"/>
      </a:accent1>
      <a:accent2>
        <a:srgbClr val="C71585"/>
      </a:accent2>
      <a:accent3>
        <a:srgbClr val="7B68EE"/>
      </a:accent3>
      <a:accent4>
        <a:srgbClr val="FF0000"/>
      </a:accent4>
      <a:accent5>
        <a:srgbClr val="FF4500"/>
      </a:accent5>
      <a:accent6>
        <a:srgbClr val="006400"/>
      </a:accent6>
      <a:hlink>
        <a:srgbClr val="000080"/>
      </a:hlink>
      <a:folHlink>
        <a:srgbClr val="C71585"/>
      </a:folHlink>
    </a:clrScheme>
    <a:fontScheme name="Imperial Sans font theme">
      <a:majorFont>
        <a:latin typeface="Imperial Sans Text Semibold"/>
        <a:ea typeface=""/>
        <a:cs typeface=""/>
      </a:majorFont>
      <a:minorFont>
        <a:latin typeface="Imperial San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5000"/>
          </a:lnSpc>
          <a:defRPr sz="1600" dirty="0">
            <a:solidFill>
              <a:schemeClr val="tx1"/>
            </a:solidFill>
          </a:defRPr>
        </a:defPPr>
      </a:lstStyle>
    </a:txDef>
  </a:objectDefaults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Highlight report slides" id="{85C974B8-A9FB-4893-8D0D-E6BD6D1E64F8}" vid="{4A8083CB-E18A-47DA-873F-7CB6D6B9CD38}"/>
    </a:ext>
  </a:extLst>
</a:theme>
</file>

<file path=ppt/theme/theme3.xml><?xml version="1.0" encoding="utf-8"?>
<a:theme xmlns:a="http://schemas.openxmlformats.org/drawingml/2006/main" name="2_ICL PPT Theme">
  <a:themeElements>
    <a:clrScheme name="Imperial colour theme">
      <a:dk1>
        <a:sysClr val="windowText" lastClr="000000"/>
      </a:dk1>
      <a:lt1>
        <a:sysClr val="window" lastClr="FFFFFF"/>
      </a:lt1>
      <a:dk2>
        <a:srgbClr val="000080"/>
      </a:dk2>
      <a:lt2>
        <a:srgbClr val="F5F5F5"/>
      </a:lt2>
      <a:accent1>
        <a:srgbClr val="0000CD"/>
      </a:accent1>
      <a:accent2>
        <a:srgbClr val="C71585"/>
      </a:accent2>
      <a:accent3>
        <a:srgbClr val="7B68EE"/>
      </a:accent3>
      <a:accent4>
        <a:srgbClr val="FF0000"/>
      </a:accent4>
      <a:accent5>
        <a:srgbClr val="FF4500"/>
      </a:accent5>
      <a:accent6>
        <a:srgbClr val="006400"/>
      </a:accent6>
      <a:hlink>
        <a:srgbClr val="000080"/>
      </a:hlink>
      <a:folHlink>
        <a:srgbClr val="C71585"/>
      </a:folHlink>
    </a:clrScheme>
    <a:fontScheme name="Imperial Sans font theme">
      <a:majorFont>
        <a:latin typeface="Imperial Sans Text Semibold"/>
        <a:ea typeface=""/>
        <a:cs typeface=""/>
      </a:majorFont>
      <a:minorFont>
        <a:latin typeface="Imperial San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5000"/>
          </a:lnSpc>
          <a:defRPr sz="1600" dirty="0">
            <a:solidFill>
              <a:schemeClr val="tx1"/>
            </a:solidFill>
          </a:defRPr>
        </a:defPPr>
      </a:lstStyle>
    </a:txDef>
  </a:objectDefaults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Presentation1" id="{EE1198BA-2124-4292-93CE-9B41ED72AEB5}" vid="{5151C65B-E723-44AA-9CD1-DC64D568EC43}"/>
    </a:ext>
  </a:extLst>
</a:theme>
</file>

<file path=ppt/theme/theme4.xml><?xml version="1.0" encoding="utf-8"?>
<a:theme xmlns:a="http://schemas.openxmlformats.org/drawingml/2006/main" name="ICL PPT Theme">
  <a:themeElements>
    <a:clrScheme name="Imperial colour theme">
      <a:dk1>
        <a:sysClr val="windowText" lastClr="000000"/>
      </a:dk1>
      <a:lt1>
        <a:sysClr val="window" lastClr="FFFFFF"/>
      </a:lt1>
      <a:dk2>
        <a:srgbClr val="000080"/>
      </a:dk2>
      <a:lt2>
        <a:srgbClr val="F5F5F5"/>
      </a:lt2>
      <a:accent1>
        <a:srgbClr val="0000CD"/>
      </a:accent1>
      <a:accent2>
        <a:srgbClr val="C71585"/>
      </a:accent2>
      <a:accent3>
        <a:srgbClr val="7B68EE"/>
      </a:accent3>
      <a:accent4>
        <a:srgbClr val="FF0000"/>
      </a:accent4>
      <a:accent5>
        <a:srgbClr val="FF4500"/>
      </a:accent5>
      <a:accent6>
        <a:srgbClr val="006400"/>
      </a:accent6>
      <a:hlink>
        <a:srgbClr val="000080"/>
      </a:hlink>
      <a:folHlink>
        <a:srgbClr val="C71585"/>
      </a:folHlink>
    </a:clrScheme>
    <a:fontScheme name="Imperial Sans font theme">
      <a:majorFont>
        <a:latin typeface="Imperial Sans Text Semibold"/>
        <a:ea typeface=""/>
        <a:cs typeface=""/>
      </a:majorFont>
      <a:minorFont>
        <a:latin typeface="Imperial San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5000"/>
          </a:lnSpc>
          <a:defRPr sz="1600" dirty="0">
            <a:solidFill>
              <a:schemeClr val="tx1"/>
            </a:solidFill>
          </a:defRPr>
        </a:defPPr>
      </a:lstStyle>
    </a:txDef>
  </a:objectDefaults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Imperial_PowerPoint 16_9 template" id="{8264F89D-2B6C-437F-AD58-50816976E5A2}" vid="{70D30246-CDFF-4157-AAAA-0AF97257FBA3}"/>
    </a:ext>
  </a:extLst>
</a:theme>
</file>

<file path=ppt/theme/theme5.xml><?xml version="1.0" encoding="utf-8"?>
<a:theme xmlns:a="http://schemas.openxmlformats.org/drawingml/2006/main" name="ICL PPT Theme">
  <a:themeElements>
    <a:clrScheme name="Imperial colour theme">
      <a:dk1>
        <a:sysClr val="windowText" lastClr="000000"/>
      </a:dk1>
      <a:lt1>
        <a:sysClr val="window" lastClr="FFFFFF"/>
      </a:lt1>
      <a:dk2>
        <a:srgbClr val="000080"/>
      </a:dk2>
      <a:lt2>
        <a:srgbClr val="F5F5F5"/>
      </a:lt2>
      <a:accent1>
        <a:srgbClr val="0000CD"/>
      </a:accent1>
      <a:accent2>
        <a:srgbClr val="C71585"/>
      </a:accent2>
      <a:accent3>
        <a:srgbClr val="7B68EE"/>
      </a:accent3>
      <a:accent4>
        <a:srgbClr val="FF0000"/>
      </a:accent4>
      <a:accent5>
        <a:srgbClr val="FF4500"/>
      </a:accent5>
      <a:accent6>
        <a:srgbClr val="006400"/>
      </a:accent6>
      <a:hlink>
        <a:srgbClr val="000080"/>
      </a:hlink>
      <a:folHlink>
        <a:srgbClr val="C71585"/>
      </a:folHlink>
    </a:clrScheme>
    <a:fontScheme name="Imperial Sans font theme">
      <a:majorFont>
        <a:latin typeface="Imperial Sans Text Semibold"/>
        <a:ea typeface=""/>
        <a:cs typeface=""/>
      </a:majorFont>
      <a:minorFont>
        <a:latin typeface="Imperial San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5000"/>
          </a:lnSpc>
          <a:defRPr sz="1600" dirty="0">
            <a:solidFill>
              <a:schemeClr val="tx1"/>
            </a:solidFill>
          </a:defRPr>
        </a:defPPr>
      </a:lstStyle>
    </a:txDef>
  </a:objectDefaults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Imperial_PowerPoint 16_9 template" id="{8264F89D-2B6C-437F-AD58-50816976E5A2}" vid="{70D30246-CDFF-4157-AAAA-0AF97257FBA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webextensions/webextension1.xml><?xml version="1.0" encoding="utf-8"?>
<we:webextension xmlns:we="http://schemas.microsoft.com/office/webextensions/webextension/2010/11" id="{71872616-F399-4516-B5FF-B65444B103EE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7wgdjmm7phn8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D6E2BA45-1DEF-4F83-A0D3-DBDF11D40C78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zchtrquofkm1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5AA5E6B3-CA42-410F-891E-E22C3FEC83D4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ikgmgx4hirpw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9C36CEBB-440F-472D-90AF-4D1D312A3563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jk2t8hsynsa5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75A89621-71D7-49E1-8B47-9CE31BD21FC0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k2apoid2d5ue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d51f7b-70de-49c5-a107-5e28244712c7">
      <Terms xmlns="http://schemas.microsoft.com/office/infopath/2007/PartnerControls"/>
    </lcf76f155ced4ddcb4097134ff3c332f>
    <TaxCatchAll xmlns="7df6f3a6-dcb2-4bb9-aa7a-bd0389b9bf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E245A7A82E5747A554454614EF3D37" ma:contentTypeVersion="14" ma:contentTypeDescription="Create a new document." ma:contentTypeScope="" ma:versionID="7ac96d1fcbb158fb8a9abffb4370fdab">
  <xsd:schema xmlns:xsd="http://www.w3.org/2001/XMLSchema" xmlns:xs="http://www.w3.org/2001/XMLSchema" xmlns:p="http://schemas.microsoft.com/office/2006/metadata/properties" xmlns:ns2="d2d51f7b-70de-49c5-a107-5e28244712c7" xmlns:ns3="7df6f3a6-dcb2-4bb9-aa7a-bd0389b9bf74" targetNamespace="http://schemas.microsoft.com/office/2006/metadata/properties" ma:root="true" ma:fieldsID="73a20128f5b99a5bd5f351f4dbc4de8c" ns2:_="" ns3:_="">
    <xsd:import namespace="d2d51f7b-70de-49c5-a107-5e28244712c7"/>
    <xsd:import namespace="7df6f3a6-dcb2-4bb9-aa7a-bd0389b9bf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51f7b-70de-49c5-a107-5e2824471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4661dae-d6df-48fc-a54e-a577d2899e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6f3a6-dcb2-4bb9-aa7a-bd0389b9bf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3a41161-0b10-47da-bba8-e6eaf45c0f3a}" ma:internalName="TaxCatchAll" ma:showField="CatchAllData" ma:web="7df6f3a6-dcb2-4bb9-aa7a-bd0389b9bf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1306BF-D30F-429C-98A6-67F19E3825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586EA9-F18D-4723-82A0-716161C5FF1B}">
  <ds:schemaRefs>
    <ds:schemaRef ds:uri="7df6f3a6-dcb2-4bb9-aa7a-bd0389b9bf74"/>
    <ds:schemaRef ds:uri="d2d51f7b-70de-49c5-a107-5e28244712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B12B5E-A2C6-4174-9E3D-59DE384D57CA}">
  <ds:schemaRefs>
    <ds:schemaRef ds:uri="7df6f3a6-dcb2-4bb9-aa7a-bd0389b9bf74"/>
    <ds:schemaRef ds:uri="d2d51f7b-70de-49c5-a107-5e28244712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1404</Words>
  <Application>Microsoft Office PowerPoint</Application>
  <PresentationFormat>Widescreen</PresentationFormat>
  <Paragraphs>231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Aptos</vt:lpstr>
      <vt:lpstr>Arial</vt:lpstr>
      <vt:lpstr>Calibri</vt:lpstr>
      <vt:lpstr>Imperial Sans Text</vt:lpstr>
      <vt:lpstr>Imperial Sans Text Medium</vt:lpstr>
      <vt:lpstr>Imperial Sans Text Semibold</vt:lpstr>
      <vt:lpstr>Inter Medium</vt:lpstr>
      <vt:lpstr>Roboto</vt:lpstr>
      <vt:lpstr>1_ICL PPT Theme</vt:lpstr>
      <vt:lpstr>ICL PPT Theme</vt:lpstr>
      <vt:lpstr>2_ICL PPT Theme</vt:lpstr>
      <vt:lpstr>ICL PPT Theme</vt:lpstr>
      <vt:lpstr>ICL PPT Theme</vt:lpstr>
      <vt:lpstr>Imperial Learning Analytics</vt:lpstr>
      <vt:lpstr>The Central Learning Analytics Team</vt:lpstr>
      <vt:lpstr>The Imperial Learning Analytics Community</vt:lpstr>
      <vt:lpstr>Imperial Learning Analytics Vision</vt:lpstr>
      <vt:lpstr>What kinds of data?</vt:lpstr>
      <vt:lpstr>For 2025-26: dashboards and data to understand students better and what works well in learning &amp; teaching</vt:lpstr>
      <vt:lpstr>Course Monitoring Dashboard</vt:lpstr>
      <vt:lpstr>Course Monitoring Dashboard </vt:lpstr>
      <vt:lpstr>Course Monitoring Dashboard</vt:lpstr>
      <vt:lpstr>PowerPoint Presentation</vt:lpstr>
      <vt:lpstr>AI Futurist  “I want to know how many UG students have completed the course”</vt:lpstr>
      <vt:lpstr>PowerPoint Presentation</vt:lpstr>
      <vt:lpstr>Course Designer   “I want to know what percentage of ALL students enrolled have completed the course”</vt:lpstr>
      <vt:lpstr>PowerPoint Presentation</vt:lpstr>
      <vt:lpstr>Life Sciences DUGS   “Teaching staff allocated time at the end of the 9 am lecture on 6th Nov 2024 for students to do the course.  I want to know if it was successful”</vt:lpstr>
      <vt:lpstr>PowerPoint Presentation</vt:lpstr>
      <vt:lpstr>Education Office Manager  “I want to know how many year 1 undergraduate students have not yet enrolled on the course”</vt:lpstr>
      <vt:lpstr>PowerPoint Presentation</vt:lpstr>
      <vt:lpstr>Our Approach to Co-creation</vt:lpstr>
      <vt:lpstr>What else is coming for you to use in 2025-26</vt:lpstr>
      <vt:lpstr>Student Profile</vt:lpstr>
      <vt:lpstr>Student Profile</vt:lpstr>
      <vt:lpstr>Module Teacher Dashboard</vt:lpstr>
      <vt:lpstr>Module Teacher Dashboard</vt:lpstr>
      <vt:lpstr>Dashboard release</vt:lpstr>
      <vt:lpstr>Getting set up &amp; started with Student Profile &amp; Module Teacher Dashboard</vt:lpstr>
      <vt:lpstr>Dashboard support</vt:lpstr>
      <vt:lpstr>Measuring Impact – How Will We Know It Is Working?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Whitaker, Charlotte J</dc:creator>
  <cp:lastModifiedBy>Walkey, Helen C</cp:lastModifiedBy>
  <cp:revision>1</cp:revision>
  <dcterms:created xsi:type="dcterms:W3CDTF">2024-02-02T10:35:12Z</dcterms:created>
  <dcterms:modified xsi:type="dcterms:W3CDTF">2025-09-17T15:21:33Z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0x01010094E245A7A82E5747A554454614EF3D37</vt:lpwstr>
  </property>
  <property fmtid="{D5CDD505-2E9C-101B-9397-08002B2CF9AE}" pid="3" name="MediaServiceImageTags">
    <vt:lpwstr/>
  </property>
</Properties>
</file>