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257" r:id="rId3"/>
    <p:sldId id="260" r:id="rId4"/>
    <p:sldId id="262" r:id="rId5"/>
    <p:sldId id="286" r:id="rId6"/>
    <p:sldId id="271" r:id="rId7"/>
    <p:sldId id="266" r:id="rId8"/>
    <p:sldId id="267" r:id="rId9"/>
    <p:sldId id="264" r:id="rId10"/>
    <p:sldId id="268" r:id="rId11"/>
    <p:sldId id="269" r:id="rId12"/>
    <p:sldId id="273" r:id="rId13"/>
    <p:sldId id="274" r:id="rId14"/>
    <p:sldId id="276" r:id="rId15"/>
    <p:sldId id="278" r:id="rId16"/>
    <p:sldId id="279" r:id="rId17"/>
    <p:sldId id="281" r:id="rId18"/>
    <p:sldId id="283" r:id="rId19"/>
    <p:sldId id="284" r:id="rId20"/>
    <p:sldId id="285" r:id="rId21"/>
    <p:sldId id="261" r:id="rId22"/>
  </p:sldIdLst>
  <p:sldSz cx="12192000" cy="6858000"/>
  <p:notesSz cx="6858000" cy="9144000"/>
  <p:embeddedFontLst>
    <p:embeddedFont>
      <p:font typeface="Imperial Sans Text" panose="020B0503020202020204" pitchFamily="34" charset="0"/>
      <p:regular r:id="rId24"/>
      <p:bold r:id="rId25"/>
    </p:embeddedFont>
    <p:embeddedFont>
      <p:font typeface="Imperial Sans Text Medium" panose="020B0603020202020204" pitchFamily="34" charset="0"/>
      <p:regular r:id="rId26"/>
    </p:embeddedFont>
    <p:embeddedFont>
      <p:font typeface="Imperial Sans Text Semibold" panose="020B0703020202020204" pitchFamily="34" charset="0"/>
      <p:bold r:id="rId27"/>
    </p:embeddedFont>
  </p:embeddedFontLst>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7DC"/>
    <a:srgbClr val="F8F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42B7D8-7F29-4688-8ABE-BECF72DEB469}" v="52" dt="2025-02-11T11:51:39.205"/>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3" autoAdjust="0"/>
    <p:restoredTop sz="94660"/>
  </p:normalViewPr>
  <p:slideViewPr>
    <p:cSldViewPr snapToGrid="0" showGuides="1">
      <p:cViewPr varScale="1">
        <p:scale>
          <a:sx n="111" d="100"/>
          <a:sy n="111" d="100"/>
        </p:scale>
        <p:origin x="654" y="102"/>
      </p:cViewPr>
      <p:guideLst>
        <p:guide orient="horz" pos="2160"/>
        <p:guide pos="3840"/>
      </p:guideLst>
    </p:cSldViewPr>
  </p:slideViewPr>
  <p:notesTextViewPr>
    <p:cViewPr>
      <p:scale>
        <a:sx n="1" d="1"/>
        <a:sy n="1" d="1"/>
      </p:scale>
      <p:origin x="0" y="0"/>
    </p:cViewPr>
  </p:notesTextViewPr>
  <p:sorterViewPr>
    <p:cViewPr>
      <p:scale>
        <a:sx n="1" d="2"/>
        <a:sy n="1" d="2"/>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hanan-Lee, Kit" userId="aad43c15-1699-42dd-801b-9b061a36faee" providerId="ADAL" clId="{DD42B7D8-7F29-4688-8ABE-BECF72DEB469}"/>
    <pc:docChg chg="custSel modSld">
      <pc:chgData name="Buchanan-Lee, Kit" userId="aad43c15-1699-42dd-801b-9b061a36faee" providerId="ADAL" clId="{DD42B7D8-7F29-4688-8ABE-BECF72DEB469}" dt="2025-02-11T11:52:37.658" v="167" actId="114"/>
      <pc:docMkLst>
        <pc:docMk/>
      </pc:docMkLst>
      <pc:sldChg chg="modSp mod">
        <pc:chgData name="Buchanan-Lee, Kit" userId="aad43c15-1699-42dd-801b-9b061a36faee" providerId="ADAL" clId="{DD42B7D8-7F29-4688-8ABE-BECF72DEB469}" dt="2025-02-11T11:52:37.658" v="167" actId="114"/>
        <pc:sldMkLst>
          <pc:docMk/>
          <pc:sldMk cId="4159431371" sldId="256"/>
        </pc:sldMkLst>
        <pc:spChg chg="mod">
          <ac:chgData name="Buchanan-Lee, Kit" userId="aad43c15-1699-42dd-801b-9b061a36faee" providerId="ADAL" clId="{DD42B7D8-7F29-4688-8ABE-BECF72DEB469}" dt="2025-02-11T11:52:37.658" v="167" actId="114"/>
          <ac:spMkLst>
            <pc:docMk/>
            <pc:sldMk cId="4159431371" sldId="256"/>
            <ac:spMk id="2" creationId="{406F0339-7E69-996E-82AC-98256BBC35A8}"/>
          </ac:spMkLst>
        </pc:spChg>
      </pc:sldChg>
      <pc:sldChg chg="modSp">
        <pc:chgData name="Buchanan-Lee, Kit" userId="aad43c15-1699-42dd-801b-9b061a36faee" providerId="ADAL" clId="{DD42B7D8-7F29-4688-8ABE-BECF72DEB469}" dt="2025-02-11T11:51:39.205" v="162" actId="20577"/>
        <pc:sldMkLst>
          <pc:docMk/>
          <pc:sldMk cId="1897016060" sldId="264"/>
        </pc:sldMkLst>
        <pc:graphicFrameChg chg="mod">
          <ac:chgData name="Buchanan-Lee, Kit" userId="aad43c15-1699-42dd-801b-9b061a36faee" providerId="ADAL" clId="{DD42B7D8-7F29-4688-8ABE-BECF72DEB469}" dt="2025-02-11T11:51:39.205" v="162" actId="20577"/>
          <ac:graphicFrameMkLst>
            <pc:docMk/>
            <pc:sldMk cId="1897016060" sldId="264"/>
            <ac:graphicFrameMk id="8" creationId="{4C284A94-7875-8C81-7E75-6C3DD6F68048}"/>
          </ac:graphicFrameMkLst>
        </pc:graphicFrameChg>
      </pc:sldChg>
      <pc:sldChg chg="modSp mod">
        <pc:chgData name="Buchanan-Lee, Kit" userId="aad43c15-1699-42dd-801b-9b061a36faee" providerId="ADAL" clId="{DD42B7D8-7F29-4688-8ABE-BECF72DEB469}" dt="2025-02-11T10:20:25.012" v="78" actId="20577"/>
        <pc:sldMkLst>
          <pc:docMk/>
          <pc:sldMk cId="2103235956" sldId="266"/>
        </pc:sldMkLst>
        <pc:spChg chg="mod">
          <ac:chgData name="Buchanan-Lee, Kit" userId="aad43c15-1699-42dd-801b-9b061a36faee" providerId="ADAL" clId="{DD42B7D8-7F29-4688-8ABE-BECF72DEB469}" dt="2025-02-11T10:20:25.012" v="78" actId="20577"/>
          <ac:spMkLst>
            <pc:docMk/>
            <pc:sldMk cId="2103235956" sldId="266"/>
            <ac:spMk id="3" creationId="{49B8E269-B8F5-907C-EF70-8070FE2DC39B}"/>
          </ac:spMkLst>
        </pc:spChg>
      </pc:sldChg>
      <pc:sldChg chg="modSp mod">
        <pc:chgData name="Buchanan-Lee, Kit" userId="aad43c15-1699-42dd-801b-9b061a36faee" providerId="ADAL" clId="{DD42B7D8-7F29-4688-8ABE-BECF72DEB469}" dt="2025-02-11T11:22:14.012" v="153" actId="20577"/>
        <pc:sldMkLst>
          <pc:docMk/>
          <pc:sldMk cId="1124707939" sldId="273"/>
        </pc:sldMkLst>
        <pc:spChg chg="mod">
          <ac:chgData name="Buchanan-Lee, Kit" userId="aad43c15-1699-42dd-801b-9b061a36faee" providerId="ADAL" clId="{DD42B7D8-7F29-4688-8ABE-BECF72DEB469}" dt="2025-02-11T11:22:14.012" v="153" actId="20577"/>
          <ac:spMkLst>
            <pc:docMk/>
            <pc:sldMk cId="1124707939" sldId="273"/>
            <ac:spMk id="3" creationId="{793CB6D6-593C-752F-3B83-0BD2255B1994}"/>
          </ac:spMkLst>
        </pc:spChg>
      </pc:sldChg>
      <pc:sldChg chg="modSp mod">
        <pc:chgData name="Buchanan-Lee, Kit" userId="aad43c15-1699-42dd-801b-9b061a36faee" providerId="ADAL" clId="{DD42B7D8-7F29-4688-8ABE-BECF72DEB469}" dt="2025-02-11T11:51:59.859" v="163" actId="20577"/>
        <pc:sldMkLst>
          <pc:docMk/>
          <pc:sldMk cId="4233158463" sldId="283"/>
        </pc:sldMkLst>
        <pc:spChg chg="mod">
          <ac:chgData name="Buchanan-Lee, Kit" userId="aad43c15-1699-42dd-801b-9b061a36faee" providerId="ADAL" clId="{DD42B7D8-7F29-4688-8ABE-BECF72DEB469}" dt="2025-02-11T11:51:59.859" v="163" actId="20577"/>
          <ac:spMkLst>
            <pc:docMk/>
            <pc:sldMk cId="4233158463" sldId="283"/>
            <ac:spMk id="3" creationId="{8AAF4D05-E927-7DAB-0686-B1536F164D6C}"/>
          </ac:spMkLst>
        </pc:spChg>
      </pc:sldChg>
      <pc:sldChg chg="modSp mod">
        <pc:chgData name="Buchanan-Lee, Kit" userId="aad43c15-1699-42dd-801b-9b061a36faee" providerId="ADAL" clId="{DD42B7D8-7F29-4688-8ABE-BECF72DEB469}" dt="2025-02-11T10:22:26.100" v="123" actId="20577"/>
        <pc:sldMkLst>
          <pc:docMk/>
          <pc:sldMk cId="325909856" sldId="285"/>
        </pc:sldMkLst>
        <pc:spChg chg="mod">
          <ac:chgData name="Buchanan-Lee, Kit" userId="aad43c15-1699-42dd-801b-9b061a36faee" providerId="ADAL" clId="{DD42B7D8-7F29-4688-8ABE-BECF72DEB469}" dt="2025-02-11T10:22:26.100" v="123" actId="20577"/>
          <ac:spMkLst>
            <pc:docMk/>
            <pc:sldMk cId="325909856" sldId="285"/>
            <ac:spMk id="3" creationId="{004D80BA-56F7-65E5-1769-59C04240B4CE}"/>
          </ac:spMkLst>
        </pc:spChg>
      </pc:sldChg>
      <pc:sldChg chg="modSp mod">
        <pc:chgData name="Buchanan-Lee, Kit" userId="aad43c15-1699-42dd-801b-9b061a36faee" providerId="ADAL" clId="{DD42B7D8-7F29-4688-8ABE-BECF72DEB469}" dt="2025-02-11T10:19:24.266" v="0" actId="113"/>
        <pc:sldMkLst>
          <pc:docMk/>
          <pc:sldMk cId="3645196808" sldId="286"/>
        </pc:sldMkLst>
        <pc:spChg chg="mod">
          <ac:chgData name="Buchanan-Lee, Kit" userId="aad43c15-1699-42dd-801b-9b061a36faee" providerId="ADAL" clId="{DD42B7D8-7F29-4688-8ABE-BECF72DEB469}" dt="2025-02-11T10:19:24.266" v="0" actId="113"/>
          <ac:spMkLst>
            <pc:docMk/>
            <pc:sldMk cId="3645196808" sldId="286"/>
            <ac:spMk id="3" creationId="{A0A2B8E7-2AD1-0983-ED78-58622235363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image" Target="../media/image10.jpg"/><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image" Target="../media/image10.jpg"/><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B449CC-1207-450F-A2C2-477E9E6C8E89}" type="doc">
      <dgm:prSet loTypeId="urn:microsoft.com/office/officeart/2005/8/layout/hList7" loCatId="process" qsTypeId="urn:microsoft.com/office/officeart/2005/8/quickstyle/simple4" qsCatId="simple" csTypeId="urn:microsoft.com/office/officeart/2005/8/colors/accent0_2" csCatId="mainScheme" phldr="1"/>
      <dgm:spPr/>
      <dgm:t>
        <a:bodyPr/>
        <a:lstStyle/>
        <a:p>
          <a:endParaRPr lang="en-GB"/>
        </a:p>
      </dgm:t>
    </dgm:pt>
    <dgm:pt modelId="{069A1179-A857-431A-B8EB-581485BA2D15}">
      <dgm:prSet phldrT="[Text]"/>
      <dgm:spPr/>
      <dgm:t>
        <a:bodyPr/>
        <a:lstStyle/>
        <a:p>
          <a:r>
            <a:rPr lang="en-GB" b="1" dirty="0"/>
            <a:t>April</a:t>
          </a:r>
        </a:p>
      </dgm:t>
    </dgm:pt>
    <dgm:pt modelId="{135848FC-006D-4BDA-B99E-313288D98552}" type="parTrans" cxnId="{7F2AB88B-AFE0-4A7B-8062-4CEE4EE68709}">
      <dgm:prSet/>
      <dgm:spPr/>
      <dgm:t>
        <a:bodyPr/>
        <a:lstStyle/>
        <a:p>
          <a:endParaRPr lang="en-GB"/>
        </a:p>
      </dgm:t>
    </dgm:pt>
    <dgm:pt modelId="{5C3CA96E-3242-4ED7-A9FC-1C509F2539C5}" type="sibTrans" cxnId="{7F2AB88B-AFE0-4A7B-8062-4CEE4EE68709}">
      <dgm:prSet/>
      <dgm:spPr/>
      <dgm:t>
        <a:bodyPr/>
        <a:lstStyle/>
        <a:p>
          <a:endParaRPr lang="en-GB"/>
        </a:p>
      </dgm:t>
    </dgm:pt>
    <dgm:pt modelId="{0E9297C1-2674-4DAB-B7EA-9CBA9F28B6B1}">
      <dgm:prSet phldrT="[Text]"/>
      <dgm:spPr/>
      <dgm:t>
        <a:bodyPr/>
        <a:lstStyle/>
        <a:p>
          <a:r>
            <a:rPr lang="en-GB" b="0" dirty="0"/>
            <a:t>UCAS courses go live</a:t>
          </a:r>
        </a:p>
      </dgm:t>
    </dgm:pt>
    <dgm:pt modelId="{5F055158-AE98-4965-A1AE-36EFCBE1ACAF}" type="parTrans" cxnId="{9EC74E4C-99F8-481F-94ED-492CDFD394EE}">
      <dgm:prSet/>
      <dgm:spPr/>
      <dgm:t>
        <a:bodyPr/>
        <a:lstStyle/>
        <a:p>
          <a:endParaRPr lang="en-GB"/>
        </a:p>
      </dgm:t>
    </dgm:pt>
    <dgm:pt modelId="{2CD711A0-4B37-49B1-B0D1-5EDB5D4B13C7}" type="sibTrans" cxnId="{9EC74E4C-99F8-481F-94ED-492CDFD394EE}">
      <dgm:prSet/>
      <dgm:spPr/>
      <dgm:t>
        <a:bodyPr/>
        <a:lstStyle/>
        <a:p>
          <a:endParaRPr lang="en-GB"/>
        </a:p>
      </dgm:t>
    </dgm:pt>
    <dgm:pt modelId="{99162C01-5DCD-4C7A-B2EB-294428FD1D82}">
      <dgm:prSet phldrT="[Text]"/>
      <dgm:spPr/>
      <dgm:t>
        <a:bodyPr/>
        <a:lstStyle/>
        <a:p>
          <a:endParaRPr lang="en-GB" b="0" dirty="0"/>
        </a:p>
      </dgm:t>
    </dgm:pt>
    <dgm:pt modelId="{701EDC07-18A8-416A-8915-A23E34C2FCCA}" type="parTrans" cxnId="{FFBA5F31-35A0-4BFB-B227-7F354F37A6BA}">
      <dgm:prSet/>
      <dgm:spPr/>
      <dgm:t>
        <a:bodyPr/>
        <a:lstStyle/>
        <a:p>
          <a:endParaRPr lang="en-GB"/>
        </a:p>
      </dgm:t>
    </dgm:pt>
    <dgm:pt modelId="{A0555912-FD42-4C91-8B19-0F5490B01284}" type="sibTrans" cxnId="{FFBA5F31-35A0-4BFB-B227-7F354F37A6BA}">
      <dgm:prSet/>
      <dgm:spPr/>
      <dgm:t>
        <a:bodyPr/>
        <a:lstStyle/>
        <a:p>
          <a:endParaRPr lang="en-GB"/>
        </a:p>
      </dgm:t>
    </dgm:pt>
    <dgm:pt modelId="{6DA0064B-ABBF-40F3-BA83-E09C6A110B15}">
      <dgm:prSet phldrT="[Text]"/>
      <dgm:spPr/>
      <dgm:t>
        <a:bodyPr/>
        <a:lstStyle/>
        <a:p>
          <a:r>
            <a:rPr lang="en-GB" b="1" dirty="0"/>
            <a:t>June</a:t>
          </a:r>
        </a:p>
      </dgm:t>
    </dgm:pt>
    <dgm:pt modelId="{648E3426-24D4-42E1-98D3-E072C809E878}" type="parTrans" cxnId="{97C457FC-367D-4D3A-B9C0-24618DF708F8}">
      <dgm:prSet/>
      <dgm:spPr/>
      <dgm:t>
        <a:bodyPr/>
        <a:lstStyle/>
        <a:p>
          <a:endParaRPr lang="en-GB"/>
        </a:p>
      </dgm:t>
    </dgm:pt>
    <dgm:pt modelId="{1B1326B3-0220-43E6-8059-55134960A74E}" type="sibTrans" cxnId="{97C457FC-367D-4D3A-B9C0-24618DF708F8}">
      <dgm:prSet/>
      <dgm:spPr/>
      <dgm:t>
        <a:bodyPr/>
        <a:lstStyle/>
        <a:p>
          <a:endParaRPr lang="en-GB"/>
        </a:p>
      </dgm:t>
    </dgm:pt>
    <dgm:pt modelId="{959E3E7C-70DB-4772-AB86-13195DEF8229}">
      <dgm:prSet phldrT="[Text]"/>
      <dgm:spPr/>
      <dgm:t>
        <a:bodyPr/>
        <a:lstStyle/>
        <a:p>
          <a:r>
            <a:rPr lang="en-GB" b="0" dirty="0"/>
            <a:t>Open days</a:t>
          </a:r>
        </a:p>
      </dgm:t>
    </dgm:pt>
    <dgm:pt modelId="{73529FF7-4FC5-47A0-9A40-479BB9B0F545}" type="parTrans" cxnId="{EF921C6B-975B-48A1-B774-F61E14BCAB2D}">
      <dgm:prSet/>
      <dgm:spPr/>
      <dgm:t>
        <a:bodyPr/>
        <a:lstStyle/>
        <a:p>
          <a:endParaRPr lang="en-GB"/>
        </a:p>
      </dgm:t>
    </dgm:pt>
    <dgm:pt modelId="{766D7235-0751-481D-8D27-9569763C6235}" type="sibTrans" cxnId="{EF921C6B-975B-48A1-B774-F61E14BCAB2D}">
      <dgm:prSet/>
      <dgm:spPr/>
      <dgm:t>
        <a:bodyPr/>
        <a:lstStyle/>
        <a:p>
          <a:endParaRPr lang="en-GB"/>
        </a:p>
      </dgm:t>
    </dgm:pt>
    <dgm:pt modelId="{79AACB97-85AD-42D6-ABEC-60F30E35ACCE}">
      <dgm:prSet phldrT="[Text]"/>
      <dgm:spPr/>
      <dgm:t>
        <a:bodyPr/>
        <a:lstStyle/>
        <a:p>
          <a:r>
            <a:rPr lang="en-GB" b="1" dirty="0"/>
            <a:t>September</a:t>
          </a:r>
        </a:p>
      </dgm:t>
    </dgm:pt>
    <dgm:pt modelId="{634B0EFC-64F7-48FF-96C7-1BCC85636359}" type="parTrans" cxnId="{761A753F-5820-41AD-AEEE-DB43F6622B5A}">
      <dgm:prSet/>
      <dgm:spPr/>
      <dgm:t>
        <a:bodyPr/>
        <a:lstStyle/>
        <a:p>
          <a:endParaRPr lang="en-GB"/>
        </a:p>
      </dgm:t>
    </dgm:pt>
    <dgm:pt modelId="{74DF2589-A597-4B59-AE46-420A7C4259C5}" type="sibTrans" cxnId="{761A753F-5820-41AD-AEEE-DB43F6622B5A}">
      <dgm:prSet/>
      <dgm:spPr/>
      <dgm:t>
        <a:bodyPr/>
        <a:lstStyle/>
        <a:p>
          <a:endParaRPr lang="en-GB"/>
        </a:p>
      </dgm:t>
    </dgm:pt>
    <dgm:pt modelId="{18429871-DE90-477A-B8F5-6FDBCE3C8F13}">
      <dgm:prSet phldrT="[Text]"/>
      <dgm:spPr/>
      <dgm:t>
        <a:bodyPr/>
        <a:lstStyle/>
        <a:p>
          <a:r>
            <a:rPr lang="en-GB" b="0" dirty="0"/>
            <a:t>UCAS applications open</a:t>
          </a:r>
        </a:p>
      </dgm:t>
    </dgm:pt>
    <dgm:pt modelId="{39B6A5D4-1035-4074-8A94-119355E48030}" type="parTrans" cxnId="{EF62F596-0A77-4DFD-BB84-875799269653}">
      <dgm:prSet/>
      <dgm:spPr/>
      <dgm:t>
        <a:bodyPr/>
        <a:lstStyle/>
        <a:p>
          <a:endParaRPr lang="en-GB"/>
        </a:p>
      </dgm:t>
    </dgm:pt>
    <dgm:pt modelId="{9020D0D0-F903-4A3E-972E-DDC5DBBD0617}" type="sibTrans" cxnId="{EF62F596-0A77-4DFD-BB84-875799269653}">
      <dgm:prSet/>
      <dgm:spPr/>
      <dgm:t>
        <a:bodyPr/>
        <a:lstStyle/>
        <a:p>
          <a:endParaRPr lang="en-GB"/>
        </a:p>
      </dgm:t>
    </dgm:pt>
    <dgm:pt modelId="{B0B4EF6E-AB06-4257-AD2E-9FE1A411BBD6}">
      <dgm:prSet phldrT="[Text]"/>
      <dgm:spPr/>
      <dgm:t>
        <a:bodyPr/>
        <a:lstStyle/>
        <a:p>
          <a:r>
            <a:rPr lang="en-GB" b="1" dirty="0"/>
            <a:t>October</a:t>
          </a:r>
        </a:p>
      </dgm:t>
    </dgm:pt>
    <dgm:pt modelId="{291A81DB-E17A-41B2-91E2-5B6C5C206628}" type="parTrans" cxnId="{F70ADC9B-5290-4CD4-A473-1B9F792C7A91}">
      <dgm:prSet/>
      <dgm:spPr/>
      <dgm:t>
        <a:bodyPr/>
        <a:lstStyle/>
        <a:p>
          <a:endParaRPr lang="en-GB"/>
        </a:p>
      </dgm:t>
    </dgm:pt>
    <dgm:pt modelId="{55BB0049-38E3-4025-8052-766E9C16E499}" type="sibTrans" cxnId="{F70ADC9B-5290-4CD4-A473-1B9F792C7A91}">
      <dgm:prSet/>
      <dgm:spPr/>
      <dgm:t>
        <a:bodyPr/>
        <a:lstStyle/>
        <a:p>
          <a:endParaRPr lang="en-GB"/>
        </a:p>
      </dgm:t>
    </dgm:pt>
    <dgm:pt modelId="{9F5D07E6-7140-4ACB-8B16-FDE3434B68C9}">
      <dgm:prSet phldrT="[Text]"/>
      <dgm:spPr/>
      <dgm:t>
        <a:bodyPr/>
        <a:lstStyle/>
        <a:p>
          <a:r>
            <a:rPr lang="en-GB" b="0" dirty="0"/>
            <a:t>Final UCAS application deadline</a:t>
          </a:r>
        </a:p>
      </dgm:t>
    </dgm:pt>
    <dgm:pt modelId="{7B76C915-0D09-4B02-A66D-8F2E7E8DBEAF}" type="parTrans" cxnId="{5106EBDC-9B7C-4427-BFD8-3B178E1EF2CF}">
      <dgm:prSet/>
      <dgm:spPr/>
      <dgm:t>
        <a:bodyPr/>
        <a:lstStyle/>
        <a:p>
          <a:endParaRPr lang="en-GB"/>
        </a:p>
      </dgm:t>
    </dgm:pt>
    <dgm:pt modelId="{D185C9F3-D63A-4385-91E0-BC97591A25FC}" type="sibTrans" cxnId="{5106EBDC-9B7C-4427-BFD8-3B178E1EF2CF}">
      <dgm:prSet/>
      <dgm:spPr/>
      <dgm:t>
        <a:bodyPr/>
        <a:lstStyle/>
        <a:p>
          <a:endParaRPr lang="en-GB"/>
        </a:p>
      </dgm:t>
    </dgm:pt>
    <dgm:pt modelId="{FE2CCE7F-DC07-43F8-8851-0E76C8B27E22}">
      <dgm:prSet phldrT="[Text]"/>
      <dgm:spPr/>
      <dgm:t>
        <a:bodyPr/>
        <a:lstStyle/>
        <a:p>
          <a:r>
            <a:rPr lang="en-GB" b="0" dirty="0"/>
            <a:t>UK exam period and results</a:t>
          </a:r>
        </a:p>
      </dgm:t>
    </dgm:pt>
    <dgm:pt modelId="{7BF3DC81-F50A-4D6F-8150-295F8615B9F8}" type="parTrans" cxnId="{D2CB1529-99F2-4DB2-8FD6-93D643E63F90}">
      <dgm:prSet/>
      <dgm:spPr/>
      <dgm:t>
        <a:bodyPr/>
        <a:lstStyle/>
        <a:p>
          <a:endParaRPr lang="en-GB"/>
        </a:p>
      </dgm:t>
    </dgm:pt>
    <dgm:pt modelId="{EC270AFF-51DD-494E-B301-0F80617ABF4B}" type="sibTrans" cxnId="{D2CB1529-99F2-4DB2-8FD6-93D643E63F90}">
      <dgm:prSet/>
      <dgm:spPr/>
      <dgm:t>
        <a:bodyPr/>
        <a:lstStyle/>
        <a:p>
          <a:endParaRPr lang="en-GB"/>
        </a:p>
      </dgm:t>
    </dgm:pt>
    <dgm:pt modelId="{8BAAACC2-4E3E-4773-AA71-67C565FA5D9D}">
      <dgm:prSet phldrT="[Text]"/>
      <dgm:spPr/>
      <dgm:t>
        <a:bodyPr/>
        <a:lstStyle/>
        <a:p>
          <a:r>
            <a:rPr lang="en-GB" b="1" dirty="0"/>
            <a:t>September</a:t>
          </a:r>
        </a:p>
      </dgm:t>
    </dgm:pt>
    <dgm:pt modelId="{2C47B4B6-1585-4B6B-A062-F8C60DF50936}" type="parTrans" cxnId="{CC6ABC60-03AD-4F8C-B8E4-3FD790335A67}">
      <dgm:prSet/>
      <dgm:spPr/>
      <dgm:t>
        <a:bodyPr/>
        <a:lstStyle/>
        <a:p>
          <a:endParaRPr lang="en-GB"/>
        </a:p>
      </dgm:t>
    </dgm:pt>
    <dgm:pt modelId="{C2A94E17-AFEE-4063-864E-F51380C4A97D}" type="sibTrans" cxnId="{CC6ABC60-03AD-4F8C-B8E4-3FD790335A67}">
      <dgm:prSet/>
      <dgm:spPr/>
      <dgm:t>
        <a:bodyPr/>
        <a:lstStyle/>
        <a:p>
          <a:endParaRPr lang="en-GB"/>
        </a:p>
      </dgm:t>
    </dgm:pt>
    <dgm:pt modelId="{46F2B5E4-5E3D-4B47-A6DD-B5D516ACDED0}">
      <dgm:prSet phldrT="[Text]"/>
      <dgm:spPr/>
      <dgm:t>
        <a:bodyPr/>
        <a:lstStyle/>
        <a:p>
          <a:r>
            <a:rPr lang="en-GB" b="0" dirty="0"/>
            <a:t>Open and Applicant Visitor Days</a:t>
          </a:r>
        </a:p>
      </dgm:t>
    </dgm:pt>
    <dgm:pt modelId="{C44D5B98-7F49-49A7-B790-A7A762AD59C5}" type="parTrans" cxnId="{F77C26AB-89EA-4C2F-8226-9267E1A31BA5}">
      <dgm:prSet/>
      <dgm:spPr/>
      <dgm:t>
        <a:bodyPr/>
        <a:lstStyle/>
        <a:p>
          <a:endParaRPr lang="en-GB"/>
        </a:p>
      </dgm:t>
    </dgm:pt>
    <dgm:pt modelId="{3065E06E-0AF6-44A4-8EA0-F736E5FEC884}" type="sibTrans" cxnId="{F77C26AB-89EA-4C2F-8226-9267E1A31BA5}">
      <dgm:prSet/>
      <dgm:spPr/>
      <dgm:t>
        <a:bodyPr/>
        <a:lstStyle/>
        <a:p>
          <a:endParaRPr lang="en-GB"/>
        </a:p>
      </dgm:t>
    </dgm:pt>
    <dgm:pt modelId="{341415C9-234B-4B38-BCD6-EBC50821D697}">
      <dgm:prSet phldrT="[Text]"/>
      <dgm:spPr/>
      <dgm:t>
        <a:bodyPr/>
        <a:lstStyle/>
        <a:p>
          <a:r>
            <a:rPr lang="en-GB" b="1" dirty="0"/>
            <a:t>January</a:t>
          </a:r>
        </a:p>
      </dgm:t>
    </dgm:pt>
    <dgm:pt modelId="{98638C35-B095-4516-BD6D-CBABEC93024A}" type="parTrans" cxnId="{46A2FFC5-4611-4492-B202-D0501B10C0AC}">
      <dgm:prSet/>
      <dgm:spPr/>
      <dgm:t>
        <a:bodyPr/>
        <a:lstStyle/>
        <a:p>
          <a:endParaRPr lang="en-GB"/>
        </a:p>
      </dgm:t>
    </dgm:pt>
    <dgm:pt modelId="{9E8C259B-AB23-4F69-9618-0575541902BE}" type="sibTrans" cxnId="{46A2FFC5-4611-4492-B202-D0501B10C0AC}">
      <dgm:prSet/>
      <dgm:spPr/>
      <dgm:t>
        <a:bodyPr/>
        <a:lstStyle/>
        <a:p>
          <a:endParaRPr lang="en-GB"/>
        </a:p>
      </dgm:t>
    </dgm:pt>
    <dgm:pt modelId="{FAE88822-5631-4C3E-A67A-F6FC06068229}">
      <dgm:prSet phldrT="[Text]"/>
      <dgm:spPr/>
      <dgm:t>
        <a:bodyPr/>
        <a:lstStyle/>
        <a:p>
          <a:r>
            <a:rPr lang="en-GB" b="1" dirty="0"/>
            <a:t>July</a:t>
          </a:r>
        </a:p>
      </dgm:t>
    </dgm:pt>
    <dgm:pt modelId="{EDB30D36-4C9B-4F12-8B64-046BA0706422}" type="parTrans" cxnId="{453A8575-F3A9-4046-95CC-365C659A6719}">
      <dgm:prSet/>
      <dgm:spPr/>
      <dgm:t>
        <a:bodyPr/>
        <a:lstStyle/>
        <a:p>
          <a:endParaRPr lang="en-GB"/>
        </a:p>
      </dgm:t>
    </dgm:pt>
    <dgm:pt modelId="{651C7297-F1B2-45B5-909C-BA104574DB71}" type="sibTrans" cxnId="{453A8575-F3A9-4046-95CC-365C659A6719}">
      <dgm:prSet/>
      <dgm:spPr/>
      <dgm:t>
        <a:bodyPr/>
        <a:lstStyle/>
        <a:p>
          <a:endParaRPr lang="en-GB"/>
        </a:p>
      </dgm:t>
    </dgm:pt>
    <dgm:pt modelId="{67A75E07-72B5-448A-9AFC-9A3C46DF8C02}">
      <dgm:prSet phldrT="[Text]"/>
      <dgm:spPr/>
      <dgm:t>
        <a:bodyPr/>
        <a:lstStyle/>
        <a:p>
          <a:r>
            <a:rPr lang="en-GB" b="0" dirty="0"/>
            <a:t>Arrivals and enrolment</a:t>
          </a:r>
        </a:p>
      </dgm:t>
    </dgm:pt>
    <dgm:pt modelId="{AEA56174-6231-4CE4-B3C2-AA8BBC15BA94}" type="parTrans" cxnId="{FBAD6674-1309-4574-AEBD-5872549920C1}">
      <dgm:prSet/>
      <dgm:spPr/>
      <dgm:t>
        <a:bodyPr/>
        <a:lstStyle/>
        <a:p>
          <a:endParaRPr lang="en-GB"/>
        </a:p>
      </dgm:t>
    </dgm:pt>
    <dgm:pt modelId="{997523B9-153F-40F5-9EC5-08E3974470FD}" type="sibTrans" cxnId="{FBAD6674-1309-4574-AEBD-5872549920C1}">
      <dgm:prSet/>
      <dgm:spPr/>
      <dgm:t>
        <a:bodyPr/>
        <a:lstStyle/>
        <a:p>
          <a:endParaRPr lang="en-GB"/>
        </a:p>
      </dgm:t>
    </dgm:pt>
    <dgm:pt modelId="{837EED41-6934-4014-BB85-8EE5B0962E9F}">
      <dgm:prSet phldrT="[Text]"/>
      <dgm:spPr/>
      <dgm:t>
        <a:bodyPr/>
        <a:lstStyle/>
        <a:p>
          <a:r>
            <a:rPr lang="en-GB" b="0" dirty="0"/>
            <a:t>Programme information released</a:t>
          </a:r>
        </a:p>
      </dgm:t>
    </dgm:pt>
    <dgm:pt modelId="{06EF2EB7-6C46-4E2E-8F78-6AB7FFFBAD8A}" type="parTrans" cxnId="{941CE8C0-E9E3-4F48-BF6B-38B8FD7D38ED}">
      <dgm:prSet/>
      <dgm:spPr/>
      <dgm:t>
        <a:bodyPr/>
        <a:lstStyle/>
        <a:p>
          <a:endParaRPr lang="en-GB"/>
        </a:p>
      </dgm:t>
    </dgm:pt>
    <dgm:pt modelId="{2AD7B92A-B685-4000-83B6-40E409FC52C4}" type="sibTrans" cxnId="{941CE8C0-E9E3-4F48-BF6B-38B8FD7D38ED}">
      <dgm:prSet/>
      <dgm:spPr/>
      <dgm:t>
        <a:bodyPr/>
        <a:lstStyle/>
        <a:p>
          <a:endParaRPr lang="en-GB"/>
        </a:p>
      </dgm:t>
    </dgm:pt>
    <dgm:pt modelId="{3F272619-0635-4F14-9A5E-9722AACBDA9C}">
      <dgm:prSet phldrT="[Text]"/>
      <dgm:spPr/>
      <dgm:t>
        <a:bodyPr/>
        <a:lstStyle/>
        <a:p>
          <a:r>
            <a:rPr lang="en-GB" b="0" dirty="0"/>
            <a:t>Applicant interviews</a:t>
          </a:r>
        </a:p>
      </dgm:t>
    </dgm:pt>
    <dgm:pt modelId="{07EBFA29-FAD4-43EC-B172-7FACBDC8913B}" type="parTrans" cxnId="{D98A587E-F5AE-4006-886F-E061455269D2}">
      <dgm:prSet/>
      <dgm:spPr/>
      <dgm:t>
        <a:bodyPr/>
        <a:lstStyle/>
        <a:p>
          <a:endParaRPr lang="en-GB"/>
        </a:p>
      </dgm:t>
    </dgm:pt>
    <dgm:pt modelId="{8807897A-F610-4672-83A1-AFF3A2CCC949}" type="sibTrans" cxnId="{D98A587E-F5AE-4006-886F-E061455269D2}">
      <dgm:prSet/>
      <dgm:spPr/>
      <dgm:t>
        <a:bodyPr/>
        <a:lstStyle/>
        <a:p>
          <a:endParaRPr lang="en-GB"/>
        </a:p>
      </dgm:t>
    </dgm:pt>
    <dgm:pt modelId="{6F90B6B5-0294-47BA-983C-BEBA39C69191}" type="pres">
      <dgm:prSet presAssocID="{06B449CC-1207-450F-A2C2-477E9E6C8E89}" presName="Name0" presStyleCnt="0">
        <dgm:presLayoutVars>
          <dgm:dir/>
          <dgm:resizeHandles val="exact"/>
        </dgm:presLayoutVars>
      </dgm:prSet>
      <dgm:spPr/>
    </dgm:pt>
    <dgm:pt modelId="{FFF9E71E-94B5-433A-BE32-65C7386944B4}" type="pres">
      <dgm:prSet presAssocID="{06B449CC-1207-450F-A2C2-477E9E6C8E89}" presName="fgShape" presStyleLbl="fgShp" presStyleIdx="0" presStyleCnt="1"/>
      <dgm:spPr/>
    </dgm:pt>
    <dgm:pt modelId="{82986582-8805-45E6-B6F9-A1F099673895}" type="pres">
      <dgm:prSet presAssocID="{06B449CC-1207-450F-A2C2-477E9E6C8E89}" presName="linComp" presStyleCnt="0"/>
      <dgm:spPr/>
    </dgm:pt>
    <dgm:pt modelId="{F14B0702-6DF6-4DC3-8CE9-043F1B8DC739}" type="pres">
      <dgm:prSet presAssocID="{069A1179-A857-431A-B8EB-581485BA2D15}" presName="compNode" presStyleCnt="0"/>
      <dgm:spPr/>
    </dgm:pt>
    <dgm:pt modelId="{15EFA177-D8F2-4FD7-8B5A-E63906B35CA5}" type="pres">
      <dgm:prSet presAssocID="{069A1179-A857-431A-B8EB-581485BA2D15}" presName="bkgdShape" presStyleLbl="node1" presStyleIdx="0" presStyleCnt="7"/>
      <dgm:spPr/>
    </dgm:pt>
    <dgm:pt modelId="{0E08F7CF-8351-4C53-8AD6-D64A751AF706}" type="pres">
      <dgm:prSet presAssocID="{069A1179-A857-431A-B8EB-581485BA2D15}" presName="nodeTx" presStyleLbl="node1" presStyleIdx="0" presStyleCnt="7">
        <dgm:presLayoutVars>
          <dgm:bulletEnabled val="1"/>
        </dgm:presLayoutVars>
      </dgm:prSet>
      <dgm:spPr/>
    </dgm:pt>
    <dgm:pt modelId="{B50EA1C9-F51A-4391-9CBB-7669C975F4C0}" type="pres">
      <dgm:prSet presAssocID="{069A1179-A857-431A-B8EB-581485BA2D15}" presName="invisiNode" presStyleLbl="node1" presStyleIdx="0" presStyleCnt="7"/>
      <dgm:spPr/>
    </dgm:pt>
    <dgm:pt modelId="{3F7FDF2F-5600-462F-8BE7-B7D9A1018C59}" type="pres">
      <dgm:prSet presAssocID="{069A1179-A857-431A-B8EB-581485BA2D15}" presName="imagNode"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1C8381AE-2A35-4988-BC1A-0C127E16639B}" type="pres">
      <dgm:prSet presAssocID="{5C3CA96E-3242-4ED7-A9FC-1C509F2539C5}" presName="sibTrans" presStyleLbl="sibTrans2D1" presStyleIdx="0" presStyleCnt="0"/>
      <dgm:spPr/>
    </dgm:pt>
    <dgm:pt modelId="{A1E2C85C-7AB2-4077-A897-7B65785917E5}" type="pres">
      <dgm:prSet presAssocID="{6DA0064B-ABBF-40F3-BA83-E09C6A110B15}" presName="compNode" presStyleCnt="0"/>
      <dgm:spPr/>
    </dgm:pt>
    <dgm:pt modelId="{015F89F8-33B2-4A7E-B5A2-388C73ECA605}" type="pres">
      <dgm:prSet presAssocID="{6DA0064B-ABBF-40F3-BA83-E09C6A110B15}" presName="bkgdShape" presStyleLbl="node1" presStyleIdx="1" presStyleCnt="7"/>
      <dgm:spPr/>
    </dgm:pt>
    <dgm:pt modelId="{9A8A9850-1897-4C6F-8D96-03FBA7875870}" type="pres">
      <dgm:prSet presAssocID="{6DA0064B-ABBF-40F3-BA83-E09C6A110B15}" presName="nodeTx" presStyleLbl="node1" presStyleIdx="1" presStyleCnt="7">
        <dgm:presLayoutVars>
          <dgm:bulletEnabled val="1"/>
        </dgm:presLayoutVars>
      </dgm:prSet>
      <dgm:spPr/>
    </dgm:pt>
    <dgm:pt modelId="{6C82067A-25F4-4F3C-AB85-CF90D298778B}" type="pres">
      <dgm:prSet presAssocID="{6DA0064B-ABBF-40F3-BA83-E09C6A110B15}" presName="invisiNode" presStyleLbl="node1" presStyleIdx="1" presStyleCnt="7"/>
      <dgm:spPr/>
    </dgm:pt>
    <dgm:pt modelId="{B270C95F-9BA9-4BA8-8C5E-E8375C2CE0F4}" type="pres">
      <dgm:prSet presAssocID="{6DA0064B-ABBF-40F3-BA83-E09C6A110B15}" presName="imagNode"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A20BB814-7528-4CDB-B29B-35FA3B4E0B9E}" type="pres">
      <dgm:prSet presAssocID="{1B1326B3-0220-43E6-8059-55134960A74E}" presName="sibTrans" presStyleLbl="sibTrans2D1" presStyleIdx="0" presStyleCnt="0"/>
      <dgm:spPr/>
    </dgm:pt>
    <dgm:pt modelId="{8E936BE8-3C2A-48AF-99CD-F09663FD285E}" type="pres">
      <dgm:prSet presAssocID="{79AACB97-85AD-42D6-ABEC-60F30E35ACCE}" presName="compNode" presStyleCnt="0"/>
      <dgm:spPr/>
    </dgm:pt>
    <dgm:pt modelId="{6A10A935-9E6D-4CA6-8965-6DE2D9EFC7FC}" type="pres">
      <dgm:prSet presAssocID="{79AACB97-85AD-42D6-ABEC-60F30E35ACCE}" presName="bkgdShape" presStyleLbl="node1" presStyleIdx="2" presStyleCnt="7"/>
      <dgm:spPr/>
    </dgm:pt>
    <dgm:pt modelId="{EA2B1C28-EBB7-4CFB-9637-CA98D9021343}" type="pres">
      <dgm:prSet presAssocID="{79AACB97-85AD-42D6-ABEC-60F30E35ACCE}" presName="nodeTx" presStyleLbl="node1" presStyleIdx="2" presStyleCnt="7">
        <dgm:presLayoutVars>
          <dgm:bulletEnabled val="1"/>
        </dgm:presLayoutVars>
      </dgm:prSet>
      <dgm:spPr/>
    </dgm:pt>
    <dgm:pt modelId="{9611A826-749C-417A-8709-7AAAC010B334}" type="pres">
      <dgm:prSet presAssocID="{79AACB97-85AD-42D6-ABEC-60F30E35ACCE}" presName="invisiNode" presStyleLbl="node1" presStyleIdx="2" presStyleCnt="7"/>
      <dgm:spPr/>
    </dgm:pt>
    <dgm:pt modelId="{B429789C-8E05-48EF-B659-5F756A3396D3}" type="pres">
      <dgm:prSet presAssocID="{79AACB97-85AD-42D6-ABEC-60F30E35ACCE}" presName="imagNode"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dgm:spPr>
    </dgm:pt>
    <dgm:pt modelId="{DC78704F-0AD1-4B29-869A-7FB23D4134AC}" type="pres">
      <dgm:prSet presAssocID="{74DF2589-A597-4B59-AE46-420A7C4259C5}" presName="sibTrans" presStyleLbl="sibTrans2D1" presStyleIdx="0" presStyleCnt="0"/>
      <dgm:spPr/>
    </dgm:pt>
    <dgm:pt modelId="{DDABD12A-B38E-4713-8886-5E39E272B7BB}" type="pres">
      <dgm:prSet presAssocID="{B0B4EF6E-AB06-4257-AD2E-9FE1A411BBD6}" presName="compNode" presStyleCnt="0"/>
      <dgm:spPr/>
    </dgm:pt>
    <dgm:pt modelId="{020ED708-8926-40DE-934A-9BA781926135}" type="pres">
      <dgm:prSet presAssocID="{B0B4EF6E-AB06-4257-AD2E-9FE1A411BBD6}" presName="bkgdShape" presStyleLbl="node1" presStyleIdx="3" presStyleCnt="7"/>
      <dgm:spPr/>
    </dgm:pt>
    <dgm:pt modelId="{4E8ADA64-223D-402B-B68B-59FADDC84F1F}" type="pres">
      <dgm:prSet presAssocID="{B0B4EF6E-AB06-4257-AD2E-9FE1A411BBD6}" presName="nodeTx" presStyleLbl="node1" presStyleIdx="3" presStyleCnt="7">
        <dgm:presLayoutVars>
          <dgm:bulletEnabled val="1"/>
        </dgm:presLayoutVars>
      </dgm:prSet>
      <dgm:spPr/>
    </dgm:pt>
    <dgm:pt modelId="{0264E906-5711-4349-AC3A-57880A23C2EB}" type="pres">
      <dgm:prSet presAssocID="{B0B4EF6E-AB06-4257-AD2E-9FE1A411BBD6}" presName="invisiNode" presStyleLbl="node1" presStyleIdx="3" presStyleCnt="7"/>
      <dgm:spPr/>
    </dgm:pt>
    <dgm:pt modelId="{05D941AB-44A8-412C-9E10-A9D4ADCD8C1B}" type="pres">
      <dgm:prSet presAssocID="{B0B4EF6E-AB06-4257-AD2E-9FE1A411BBD6}" presName="imagNode"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30000" r="-30000"/>
          </a:stretch>
        </a:blipFill>
      </dgm:spPr>
    </dgm:pt>
    <dgm:pt modelId="{886B0E56-4578-4148-94D8-CFE089F1E7D5}" type="pres">
      <dgm:prSet presAssocID="{55BB0049-38E3-4025-8052-766E9C16E499}" presName="sibTrans" presStyleLbl="sibTrans2D1" presStyleIdx="0" presStyleCnt="0"/>
      <dgm:spPr/>
    </dgm:pt>
    <dgm:pt modelId="{7BDB1288-BE14-4AA0-805F-259EBFFCAE25}" type="pres">
      <dgm:prSet presAssocID="{341415C9-234B-4B38-BCD6-EBC50821D697}" presName="compNode" presStyleCnt="0"/>
      <dgm:spPr/>
    </dgm:pt>
    <dgm:pt modelId="{ED00CFA2-AA4B-478F-82E1-2000652D5208}" type="pres">
      <dgm:prSet presAssocID="{341415C9-234B-4B38-BCD6-EBC50821D697}" presName="bkgdShape" presStyleLbl="node1" presStyleIdx="4" presStyleCnt="7"/>
      <dgm:spPr/>
    </dgm:pt>
    <dgm:pt modelId="{402FB50B-9514-4063-95D7-99F9F5D8D03F}" type="pres">
      <dgm:prSet presAssocID="{341415C9-234B-4B38-BCD6-EBC50821D697}" presName="nodeTx" presStyleLbl="node1" presStyleIdx="4" presStyleCnt="7">
        <dgm:presLayoutVars>
          <dgm:bulletEnabled val="1"/>
        </dgm:presLayoutVars>
      </dgm:prSet>
      <dgm:spPr/>
    </dgm:pt>
    <dgm:pt modelId="{6FAF4EBD-FBFC-4DA3-ABE8-298A7B775DB9}" type="pres">
      <dgm:prSet presAssocID="{341415C9-234B-4B38-BCD6-EBC50821D697}" presName="invisiNode" presStyleLbl="node1" presStyleIdx="4" presStyleCnt="7"/>
      <dgm:spPr/>
    </dgm:pt>
    <dgm:pt modelId="{7551AA65-43EB-4BE4-94D6-38E1D0D1D50C}" type="pres">
      <dgm:prSet presAssocID="{341415C9-234B-4B38-BCD6-EBC50821D697}" presName="imagNode"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30000" r="-30000"/>
          </a:stretch>
        </a:blipFill>
      </dgm:spPr>
    </dgm:pt>
    <dgm:pt modelId="{98728B86-42DB-4AC6-ABE6-62EEFAAAD2F3}" type="pres">
      <dgm:prSet presAssocID="{9E8C259B-AB23-4F69-9618-0575541902BE}" presName="sibTrans" presStyleLbl="sibTrans2D1" presStyleIdx="0" presStyleCnt="0"/>
      <dgm:spPr/>
    </dgm:pt>
    <dgm:pt modelId="{FDF77380-6947-4D0D-B5CF-439B6178887C}" type="pres">
      <dgm:prSet presAssocID="{FAE88822-5631-4C3E-A67A-F6FC06068229}" presName="compNode" presStyleCnt="0"/>
      <dgm:spPr/>
    </dgm:pt>
    <dgm:pt modelId="{C894D250-D975-4A9B-829E-E3D68C901F19}" type="pres">
      <dgm:prSet presAssocID="{FAE88822-5631-4C3E-A67A-F6FC06068229}" presName="bkgdShape" presStyleLbl="node1" presStyleIdx="5" presStyleCnt="7"/>
      <dgm:spPr/>
    </dgm:pt>
    <dgm:pt modelId="{C12E1F7E-B784-4661-8193-E0C9DBDE8A6F}" type="pres">
      <dgm:prSet presAssocID="{FAE88822-5631-4C3E-A67A-F6FC06068229}" presName="nodeTx" presStyleLbl="node1" presStyleIdx="5" presStyleCnt="7">
        <dgm:presLayoutVars>
          <dgm:bulletEnabled val="1"/>
        </dgm:presLayoutVars>
      </dgm:prSet>
      <dgm:spPr/>
    </dgm:pt>
    <dgm:pt modelId="{B912CEF0-74C2-4B5C-A76F-1AD37C11610D}" type="pres">
      <dgm:prSet presAssocID="{FAE88822-5631-4C3E-A67A-F6FC06068229}" presName="invisiNode" presStyleLbl="node1" presStyleIdx="5" presStyleCnt="7"/>
      <dgm:spPr/>
    </dgm:pt>
    <dgm:pt modelId="{52DDED21-1CA7-4BCA-B24B-D017AA1D1C89}" type="pres">
      <dgm:prSet presAssocID="{FAE88822-5631-4C3E-A67A-F6FC06068229}" presName="imagNode" presStyleLbl="fgImgPlace1" presStyleIdx="5" presStyleCnt="7"/>
      <dgm:spPr>
        <a:blipFill>
          <a:blip xmlns:r="http://schemas.openxmlformats.org/officeDocument/2006/relationships" r:embed="rId6"/>
          <a:srcRect/>
          <a:stretch>
            <a:fillRect l="-30000" r="-30000"/>
          </a:stretch>
        </a:blipFill>
      </dgm:spPr>
    </dgm:pt>
    <dgm:pt modelId="{96AB8B08-0A5D-4B2A-BCFD-C643C80497A2}" type="pres">
      <dgm:prSet presAssocID="{651C7297-F1B2-45B5-909C-BA104574DB71}" presName="sibTrans" presStyleLbl="sibTrans2D1" presStyleIdx="0" presStyleCnt="0"/>
      <dgm:spPr/>
    </dgm:pt>
    <dgm:pt modelId="{84002B16-F075-4E6F-AA7D-D8B430F9F544}" type="pres">
      <dgm:prSet presAssocID="{8BAAACC2-4E3E-4773-AA71-67C565FA5D9D}" presName="compNode" presStyleCnt="0"/>
      <dgm:spPr/>
    </dgm:pt>
    <dgm:pt modelId="{FCEEF535-FEF6-499C-8BB2-454B2C6028B9}" type="pres">
      <dgm:prSet presAssocID="{8BAAACC2-4E3E-4773-AA71-67C565FA5D9D}" presName="bkgdShape" presStyleLbl="node1" presStyleIdx="6" presStyleCnt="7"/>
      <dgm:spPr/>
    </dgm:pt>
    <dgm:pt modelId="{A3236D10-CD4D-41E7-9214-E29692F8F234}" type="pres">
      <dgm:prSet presAssocID="{8BAAACC2-4E3E-4773-AA71-67C565FA5D9D}" presName="nodeTx" presStyleLbl="node1" presStyleIdx="6" presStyleCnt="7">
        <dgm:presLayoutVars>
          <dgm:bulletEnabled val="1"/>
        </dgm:presLayoutVars>
      </dgm:prSet>
      <dgm:spPr/>
    </dgm:pt>
    <dgm:pt modelId="{9B4CAD59-2C52-4633-B53E-E356D5698CA0}" type="pres">
      <dgm:prSet presAssocID="{8BAAACC2-4E3E-4773-AA71-67C565FA5D9D}" presName="invisiNode" presStyleLbl="node1" presStyleIdx="6" presStyleCnt="7"/>
      <dgm:spPr/>
    </dgm:pt>
    <dgm:pt modelId="{3302D941-A22C-499A-A061-4E5864551376}" type="pres">
      <dgm:prSet presAssocID="{8BAAACC2-4E3E-4773-AA71-67C565FA5D9D}" presName="imagNode"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l="-30000" r="-30000"/>
          </a:stretch>
        </a:blipFill>
      </dgm:spPr>
    </dgm:pt>
  </dgm:ptLst>
  <dgm:cxnLst>
    <dgm:cxn modelId="{CC4B650A-3A44-4415-A852-9435F122CCA4}" type="presOf" srcId="{B0B4EF6E-AB06-4257-AD2E-9FE1A411BBD6}" destId="{020ED708-8926-40DE-934A-9BA781926135}" srcOrd="0" destOrd="0" presId="urn:microsoft.com/office/officeart/2005/8/layout/hList7"/>
    <dgm:cxn modelId="{8659A010-2298-4D34-B8D1-987C1B905C51}" type="presOf" srcId="{5C3CA96E-3242-4ED7-A9FC-1C509F2539C5}" destId="{1C8381AE-2A35-4988-BC1A-0C127E16639B}" srcOrd="0" destOrd="0" presId="urn:microsoft.com/office/officeart/2005/8/layout/hList7"/>
    <dgm:cxn modelId="{D0BD6418-34D2-4DFF-950D-F063EEFE444A}" type="presOf" srcId="{FAE88822-5631-4C3E-A67A-F6FC06068229}" destId="{C12E1F7E-B784-4661-8193-E0C9DBDE8A6F}" srcOrd="1" destOrd="0" presId="urn:microsoft.com/office/officeart/2005/8/layout/hList7"/>
    <dgm:cxn modelId="{49DB3225-6D5E-4377-A343-D3C7EFF9CB9E}" type="presOf" srcId="{3F272619-0635-4F14-9A5E-9722AACBDA9C}" destId="{ED00CFA2-AA4B-478F-82E1-2000652D5208}" srcOrd="0" destOrd="2" presId="urn:microsoft.com/office/officeart/2005/8/layout/hList7"/>
    <dgm:cxn modelId="{D2CB1529-99F2-4DB2-8FD6-93D643E63F90}" srcId="{FAE88822-5631-4C3E-A67A-F6FC06068229}" destId="{FE2CCE7F-DC07-43F8-8851-0E76C8B27E22}" srcOrd="0" destOrd="0" parTransId="{7BF3DC81-F50A-4D6F-8150-295F8615B9F8}" sibTransId="{EC270AFF-51DD-494E-B301-0F80617ABF4B}"/>
    <dgm:cxn modelId="{8BD35029-9A5A-4ADB-A7C7-D5C464F9068F}" type="presOf" srcId="{FE2CCE7F-DC07-43F8-8851-0E76C8B27E22}" destId="{C894D250-D975-4A9B-829E-E3D68C901F19}" srcOrd="0" destOrd="1" presId="urn:microsoft.com/office/officeart/2005/8/layout/hList7"/>
    <dgm:cxn modelId="{FFBA5F31-35A0-4BFB-B227-7F354F37A6BA}" srcId="{069A1179-A857-431A-B8EB-581485BA2D15}" destId="{99162C01-5DCD-4C7A-B2EB-294428FD1D82}" srcOrd="2" destOrd="0" parTransId="{701EDC07-18A8-416A-8915-A23E34C2FCCA}" sibTransId="{A0555912-FD42-4C91-8B19-0F5490B01284}"/>
    <dgm:cxn modelId="{69BDCC33-29DF-4A11-8DB1-93E2CCE12745}" type="presOf" srcId="{959E3E7C-70DB-4772-AB86-13195DEF8229}" destId="{9A8A9850-1897-4C6F-8D96-03FBA7875870}" srcOrd="1" destOrd="1" presId="urn:microsoft.com/office/officeart/2005/8/layout/hList7"/>
    <dgm:cxn modelId="{761A753F-5820-41AD-AEEE-DB43F6622B5A}" srcId="{06B449CC-1207-450F-A2C2-477E9E6C8E89}" destId="{79AACB97-85AD-42D6-ABEC-60F30E35ACCE}" srcOrd="2" destOrd="0" parTransId="{634B0EFC-64F7-48FF-96C7-1BCC85636359}" sibTransId="{74DF2589-A597-4B59-AE46-420A7C4259C5}"/>
    <dgm:cxn modelId="{DF97025F-E693-4FC9-B53F-E00547BE42A0}" type="presOf" srcId="{79AACB97-85AD-42D6-ABEC-60F30E35ACCE}" destId="{6A10A935-9E6D-4CA6-8965-6DE2D9EFC7FC}" srcOrd="0" destOrd="0" presId="urn:microsoft.com/office/officeart/2005/8/layout/hList7"/>
    <dgm:cxn modelId="{CC6ABC60-03AD-4F8C-B8E4-3FD790335A67}" srcId="{06B449CC-1207-450F-A2C2-477E9E6C8E89}" destId="{8BAAACC2-4E3E-4773-AA71-67C565FA5D9D}" srcOrd="6" destOrd="0" parTransId="{2C47B4B6-1585-4B6B-A062-F8C60DF50936}" sibTransId="{C2A94E17-AFEE-4063-864E-F51380C4A97D}"/>
    <dgm:cxn modelId="{59B17C41-C4E5-4E7F-AAA6-A153080A21ED}" type="presOf" srcId="{74DF2589-A597-4B59-AE46-420A7C4259C5}" destId="{DC78704F-0AD1-4B29-869A-7FB23D4134AC}" srcOrd="0" destOrd="0" presId="urn:microsoft.com/office/officeart/2005/8/layout/hList7"/>
    <dgm:cxn modelId="{4188D264-2921-44FF-9CEB-A0752314AA0F}" type="presOf" srcId="{FE2CCE7F-DC07-43F8-8851-0E76C8B27E22}" destId="{C12E1F7E-B784-4661-8193-E0C9DBDE8A6F}" srcOrd="1" destOrd="1" presId="urn:microsoft.com/office/officeart/2005/8/layout/hList7"/>
    <dgm:cxn modelId="{EF921C6B-975B-48A1-B774-F61E14BCAB2D}" srcId="{6DA0064B-ABBF-40F3-BA83-E09C6A110B15}" destId="{959E3E7C-70DB-4772-AB86-13195DEF8229}" srcOrd="0" destOrd="0" parTransId="{73529FF7-4FC5-47A0-9A40-479BB9B0F545}" sibTransId="{766D7235-0751-481D-8D27-9569763C6235}"/>
    <dgm:cxn modelId="{0D6AC74B-B94B-4BED-95B9-3C59DE2F7E30}" type="presOf" srcId="{FAE88822-5631-4C3E-A67A-F6FC06068229}" destId="{C894D250-D975-4A9B-829E-E3D68C901F19}" srcOrd="0" destOrd="0" presId="urn:microsoft.com/office/officeart/2005/8/layout/hList7"/>
    <dgm:cxn modelId="{DB7F3A6C-1339-4AA3-9CE2-BD61B9D11FBF}" type="presOf" srcId="{8BAAACC2-4E3E-4773-AA71-67C565FA5D9D}" destId="{FCEEF535-FEF6-499C-8BB2-454B2C6028B9}" srcOrd="0" destOrd="0" presId="urn:microsoft.com/office/officeart/2005/8/layout/hList7"/>
    <dgm:cxn modelId="{9EC74E4C-99F8-481F-94ED-492CDFD394EE}" srcId="{069A1179-A857-431A-B8EB-581485BA2D15}" destId="{0E9297C1-2674-4DAB-B7EA-9CBA9F28B6B1}" srcOrd="0" destOrd="0" parTransId="{5F055158-AE98-4965-A1AE-36EFCBE1ACAF}" sibTransId="{2CD711A0-4B37-49B1-B0D1-5EDB5D4B13C7}"/>
    <dgm:cxn modelId="{FBAD6674-1309-4574-AEBD-5872549920C1}" srcId="{8BAAACC2-4E3E-4773-AA71-67C565FA5D9D}" destId="{67A75E07-72B5-448A-9AFC-9A3C46DF8C02}" srcOrd="0" destOrd="0" parTransId="{AEA56174-6231-4CE4-B3C2-AA8BBC15BA94}" sibTransId="{997523B9-153F-40F5-9EC5-08E3974470FD}"/>
    <dgm:cxn modelId="{8A07E674-ACC9-440B-AD4A-6BE58AE99EE3}" type="presOf" srcId="{99162C01-5DCD-4C7A-B2EB-294428FD1D82}" destId="{0E08F7CF-8351-4C53-8AD6-D64A751AF706}" srcOrd="1" destOrd="3" presId="urn:microsoft.com/office/officeart/2005/8/layout/hList7"/>
    <dgm:cxn modelId="{453A8575-F3A9-4046-95CC-365C659A6719}" srcId="{06B449CC-1207-450F-A2C2-477E9E6C8E89}" destId="{FAE88822-5631-4C3E-A67A-F6FC06068229}" srcOrd="5" destOrd="0" parTransId="{EDB30D36-4C9B-4F12-8B64-046BA0706422}" sibTransId="{651C7297-F1B2-45B5-909C-BA104574DB71}"/>
    <dgm:cxn modelId="{C7C43578-63C9-4B70-89AE-ABE04ED3C161}" type="presOf" srcId="{46F2B5E4-5E3D-4B47-A6DD-B5D516ACDED0}" destId="{4E8ADA64-223D-402B-B68B-59FADDC84F1F}" srcOrd="1" destOrd="1" presId="urn:microsoft.com/office/officeart/2005/8/layout/hList7"/>
    <dgm:cxn modelId="{2060537D-4AC3-406E-B523-545360B10ACC}" type="presOf" srcId="{99162C01-5DCD-4C7A-B2EB-294428FD1D82}" destId="{15EFA177-D8F2-4FD7-8B5A-E63906B35CA5}" srcOrd="0" destOrd="3" presId="urn:microsoft.com/office/officeart/2005/8/layout/hList7"/>
    <dgm:cxn modelId="{D98A587E-F5AE-4006-886F-E061455269D2}" srcId="{341415C9-234B-4B38-BCD6-EBC50821D697}" destId="{3F272619-0635-4F14-9A5E-9722AACBDA9C}" srcOrd="1" destOrd="0" parTransId="{07EBFA29-FAD4-43EC-B172-7FACBDC8913B}" sibTransId="{8807897A-F610-4672-83A1-AFF3A2CCC949}"/>
    <dgm:cxn modelId="{17021F7F-BA30-4A1A-9DBB-42D50CFC8BB5}" type="presOf" srcId="{837EED41-6934-4014-BB85-8EE5B0962E9F}" destId="{0E08F7CF-8351-4C53-8AD6-D64A751AF706}" srcOrd="1" destOrd="2" presId="urn:microsoft.com/office/officeart/2005/8/layout/hList7"/>
    <dgm:cxn modelId="{FD1F0A80-5B51-43DF-8737-DEE932FD46A1}" type="presOf" srcId="{069A1179-A857-431A-B8EB-581485BA2D15}" destId="{0E08F7CF-8351-4C53-8AD6-D64A751AF706}" srcOrd="1" destOrd="0" presId="urn:microsoft.com/office/officeart/2005/8/layout/hList7"/>
    <dgm:cxn modelId="{3EC47283-0670-4BC4-9BA7-2BCEB45FB512}" type="presOf" srcId="{8BAAACC2-4E3E-4773-AA71-67C565FA5D9D}" destId="{A3236D10-CD4D-41E7-9214-E29692F8F234}" srcOrd="1" destOrd="0" presId="urn:microsoft.com/office/officeart/2005/8/layout/hList7"/>
    <dgm:cxn modelId="{ACB0A486-CD66-42AE-8200-959F25E6E65E}" type="presOf" srcId="{6DA0064B-ABBF-40F3-BA83-E09C6A110B15}" destId="{9A8A9850-1897-4C6F-8D96-03FBA7875870}" srcOrd="1" destOrd="0" presId="urn:microsoft.com/office/officeart/2005/8/layout/hList7"/>
    <dgm:cxn modelId="{0616DE8A-96B4-4604-B5EF-E5B4E66E2A26}" type="presOf" srcId="{B0B4EF6E-AB06-4257-AD2E-9FE1A411BBD6}" destId="{4E8ADA64-223D-402B-B68B-59FADDC84F1F}" srcOrd="1" destOrd="0" presId="urn:microsoft.com/office/officeart/2005/8/layout/hList7"/>
    <dgm:cxn modelId="{7F2AB88B-AFE0-4A7B-8062-4CEE4EE68709}" srcId="{06B449CC-1207-450F-A2C2-477E9E6C8E89}" destId="{069A1179-A857-431A-B8EB-581485BA2D15}" srcOrd="0" destOrd="0" parTransId="{135848FC-006D-4BDA-B99E-313288D98552}" sibTransId="{5C3CA96E-3242-4ED7-A9FC-1C509F2539C5}"/>
    <dgm:cxn modelId="{C457EF91-3FBE-45F4-8B9B-C2300CF9CF1E}" type="presOf" srcId="{651C7297-F1B2-45B5-909C-BA104574DB71}" destId="{96AB8B08-0A5D-4B2A-BCFD-C643C80497A2}" srcOrd="0" destOrd="0" presId="urn:microsoft.com/office/officeart/2005/8/layout/hList7"/>
    <dgm:cxn modelId="{EF62F596-0A77-4DFD-BB84-875799269653}" srcId="{79AACB97-85AD-42D6-ABEC-60F30E35ACCE}" destId="{18429871-DE90-477A-B8F5-6FDBCE3C8F13}" srcOrd="0" destOrd="0" parTransId="{39B6A5D4-1035-4074-8A94-119355E48030}" sibTransId="{9020D0D0-F903-4A3E-972E-DDC5DBBD0617}"/>
    <dgm:cxn modelId="{F70ADC9B-5290-4CD4-A473-1B9F792C7A91}" srcId="{06B449CC-1207-450F-A2C2-477E9E6C8E89}" destId="{B0B4EF6E-AB06-4257-AD2E-9FE1A411BBD6}" srcOrd="3" destOrd="0" parTransId="{291A81DB-E17A-41B2-91E2-5B6C5C206628}" sibTransId="{55BB0049-38E3-4025-8052-766E9C16E499}"/>
    <dgm:cxn modelId="{54A74F9D-7C07-406A-B96D-2FEEF53D532A}" type="presOf" srcId="{67A75E07-72B5-448A-9AFC-9A3C46DF8C02}" destId="{A3236D10-CD4D-41E7-9214-E29692F8F234}" srcOrd="1" destOrd="1" presId="urn:microsoft.com/office/officeart/2005/8/layout/hList7"/>
    <dgm:cxn modelId="{7270069E-4B3F-4A73-80DD-715375985D4D}" type="presOf" srcId="{18429871-DE90-477A-B8F5-6FDBCE3C8F13}" destId="{EA2B1C28-EBB7-4CFB-9637-CA98D9021343}" srcOrd="1" destOrd="1" presId="urn:microsoft.com/office/officeart/2005/8/layout/hList7"/>
    <dgm:cxn modelId="{E0AED3A0-B372-4A71-81E3-6D6258481287}" type="presOf" srcId="{9F5D07E6-7140-4ACB-8B16-FDE3434B68C9}" destId="{402FB50B-9514-4063-95D7-99F9F5D8D03F}" srcOrd="1" destOrd="1" presId="urn:microsoft.com/office/officeart/2005/8/layout/hList7"/>
    <dgm:cxn modelId="{F36071A1-8622-4CCA-9B2E-2FA7F0E9BDF9}" type="presOf" srcId="{959E3E7C-70DB-4772-AB86-13195DEF8229}" destId="{015F89F8-33B2-4A7E-B5A2-388C73ECA605}" srcOrd="0" destOrd="1" presId="urn:microsoft.com/office/officeart/2005/8/layout/hList7"/>
    <dgm:cxn modelId="{9239E3A8-FBEF-4E08-A125-B26FCC26B30A}" type="presOf" srcId="{0E9297C1-2674-4DAB-B7EA-9CBA9F28B6B1}" destId="{15EFA177-D8F2-4FD7-8B5A-E63906B35CA5}" srcOrd="0" destOrd="1" presId="urn:microsoft.com/office/officeart/2005/8/layout/hList7"/>
    <dgm:cxn modelId="{F77C26AB-89EA-4C2F-8226-9267E1A31BA5}" srcId="{B0B4EF6E-AB06-4257-AD2E-9FE1A411BBD6}" destId="{46F2B5E4-5E3D-4B47-A6DD-B5D516ACDED0}" srcOrd="0" destOrd="0" parTransId="{C44D5B98-7F49-49A7-B790-A7A762AD59C5}" sibTransId="{3065E06E-0AF6-44A4-8EA0-F736E5FEC884}"/>
    <dgm:cxn modelId="{C24AACAB-6C90-49D1-B253-559A16908F88}" type="presOf" srcId="{18429871-DE90-477A-B8F5-6FDBCE3C8F13}" destId="{6A10A935-9E6D-4CA6-8965-6DE2D9EFC7FC}" srcOrd="0" destOrd="1" presId="urn:microsoft.com/office/officeart/2005/8/layout/hList7"/>
    <dgm:cxn modelId="{88A60FB0-E113-46A8-8BA6-D777F9F9D3BD}" type="presOf" srcId="{9E8C259B-AB23-4F69-9618-0575541902BE}" destId="{98728B86-42DB-4AC6-ABE6-62EEFAAAD2F3}" srcOrd="0" destOrd="0" presId="urn:microsoft.com/office/officeart/2005/8/layout/hList7"/>
    <dgm:cxn modelId="{1FFC75B0-08E9-4BE7-80B5-87B33405AC9B}" type="presOf" srcId="{79AACB97-85AD-42D6-ABEC-60F30E35ACCE}" destId="{EA2B1C28-EBB7-4CFB-9637-CA98D9021343}" srcOrd="1" destOrd="0" presId="urn:microsoft.com/office/officeart/2005/8/layout/hList7"/>
    <dgm:cxn modelId="{F3AB60B8-67CD-4B65-B7BB-F521089F29F3}" type="presOf" srcId="{6DA0064B-ABBF-40F3-BA83-E09C6A110B15}" destId="{015F89F8-33B2-4A7E-B5A2-388C73ECA605}" srcOrd="0" destOrd="0" presId="urn:microsoft.com/office/officeart/2005/8/layout/hList7"/>
    <dgm:cxn modelId="{8A87B6BA-6857-4784-927B-0394AEA1162C}" type="presOf" srcId="{55BB0049-38E3-4025-8052-766E9C16E499}" destId="{886B0E56-4578-4148-94D8-CFE089F1E7D5}" srcOrd="0" destOrd="0" presId="urn:microsoft.com/office/officeart/2005/8/layout/hList7"/>
    <dgm:cxn modelId="{941CE8C0-E9E3-4F48-BF6B-38B8FD7D38ED}" srcId="{069A1179-A857-431A-B8EB-581485BA2D15}" destId="{837EED41-6934-4014-BB85-8EE5B0962E9F}" srcOrd="1" destOrd="0" parTransId="{06EF2EB7-6C46-4E2E-8F78-6AB7FFFBAD8A}" sibTransId="{2AD7B92A-B685-4000-83B6-40E409FC52C4}"/>
    <dgm:cxn modelId="{BBED41C2-98F9-424E-92E3-718CC60700F2}" type="presOf" srcId="{67A75E07-72B5-448A-9AFC-9A3C46DF8C02}" destId="{FCEEF535-FEF6-499C-8BB2-454B2C6028B9}" srcOrd="0" destOrd="1" presId="urn:microsoft.com/office/officeart/2005/8/layout/hList7"/>
    <dgm:cxn modelId="{46A2FFC5-4611-4492-B202-D0501B10C0AC}" srcId="{06B449CC-1207-450F-A2C2-477E9E6C8E89}" destId="{341415C9-234B-4B38-BCD6-EBC50821D697}" srcOrd="4" destOrd="0" parTransId="{98638C35-B095-4516-BD6D-CBABEC93024A}" sibTransId="{9E8C259B-AB23-4F69-9618-0575541902BE}"/>
    <dgm:cxn modelId="{4F9757CE-9152-40F5-B831-71BE60573D27}" type="presOf" srcId="{069A1179-A857-431A-B8EB-581485BA2D15}" destId="{15EFA177-D8F2-4FD7-8B5A-E63906B35CA5}" srcOrd="0" destOrd="0" presId="urn:microsoft.com/office/officeart/2005/8/layout/hList7"/>
    <dgm:cxn modelId="{3794F0D7-F699-4CFB-B403-5F8A9062BE4C}" type="presOf" srcId="{46F2B5E4-5E3D-4B47-A6DD-B5D516ACDED0}" destId="{020ED708-8926-40DE-934A-9BA781926135}" srcOrd="0" destOrd="1" presId="urn:microsoft.com/office/officeart/2005/8/layout/hList7"/>
    <dgm:cxn modelId="{D9BF7CDA-4A4A-4841-A4BA-163704E071A4}" type="presOf" srcId="{0E9297C1-2674-4DAB-B7EA-9CBA9F28B6B1}" destId="{0E08F7CF-8351-4C53-8AD6-D64A751AF706}" srcOrd="1" destOrd="1" presId="urn:microsoft.com/office/officeart/2005/8/layout/hList7"/>
    <dgm:cxn modelId="{5106EBDC-9B7C-4427-BFD8-3B178E1EF2CF}" srcId="{341415C9-234B-4B38-BCD6-EBC50821D697}" destId="{9F5D07E6-7140-4ACB-8B16-FDE3434B68C9}" srcOrd="0" destOrd="0" parTransId="{7B76C915-0D09-4B02-A66D-8F2E7E8DBEAF}" sibTransId="{D185C9F3-D63A-4385-91E0-BC97591A25FC}"/>
    <dgm:cxn modelId="{899486DD-498C-45C7-94CE-62311A5E73BF}" type="presOf" srcId="{1B1326B3-0220-43E6-8059-55134960A74E}" destId="{A20BB814-7528-4CDB-B29B-35FA3B4E0B9E}" srcOrd="0" destOrd="0" presId="urn:microsoft.com/office/officeart/2005/8/layout/hList7"/>
    <dgm:cxn modelId="{39644FDF-0706-45DF-AE34-2A1BE63BD0C3}" type="presOf" srcId="{341415C9-234B-4B38-BCD6-EBC50821D697}" destId="{402FB50B-9514-4063-95D7-99F9F5D8D03F}" srcOrd="1" destOrd="0" presId="urn:microsoft.com/office/officeart/2005/8/layout/hList7"/>
    <dgm:cxn modelId="{EC5FF0E1-E2E3-4384-9FD2-6A7FEDAAE2F0}" type="presOf" srcId="{837EED41-6934-4014-BB85-8EE5B0962E9F}" destId="{15EFA177-D8F2-4FD7-8B5A-E63906B35CA5}" srcOrd="0" destOrd="2" presId="urn:microsoft.com/office/officeart/2005/8/layout/hList7"/>
    <dgm:cxn modelId="{013766E3-0518-4059-B0BD-A2FFC320AE24}" type="presOf" srcId="{3F272619-0635-4F14-9A5E-9722AACBDA9C}" destId="{402FB50B-9514-4063-95D7-99F9F5D8D03F}" srcOrd="1" destOrd="2" presId="urn:microsoft.com/office/officeart/2005/8/layout/hList7"/>
    <dgm:cxn modelId="{55A143E5-9EA1-4FA8-B652-CACD16E386F5}" type="presOf" srcId="{9F5D07E6-7140-4ACB-8B16-FDE3434B68C9}" destId="{ED00CFA2-AA4B-478F-82E1-2000652D5208}" srcOrd="0" destOrd="1" presId="urn:microsoft.com/office/officeart/2005/8/layout/hList7"/>
    <dgm:cxn modelId="{A7CE8CF0-7E8C-4469-A6F5-7FFBCCFC0C4A}" type="presOf" srcId="{341415C9-234B-4B38-BCD6-EBC50821D697}" destId="{ED00CFA2-AA4B-478F-82E1-2000652D5208}" srcOrd="0" destOrd="0" presId="urn:microsoft.com/office/officeart/2005/8/layout/hList7"/>
    <dgm:cxn modelId="{79A670F3-7D84-4BD8-BEA9-9E3178D41303}" type="presOf" srcId="{06B449CC-1207-450F-A2C2-477E9E6C8E89}" destId="{6F90B6B5-0294-47BA-983C-BEBA39C69191}" srcOrd="0" destOrd="0" presId="urn:microsoft.com/office/officeart/2005/8/layout/hList7"/>
    <dgm:cxn modelId="{97C457FC-367D-4D3A-B9C0-24618DF708F8}" srcId="{06B449CC-1207-450F-A2C2-477E9E6C8E89}" destId="{6DA0064B-ABBF-40F3-BA83-E09C6A110B15}" srcOrd="1" destOrd="0" parTransId="{648E3426-24D4-42E1-98D3-E072C809E878}" sibTransId="{1B1326B3-0220-43E6-8059-55134960A74E}"/>
    <dgm:cxn modelId="{461F6E35-518F-479E-AAAE-A5303F37103E}" type="presParOf" srcId="{6F90B6B5-0294-47BA-983C-BEBA39C69191}" destId="{FFF9E71E-94B5-433A-BE32-65C7386944B4}" srcOrd="0" destOrd="0" presId="urn:microsoft.com/office/officeart/2005/8/layout/hList7"/>
    <dgm:cxn modelId="{D1FC9D74-F6C3-4EDC-A31C-43055E309C12}" type="presParOf" srcId="{6F90B6B5-0294-47BA-983C-BEBA39C69191}" destId="{82986582-8805-45E6-B6F9-A1F099673895}" srcOrd="1" destOrd="0" presId="urn:microsoft.com/office/officeart/2005/8/layout/hList7"/>
    <dgm:cxn modelId="{7BA9456A-ED53-4C99-BF43-AB1841A0D156}" type="presParOf" srcId="{82986582-8805-45E6-B6F9-A1F099673895}" destId="{F14B0702-6DF6-4DC3-8CE9-043F1B8DC739}" srcOrd="0" destOrd="0" presId="urn:microsoft.com/office/officeart/2005/8/layout/hList7"/>
    <dgm:cxn modelId="{5006A4E2-0F49-4113-8165-CE021D33A84A}" type="presParOf" srcId="{F14B0702-6DF6-4DC3-8CE9-043F1B8DC739}" destId="{15EFA177-D8F2-4FD7-8B5A-E63906B35CA5}" srcOrd="0" destOrd="0" presId="urn:microsoft.com/office/officeart/2005/8/layout/hList7"/>
    <dgm:cxn modelId="{C8EED3FC-7BD7-4972-A17E-8E21442DC12F}" type="presParOf" srcId="{F14B0702-6DF6-4DC3-8CE9-043F1B8DC739}" destId="{0E08F7CF-8351-4C53-8AD6-D64A751AF706}" srcOrd="1" destOrd="0" presId="urn:microsoft.com/office/officeart/2005/8/layout/hList7"/>
    <dgm:cxn modelId="{AEF87783-F447-4DCA-9758-D13DDD98157B}" type="presParOf" srcId="{F14B0702-6DF6-4DC3-8CE9-043F1B8DC739}" destId="{B50EA1C9-F51A-4391-9CBB-7669C975F4C0}" srcOrd="2" destOrd="0" presId="urn:microsoft.com/office/officeart/2005/8/layout/hList7"/>
    <dgm:cxn modelId="{AED1F295-46F4-4534-A52E-309B660445C7}" type="presParOf" srcId="{F14B0702-6DF6-4DC3-8CE9-043F1B8DC739}" destId="{3F7FDF2F-5600-462F-8BE7-B7D9A1018C59}" srcOrd="3" destOrd="0" presId="urn:microsoft.com/office/officeart/2005/8/layout/hList7"/>
    <dgm:cxn modelId="{CF71251A-1396-43CF-BA0A-D228B44B4D70}" type="presParOf" srcId="{82986582-8805-45E6-B6F9-A1F099673895}" destId="{1C8381AE-2A35-4988-BC1A-0C127E16639B}" srcOrd="1" destOrd="0" presId="urn:microsoft.com/office/officeart/2005/8/layout/hList7"/>
    <dgm:cxn modelId="{40B7519B-1096-4FC6-B779-A098D50DEDDA}" type="presParOf" srcId="{82986582-8805-45E6-B6F9-A1F099673895}" destId="{A1E2C85C-7AB2-4077-A897-7B65785917E5}" srcOrd="2" destOrd="0" presId="urn:microsoft.com/office/officeart/2005/8/layout/hList7"/>
    <dgm:cxn modelId="{09599516-92F8-46B9-A4BA-389F552D0F72}" type="presParOf" srcId="{A1E2C85C-7AB2-4077-A897-7B65785917E5}" destId="{015F89F8-33B2-4A7E-B5A2-388C73ECA605}" srcOrd="0" destOrd="0" presId="urn:microsoft.com/office/officeart/2005/8/layout/hList7"/>
    <dgm:cxn modelId="{5CACEB5F-AEA4-4E53-A08D-A7565906FD85}" type="presParOf" srcId="{A1E2C85C-7AB2-4077-A897-7B65785917E5}" destId="{9A8A9850-1897-4C6F-8D96-03FBA7875870}" srcOrd="1" destOrd="0" presId="urn:microsoft.com/office/officeart/2005/8/layout/hList7"/>
    <dgm:cxn modelId="{A2A261F6-34F4-4CBB-98D3-C328F2CCC1E1}" type="presParOf" srcId="{A1E2C85C-7AB2-4077-A897-7B65785917E5}" destId="{6C82067A-25F4-4F3C-AB85-CF90D298778B}" srcOrd="2" destOrd="0" presId="urn:microsoft.com/office/officeart/2005/8/layout/hList7"/>
    <dgm:cxn modelId="{F739CA35-06CF-43F3-A31B-11C223C86AFD}" type="presParOf" srcId="{A1E2C85C-7AB2-4077-A897-7B65785917E5}" destId="{B270C95F-9BA9-4BA8-8C5E-E8375C2CE0F4}" srcOrd="3" destOrd="0" presId="urn:microsoft.com/office/officeart/2005/8/layout/hList7"/>
    <dgm:cxn modelId="{DA2A6A16-04FE-497B-A344-3AE4051986F3}" type="presParOf" srcId="{82986582-8805-45E6-B6F9-A1F099673895}" destId="{A20BB814-7528-4CDB-B29B-35FA3B4E0B9E}" srcOrd="3" destOrd="0" presId="urn:microsoft.com/office/officeart/2005/8/layout/hList7"/>
    <dgm:cxn modelId="{350D3D26-0AA7-4C12-9284-FDA925B119F2}" type="presParOf" srcId="{82986582-8805-45E6-B6F9-A1F099673895}" destId="{8E936BE8-3C2A-48AF-99CD-F09663FD285E}" srcOrd="4" destOrd="0" presId="urn:microsoft.com/office/officeart/2005/8/layout/hList7"/>
    <dgm:cxn modelId="{4C760D2D-7462-4868-A368-D9DC1BCD1673}" type="presParOf" srcId="{8E936BE8-3C2A-48AF-99CD-F09663FD285E}" destId="{6A10A935-9E6D-4CA6-8965-6DE2D9EFC7FC}" srcOrd="0" destOrd="0" presId="urn:microsoft.com/office/officeart/2005/8/layout/hList7"/>
    <dgm:cxn modelId="{465AF445-B47C-4859-87AB-AC75715C6036}" type="presParOf" srcId="{8E936BE8-3C2A-48AF-99CD-F09663FD285E}" destId="{EA2B1C28-EBB7-4CFB-9637-CA98D9021343}" srcOrd="1" destOrd="0" presId="urn:microsoft.com/office/officeart/2005/8/layout/hList7"/>
    <dgm:cxn modelId="{635071E9-1577-4B59-9270-86DD1125B7FF}" type="presParOf" srcId="{8E936BE8-3C2A-48AF-99CD-F09663FD285E}" destId="{9611A826-749C-417A-8709-7AAAC010B334}" srcOrd="2" destOrd="0" presId="urn:microsoft.com/office/officeart/2005/8/layout/hList7"/>
    <dgm:cxn modelId="{2F597152-6637-43AA-9495-0EDF625B0CF7}" type="presParOf" srcId="{8E936BE8-3C2A-48AF-99CD-F09663FD285E}" destId="{B429789C-8E05-48EF-B659-5F756A3396D3}" srcOrd="3" destOrd="0" presId="urn:microsoft.com/office/officeart/2005/8/layout/hList7"/>
    <dgm:cxn modelId="{2BB3EACF-A2D1-4860-AA5D-D767C613483E}" type="presParOf" srcId="{82986582-8805-45E6-B6F9-A1F099673895}" destId="{DC78704F-0AD1-4B29-869A-7FB23D4134AC}" srcOrd="5" destOrd="0" presId="urn:microsoft.com/office/officeart/2005/8/layout/hList7"/>
    <dgm:cxn modelId="{4EB6E21A-45D9-4318-BD62-E829EC3D3355}" type="presParOf" srcId="{82986582-8805-45E6-B6F9-A1F099673895}" destId="{DDABD12A-B38E-4713-8886-5E39E272B7BB}" srcOrd="6" destOrd="0" presId="urn:microsoft.com/office/officeart/2005/8/layout/hList7"/>
    <dgm:cxn modelId="{ABB8B2B5-CB97-459E-9294-8A6B2C10E9EE}" type="presParOf" srcId="{DDABD12A-B38E-4713-8886-5E39E272B7BB}" destId="{020ED708-8926-40DE-934A-9BA781926135}" srcOrd="0" destOrd="0" presId="urn:microsoft.com/office/officeart/2005/8/layout/hList7"/>
    <dgm:cxn modelId="{977D98E9-B244-40AF-B1EE-60C5855C4639}" type="presParOf" srcId="{DDABD12A-B38E-4713-8886-5E39E272B7BB}" destId="{4E8ADA64-223D-402B-B68B-59FADDC84F1F}" srcOrd="1" destOrd="0" presId="urn:microsoft.com/office/officeart/2005/8/layout/hList7"/>
    <dgm:cxn modelId="{92B9E73B-45C8-41AF-A9DF-7D7EAD354B1E}" type="presParOf" srcId="{DDABD12A-B38E-4713-8886-5E39E272B7BB}" destId="{0264E906-5711-4349-AC3A-57880A23C2EB}" srcOrd="2" destOrd="0" presId="urn:microsoft.com/office/officeart/2005/8/layout/hList7"/>
    <dgm:cxn modelId="{BD80C140-2AB5-49D5-84A8-F6D19537410C}" type="presParOf" srcId="{DDABD12A-B38E-4713-8886-5E39E272B7BB}" destId="{05D941AB-44A8-412C-9E10-A9D4ADCD8C1B}" srcOrd="3" destOrd="0" presId="urn:microsoft.com/office/officeart/2005/8/layout/hList7"/>
    <dgm:cxn modelId="{42C3BD3D-C899-4B9C-9138-A7D23ADD1866}" type="presParOf" srcId="{82986582-8805-45E6-B6F9-A1F099673895}" destId="{886B0E56-4578-4148-94D8-CFE089F1E7D5}" srcOrd="7" destOrd="0" presId="urn:microsoft.com/office/officeart/2005/8/layout/hList7"/>
    <dgm:cxn modelId="{C406C2C0-6AF5-454D-9D7C-528CAA1A0189}" type="presParOf" srcId="{82986582-8805-45E6-B6F9-A1F099673895}" destId="{7BDB1288-BE14-4AA0-805F-259EBFFCAE25}" srcOrd="8" destOrd="0" presId="urn:microsoft.com/office/officeart/2005/8/layout/hList7"/>
    <dgm:cxn modelId="{2F25BED7-EFA2-4630-BB51-8A33EA765FBA}" type="presParOf" srcId="{7BDB1288-BE14-4AA0-805F-259EBFFCAE25}" destId="{ED00CFA2-AA4B-478F-82E1-2000652D5208}" srcOrd="0" destOrd="0" presId="urn:microsoft.com/office/officeart/2005/8/layout/hList7"/>
    <dgm:cxn modelId="{14B9E3C5-EA5B-4FB6-B9E4-5F3DF0E70BDD}" type="presParOf" srcId="{7BDB1288-BE14-4AA0-805F-259EBFFCAE25}" destId="{402FB50B-9514-4063-95D7-99F9F5D8D03F}" srcOrd="1" destOrd="0" presId="urn:microsoft.com/office/officeart/2005/8/layout/hList7"/>
    <dgm:cxn modelId="{3B069644-BB33-45B0-A1A1-5BB1A33A7AE5}" type="presParOf" srcId="{7BDB1288-BE14-4AA0-805F-259EBFFCAE25}" destId="{6FAF4EBD-FBFC-4DA3-ABE8-298A7B775DB9}" srcOrd="2" destOrd="0" presId="urn:microsoft.com/office/officeart/2005/8/layout/hList7"/>
    <dgm:cxn modelId="{A2289564-A9E6-4C97-BB00-7A1F30EF862C}" type="presParOf" srcId="{7BDB1288-BE14-4AA0-805F-259EBFFCAE25}" destId="{7551AA65-43EB-4BE4-94D6-38E1D0D1D50C}" srcOrd="3" destOrd="0" presId="urn:microsoft.com/office/officeart/2005/8/layout/hList7"/>
    <dgm:cxn modelId="{1A2C2F2D-F7B1-4CA3-B288-E5E094911B25}" type="presParOf" srcId="{82986582-8805-45E6-B6F9-A1F099673895}" destId="{98728B86-42DB-4AC6-ABE6-62EEFAAAD2F3}" srcOrd="9" destOrd="0" presId="urn:microsoft.com/office/officeart/2005/8/layout/hList7"/>
    <dgm:cxn modelId="{5A422928-43A2-4AD7-B7D6-D3EC66661686}" type="presParOf" srcId="{82986582-8805-45E6-B6F9-A1F099673895}" destId="{FDF77380-6947-4D0D-B5CF-439B6178887C}" srcOrd="10" destOrd="0" presId="urn:microsoft.com/office/officeart/2005/8/layout/hList7"/>
    <dgm:cxn modelId="{230047F8-A1F5-4A7E-B709-02CD35E92CB5}" type="presParOf" srcId="{FDF77380-6947-4D0D-B5CF-439B6178887C}" destId="{C894D250-D975-4A9B-829E-E3D68C901F19}" srcOrd="0" destOrd="0" presId="urn:microsoft.com/office/officeart/2005/8/layout/hList7"/>
    <dgm:cxn modelId="{6C905C97-5807-4BD0-9339-7365540F32BE}" type="presParOf" srcId="{FDF77380-6947-4D0D-B5CF-439B6178887C}" destId="{C12E1F7E-B784-4661-8193-E0C9DBDE8A6F}" srcOrd="1" destOrd="0" presId="urn:microsoft.com/office/officeart/2005/8/layout/hList7"/>
    <dgm:cxn modelId="{ABEC4324-3BAC-4A7A-8BA4-0FEF93C50339}" type="presParOf" srcId="{FDF77380-6947-4D0D-B5CF-439B6178887C}" destId="{B912CEF0-74C2-4B5C-A76F-1AD37C11610D}" srcOrd="2" destOrd="0" presId="urn:microsoft.com/office/officeart/2005/8/layout/hList7"/>
    <dgm:cxn modelId="{E17728C9-6055-464C-9922-1DC65F79EA54}" type="presParOf" srcId="{FDF77380-6947-4D0D-B5CF-439B6178887C}" destId="{52DDED21-1CA7-4BCA-B24B-D017AA1D1C89}" srcOrd="3" destOrd="0" presId="urn:microsoft.com/office/officeart/2005/8/layout/hList7"/>
    <dgm:cxn modelId="{280815A3-F99C-4C50-82F8-5A9E7DBB8780}" type="presParOf" srcId="{82986582-8805-45E6-B6F9-A1F099673895}" destId="{96AB8B08-0A5D-4B2A-BCFD-C643C80497A2}" srcOrd="11" destOrd="0" presId="urn:microsoft.com/office/officeart/2005/8/layout/hList7"/>
    <dgm:cxn modelId="{22E247CF-6358-416C-82A4-6A4ED5DCC6D7}" type="presParOf" srcId="{82986582-8805-45E6-B6F9-A1F099673895}" destId="{84002B16-F075-4E6F-AA7D-D8B430F9F544}" srcOrd="12" destOrd="0" presId="urn:microsoft.com/office/officeart/2005/8/layout/hList7"/>
    <dgm:cxn modelId="{96F7FD1B-5CDD-44EA-B2A3-9281D5ABAAFF}" type="presParOf" srcId="{84002B16-F075-4E6F-AA7D-D8B430F9F544}" destId="{FCEEF535-FEF6-499C-8BB2-454B2C6028B9}" srcOrd="0" destOrd="0" presId="urn:microsoft.com/office/officeart/2005/8/layout/hList7"/>
    <dgm:cxn modelId="{672E463D-9FDF-4991-B7F7-57B87486AEEB}" type="presParOf" srcId="{84002B16-F075-4E6F-AA7D-D8B430F9F544}" destId="{A3236D10-CD4D-41E7-9214-E29692F8F234}" srcOrd="1" destOrd="0" presId="urn:microsoft.com/office/officeart/2005/8/layout/hList7"/>
    <dgm:cxn modelId="{EAC20324-64DF-434F-80A1-B534227DBB41}" type="presParOf" srcId="{84002B16-F075-4E6F-AA7D-D8B430F9F544}" destId="{9B4CAD59-2C52-4633-B53E-E356D5698CA0}" srcOrd="2" destOrd="0" presId="urn:microsoft.com/office/officeart/2005/8/layout/hList7"/>
    <dgm:cxn modelId="{500AA11A-0209-4C12-8310-6FCFB7D45ADE}" type="presParOf" srcId="{84002B16-F075-4E6F-AA7D-D8B430F9F544}" destId="{3302D941-A22C-499A-A061-4E586455137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FB89B2-7A5B-45F6-A84F-1C621A4BC2AD}" type="doc">
      <dgm:prSet loTypeId="urn:microsoft.com/office/officeart/2005/8/layout/orgChart1" loCatId="hierarchy" qsTypeId="urn:microsoft.com/office/officeart/2005/8/quickstyle/simple2" qsCatId="simple" csTypeId="urn:microsoft.com/office/officeart/2005/8/colors/accent1_4" csCatId="accent1" phldr="1"/>
      <dgm:spPr/>
      <dgm:t>
        <a:bodyPr/>
        <a:lstStyle/>
        <a:p>
          <a:endParaRPr lang="en-GB"/>
        </a:p>
      </dgm:t>
    </dgm:pt>
    <dgm:pt modelId="{CE181C03-985C-47CE-8820-D15B38D4963C}">
      <dgm:prSet phldrT="[Text]"/>
      <dgm:spPr/>
      <dgm:t>
        <a:bodyPr/>
        <a:lstStyle/>
        <a:p>
          <a:r>
            <a:rPr lang="en-GB" dirty="0"/>
            <a:t>Council</a:t>
          </a:r>
        </a:p>
      </dgm:t>
    </dgm:pt>
    <dgm:pt modelId="{DAD0896A-D95A-44F9-B8F0-56D66204141E}" type="parTrans" cxnId="{762E8796-501D-4761-868D-AE4DFEEE3855}">
      <dgm:prSet/>
      <dgm:spPr/>
      <dgm:t>
        <a:bodyPr/>
        <a:lstStyle/>
        <a:p>
          <a:endParaRPr lang="en-GB"/>
        </a:p>
      </dgm:t>
    </dgm:pt>
    <dgm:pt modelId="{03593D8A-CAAE-4D60-BB41-2E3B98817AB3}" type="sibTrans" cxnId="{762E8796-501D-4761-868D-AE4DFEEE3855}">
      <dgm:prSet/>
      <dgm:spPr/>
      <dgm:t>
        <a:bodyPr/>
        <a:lstStyle/>
        <a:p>
          <a:endParaRPr lang="en-GB"/>
        </a:p>
      </dgm:t>
    </dgm:pt>
    <dgm:pt modelId="{BC2C3C4B-B527-456E-86D1-FD00D7C93718}">
      <dgm:prSet phldrT="[Text]"/>
      <dgm:spPr/>
      <dgm:t>
        <a:bodyPr/>
        <a:lstStyle/>
        <a:p>
          <a:r>
            <a:rPr lang="en-GB" dirty="0"/>
            <a:t>Senate</a:t>
          </a:r>
        </a:p>
      </dgm:t>
    </dgm:pt>
    <dgm:pt modelId="{A49409F0-51EA-46FE-B6D7-D4C03038528A}" type="parTrans" cxnId="{16DF1CC4-DBEE-435B-BCAE-95861A339F1E}">
      <dgm:prSet/>
      <dgm:spPr/>
      <dgm:t>
        <a:bodyPr/>
        <a:lstStyle/>
        <a:p>
          <a:endParaRPr lang="en-GB"/>
        </a:p>
      </dgm:t>
    </dgm:pt>
    <dgm:pt modelId="{4DA76E0E-5C82-4CC0-88BF-50376CB4D278}" type="sibTrans" cxnId="{16DF1CC4-DBEE-435B-BCAE-95861A339F1E}">
      <dgm:prSet/>
      <dgm:spPr/>
      <dgm:t>
        <a:bodyPr/>
        <a:lstStyle/>
        <a:p>
          <a:endParaRPr lang="en-GB"/>
        </a:p>
      </dgm:t>
    </dgm:pt>
    <dgm:pt modelId="{884AA6DD-2F16-437F-B744-BAC453D4F38E}">
      <dgm:prSet phldrT="[Text]"/>
      <dgm:spPr/>
      <dgm:t>
        <a:bodyPr/>
        <a:lstStyle/>
        <a:p>
          <a:r>
            <a:rPr lang="en-GB" dirty="0"/>
            <a:t>Quality Assurance and Enhancement Committee</a:t>
          </a:r>
        </a:p>
      </dgm:t>
    </dgm:pt>
    <dgm:pt modelId="{C71FB94D-7226-48AE-974B-842DBA1858C3}" type="parTrans" cxnId="{2D166F4F-5483-430F-8CAA-F596CADEB885}">
      <dgm:prSet/>
      <dgm:spPr/>
      <dgm:t>
        <a:bodyPr/>
        <a:lstStyle/>
        <a:p>
          <a:endParaRPr lang="en-GB"/>
        </a:p>
      </dgm:t>
    </dgm:pt>
    <dgm:pt modelId="{BDCEA769-BC4B-406B-94B4-5951E69CCDE5}" type="sibTrans" cxnId="{2D166F4F-5483-430F-8CAA-F596CADEB885}">
      <dgm:prSet/>
      <dgm:spPr/>
      <dgm:t>
        <a:bodyPr/>
        <a:lstStyle/>
        <a:p>
          <a:endParaRPr lang="en-GB"/>
        </a:p>
      </dgm:t>
    </dgm:pt>
    <dgm:pt modelId="{34A2F2F3-2310-4B66-B9A3-9B6448BF1FA6}">
      <dgm:prSet phldrT="[Text]"/>
      <dgm:spPr/>
      <dgm:t>
        <a:bodyPr/>
        <a:lstStyle/>
        <a:p>
          <a:r>
            <a:rPr lang="en-GB" dirty="0"/>
            <a:t>Programmes Committee</a:t>
          </a:r>
        </a:p>
      </dgm:t>
    </dgm:pt>
    <dgm:pt modelId="{75F7B26A-BF40-48FB-A631-3C9B91180628}" type="parTrans" cxnId="{3F2EDDDA-B585-4A05-8CCE-D7B351675FA7}">
      <dgm:prSet/>
      <dgm:spPr/>
      <dgm:t>
        <a:bodyPr/>
        <a:lstStyle/>
        <a:p>
          <a:endParaRPr lang="en-GB"/>
        </a:p>
      </dgm:t>
    </dgm:pt>
    <dgm:pt modelId="{BEB2B9CD-635B-4BFB-AF02-88243DE26C7D}" type="sibTrans" cxnId="{3F2EDDDA-B585-4A05-8CCE-D7B351675FA7}">
      <dgm:prSet/>
      <dgm:spPr/>
      <dgm:t>
        <a:bodyPr/>
        <a:lstStyle/>
        <a:p>
          <a:endParaRPr lang="en-GB"/>
        </a:p>
      </dgm:t>
    </dgm:pt>
    <dgm:pt modelId="{7506BBD8-3E5C-406F-A095-D1368A9775C6}">
      <dgm:prSet phldrT="[Text]"/>
      <dgm:spPr/>
      <dgm:t>
        <a:bodyPr/>
        <a:lstStyle/>
        <a:p>
          <a:r>
            <a:rPr lang="en-GB" dirty="0"/>
            <a:t>Faculty Education Committees (x5)</a:t>
          </a:r>
        </a:p>
      </dgm:t>
    </dgm:pt>
    <dgm:pt modelId="{CED81376-CF4A-4286-87B8-6BC32425D302}" type="parTrans" cxnId="{8FEAF0D9-3B41-40D5-BA33-319E1D3B5DCF}">
      <dgm:prSet/>
      <dgm:spPr/>
      <dgm:t>
        <a:bodyPr/>
        <a:lstStyle/>
        <a:p>
          <a:endParaRPr lang="en-GB"/>
        </a:p>
      </dgm:t>
    </dgm:pt>
    <dgm:pt modelId="{DBD6A039-7E8C-4F48-91D2-246B3EC4AF31}" type="sibTrans" cxnId="{8FEAF0D9-3B41-40D5-BA33-319E1D3B5DCF}">
      <dgm:prSet/>
      <dgm:spPr/>
      <dgm:t>
        <a:bodyPr/>
        <a:lstStyle/>
        <a:p>
          <a:endParaRPr lang="en-GB"/>
        </a:p>
      </dgm:t>
    </dgm:pt>
    <dgm:pt modelId="{F2115E97-8F0E-4D72-84B2-F466C2E56362}" type="pres">
      <dgm:prSet presAssocID="{1BFB89B2-7A5B-45F6-A84F-1C621A4BC2AD}" presName="hierChild1" presStyleCnt="0">
        <dgm:presLayoutVars>
          <dgm:orgChart val="1"/>
          <dgm:chPref val="1"/>
          <dgm:dir/>
          <dgm:animOne val="branch"/>
          <dgm:animLvl val="lvl"/>
          <dgm:resizeHandles/>
        </dgm:presLayoutVars>
      </dgm:prSet>
      <dgm:spPr/>
    </dgm:pt>
    <dgm:pt modelId="{B2BC3A9F-0581-4EF0-92FF-085ED00B0318}" type="pres">
      <dgm:prSet presAssocID="{CE181C03-985C-47CE-8820-D15B38D4963C}" presName="hierRoot1" presStyleCnt="0">
        <dgm:presLayoutVars>
          <dgm:hierBranch val="init"/>
        </dgm:presLayoutVars>
      </dgm:prSet>
      <dgm:spPr/>
    </dgm:pt>
    <dgm:pt modelId="{E2E2EE40-572C-4EE6-BA02-BD2FA005AD4F}" type="pres">
      <dgm:prSet presAssocID="{CE181C03-985C-47CE-8820-D15B38D4963C}" presName="rootComposite1" presStyleCnt="0"/>
      <dgm:spPr/>
    </dgm:pt>
    <dgm:pt modelId="{227D7AA1-6806-47EB-A800-F267DB462DD8}" type="pres">
      <dgm:prSet presAssocID="{CE181C03-985C-47CE-8820-D15B38D4963C}" presName="rootText1" presStyleLbl="node0" presStyleIdx="0" presStyleCnt="1">
        <dgm:presLayoutVars>
          <dgm:chPref val="3"/>
        </dgm:presLayoutVars>
      </dgm:prSet>
      <dgm:spPr/>
    </dgm:pt>
    <dgm:pt modelId="{659CF3C5-1654-4415-966C-0F601C9F80AB}" type="pres">
      <dgm:prSet presAssocID="{CE181C03-985C-47CE-8820-D15B38D4963C}" presName="rootConnector1" presStyleLbl="node1" presStyleIdx="0" presStyleCnt="0"/>
      <dgm:spPr/>
    </dgm:pt>
    <dgm:pt modelId="{A180FC2C-254E-47DC-9E0A-655200F37438}" type="pres">
      <dgm:prSet presAssocID="{CE181C03-985C-47CE-8820-D15B38D4963C}" presName="hierChild2" presStyleCnt="0"/>
      <dgm:spPr/>
    </dgm:pt>
    <dgm:pt modelId="{07C9AC02-C931-4810-B4E0-4235FD290C4D}" type="pres">
      <dgm:prSet presAssocID="{A49409F0-51EA-46FE-B6D7-D4C03038528A}" presName="Name37" presStyleLbl="parChTrans1D2" presStyleIdx="0" presStyleCnt="1"/>
      <dgm:spPr/>
    </dgm:pt>
    <dgm:pt modelId="{3C7B38DE-1119-4032-B9DA-FF00CBD8176C}" type="pres">
      <dgm:prSet presAssocID="{BC2C3C4B-B527-456E-86D1-FD00D7C93718}" presName="hierRoot2" presStyleCnt="0">
        <dgm:presLayoutVars>
          <dgm:hierBranch val="init"/>
        </dgm:presLayoutVars>
      </dgm:prSet>
      <dgm:spPr/>
    </dgm:pt>
    <dgm:pt modelId="{FD5A78E2-4FDA-4E83-B118-4A7D20341DB6}" type="pres">
      <dgm:prSet presAssocID="{BC2C3C4B-B527-456E-86D1-FD00D7C93718}" presName="rootComposite" presStyleCnt="0"/>
      <dgm:spPr/>
    </dgm:pt>
    <dgm:pt modelId="{114E49FA-0AAC-427E-936C-340726DFADD8}" type="pres">
      <dgm:prSet presAssocID="{BC2C3C4B-B527-456E-86D1-FD00D7C93718}" presName="rootText" presStyleLbl="node2" presStyleIdx="0" presStyleCnt="1">
        <dgm:presLayoutVars>
          <dgm:chPref val="3"/>
        </dgm:presLayoutVars>
      </dgm:prSet>
      <dgm:spPr/>
    </dgm:pt>
    <dgm:pt modelId="{FA9F6023-40E3-495B-B06D-1BADBE81A5BC}" type="pres">
      <dgm:prSet presAssocID="{BC2C3C4B-B527-456E-86D1-FD00D7C93718}" presName="rootConnector" presStyleLbl="node2" presStyleIdx="0" presStyleCnt="1"/>
      <dgm:spPr/>
    </dgm:pt>
    <dgm:pt modelId="{8E240582-1EA6-4217-87D6-14CC1256A771}" type="pres">
      <dgm:prSet presAssocID="{BC2C3C4B-B527-456E-86D1-FD00D7C93718}" presName="hierChild4" presStyleCnt="0"/>
      <dgm:spPr/>
    </dgm:pt>
    <dgm:pt modelId="{BFA9BC4D-F2A0-4B9D-B02D-8030F6A315EE}" type="pres">
      <dgm:prSet presAssocID="{C71FB94D-7226-48AE-974B-842DBA1858C3}" presName="Name37" presStyleLbl="parChTrans1D3" presStyleIdx="0" presStyleCnt="1"/>
      <dgm:spPr/>
    </dgm:pt>
    <dgm:pt modelId="{094A7E86-08BA-4C40-8C36-B401FBC99ED1}" type="pres">
      <dgm:prSet presAssocID="{884AA6DD-2F16-437F-B744-BAC453D4F38E}" presName="hierRoot2" presStyleCnt="0">
        <dgm:presLayoutVars>
          <dgm:hierBranch val="init"/>
        </dgm:presLayoutVars>
      </dgm:prSet>
      <dgm:spPr/>
    </dgm:pt>
    <dgm:pt modelId="{467C9553-8EFD-4E76-8815-0E5B9AC13FB3}" type="pres">
      <dgm:prSet presAssocID="{884AA6DD-2F16-437F-B744-BAC453D4F38E}" presName="rootComposite" presStyleCnt="0"/>
      <dgm:spPr/>
    </dgm:pt>
    <dgm:pt modelId="{503B0D7F-FAAA-4F0C-B824-B2EECA261DAF}" type="pres">
      <dgm:prSet presAssocID="{884AA6DD-2F16-437F-B744-BAC453D4F38E}" presName="rootText" presStyleLbl="node3" presStyleIdx="0" presStyleCnt="1">
        <dgm:presLayoutVars>
          <dgm:chPref val="3"/>
        </dgm:presLayoutVars>
      </dgm:prSet>
      <dgm:spPr/>
    </dgm:pt>
    <dgm:pt modelId="{A6CC7DC6-1EB1-40BC-8F55-805E020B246C}" type="pres">
      <dgm:prSet presAssocID="{884AA6DD-2F16-437F-B744-BAC453D4F38E}" presName="rootConnector" presStyleLbl="node3" presStyleIdx="0" presStyleCnt="1"/>
      <dgm:spPr/>
    </dgm:pt>
    <dgm:pt modelId="{FD701421-3199-4FF6-BC18-D906C8C1913D}" type="pres">
      <dgm:prSet presAssocID="{884AA6DD-2F16-437F-B744-BAC453D4F38E}" presName="hierChild4" presStyleCnt="0"/>
      <dgm:spPr/>
    </dgm:pt>
    <dgm:pt modelId="{4F92E03F-5039-4389-8F7C-DAC9E6F4C308}" type="pres">
      <dgm:prSet presAssocID="{75F7B26A-BF40-48FB-A631-3C9B91180628}" presName="Name37" presStyleLbl="parChTrans1D4" presStyleIdx="0" presStyleCnt="2"/>
      <dgm:spPr/>
    </dgm:pt>
    <dgm:pt modelId="{E3C05BE1-83E2-4808-ACFC-72B5FECF1E49}" type="pres">
      <dgm:prSet presAssocID="{34A2F2F3-2310-4B66-B9A3-9B6448BF1FA6}" presName="hierRoot2" presStyleCnt="0">
        <dgm:presLayoutVars>
          <dgm:hierBranch val="init"/>
        </dgm:presLayoutVars>
      </dgm:prSet>
      <dgm:spPr/>
    </dgm:pt>
    <dgm:pt modelId="{35914410-5CD4-49B6-91E1-1598EBB0BC9C}" type="pres">
      <dgm:prSet presAssocID="{34A2F2F3-2310-4B66-B9A3-9B6448BF1FA6}" presName="rootComposite" presStyleCnt="0"/>
      <dgm:spPr/>
    </dgm:pt>
    <dgm:pt modelId="{C0C4DFF3-E916-465E-B2AF-9BED14FC2AB0}" type="pres">
      <dgm:prSet presAssocID="{34A2F2F3-2310-4B66-B9A3-9B6448BF1FA6}" presName="rootText" presStyleLbl="node4" presStyleIdx="0" presStyleCnt="2">
        <dgm:presLayoutVars>
          <dgm:chPref val="3"/>
        </dgm:presLayoutVars>
      </dgm:prSet>
      <dgm:spPr/>
    </dgm:pt>
    <dgm:pt modelId="{C24B3EB6-D1D6-4002-B316-8AB41EC698AA}" type="pres">
      <dgm:prSet presAssocID="{34A2F2F3-2310-4B66-B9A3-9B6448BF1FA6}" presName="rootConnector" presStyleLbl="node4" presStyleIdx="0" presStyleCnt="2"/>
      <dgm:spPr/>
    </dgm:pt>
    <dgm:pt modelId="{C59B97BF-ECCF-40D4-9782-410A097A85BF}" type="pres">
      <dgm:prSet presAssocID="{34A2F2F3-2310-4B66-B9A3-9B6448BF1FA6}" presName="hierChild4" presStyleCnt="0"/>
      <dgm:spPr/>
    </dgm:pt>
    <dgm:pt modelId="{1074B8BE-7806-4F6D-8C02-759651506711}" type="pres">
      <dgm:prSet presAssocID="{CED81376-CF4A-4286-87B8-6BC32425D302}" presName="Name37" presStyleLbl="parChTrans1D4" presStyleIdx="1" presStyleCnt="2"/>
      <dgm:spPr/>
    </dgm:pt>
    <dgm:pt modelId="{1673A176-CAD9-4228-94D9-A796C1E739E2}" type="pres">
      <dgm:prSet presAssocID="{7506BBD8-3E5C-406F-A095-D1368A9775C6}" presName="hierRoot2" presStyleCnt="0">
        <dgm:presLayoutVars>
          <dgm:hierBranch val="init"/>
        </dgm:presLayoutVars>
      </dgm:prSet>
      <dgm:spPr/>
    </dgm:pt>
    <dgm:pt modelId="{CBECAB67-9FD6-4EC1-B4E5-53BDE30A7B52}" type="pres">
      <dgm:prSet presAssocID="{7506BBD8-3E5C-406F-A095-D1368A9775C6}" presName="rootComposite" presStyleCnt="0"/>
      <dgm:spPr/>
    </dgm:pt>
    <dgm:pt modelId="{AE0A0F1F-CFF9-428B-A09E-9C50E2E8F6F8}" type="pres">
      <dgm:prSet presAssocID="{7506BBD8-3E5C-406F-A095-D1368A9775C6}" presName="rootText" presStyleLbl="node4" presStyleIdx="1" presStyleCnt="2">
        <dgm:presLayoutVars>
          <dgm:chPref val="3"/>
        </dgm:presLayoutVars>
      </dgm:prSet>
      <dgm:spPr/>
    </dgm:pt>
    <dgm:pt modelId="{40C7E507-3282-4EB9-B6A4-AC47F42602B6}" type="pres">
      <dgm:prSet presAssocID="{7506BBD8-3E5C-406F-A095-D1368A9775C6}" presName="rootConnector" presStyleLbl="node4" presStyleIdx="1" presStyleCnt="2"/>
      <dgm:spPr/>
    </dgm:pt>
    <dgm:pt modelId="{6BA1BF23-7670-4E16-AA9B-30D0A1275C84}" type="pres">
      <dgm:prSet presAssocID="{7506BBD8-3E5C-406F-A095-D1368A9775C6}" presName="hierChild4" presStyleCnt="0"/>
      <dgm:spPr/>
    </dgm:pt>
    <dgm:pt modelId="{7F49E33F-E401-4C6C-AFA9-734A4773EF84}" type="pres">
      <dgm:prSet presAssocID="{7506BBD8-3E5C-406F-A095-D1368A9775C6}" presName="hierChild5" presStyleCnt="0"/>
      <dgm:spPr/>
    </dgm:pt>
    <dgm:pt modelId="{9499C58E-B271-467D-8CF2-CC0A0942AFCB}" type="pres">
      <dgm:prSet presAssocID="{34A2F2F3-2310-4B66-B9A3-9B6448BF1FA6}" presName="hierChild5" presStyleCnt="0"/>
      <dgm:spPr/>
    </dgm:pt>
    <dgm:pt modelId="{5FD489E5-DDDC-4D56-854F-EAC4B4A0DCA7}" type="pres">
      <dgm:prSet presAssocID="{884AA6DD-2F16-437F-B744-BAC453D4F38E}" presName="hierChild5" presStyleCnt="0"/>
      <dgm:spPr/>
    </dgm:pt>
    <dgm:pt modelId="{1E4F5C0F-1E37-4F17-914C-24435341EF48}" type="pres">
      <dgm:prSet presAssocID="{BC2C3C4B-B527-456E-86D1-FD00D7C93718}" presName="hierChild5" presStyleCnt="0"/>
      <dgm:spPr/>
    </dgm:pt>
    <dgm:pt modelId="{AF6171A9-3472-4042-96E3-775F23B5957B}" type="pres">
      <dgm:prSet presAssocID="{CE181C03-985C-47CE-8820-D15B38D4963C}" presName="hierChild3" presStyleCnt="0"/>
      <dgm:spPr/>
    </dgm:pt>
  </dgm:ptLst>
  <dgm:cxnLst>
    <dgm:cxn modelId="{B455B212-061C-4C81-9A60-FA2608163EE7}" type="presOf" srcId="{BC2C3C4B-B527-456E-86D1-FD00D7C93718}" destId="{114E49FA-0AAC-427E-936C-340726DFADD8}" srcOrd="0" destOrd="0" presId="urn:microsoft.com/office/officeart/2005/8/layout/orgChart1"/>
    <dgm:cxn modelId="{63E25B45-6BE5-4FFD-A6A8-5CF5BD35A052}" type="presOf" srcId="{34A2F2F3-2310-4B66-B9A3-9B6448BF1FA6}" destId="{C0C4DFF3-E916-465E-B2AF-9BED14FC2AB0}" srcOrd="0" destOrd="0" presId="urn:microsoft.com/office/officeart/2005/8/layout/orgChart1"/>
    <dgm:cxn modelId="{2D166F4F-5483-430F-8CAA-F596CADEB885}" srcId="{BC2C3C4B-B527-456E-86D1-FD00D7C93718}" destId="{884AA6DD-2F16-437F-B744-BAC453D4F38E}" srcOrd="0" destOrd="0" parTransId="{C71FB94D-7226-48AE-974B-842DBA1858C3}" sibTransId="{BDCEA769-BC4B-406B-94B4-5951E69CCDE5}"/>
    <dgm:cxn modelId="{58F5D354-81FB-4E8C-8AC7-A8EE59E56147}" type="presOf" srcId="{7506BBD8-3E5C-406F-A095-D1368A9775C6}" destId="{40C7E507-3282-4EB9-B6A4-AC47F42602B6}" srcOrd="1" destOrd="0" presId="urn:microsoft.com/office/officeart/2005/8/layout/orgChart1"/>
    <dgm:cxn modelId="{914D348C-E9D3-4AF3-85FF-763B3464C12B}" type="presOf" srcId="{CE181C03-985C-47CE-8820-D15B38D4963C}" destId="{659CF3C5-1654-4415-966C-0F601C9F80AB}" srcOrd="1" destOrd="0" presId="urn:microsoft.com/office/officeart/2005/8/layout/orgChart1"/>
    <dgm:cxn modelId="{D49E698D-5F46-4C06-A310-8B227B3E0A80}" type="presOf" srcId="{75F7B26A-BF40-48FB-A631-3C9B91180628}" destId="{4F92E03F-5039-4389-8F7C-DAC9E6F4C308}" srcOrd="0" destOrd="0" presId="urn:microsoft.com/office/officeart/2005/8/layout/orgChart1"/>
    <dgm:cxn modelId="{14596B95-C7DB-445E-ACD9-0C3632983666}" type="presOf" srcId="{34A2F2F3-2310-4B66-B9A3-9B6448BF1FA6}" destId="{C24B3EB6-D1D6-4002-B316-8AB41EC698AA}" srcOrd="1" destOrd="0" presId="urn:microsoft.com/office/officeart/2005/8/layout/orgChart1"/>
    <dgm:cxn modelId="{762E8796-501D-4761-868D-AE4DFEEE3855}" srcId="{1BFB89B2-7A5B-45F6-A84F-1C621A4BC2AD}" destId="{CE181C03-985C-47CE-8820-D15B38D4963C}" srcOrd="0" destOrd="0" parTransId="{DAD0896A-D95A-44F9-B8F0-56D66204141E}" sibTransId="{03593D8A-CAAE-4D60-BB41-2E3B98817AB3}"/>
    <dgm:cxn modelId="{DA93ACA9-A389-4124-A15C-ADFB99A22309}" type="presOf" srcId="{884AA6DD-2F16-437F-B744-BAC453D4F38E}" destId="{503B0D7F-FAAA-4F0C-B824-B2EECA261DAF}" srcOrd="0" destOrd="0" presId="urn:microsoft.com/office/officeart/2005/8/layout/orgChart1"/>
    <dgm:cxn modelId="{C5CCACAD-D316-4112-86FF-FE0B6EBB9E88}" type="presOf" srcId="{BC2C3C4B-B527-456E-86D1-FD00D7C93718}" destId="{FA9F6023-40E3-495B-B06D-1BADBE81A5BC}" srcOrd="1" destOrd="0" presId="urn:microsoft.com/office/officeart/2005/8/layout/orgChart1"/>
    <dgm:cxn modelId="{16DF1CC4-DBEE-435B-BCAE-95861A339F1E}" srcId="{CE181C03-985C-47CE-8820-D15B38D4963C}" destId="{BC2C3C4B-B527-456E-86D1-FD00D7C93718}" srcOrd="0" destOrd="0" parTransId="{A49409F0-51EA-46FE-B6D7-D4C03038528A}" sibTransId="{4DA76E0E-5C82-4CC0-88BF-50376CB4D278}"/>
    <dgm:cxn modelId="{0C8961D2-AE1C-4B9F-884F-B6827203C2DA}" type="presOf" srcId="{C71FB94D-7226-48AE-974B-842DBA1858C3}" destId="{BFA9BC4D-F2A0-4B9D-B02D-8030F6A315EE}" srcOrd="0" destOrd="0" presId="urn:microsoft.com/office/officeart/2005/8/layout/orgChart1"/>
    <dgm:cxn modelId="{8FEAF0D9-3B41-40D5-BA33-319E1D3B5DCF}" srcId="{34A2F2F3-2310-4B66-B9A3-9B6448BF1FA6}" destId="{7506BBD8-3E5C-406F-A095-D1368A9775C6}" srcOrd="0" destOrd="0" parTransId="{CED81376-CF4A-4286-87B8-6BC32425D302}" sibTransId="{DBD6A039-7E8C-4F48-91D2-246B3EC4AF31}"/>
    <dgm:cxn modelId="{3F2EDDDA-B585-4A05-8CCE-D7B351675FA7}" srcId="{884AA6DD-2F16-437F-B744-BAC453D4F38E}" destId="{34A2F2F3-2310-4B66-B9A3-9B6448BF1FA6}" srcOrd="0" destOrd="0" parTransId="{75F7B26A-BF40-48FB-A631-3C9B91180628}" sibTransId="{BEB2B9CD-635B-4BFB-AF02-88243DE26C7D}"/>
    <dgm:cxn modelId="{75B484DD-191E-4301-80E4-72AF854A404B}" type="presOf" srcId="{7506BBD8-3E5C-406F-A095-D1368A9775C6}" destId="{AE0A0F1F-CFF9-428B-A09E-9C50E2E8F6F8}" srcOrd="0" destOrd="0" presId="urn:microsoft.com/office/officeart/2005/8/layout/orgChart1"/>
    <dgm:cxn modelId="{638C55E4-C29A-4BDD-A7F6-7E210B9E687B}" type="presOf" srcId="{CED81376-CF4A-4286-87B8-6BC32425D302}" destId="{1074B8BE-7806-4F6D-8C02-759651506711}" srcOrd="0" destOrd="0" presId="urn:microsoft.com/office/officeart/2005/8/layout/orgChart1"/>
    <dgm:cxn modelId="{6CBD8BEA-E506-4A65-AA75-A31B4EE03F07}" type="presOf" srcId="{CE181C03-985C-47CE-8820-D15B38D4963C}" destId="{227D7AA1-6806-47EB-A800-F267DB462DD8}" srcOrd="0" destOrd="0" presId="urn:microsoft.com/office/officeart/2005/8/layout/orgChart1"/>
    <dgm:cxn modelId="{49FB73EC-3096-4606-9ECA-F3AFE2A1559B}" type="presOf" srcId="{1BFB89B2-7A5B-45F6-A84F-1C621A4BC2AD}" destId="{F2115E97-8F0E-4D72-84B2-F466C2E56362}" srcOrd="0" destOrd="0" presId="urn:microsoft.com/office/officeart/2005/8/layout/orgChart1"/>
    <dgm:cxn modelId="{017A26FC-82E7-420F-94BC-DCB9A739858F}" type="presOf" srcId="{A49409F0-51EA-46FE-B6D7-D4C03038528A}" destId="{07C9AC02-C931-4810-B4E0-4235FD290C4D}" srcOrd="0" destOrd="0" presId="urn:microsoft.com/office/officeart/2005/8/layout/orgChart1"/>
    <dgm:cxn modelId="{E411DFFC-7F94-4D3C-A011-1CECEEDD8CC2}" type="presOf" srcId="{884AA6DD-2F16-437F-B744-BAC453D4F38E}" destId="{A6CC7DC6-1EB1-40BC-8F55-805E020B246C}" srcOrd="1" destOrd="0" presId="urn:microsoft.com/office/officeart/2005/8/layout/orgChart1"/>
    <dgm:cxn modelId="{D85BF1D5-AC82-4E03-A0FE-6B0DC7A6706F}" type="presParOf" srcId="{F2115E97-8F0E-4D72-84B2-F466C2E56362}" destId="{B2BC3A9F-0581-4EF0-92FF-085ED00B0318}" srcOrd="0" destOrd="0" presId="urn:microsoft.com/office/officeart/2005/8/layout/orgChart1"/>
    <dgm:cxn modelId="{D44420F6-7683-436F-9A20-ED9F6DED8528}" type="presParOf" srcId="{B2BC3A9F-0581-4EF0-92FF-085ED00B0318}" destId="{E2E2EE40-572C-4EE6-BA02-BD2FA005AD4F}" srcOrd="0" destOrd="0" presId="urn:microsoft.com/office/officeart/2005/8/layout/orgChart1"/>
    <dgm:cxn modelId="{3BAFB2CF-DA70-4E8E-B5A5-1B648CD161C6}" type="presParOf" srcId="{E2E2EE40-572C-4EE6-BA02-BD2FA005AD4F}" destId="{227D7AA1-6806-47EB-A800-F267DB462DD8}" srcOrd="0" destOrd="0" presId="urn:microsoft.com/office/officeart/2005/8/layout/orgChart1"/>
    <dgm:cxn modelId="{4509C04D-6E1B-4B1C-95B5-3B9F3F20C753}" type="presParOf" srcId="{E2E2EE40-572C-4EE6-BA02-BD2FA005AD4F}" destId="{659CF3C5-1654-4415-966C-0F601C9F80AB}" srcOrd="1" destOrd="0" presId="urn:microsoft.com/office/officeart/2005/8/layout/orgChart1"/>
    <dgm:cxn modelId="{22C02070-8CCF-450F-9A8E-A65DFE2868A5}" type="presParOf" srcId="{B2BC3A9F-0581-4EF0-92FF-085ED00B0318}" destId="{A180FC2C-254E-47DC-9E0A-655200F37438}" srcOrd="1" destOrd="0" presId="urn:microsoft.com/office/officeart/2005/8/layout/orgChart1"/>
    <dgm:cxn modelId="{82BC046D-2CD7-4603-8B3A-4C311B9EED10}" type="presParOf" srcId="{A180FC2C-254E-47DC-9E0A-655200F37438}" destId="{07C9AC02-C931-4810-B4E0-4235FD290C4D}" srcOrd="0" destOrd="0" presId="urn:microsoft.com/office/officeart/2005/8/layout/orgChart1"/>
    <dgm:cxn modelId="{228D2C04-654E-42F3-93FB-9463A547069C}" type="presParOf" srcId="{A180FC2C-254E-47DC-9E0A-655200F37438}" destId="{3C7B38DE-1119-4032-B9DA-FF00CBD8176C}" srcOrd="1" destOrd="0" presId="urn:microsoft.com/office/officeart/2005/8/layout/orgChart1"/>
    <dgm:cxn modelId="{AC9E334C-68A1-4168-ADD7-E4C5856100FF}" type="presParOf" srcId="{3C7B38DE-1119-4032-B9DA-FF00CBD8176C}" destId="{FD5A78E2-4FDA-4E83-B118-4A7D20341DB6}" srcOrd="0" destOrd="0" presId="urn:microsoft.com/office/officeart/2005/8/layout/orgChart1"/>
    <dgm:cxn modelId="{D8A6C62E-214E-45A6-80C8-B6560E1DF5C5}" type="presParOf" srcId="{FD5A78E2-4FDA-4E83-B118-4A7D20341DB6}" destId="{114E49FA-0AAC-427E-936C-340726DFADD8}" srcOrd="0" destOrd="0" presId="urn:microsoft.com/office/officeart/2005/8/layout/orgChart1"/>
    <dgm:cxn modelId="{BDAC5387-2E23-4F34-888B-9D4D79F85259}" type="presParOf" srcId="{FD5A78E2-4FDA-4E83-B118-4A7D20341DB6}" destId="{FA9F6023-40E3-495B-B06D-1BADBE81A5BC}" srcOrd="1" destOrd="0" presId="urn:microsoft.com/office/officeart/2005/8/layout/orgChart1"/>
    <dgm:cxn modelId="{764DD356-D753-4F47-A800-60D9804A38A5}" type="presParOf" srcId="{3C7B38DE-1119-4032-B9DA-FF00CBD8176C}" destId="{8E240582-1EA6-4217-87D6-14CC1256A771}" srcOrd="1" destOrd="0" presId="urn:microsoft.com/office/officeart/2005/8/layout/orgChart1"/>
    <dgm:cxn modelId="{44C3EDB5-AA1A-4326-BECB-84D13D5E34D9}" type="presParOf" srcId="{8E240582-1EA6-4217-87D6-14CC1256A771}" destId="{BFA9BC4D-F2A0-4B9D-B02D-8030F6A315EE}" srcOrd="0" destOrd="0" presId="urn:microsoft.com/office/officeart/2005/8/layout/orgChart1"/>
    <dgm:cxn modelId="{E1C2DFDA-5F93-479D-BBEE-6227EB048A03}" type="presParOf" srcId="{8E240582-1EA6-4217-87D6-14CC1256A771}" destId="{094A7E86-08BA-4C40-8C36-B401FBC99ED1}" srcOrd="1" destOrd="0" presId="urn:microsoft.com/office/officeart/2005/8/layout/orgChart1"/>
    <dgm:cxn modelId="{EB802F76-B038-4DA1-8CE2-01002EC370BF}" type="presParOf" srcId="{094A7E86-08BA-4C40-8C36-B401FBC99ED1}" destId="{467C9553-8EFD-4E76-8815-0E5B9AC13FB3}" srcOrd="0" destOrd="0" presId="urn:microsoft.com/office/officeart/2005/8/layout/orgChart1"/>
    <dgm:cxn modelId="{4D31BAFD-22E0-4EE1-A317-580E71C21378}" type="presParOf" srcId="{467C9553-8EFD-4E76-8815-0E5B9AC13FB3}" destId="{503B0D7F-FAAA-4F0C-B824-B2EECA261DAF}" srcOrd="0" destOrd="0" presId="urn:microsoft.com/office/officeart/2005/8/layout/orgChart1"/>
    <dgm:cxn modelId="{EC26642B-1D2B-4F82-B15E-FC897923F384}" type="presParOf" srcId="{467C9553-8EFD-4E76-8815-0E5B9AC13FB3}" destId="{A6CC7DC6-1EB1-40BC-8F55-805E020B246C}" srcOrd="1" destOrd="0" presId="urn:microsoft.com/office/officeart/2005/8/layout/orgChart1"/>
    <dgm:cxn modelId="{B68C8131-67C2-4AB5-9803-0516B721419B}" type="presParOf" srcId="{094A7E86-08BA-4C40-8C36-B401FBC99ED1}" destId="{FD701421-3199-4FF6-BC18-D906C8C1913D}" srcOrd="1" destOrd="0" presId="urn:microsoft.com/office/officeart/2005/8/layout/orgChart1"/>
    <dgm:cxn modelId="{103E0A1E-25FD-4E70-A326-2BE56C42CD8F}" type="presParOf" srcId="{FD701421-3199-4FF6-BC18-D906C8C1913D}" destId="{4F92E03F-5039-4389-8F7C-DAC9E6F4C308}" srcOrd="0" destOrd="0" presId="urn:microsoft.com/office/officeart/2005/8/layout/orgChart1"/>
    <dgm:cxn modelId="{E730645F-1FEC-4DE8-9550-BDA8A64B71ED}" type="presParOf" srcId="{FD701421-3199-4FF6-BC18-D906C8C1913D}" destId="{E3C05BE1-83E2-4808-ACFC-72B5FECF1E49}" srcOrd="1" destOrd="0" presId="urn:microsoft.com/office/officeart/2005/8/layout/orgChart1"/>
    <dgm:cxn modelId="{4C243385-4B8F-41B4-8BBB-201E2DD4C717}" type="presParOf" srcId="{E3C05BE1-83E2-4808-ACFC-72B5FECF1E49}" destId="{35914410-5CD4-49B6-91E1-1598EBB0BC9C}" srcOrd="0" destOrd="0" presId="urn:microsoft.com/office/officeart/2005/8/layout/orgChart1"/>
    <dgm:cxn modelId="{9F652798-4F2D-4024-AA72-E629EB01A286}" type="presParOf" srcId="{35914410-5CD4-49B6-91E1-1598EBB0BC9C}" destId="{C0C4DFF3-E916-465E-B2AF-9BED14FC2AB0}" srcOrd="0" destOrd="0" presId="urn:microsoft.com/office/officeart/2005/8/layout/orgChart1"/>
    <dgm:cxn modelId="{025B38F6-5529-4C4B-8BAC-CCE447B57095}" type="presParOf" srcId="{35914410-5CD4-49B6-91E1-1598EBB0BC9C}" destId="{C24B3EB6-D1D6-4002-B316-8AB41EC698AA}" srcOrd="1" destOrd="0" presId="urn:microsoft.com/office/officeart/2005/8/layout/orgChart1"/>
    <dgm:cxn modelId="{16856F6A-504D-401A-B74A-9659D95DCFAA}" type="presParOf" srcId="{E3C05BE1-83E2-4808-ACFC-72B5FECF1E49}" destId="{C59B97BF-ECCF-40D4-9782-410A097A85BF}" srcOrd="1" destOrd="0" presId="urn:microsoft.com/office/officeart/2005/8/layout/orgChart1"/>
    <dgm:cxn modelId="{1FE07649-23A3-47F9-ABEB-4DCF02B5053A}" type="presParOf" srcId="{C59B97BF-ECCF-40D4-9782-410A097A85BF}" destId="{1074B8BE-7806-4F6D-8C02-759651506711}" srcOrd="0" destOrd="0" presId="urn:microsoft.com/office/officeart/2005/8/layout/orgChart1"/>
    <dgm:cxn modelId="{918B23D2-CC91-4571-9F37-9459F7896BD9}" type="presParOf" srcId="{C59B97BF-ECCF-40D4-9782-410A097A85BF}" destId="{1673A176-CAD9-4228-94D9-A796C1E739E2}" srcOrd="1" destOrd="0" presId="urn:microsoft.com/office/officeart/2005/8/layout/orgChart1"/>
    <dgm:cxn modelId="{B9FB77BA-ECC4-44B2-826D-95DF7E4F4E64}" type="presParOf" srcId="{1673A176-CAD9-4228-94D9-A796C1E739E2}" destId="{CBECAB67-9FD6-4EC1-B4E5-53BDE30A7B52}" srcOrd="0" destOrd="0" presId="urn:microsoft.com/office/officeart/2005/8/layout/orgChart1"/>
    <dgm:cxn modelId="{92A2A442-574C-418A-8FE8-27A4B88F1DC7}" type="presParOf" srcId="{CBECAB67-9FD6-4EC1-B4E5-53BDE30A7B52}" destId="{AE0A0F1F-CFF9-428B-A09E-9C50E2E8F6F8}" srcOrd="0" destOrd="0" presId="urn:microsoft.com/office/officeart/2005/8/layout/orgChart1"/>
    <dgm:cxn modelId="{AA00D299-AFF0-4C15-B271-BC8D6A480847}" type="presParOf" srcId="{CBECAB67-9FD6-4EC1-B4E5-53BDE30A7B52}" destId="{40C7E507-3282-4EB9-B6A4-AC47F42602B6}" srcOrd="1" destOrd="0" presId="urn:microsoft.com/office/officeart/2005/8/layout/orgChart1"/>
    <dgm:cxn modelId="{897AD2BA-0A13-4757-80F5-453A3713D3A5}" type="presParOf" srcId="{1673A176-CAD9-4228-94D9-A796C1E739E2}" destId="{6BA1BF23-7670-4E16-AA9B-30D0A1275C84}" srcOrd="1" destOrd="0" presId="urn:microsoft.com/office/officeart/2005/8/layout/orgChart1"/>
    <dgm:cxn modelId="{27E539B3-58C7-427D-BD5C-11480041F127}" type="presParOf" srcId="{1673A176-CAD9-4228-94D9-A796C1E739E2}" destId="{7F49E33F-E401-4C6C-AFA9-734A4773EF84}" srcOrd="2" destOrd="0" presId="urn:microsoft.com/office/officeart/2005/8/layout/orgChart1"/>
    <dgm:cxn modelId="{0A0BECAE-CEC4-4326-89C2-E396C4C96BF4}" type="presParOf" srcId="{E3C05BE1-83E2-4808-ACFC-72B5FECF1E49}" destId="{9499C58E-B271-467D-8CF2-CC0A0942AFCB}" srcOrd="2" destOrd="0" presId="urn:microsoft.com/office/officeart/2005/8/layout/orgChart1"/>
    <dgm:cxn modelId="{444EC66A-8B55-48C7-A105-4993CF4D3395}" type="presParOf" srcId="{094A7E86-08BA-4C40-8C36-B401FBC99ED1}" destId="{5FD489E5-DDDC-4D56-854F-EAC4B4A0DCA7}" srcOrd="2" destOrd="0" presId="urn:microsoft.com/office/officeart/2005/8/layout/orgChart1"/>
    <dgm:cxn modelId="{DA52C00A-BA9F-44F2-9724-B0BC944314BB}" type="presParOf" srcId="{3C7B38DE-1119-4032-B9DA-FF00CBD8176C}" destId="{1E4F5C0F-1E37-4F17-914C-24435341EF48}" srcOrd="2" destOrd="0" presId="urn:microsoft.com/office/officeart/2005/8/layout/orgChart1"/>
    <dgm:cxn modelId="{69138064-BB19-47FE-96DC-197044AC01EF}" type="presParOf" srcId="{B2BC3A9F-0581-4EF0-92FF-085ED00B0318}" destId="{AF6171A9-3472-4042-96E3-775F23B5957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FA177-D8F2-4FD7-8B5A-E63906B35CA5}">
      <dsp:nvSpPr>
        <dsp:cNvPr id="0" name=""/>
        <dsp:cNvSpPr/>
      </dsp:nvSpPr>
      <dsp:spPr>
        <a:xfrm>
          <a:off x="4790" y="0"/>
          <a:ext cx="1606064" cy="4865687"/>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GB" sz="1900" b="1" kern="1200" dirty="0"/>
            <a:t>April</a:t>
          </a:r>
        </a:p>
        <a:p>
          <a:pPr marL="114300" lvl="1" indent="-114300" algn="l" defTabSz="666750">
            <a:lnSpc>
              <a:spcPct val="90000"/>
            </a:lnSpc>
            <a:spcBef>
              <a:spcPct val="0"/>
            </a:spcBef>
            <a:spcAft>
              <a:spcPct val="15000"/>
            </a:spcAft>
            <a:buChar char="•"/>
          </a:pPr>
          <a:r>
            <a:rPr lang="en-GB" sz="1500" b="0" kern="1200" dirty="0"/>
            <a:t>UCAS courses go live</a:t>
          </a:r>
        </a:p>
        <a:p>
          <a:pPr marL="114300" lvl="1" indent="-114300" algn="l" defTabSz="666750">
            <a:lnSpc>
              <a:spcPct val="90000"/>
            </a:lnSpc>
            <a:spcBef>
              <a:spcPct val="0"/>
            </a:spcBef>
            <a:spcAft>
              <a:spcPct val="15000"/>
            </a:spcAft>
            <a:buChar char="•"/>
          </a:pPr>
          <a:r>
            <a:rPr lang="en-GB" sz="1500" b="0" kern="1200" dirty="0"/>
            <a:t>Programme information released</a:t>
          </a:r>
        </a:p>
        <a:p>
          <a:pPr marL="114300" lvl="1" indent="-114300" algn="l" defTabSz="666750">
            <a:lnSpc>
              <a:spcPct val="90000"/>
            </a:lnSpc>
            <a:spcBef>
              <a:spcPct val="0"/>
            </a:spcBef>
            <a:spcAft>
              <a:spcPct val="15000"/>
            </a:spcAft>
            <a:buChar char="•"/>
          </a:pPr>
          <a:endParaRPr lang="en-GB" sz="1500" b="0" kern="1200" dirty="0"/>
        </a:p>
      </dsp:txBody>
      <dsp:txXfrm>
        <a:off x="4790" y="1946274"/>
        <a:ext cx="1606064" cy="1946274"/>
      </dsp:txXfrm>
    </dsp:sp>
    <dsp:sp modelId="{3F7FDF2F-5600-462F-8BE7-B7D9A1018C59}">
      <dsp:nvSpPr>
        <dsp:cNvPr id="0" name=""/>
        <dsp:cNvSpPr/>
      </dsp:nvSpPr>
      <dsp:spPr>
        <a:xfrm>
          <a:off x="52971" y="291941"/>
          <a:ext cx="1509700" cy="16202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015F89F8-33B2-4A7E-B5A2-388C73ECA605}">
      <dsp:nvSpPr>
        <dsp:cNvPr id="0" name=""/>
        <dsp:cNvSpPr/>
      </dsp:nvSpPr>
      <dsp:spPr>
        <a:xfrm>
          <a:off x="1659036" y="0"/>
          <a:ext cx="1606064" cy="4865687"/>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GB" sz="1900" b="1" kern="1200" dirty="0"/>
            <a:t>June</a:t>
          </a:r>
        </a:p>
        <a:p>
          <a:pPr marL="114300" lvl="1" indent="-114300" algn="l" defTabSz="666750">
            <a:lnSpc>
              <a:spcPct val="90000"/>
            </a:lnSpc>
            <a:spcBef>
              <a:spcPct val="0"/>
            </a:spcBef>
            <a:spcAft>
              <a:spcPct val="15000"/>
            </a:spcAft>
            <a:buChar char="•"/>
          </a:pPr>
          <a:r>
            <a:rPr lang="en-GB" sz="1500" b="0" kern="1200" dirty="0"/>
            <a:t>Open days</a:t>
          </a:r>
        </a:p>
      </dsp:txBody>
      <dsp:txXfrm>
        <a:off x="1659036" y="1946274"/>
        <a:ext cx="1606064" cy="1946274"/>
      </dsp:txXfrm>
    </dsp:sp>
    <dsp:sp modelId="{B270C95F-9BA9-4BA8-8C5E-E8375C2CE0F4}">
      <dsp:nvSpPr>
        <dsp:cNvPr id="0" name=""/>
        <dsp:cNvSpPr/>
      </dsp:nvSpPr>
      <dsp:spPr>
        <a:xfrm>
          <a:off x="1707218" y="291941"/>
          <a:ext cx="1509700" cy="162027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6A10A935-9E6D-4CA6-8965-6DE2D9EFC7FC}">
      <dsp:nvSpPr>
        <dsp:cNvPr id="0" name=""/>
        <dsp:cNvSpPr/>
      </dsp:nvSpPr>
      <dsp:spPr>
        <a:xfrm>
          <a:off x="3313283" y="0"/>
          <a:ext cx="1606064" cy="4865687"/>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GB" sz="1900" b="1" kern="1200" dirty="0"/>
            <a:t>September</a:t>
          </a:r>
        </a:p>
        <a:p>
          <a:pPr marL="114300" lvl="1" indent="-114300" algn="l" defTabSz="666750">
            <a:lnSpc>
              <a:spcPct val="90000"/>
            </a:lnSpc>
            <a:spcBef>
              <a:spcPct val="0"/>
            </a:spcBef>
            <a:spcAft>
              <a:spcPct val="15000"/>
            </a:spcAft>
            <a:buChar char="•"/>
          </a:pPr>
          <a:r>
            <a:rPr lang="en-GB" sz="1500" b="0" kern="1200" dirty="0"/>
            <a:t>UCAS applications open</a:t>
          </a:r>
        </a:p>
      </dsp:txBody>
      <dsp:txXfrm>
        <a:off x="3313283" y="1946274"/>
        <a:ext cx="1606064" cy="1946274"/>
      </dsp:txXfrm>
    </dsp:sp>
    <dsp:sp modelId="{B429789C-8E05-48EF-B659-5F756A3396D3}">
      <dsp:nvSpPr>
        <dsp:cNvPr id="0" name=""/>
        <dsp:cNvSpPr/>
      </dsp:nvSpPr>
      <dsp:spPr>
        <a:xfrm>
          <a:off x="3361465" y="291941"/>
          <a:ext cx="1509700" cy="162027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a:ln>
          <a:noFill/>
        </a:ln>
        <a:effectLst/>
      </dsp:spPr>
      <dsp:style>
        <a:lnRef idx="0">
          <a:scrgbClr r="0" g="0" b="0"/>
        </a:lnRef>
        <a:fillRef idx="1">
          <a:scrgbClr r="0" g="0" b="0"/>
        </a:fillRef>
        <a:effectRef idx="2">
          <a:scrgbClr r="0" g="0" b="0"/>
        </a:effectRef>
        <a:fontRef idx="minor"/>
      </dsp:style>
    </dsp:sp>
    <dsp:sp modelId="{020ED708-8926-40DE-934A-9BA781926135}">
      <dsp:nvSpPr>
        <dsp:cNvPr id="0" name=""/>
        <dsp:cNvSpPr/>
      </dsp:nvSpPr>
      <dsp:spPr>
        <a:xfrm>
          <a:off x="4967530" y="0"/>
          <a:ext cx="1606064" cy="4865687"/>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GB" sz="1900" b="1" kern="1200" dirty="0"/>
            <a:t>October</a:t>
          </a:r>
        </a:p>
        <a:p>
          <a:pPr marL="114300" lvl="1" indent="-114300" algn="l" defTabSz="666750">
            <a:lnSpc>
              <a:spcPct val="90000"/>
            </a:lnSpc>
            <a:spcBef>
              <a:spcPct val="0"/>
            </a:spcBef>
            <a:spcAft>
              <a:spcPct val="15000"/>
            </a:spcAft>
            <a:buChar char="•"/>
          </a:pPr>
          <a:r>
            <a:rPr lang="en-GB" sz="1500" b="0" kern="1200" dirty="0"/>
            <a:t>Open and Applicant Visitor Days</a:t>
          </a:r>
        </a:p>
      </dsp:txBody>
      <dsp:txXfrm>
        <a:off x="4967530" y="1946274"/>
        <a:ext cx="1606064" cy="1946274"/>
      </dsp:txXfrm>
    </dsp:sp>
    <dsp:sp modelId="{05D941AB-44A8-412C-9E10-A9D4ADCD8C1B}">
      <dsp:nvSpPr>
        <dsp:cNvPr id="0" name=""/>
        <dsp:cNvSpPr/>
      </dsp:nvSpPr>
      <dsp:spPr>
        <a:xfrm>
          <a:off x="5015712" y="291941"/>
          <a:ext cx="1509700" cy="162027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0000" r="-30000"/>
          </a:stretch>
        </a:blipFill>
        <a:ln>
          <a:noFill/>
        </a:ln>
        <a:effectLst/>
      </dsp:spPr>
      <dsp:style>
        <a:lnRef idx="0">
          <a:scrgbClr r="0" g="0" b="0"/>
        </a:lnRef>
        <a:fillRef idx="1">
          <a:scrgbClr r="0" g="0" b="0"/>
        </a:fillRef>
        <a:effectRef idx="2">
          <a:scrgbClr r="0" g="0" b="0"/>
        </a:effectRef>
        <a:fontRef idx="minor"/>
      </dsp:style>
    </dsp:sp>
    <dsp:sp modelId="{ED00CFA2-AA4B-478F-82E1-2000652D5208}">
      <dsp:nvSpPr>
        <dsp:cNvPr id="0" name=""/>
        <dsp:cNvSpPr/>
      </dsp:nvSpPr>
      <dsp:spPr>
        <a:xfrm>
          <a:off x="6621776" y="0"/>
          <a:ext cx="1606064" cy="4865687"/>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GB" sz="1900" b="1" kern="1200" dirty="0"/>
            <a:t>January</a:t>
          </a:r>
        </a:p>
        <a:p>
          <a:pPr marL="114300" lvl="1" indent="-114300" algn="l" defTabSz="666750">
            <a:lnSpc>
              <a:spcPct val="90000"/>
            </a:lnSpc>
            <a:spcBef>
              <a:spcPct val="0"/>
            </a:spcBef>
            <a:spcAft>
              <a:spcPct val="15000"/>
            </a:spcAft>
            <a:buChar char="•"/>
          </a:pPr>
          <a:r>
            <a:rPr lang="en-GB" sz="1500" b="0" kern="1200" dirty="0"/>
            <a:t>Final UCAS application deadline</a:t>
          </a:r>
        </a:p>
        <a:p>
          <a:pPr marL="114300" lvl="1" indent="-114300" algn="l" defTabSz="666750">
            <a:lnSpc>
              <a:spcPct val="90000"/>
            </a:lnSpc>
            <a:spcBef>
              <a:spcPct val="0"/>
            </a:spcBef>
            <a:spcAft>
              <a:spcPct val="15000"/>
            </a:spcAft>
            <a:buChar char="•"/>
          </a:pPr>
          <a:r>
            <a:rPr lang="en-GB" sz="1500" b="0" kern="1200" dirty="0"/>
            <a:t>Applicant interviews</a:t>
          </a:r>
        </a:p>
      </dsp:txBody>
      <dsp:txXfrm>
        <a:off x="6621776" y="1946274"/>
        <a:ext cx="1606064" cy="1946274"/>
      </dsp:txXfrm>
    </dsp:sp>
    <dsp:sp modelId="{7551AA65-43EB-4BE4-94D6-38E1D0D1D50C}">
      <dsp:nvSpPr>
        <dsp:cNvPr id="0" name=""/>
        <dsp:cNvSpPr/>
      </dsp:nvSpPr>
      <dsp:spPr>
        <a:xfrm>
          <a:off x="6669958" y="291941"/>
          <a:ext cx="1509700" cy="162027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0000" r="-30000"/>
          </a:stretch>
        </a:blipFill>
        <a:ln>
          <a:noFill/>
        </a:ln>
        <a:effectLst/>
      </dsp:spPr>
      <dsp:style>
        <a:lnRef idx="0">
          <a:scrgbClr r="0" g="0" b="0"/>
        </a:lnRef>
        <a:fillRef idx="1">
          <a:scrgbClr r="0" g="0" b="0"/>
        </a:fillRef>
        <a:effectRef idx="2">
          <a:scrgbClr r="0" g="0" b="0"/>
        </a:effectRef>
        <a:fontRef idx="minor"/>
      </dsp:style>
    </dsp:sp>
    <dsp:sp modelId="{C894D250-D975-4A9B-829E-E3D68C901F19}">
      <dsp:nvSpPr>
        <dsp:cNvPr id="0" name=""/>
        <dsp:cNvSpPr/>
      </dsp:nvSpPr>
      <dsp:spPr>
        <a:xfrm>
          <a:off x="8276023" y="0"/>
          <a:ext cx="1606064" cy="4865687"/>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GB" sz="1900" b="1" kern="1200" dirty="0"/>
            <a:t>July</a:t>
          </a:r>
        </a:p>
        <a:p>
          <a:pPr marL="114300" lvl="1" indent="-114300" algn="l" defTabSz="666750">
            <a:lnSpc>
              <a:spcPct val="90000"/>
            </a:lnSpc>
            <a:spcBef>
              <a:spcPct val="0"/>
            </a:spcBef>
            <a:spcAft>
              <a:spcPct val="15000"/>
            </a:spcAft>
            <a:buChar char="•"/>
          </a:pPr>
          <a:r>
            <a:rPr lang="en-GB" sz="1500" b="0" kern="1200" dirty="0"/>
            <a:t>UK exam period and results</a:t>
          </a:r>
        </a:p>
      </dsp:txBody>
      <dsp:txXfrm>
        <a:off x="8276023" y="1946274"/>
        <a:ext cx="1606064" cy="1946274"/>
      </dsp:txXfrm>
    </dsp:sp>
    <dsp:sp modelId="{52DDED21-1CA7-4BCA-B24B-D017AA1D1C89}">
      <dsp:nvSpPr>
        <dsp:cNvPr id="0" name=""/>
        <dsp:cNvSpPr/>
      </dsp:nvSpPr>
      <dsp:spPr>
        <a:xfrm>
          <a:off x="8324205" y="291941"/>
          <a:ext cx="1509700" cy="1620273"/>
        </a:xfrm>
        <a:prstGeom prst="ellipse">
          <a:avLst/>
        </a:prstGeom>
        <a:blipFill>
          <a:blip xmlns:r="http://schemas.openxmlformats.org/officeDocument/2006/relationships" r:embed="rId6"/>
          <a:srcRect/>
          <a:stretch>
            <a:fillRect l="-30000" r="-30000"/>
          </a:stretch>
        </a:blipFill>
        <a:ln>
          <a:noFill/>
        </a:ln>
        <a:effectLst/>
      </dsp:spPr>
      <dsp:style>
        <a:lnRef idx="0">
          <a:scrgbClr r="0" g="0" b="0"/>
        </a:lnRef>
        <a:fillRef idx="1">
          <a:scrgbClr r="0" g="0" b="0"/>
        </a:fillRef>
        <a:effectRef idx="2">
          <a:scrgbClr r="0" g="0" b="0"/>
        </a:effectRef>
        <a:fontRef idx="minor"/>
      </dsp:style>
    </dsp:sp>
    <dsp:sp modelId="{FCEEF535-FEF6-499C-8BB2-454B2C6028B9}">
      <dsp:nvSpPr>
        <dsp:cNvPr id="0" name=""/>
        <dsp:cNvSpPr/>
      </dsp:nvSpPr>
      <dsp:spPr>
        <a:xfrm>
          <a:off x="9930270" y="0"/>
          <a:ext cx="1606064" cy="4865687"/>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GB" sz="1900" b="1" kern="1200" dirty="0"/>
            <a:t>September</a:t>
          </a:r>
        </a:p>
        <a:p>
          <a:pPr marL="114300" lvl="1" indent="-114300" algn="l" defTabSz="666750">
            <a:lnSpc>
              <a:spcPct val="90000"/>
            </a:lnSpc>
            <a:spcBef>
              <a:spcPct val="0"/>
            </a:spcBef>
            <a:spcAft>
              <a:spcPct val="15000"/>
            </a:spcAft>
            <a:buChar char="•"/>
          </a:pPr>
          <a:r>
            <a:rPr lang="en-GB" sz="1500" b="0" kern="1200" dirty="0"/>
            <a:t>Arrivals and enrolment</a:t>
          </a:r>
        </a:p>
      </dsp:txBody>
      <dsp:txXfrm>
        <a:off x="9930270" y="1946274"/>
        <a:ext cx="1606064" cy="1946274"/>
      </dsp:txXfrm>
    </dsp:sp>
    <dsp:sp modelId="{3302D941-A22C-499A-A061-4E5864551376}">
      <dsp:nvSpPr>
        <dsp:cNvPr id="0" name=""/>
        <dsp:cNvSpPr/>
      </dsp:nvSpPr>
      <dsp:spPr>
        <a:xfrm>
          <a:off x="9978452" y="291941"/>
          <a:ext cx="1509700" cy="1620273"/>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0000" r="-30000"/>
          </a:stretch>
        </a:blipFill>
        <a:ln>
          <a:noFill/>
        </a:ln>
        <a:effectLst/>
      </dsp:spPr>
      <dsp:style>
        <a:lnRef idx="0">
          <a:scrgbClr r="0" g="0" b="0"/>
        </a:lnRef>
        <a:fillRef idx="1">
          <a:scrgbClr r="0" g="0" b="0"/>
        </a:fillRef>
        <a:effectRef idx="2">
          <a:scrgbClr r="0" g="0" b="0"/>
        </a:effectRef>
        <a:fontRef idx="minor"/>
      </dsp:style>
    </dsp:sp>
    <dsp:sp modelId="{FFF9E71E-94B5-433A-BE32-65C7386944B4}">
      <dsp:nvSpPr>
        <dsp:cNvPr id="0" name=""/>
        <dsp:cNvSpPr/>
      </dsp:nvSpPr>
      <dsp:spPr>
        <a:xfrm>
          <a:off x="461645" y="3892549"/>
          <a:ext cx="10617835" cy="729853"/>
        </a:xfrm>
        <a:prstGeom prst="leftRightArrow">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4B8BE-7806-4F6D-8C02-759651506711}">
      <dsp:nvSpPr>
        <dsp:cNvPr id="0" name=""/>
        <dsp:cNvSpPr/>
      </dsp:nvSpPr>
      <dsp:spPr>
        <a:xfrm>
          <a:off x="741866" y="3831098"/>
          <a:ext cx="218477" cy="669997"/>
        </a:xfrm>
        <a:custGeom>
          <a:avLst/>
          <a:gdLst/>
          <a:ahLst/>
          <a:cxnLst/>
          <a:rect l="0" t="0" r="0" b="0"/>
          <a:pathLst>
            <a:path>
              <a:moveTo>
                <a:pt x="0" y="0"/>
              </a:moveTo>
              <a:lnTo>
                <a:pt x="0" y="669997"/>
              </a:lnTo>
              <a:lnTo>
                <a:pt x="218477" y="669997"/>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92E03F-5039-4389-8F7C-DAC9E6F4C308}">
      <dsp:nvSpPr>
        <dsp:cNvPr id="0" name=""/>
        <dsp:cNvSpPr/>
      </dsp:nvSpPr>
      <dsp:spPr>
        <a:xfrm>
          <a:off x="1278753" y="2796972"/>
          <a:ext cx="91440" cy="305868"/>
        </a:xfrm>
        <a:custGeom>
          <a:avLst/>
          <a:gdLst/>
          <a:ahLst/>
          <a:cxnLst/>
          <a:rect l="0" t="0" r="0" b="0"/>
          <a:pathLst>
            <a:path>
              <a:moveTo>
                <a:pt x="45720" y="0"/>
              </a:moveTo>
              <a:lnTo>
                <a:pt x="45720" y="30586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A9BC4D-F2A0-4B9D-B02D-8030F6A315EE}">
      <dsp:nvSpPr>
        <dsp:cNvPr id="0" name=""/>
        <dsp:cNvSpPr/>
      </dsp:nvSpPr>
      <dsp:spPr>
        <a:xfrm>
          <a:off x="1278753" y="1762846"/>
          <a:ext cx="91440" cy="305868"/>
        </a:xfrm>
        <a:custGeom>
          <a:avLst/>
          <a:gdLst/>
          <a:ahLst/>
          <a:cxnLst/>
          <a:rect l="0" t="0" r="0" b="0"/>
          <a:pathLst>
            <a:path>
              <a:moveTo>
                <a:pt x="45720" y="0"/>
              </a:moveTo>
              <a:lnTo>
                <a:pt x="45720" y="305868"/>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C9AC02-C931-4810-B4E0-4235FD290C4D}">
      <dsp:nvSpPr>
        <dsp:cNvPr id="0" name=""/>
        <dsp:cNvSpPr/>
      </dsp:nvSpPr>
      <dsp:spPr>
        <a:xfrm>
          <a:off x="1278753" y="728720"/>
          <a:ext cx="91440" cy="305868"/>
        </a:xfrm>
        <a:custGeom>
          <a:avLst/>
          <a:gdLst/>
          <a:ahLst/>
          <a:cxnLst/>
          <a:rect l="0" t="0" r="0" b="0"/>
          <a:pathLst>
            <a:path>
              <a:moveTo>
                <a:pt x="45720" y="0"/>
              </a:moveTo>
              <a:lnTo>
                <a:pt x="45720" y="30586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7D7AA1-6806-47EB-A800-F267DB462DD8}">
      <dsp:nvSpPr>
        <dsp:cNvPr id="0" name=""/>
        <dsp:cNvSpPr/>
      </dsp:nvSpPr>
      <dsp:spPr>
        <a:xfrm>
          <a:off x="596215" y="462"/>
          <a:ext cx="1456515" cy="728257"/>
        </a:xfrm>
        <a:prstGeom prst="rect">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Council</a:t>
          </a:r>
        </a:p>
      </dsp:txBody>
      <dsp:txXfrm>
        <a:off x="596215" y="462"/>
        <a:ext cx="1456515" cy="728257"/>
      </dsp:txXfrm>
    </dsp:sp>
    <dsp:sp modelId="{114E49FA-0AAC-427E-936C-340726DFADD8}">
      <dsp:nvSpPr>
        <dsp:cNvPr id="0" name=""/>
        <dsp:cNvSpPr/>
      </dsp:nvSpPr>
      <dsp:spPr>
        <a:xfrm>
          <a:off x="596215" y="1034588"/>
          <a:ext cx="1456515" cy="728257"/>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Senate</a:t>
          </a:r>
        </a:p>
      </dsp:txBody>
      <dsp:txXfrm>
        <a:off x="596215" y="1034588"/>
        <a:ext cx="1456515" cy="728257"/>
      </dsp:txXfrm>
    </dsp:sp>
    <dsp:sp modelId="{503B0D7F-FAAA-4F0C-B824-B2EECA261DAF}">
      <dsp:nvSpPr>
        <dsp:cNvPr id="0" name=""/>
        <dsp:cNvSpPr/>
      </dsp:nvSpPr>
      <dsp:spPr>
        <a:xfrm>
          <a:off x="596215" y="2068714"/>
          <a:ext cx="1456515" cy="728257"/>
        </a:xfrm>
        <a:prstGeom prst="rect">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Quality Assurance and Enhancement Committee</a:t>
          </a:r>
        </a:p>
      </dsp:txBody>
      <dsp:txXfrm>
        <a:off x="596215" y="2068714"/>
        <a:ext cx="1456515" cy="728257"/>
      </dsp:txXfrm>
    </dsp:sp>
    <dsp:sp modelId="{C0C4DFF3-E916-465E-B2AF-9BED14FC2AB0}">
      <dsp:nvSpPr>
        <dsp:cNvPr id="0" name=""/>
        <dsp:cNvSpPr/>
      </dsp:nvSpPr>
      <dsp:spPr>
        <a:xfrm>
          <a:off x="596215" y="3102840"/>
          <a:ext cx="1456515" cy="728257"/>
        </a:xfrm>
        <a:prstGeom prst="rect">
          <a:avLst/>
        </a:prstGeom>
        <a:solidFill>
          <a:schemeClr val="accent1">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Programmes Committee</a:t>
          </a:r>
        </a:p>
      </dsp:txBody>
      <dsp:txXfrm>
        <a:off x="596215" y="3102840"/>
        <a:ext cx="1456515" cy="728257"/>
      </dsp:txXfrm>
    </dsp:sp>
    <dsp:sp modelId="{AE0A0F1F-CFF9-428B-A09E-9C50E2E8F6F8}">
      <dsp:nvSpPr>
        <dsp:cNvPr id="0" name=""/>
        <dsp:cNvSpPr/>
      </dsp:nvSpPr>
      <dsp:spPr>
        <a:xfrm>
          <a:off x="960344" y="4136966"/>
          <a:ext cx="1456515" cy="728257"/>
        </a:xfrm>
        <a:prstGeom prst="rect">
          <a:avLst/>
        </a:prstGeom>
        <a:solidFill>
          <a:schemeClr val="accent1">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Faculty Education Committees (x5)</a:t>
          </a:r>
        </a:p>
      </dsp:txBody>
      <dsp:txXfrm>
        <a:off x="960344" y="4136966"/>
        <a:ext cx="1456515" cy="728257"/>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0D2A8-8F95-47C2-ABE1-A779F5A43C98}"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663E2-27CE-4C79-91D3-7F5C4262D57F}" type="slidenum">
              <a:rPr lang="en-US" smtClean="0"/>
              <a:t>‹#›</a:t>
            </a:fld>
            <a:endParaRPr lang="en-US"/>
          </a:p>
        </p:txBody>
      </p:sp>
    </p:spTree>
    <p:extLst>
      <p:ext uri="{BB962C8B-B14F-4D97-AF65-F5344CB8AC3E}">
        <p14:creationId xmlns:p14="http://schemas.microsoft.com/office/powerpoint/2010/main" val="1230559577"/>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6"/>
            <a:ext cx="5579198" cy="740845"/>
          </a:xfrm>
        </p:spPr>
        <p:txBody>
          <a:bodyPr anchor="b"/>
          <a:lstStyle>
            <a:lvl1pPr>
              <a:defRPr sz="22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243303334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2184638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6852610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r>
              <a:rPr lang="en-US"/>
              <a:t>February 2025</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Legal &amp; Regulatory Affairs</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r>
              <a:rPr lang="en-US"/>
              <a:t>February 2025</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Legal &amp; Regulatory Affairs</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02019597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r>
              <a:rPr lang="en-US"/>
              <a:t>February 2025</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Legal &amp; Regulatory Affairs</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18074776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388475608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866366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53624803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0370667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moke">
    <p:bg>
      <p:bgPr>
        <a:solidFill>
          <a:schemeClr val="bg2"/>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2" name="Text Placeholder 17">
            <a:extLst>
              <a:ext uri="{FF2B5EF4-FFF2-40B4-BE49-F238E27FC236}">
                <a16:creationId xmlns:a16="http://schemas.microsoft.com/office/drawing/2014/main" id="{C3CC0732-2E95-AE1D-13E5-F7FFC7BB0ED9}"/>
              </a:ext>
            </a:extLst>
          </p:cNvPr>
          <p:cNvSpPr>
            <a:spLocks noGrp="1"/>
          </p:cNvSpPr>
          <p:nvPr>
            <p:ph type="body" sz="quarter" idx="10"/>
          </p:nvPr>
        </p:nvSpPr>
        <p:spPr>
          <a:xfrm>
            <a:off x="330271" y="5789336"/>
            <a:ext cx="5579198" cy="740845"/>
          </a:xfrm>
        </p:spPr>
        <p:txBody>
          <a:bodyPr anchor="b"/>
          <a:lstStyle>
            <a:lvl1pPr>
              <a:defRPr sz="22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249726487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Images and Captions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1609803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mages and Captions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81423154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0393448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ex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2447539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ex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5180192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ex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5"/>
            <a:ext cx="9984000" cy="5934075"/>
          </a:xfrm>
        </p:spPr>
        <p:txBody>
          <a:bodyPr/>
          <a:lstStyle>
            <a:lvl1pPr>
              <a:defRPr sz="4800">
                <a:solidFill>
                  <a:schemeClr val="bg1"/>
                </a:solidFill>
              </a:defRPr>
            </a:lvl1p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r>
              <a:rPr lang="en-US"/>
              <a:t>February 2025</a:t>
            </a:r>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Tree>
    <p:extLst>
      <p:ext uri="{BB962C8B-B14F-4D97-AF65-F5344CB8AC3E}">
        <p14:creationId xmlns:p14="http://schemas.microsoft.com/office/powerpoint/2010/main" val="146774957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7369607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Smoke">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94925788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Khaki">
    <p:bg>
      <p:bgPr>
        <a:solidFill>
          <a:srgbClr val="FBF7DC"/>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8868036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r>
              <a:rPr lang="en-US"/>
              <a:t>February 2025</a:t>
            </a:r>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GB"/>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36739952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Khaki">
    <p:bg>
      <p:bgPr>
        <a:solidFill>
          <a:srgbClr val="FBF7DC"/>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2" name="Text Placeholder 17">
            <a:extLst>
              <a:ext uri="{FF2B5EF4-FFF2-40B4-BE49-F238E27FC236}">
                <a16:creationId xmlns:a16="http://schemas.microsoft.com/office/drawing/2014/main" id="{522D6F08-46E5-5EA7-E3A2-67645E5C7D60}"/>
              </a:ext>
            </a:extLst>
          </p:cNvPr>
          <p:cNvSpPr>
            <a:spLocks noGrp="1"/>
          </p:cNvSpPr>
          <p:nvPr>
            <p:ph type="body" sz="quarter" idx="10"/>
          </p:nvPr>
        </p:nvSpPr>
        <p:spPr>
          <a:xfrm>
            <a:off x="330271" y="5789336"/>
            <a:ext cx="5579198" cy="740845"/>
          </a:xfrm>
        </p:spPr>
        <p:txBody>
          <a:bodyPr anchor="b"/>
          <a:lstStyle>
            <a:lvl1pPr>
              <a:defRPr sz="22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60668972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3963589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2063959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and Conten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7733222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46506536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nd Four Images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29356906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Four Images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386322611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120070496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Nine Images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318878468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Nine Images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04135415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3395530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userDrawn="1"/>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AE7C5DD9-4903-8E37-9C71-518439271A75}"/>
              </a:ext>
            </a:extLst>
          </p:cNvPr>
          <p:cNvSpPr>
            <a:spLocks noGrp="1"/>
          </p:cNvSpPr>
          <p:nvPr>
            <p:ph type="body" sz="quarter" idx="10"/>
          </p:nvPr>
        </p:nvSpPr>
        <p:spPr>
          <a:xfrm>
            <a:off x="330271" y="5789336"/>
            <a:ext cx="5579198" cy="740845"/>
          </a:xfrm>
        </p:spPr>
        <p:txBody>
          <a:bodyPr anchor="b"/>
          <a:lstStyle>
            <a:lvl1pPr>
              <a:defRPr sz="2200">
                <a:solidFill>
                  <a:schemeClr val="bg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64018343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Conten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745092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7858776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Tex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24084216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nd Tex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7827781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067528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Image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11599155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Image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28596850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1" y="3"/>
            <a:ext cx="12193489" cy="6857999"/>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96043340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14899905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chemeClr val="bg1">
            <a:lumMod val="85000"/>
          </a:schemeClr>
        </a:solidFill>
        <a:effectLst/>
      </p:bgPr>
    </p:bg>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userDrawn="1"/>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GB"/>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2" name="Text Placeholder 17">
            <a:extLst>
              <a:ext uri="{FF2B5EF4-FFF2-40B4-BE49-F238E27FC236}">
                <a16:creationId xmlns:a16="http://schemas.microsoft.com/office/drawing/2014/main" id="{8079AE91-4ABF-A9AC-DD3E-25CF3D141B1F}"/>
              </a:ext>
            </a:extLst>
          </p:cNvPr>
          <p:cNvSpPr>
            <a:spLocks noGrp="1"/>
          </p:cNvSpPr>
          <p:nvPr>
            <p:ph type="body" sz="quarter" idx="10"/>
          </p:nvPr>
        </p:nvSpPr>
        <p:spPr>
          <a:xfrm>
            <a:off x="330271" y="5789336"/>
            <a:ext cx="5579198" cy="740845"/>
          </a:xfrm>
        </p:spPr>
        <p:txBody>
          <a:bodyPr anchor="b"/>
          <a:lstStyle>
            <a:lvl1pPr>
              <a:defRPr sz="2200">
                <a:solidFill>
                  <a:schemeClr val="bg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40799991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Smoke">
    <p:bg>
      <p:bgPr>
        <a:solidFill>
          <a:schemeClr val="bg2"/>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65854826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nd Slide Khaki">
    <p:bg>
      <p:bgPr>
        <a:solidFill>
          <a:srgbClr val="FBF7DC"/>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169666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userDrawn="1"/>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5010597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Slide Image">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userDrawn="1"/>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1612589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GB"/>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6E1CB8A6-5DB1-3B99-A9F8-9597AF152C7E}"/>
              </a:ext>
            </a:extLst>
          </p:cNvPr>
          <p:cNvSpPr>
            <a:spLocks noGrp="1"/>
          </p:cNvSpPr>
          <p:nvPr>
            <p:ph type="body" sz="quarter" idx="10"/>
          </p:nvPr>
        </p:nvSpPr>
        <p:spPr>
          <a:xfrm>
            <a:off x="330271" y="5789336"/>
            <a:ext cx="5579198" cy="740845"/>
          </a:xfrm>
        </p:spPr>
        <p:txBody>
          <a:bodyPr anchor="b"/>
          <a:lstStyle>
            <a:lvl1pPr>
              <a:defRPr sz="20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176181910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 Slide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GB"/>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FC459D86-11D8-7A68-1B53-2B86FE4F7E1B}"/>
              </a:ext>
            </a:extLst>
          </p:cNvPr>
          <p:cNvSpPr>
            <a:spLocks noGrp="1"/>
          </p:cNvSpPr>
          <p:nvPr>
            <p:ph type="body" sz="quarter" idx="10"/>
          </p:nvPr>
        </p:nvSpPr>
        <p:spPr>
          <a:xfrm>
            <a:off x="330271" y="5789336"/>
            <a:ext cx="5579198" cy="740845"/>
          </a:xfrm>
        </p:spPr>
        <p:txBody>
          <a:bodyPr anchor="b"/>
          <a:lstStyle>
            <a:lvl1pPr>
              <a:defRPr sz="20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240818450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 Slide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GB"/>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374EB628-65B8-A8C0-3304-77AF961E91F9}"/>
              </a:ext>
            </a:extLst>
          </p:cNvPr>
          <p:cNvSpPr>
            <a:spLocks noGrp="1"/>
          </p:cNvSpPr>
          <p:nvPr>
            <p:ph type="body" sz="quarter" idx="10"/>
          </p:nvPr>
        </p:nvSpPr>
        <p:spPr>
          <a:xfrm>
            <a:off x="330271" y="5789336"/>
            <a:ext cx="5579198" cy="740845"/>
          </a:xfrm>
        </p:spPr>
        <p:txBody>
          <a:bodyPr anchor="b"/>
          <a:lstStyle>
            <a:lvl1pPr>
              <a:defRPr sz="20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159517005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GB"/>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userDrawn="1"/>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67F605DF-643C-8B14-6DAD-2EA5E33ACE68}"/>
              </a:ext>
            </a:extLst>
          </p:cNvPr>
          <p:cNvSpPr>
            <a:spLocks noGrp="1"/>
          </p:cNvSpPr>
          <p:nvPr>
            <p:ph type="body" sz="quarter" idx="10"/>
          </p:nvPr>
        </p:nvSpPr>
        <p:spPr>
          <a:xfrm>
            <a:off x="330271" y="5789336"/>
            <a:ext cx="5579198" cy="740845"/>
          </a:xfrm>
        </p:spPr>
        <p:txBody>
          <a:bodyPr anchor="b"/>
          <a:lstStyle>
            <a:lvl1pPr>
              <a:defRPr sz="2000">
                <a:solidFill>
                  <a:schemeClr val="bg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300092682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r>
              <a:rPr lang="en-US"/>
              <a:t>February 2025</a:t>
            </a:r>
            <a:endParaRPr lang="en-GB" dirty="0"/>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dirty="0"/>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Legal &amp; Regulatory Affairs</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4370150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208481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Legal &amp; Regulatory Affairs</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5890986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r>
              <a:rPr lang="en-US"/>
              <a:t>February 2025</a:t>
            </a:r>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Legal &amp; Regulatory Affairs</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96446497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moke">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r>
              <a:rPr lang="en-US"/>
              <a:t>February 2025</a:t>
            </a:r>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Legal &amp; Regulatory Affairs</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375716822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Khaki">
    <p:bg>
      <p:bgPr>
        <a:solidFill>
          <a:srgbClr val="FBF7D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r>
              <a:rPr lang="en-US"/>
              <a:t>February 2025</a:t>
            </a:r>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Legal &amp; Regulatory Affairs</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41881129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6122023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348320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238870"/>
            <a:ext cx="5163243" cy="3190130"/>
          </a:xfrm>
        </p:spPr>
        <p:txBody>
          <a:bodyPr/>
          <a:lstStyle>
            <a:lvl1pPr>
              <a:defRPr sz="6400">
                <a:solidFill>
                  <a:schemeClr val="bg1"/>
                </a:solidFill>
              </a:defRPr>
            </a:lvl1p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r>
              <a:rPr lang="en-US"/>
              <a:t>February 2025</a:t>
            </a:r>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819"/>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Box 7">
            <a:extLst>
              <a:ext uri="{FF2B5EF4-FFF2-40B4-BE49-F238E27FC236}">
                <a16:creationId xmlns:a16="http://schemas.microsoft.com/office/drawing/2014/main" id="{F9C35426-417C-E41E-5A03-5974D3C79A08}"/>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Tree>
    <p:extLst>
      <p:ext uri="{BB962C8B-B14F-4D97-AF65-F5344CB8AC3E}">
        <p14:creationId xmlns:p14="http://schemas.microsoft.com/office/powerpoint/2010/main" val="7516182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25800" y="252000"/>
            <a:ext cx="11540763" cy="378044"/>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26232" y="1394619"/>
            <a:ext cx="11541025" cy="486648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10641349" y="6393702"/>
            <a:ext cx="1233647" cy="137270"/>
          </a:xfrm>
          <a:prstGeom prst="rect">
            <a:avLst/>
          </a:prstGeom>
        </p:spPr>
        <p:txBody>
          <a:bodyPr vert="horz" lIns="0" tIns="0" rIns="0" bIns="0" rtlCol="0" anchor="b">
            <a:noAutofit/>
          </a:bodyPr>
          <a:lstStyle>
            <a:lvl1pPr algn="r">
              <a:defRPr sz="850">
                <a:solidFill>
                  <a:schemeClr val="accent1"/>
                </a:solidFill>
              </a:defRPr>
            </a:lvl1pPr>
          </a:lstStyle>
          <a:p>
            <a:r>
              <a:rPr lang="en-US"/>
              <a:t>February 2025</a:t>
            </a:r>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393702"/>
            <a:ext cx="3423452" cy="137272"/>
          </a:xfrm>
          <a:prstGeom prst="rect">
            <a:avLst/>
          </a:prstGeom>
        </p:spPr>
        <p:txBody>
          <a:bodyPr vert="horz" lIns="0" tIns="0" rIns="0" bIns="0" rtlCol="0" anchor="b">
            <a:noAutofit/>
          </a:bodyPr>
          <a:lstStyle>
            <a:lvl1pPr algn="l">
              <a:defRPr sz="850">
                <a:solidFill>
                  <a:schemeClr val="accent1"/>
                </a:solidFill>
              </a:defRPr>
            </a:lvl1p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393702"/>
            <a:ext cx="318491" cy="137272"/>
          </a:xfrm>
          <a:prstGeom prst="rect">
            <a:avLst/>
          </a:prstGeom>
        </p:spPr>
        <p:txBody>
          <a:bodyPr vert="horz" lIns="0" tIns="0" rIns="0" bIns="0" rtlCol="0" anchor="b">
            <a:noAutofit/>
          </a:bodyPr>
          <a:lstStyle>
            <a:lvl1pPr algn="ctr">
              <a:defRPr sz="850" b="1">
                <a:solidFill>
                  <a:schemeClr val="accent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D296CDD9-97E9-735B-8549-0F3AE3CCAC58}"/>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accent1"/>
                </a:solidFill>
                <a:latin typeface="+mj-lt"/>
              </a:rPr>
              <a:t>Imperial College London</a:t>
            </a:r>
          </a:p>
        </p:txBody>
      </p:sp>
    </p:spTree>
    <p:extLst>
      <p:ext uri="{BB962C8B-B14F-4D97-AF65-F5344CB8AC3E}">
        <p14:creationId xmlns:p14="http://schemas.microsoft.com/office/powerpoint/2010/main" val="1145082161"/>
      </p:ext>
    </p:extLst>
  </p:cSld>
  <p:clrMap bg1="lt1" tx1="dk1" bg2="lt2" tx2="dk2" accent1="accent1" accent2="accent2" accent3="accent3" accent4="accent4" accent5="accent5" accent6="accent6" hlink="hlink" folHlink="folHlink"/>
  <p:sldLayoutIdLst>
    <p:sldLayoutId id="2147483656" r:id="rId1"/>
    <p:sldLayoutId id="2147483679" r:id="rId2"/>
    <p:sldLayoutId id="2147483680" r:id="rId3"/>
    <p:sldLayoutId id="2147483649" r:id="rId4"/>
    <p:sldLayoutId id="2147483657" r:id="rId5"/>
    <p:sldLayoutId id="2147483658" r:id="rId6"/>
    <p:sldLayoutId id="2147483681" r:id="rId7"/>
    <p:sldLayoutId id="2147483682" r:id="rId8"/>
    <p:sldLayoutId id="2147483675" r:id="rId9"/>
    <p:sldLayoutId id="2147483650" r:id="rId10"/>
    <p:sldLayoutId id="2147483683" r:id="rId11"/>
    <p:sldLayoutId id="2147483684" r:id="rId12"/>
    <p:sldLayoutId id="2147483652" r:id="rId13"/>
    <p:sldLayoutId id="2147483685" r:id="rId14"/>
    <p:sldLayoutId id="2147483686" r:id="rId15"/>
    <p:sldLayoutId id="2147483659" r:id="rId16"/>
    <p:sldLayoutId id="2147483687" r:id="rId17"/>
    <p:sldLayoutId id="2147483688" r:id="rId18"/>
    <p:sldLayoutId id="2147483660" r:id="rId19"/>
    <p:sldLayoutId id="2147483689" r:id="rId20"/>
    <p:sldLayoutId id="2147483690" r:id="rId21"/>
    <p:sldLayoutId id="2147483677" r:id="rId22"/>
    <p:sldLayoutId id="2147483691" r:id="rId23"/>
    <p:sldLayoutId id="2147483692" r:id="rId24"/>
    <p:sldLayoutId id="2147483676" r:id="rId25"/>
    <p:sldLayoutId id="2147483667" r:id="rId26"/>
    <p:sldLayoutId id="2147483693" r:id="rId27"/>
    <p:sldLayoutId id="2147483694" r:id="rId28"/>
    <p:sldLayoutId id="2147483666" r:id="rId29"/>
    <p:sldLayoutId id="2147483661" r:id="rId30"/>
    <p:sldLayoutId id="2147483695" r:id="rId31"/>
    <p:sldLayoutId id="2147483696" r:id="rId32"/>
    <p:sldLayoutId id="2147483669" r:id="rId33"/>
    <p:sldLayoutId id="2147483697" r:id="rId34"/>
    <p:sldLayoutId id="2147483698" r:id="rId35"/>
    <p:sldLayoutId id="2147483678" r:id="rId36"/>
    <p:sldLayoutId id="2147483699" r:id="rId37"/>
    <p:sldLayoutId id="2147483700" r:id="rId38"/>
    <p:sldLayoutId id="2147483662" r:id="rId39"/>
    <p:sldLayoutId id="2147483701" r:id="rId40"/>
    <p:sldLayoutId id="2147483702" r:id="rId41"/>
    <p:sldLayoutId id="2147483663" r:id="rId42"/>
    <p:sldLayoutId id="2147483703" r:id="rId43"/>
    <p:sldLayoutId id="2147483704" r:id="rId44"/>
    <p:sldLayoutId id="2147483664" r:id="rId45"/>
    <p:sldLayoutId id="2147483705" r:id="rId46"/>
    <p:sldLayoutId id="2147483706" r:id="rId47"/>
    <p:sldLayoutId id="2147483665" r:id="rId48"/>
    <p:sldLayoutId id="2147483671" r:id="rId49"/>
    <p:sldLayoutId id="2147483707" r:id="rId50"/>
    <p:sldLayoutId id="2147483708" r:id="rId51"/>
    <p:sldLayoutId id="2147483670" r:id="rId52"/>
    <p:sldLayoutId id="2147483672" r:id="rId53"/>
    <p:sldLayoutId id="2147483674" r:id="rId54"/>
    <p:sldLayoutId id="2147483709" r:id="rId55"/>
    <p:sldLayoutId id="2147483710" r:id="rId56"/>
    <p:sldLayoutId id="2147483673" r:id="rId57"/>
    <p:sldLayoutId id="2147483654" r:id="rId58"/>
    <p:sldLayoutId id="2147483711" r:id="rId59"/>
    <p:sldLayoutId id="2147483712" r:id="rId60"/>
    <p:sldLayoutId id="2147483655" r:id="rId61"/>
    <p:sldLayoutId id="2147483713" r:id="rId62"/>
    <p:sldLayoutId id="2147483714" r:id="rId63"/>
  </p:sldLayoutIdLst>
  <p:transition>
    <p:fade/>
  </p:transition>
  <p:hf hdr="0"/>
  <p:txStyles>
    <p:titleStyle>
      <a:lvl1pPr algn="l" defTabSz="685765" rtl="0" eaLnBrk="1" latinLnBrk="0" hangingPunct="1">
        <a:lnSpc>
          <a:spcPct val="90000"/>
        </a:lnSpc>
        <a:spcBef>
          <a:spcPct val="0"/>
        </a:spcBef>
        <a:buNone/>
        <a:defRPr sz="2600" b="0" kern="1200">
          <a:solidFill>
            <a:schemeClr val="accent1"/>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06" userDrawn="1">
          <p15:clr>
            <a:srgbClr val="F26B43"/>
          </p15:clr>
        </p15:guide>
        <p15:guide id="4" pos="7475" userDrawn="1">
          <p15:clr>
            <a:srgbClr val="F26B43"/>
          </p15:clr>
        </p15:guide>
        <p15:guide id="5" orient="horz" pos="207" userDrawn="1">
          <p15:clr>
            <a:srgbClr val="F26B43"/>
          </p15:clr>
        </p15:guide>
        <p15:guide id="6" orient="horz" pos="4114" userDrawn="1">
          <p15:clr>
            <a:srgbClr val="F26B43"/>
          </p15:clr>
        </p15:guide>
        <p15:guide id="7" orient="horz" pos="3944" userDrawn="1">
          <p15:clr>
            <a:srgbClr val="F26B43"/>
          </p15:clr>
        </p15:guide>
        <p15:guide id="8" orient="horz" pos="879" userDrawn="1">
          <p15:clr>
            <a:srgbClr val="F26B43"/>
          </p15:clr>
        </p15:guide>
        <p15:guide id="9" pos="3723" userDrawn="1">
          <p15:clr>
            <a:srgbClr val="F26B43"/>
          </p15:clr>
        </p15:guide>
        <p15:guide id="10" pos="395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hyperlink" Target="mailto:legal@imperial.ac.uk" TargetMode="Externa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F0339-7E69-996E-82AC-98256BBC35A8}"/>
              </a:ext>
            </a:extLst>
          </p:cNvPr>
          <p:cNvSpPr>
            <a:spLocks noGrp="1"/>
          </p:cNvSpPr>
          <p:nvPr>
            <p:ph type="ctrTitle"/>
          </p:nvPr>
        </p:nvSpPr>
        <p:spPr>
          <a:xfrm>
            <a:off x="330270" y="2417400"/>
            <a:ext cx="11718295" cy="1847942"/>
          </a:xfrm>
        </p:spPr>
        <p:txBody>
          <a:bodyPr/>
          <a:lstStyle/>
          <a:p>
            <a:r>
              <a:rPr lang="en-GB" sz="6000" dirty="0"/>
              <a:t>Consumer Law</a:t>
            </a:r>
          </a:p>
        </p:txBody>
      </p:sp>
      <p:sp>
        <p:nvSpPr>
          <p:cNvPr id="3" name="Subtitle 2">
            <a:extLst>
              <a:ext uri="{FF2B5EF4-FFF2-40B4-BE49-F238E27FC236}">
                <a16:creationId xmlns:a16="http://schemas.microsoft.com/office/drawing/2014/main" id="{A9091AE4-FC93-787E-1E25-2D5027BF664D}"/>
              </a:ext>
            </a:extLst>
          </p:cNvPr>
          <p:cNvSpPr>
            <a:spLocks noGrp="1"/>
          </p:cNvSpPr>
          <p:nvPr>
            <p:ph type="subTitle" idx="1"/>
          </p:nvPr>
        </p:nvSpPr>
        <p:spPr/>
        <p:txBody>
          <a:bodyPr/>
          <a:lstStyle/>
          <a:p>
            <a:r>
              <a:rPr lang="en-GB" dirty="0"/>
              <a:t>Students as consumers</a:t>
            </a:r>
          </a:p>
        </p:txBody>
      </p:sp>
      <p:sp>
        <p:nvSpPr>
          <p:cNvPr id="4" name="Text Placeholder 3">
            <a:extLst>
              <a:ext uri="{FF2B5EF4-FFF2-40B4-BE49-F238E27FC236}">
                <a16:creationId xmlns:a16="http://schemas.microsoft.com/office/drawing/2014/main" id="{0954923F-0B9D-FD6A-21EF-CB4272EC801B}"/>
              </a:ext>
            </a:extLst>
          </p:cNvPr>
          <p:cNvSpPr>
            <a:spLocks noGrp="1"/>
          </p:cNvSpPr>
          <p:nvPr>
            <p:ph type="body" sz="quarter" idx="10"/>
          </p:nvPr>
        </p:nvSpPr>
        <p:spPr/>
        <p:txBody>
          <a:bodyPr/>
          <a:lstStyle/>
          <a:p>
            <a:r>
              <a:rPr lang="en-GB" dirty="0"/>
              <a:t>Legal &amp; Regulatory Affairs</a:t>
            </a:r>
          </a:p>
          <a:p>
            <a:r>
              <a:rPr lang="en-GB" dirty="0"/>
              <a:t>February 2025</a:t>
            </a:r>
          </a:p>
        </p:txBody>
      </p:sp>
    </p:spTree>
    <p:extLst>
      <p:ext uri="{BB962C8B-B14F-4D97-AF65-F5344CB8AC3E}">
        <p14:creationId xmlns:p14="http://schemas.microsoft.com/office/powerpoint/2010/main" val="415943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B1F3-8F2D-EF23-5EE6-6E38457E6738}"/>
              </a:ext>
            </a:extLst>
          </p:cNvPr>
          <p:cNvSpPr>
            <a:spLocks noGrp="1"/>
          </p:cNvSpPr>
          <p:nvPr>
            <p:ph type="title"/>
          </p:nvPr>
        </p:nvSpPr>
        <p:spPr>
          <a:xfrm>
            <a:off x="326232" y="252000"/>
            <a:ext cx="11541025" cy="378044"/>
          </a:xfrm>
        </p:spPr>
        <p:txBody>
          <a:bodyPr anchor="t">
            <a:normAutofit/>
          </a:bodyPr>
          <a:lstStyle/>
          <a:p>
            <a:r>
              <a:rPr lang="en-GB"/>
              <a:t>Information provision to prospective students</a:t>
            </a:r>
            <a:endParaRPr lang="en-GB" dirty="0"/>
          </a:p>
        </p:txBody>
      </p:sp>
      <p:sp>
        <p:nvSpPr>
          <p:cNvPr id="3" name="Content Placeholder 2">
            <a:extLst>
              <a:ext uri="{FF2B5EF4-FFF2-40B4-BE49-F238E27FC236}">
                <a16:creationId xmlns:a16="http://schemas.microsoft.com/office/drawing/2014/main" id="{BABA63E9-E37B-565D-C26B-A1C8384553B4}"/>
              </a:ext>
            </a:extLst>
          </p:cNvPr>
          <p:cNvSpPr>
            <a:spLocks noGrp="1"/>
          </p:cNvSpPr>
          <p:nvPr>
            <p:ph sz="half" idx="1"/>
          </p:nvPr>
        </p:nvSpPr>
        <p:spPr>
          <a:xfrm>
            <a:off x="326232" y="1394619"/>
            <a:ext cx="5583238" cy="4866481"/>
          </a:xfrm>
        </p:spPr>
        <p:txBody>
          <a:bodyPr>
            <a:normAutofit/>
          </a:bodyPr>
          <a:lstStyle/>
          <a:p>
            <a:pPr marL="342900" indent="-342900">
              <a:lnSpc>
                <a:spcPct val="95000"/>
              </a:lnSpc>
              <a:spcAft>
                <a:spcPts val="600"/>
              </a:spcAft>
              <a:buFont typeface="Arial" panose="020B0604020202020204" pitchFamily="34" charset="0"/>
              <a:buChar char="•"/>
            </a:pPr>
            <a:r>
              <a:rPr lang="en-GB" sz="1700" dirty="0"/>
              <a:t>Open days</a:t>
            </a:r>
          </a:p>
          <a:p>
            <a:pPr marL="342900" indent="-342900">
              <a:lnSpc>
                <a:spcPct val="95000"/>
              </a:lnSpc>
              <a:spcAft>
                <a:spcPts val="600"/>
              </a:spcAft>
              <a:buFont typeface="Arial" panose="020B0604020202020204" pitchFamily="34" charset="0"/>
              <a:buChar char="•"/>
            </a:pPr>
            <a:r>
              <a:rPr lang="en-GB" sz="1700" dirty="0"/>
              <a:t>Verbal representations</a:t>
            </a:r>
          </a:p>
          <a:p>
            <a:pPr marL="342900" indent="-342900">
              <a:lnSpc>
                <a:spcPct val="95000"/>
              </a:lnSpc>
              <a:spcAft>
                <a:spcPts val="600"/>
              </a:spcAft>
              <a:buFont typeface="Arial" panose="020B0604020202020204" pitchFamily="34" charset="0"/>
              <a:buChar char="•"/>
            </a:pPr>
            <a:r>
              <a:rPr lang="en-GB" sz="1700" dirty="0"/>
              <a:t>Prospectuses and programme information</a:t>
            </a:r>
          </a:p>
          <a:p>
            <a:pPr marL="342900" indent="-342900">
              <a:lnSpc>
                <a:spcPct val="95000"/>
              </a:lnSpc>
              <a:spcAft>
                <a:spcPts val="600"/>
              </a:spcAft>
              <a:buFont typeface="Arial" panose="020B0604020202020204" pitchFamily="34" charset="0"/>
              <a:buChar char="•"/>
            </a:pPr>
            <a:r>
              <a:rPr lang="en-GB" sz="1700" dirty="0"/>
              <a:t>Information on Imperial’s website </a:t>
            </a:r>
          </a:p>
          <a:p>
            <a:pPr marL="342900" indent="-342900">
              <a:lnSpc>
                <a:spcPct val="95000"/>
              </a:lnSpc>
              <a:spcAft>
                <a:spcPts val="600"/>
              </a:spcAft>
              <a:buFont typeface="Arial" panose="020B0604020202020204" pitchFamily="34" charset="0"/>
              <a:buChar char="•"/>
            </a:pPr>
            <a:r>
              <a:rPr lang="en-GB" sz="1700" dirty="0"/>
              <a:t>Written and oral communication between Imperial and the prospective student</a:t>
            </a:r>
          </a:p>
          <a:p>
            <a:pPr>
              <a:lnSpc>
                <a:spcPct val="95000"/>
              </a:lnSpc>
              <a:spcAft>
                <a:spcPts val="600"/>
              </a:spcAft>
            </a:pPr>
            <a:endParaRPr lang="en-GB" sz="1700" dirty="0"/>
          </a:p>
          <a:p>
            <a:pPr marL="342900" indent="-342900">
              <a:lnSpc>
                <a:spcPct val="95000"/>
              </a:lnSpc>
              <a:spcAft>
                <a:spcPts val="600"/>
              </a:spcAft>
              <a:buFont typeface="Arial" panose="020B0604020202020204" pitchFamily="34" charset="0"/>
              <a:buChar char="•"/>
            </a:pPr>
            <a:r>
              <a:rPr lang="en-GB" sz="1700" dirty="0"/>
              <a:t>Failure to provide accurate, up to date, material information, or ‘hiding’ it, or failing to provide it in a clear, intelligible and unambiguous way may be a “</a:t>
            </a:r>
            <a:r>
              <a:rPr lang="en-GB" sz="1700" b="1" dirty="0"/>
              <a:t>misleading action</a:t>
            </a:r>
            <a:r>
              <a:rPr lang="en-GB" sz="1700" dirty="0"/>
              <a:t>” or “</a:t>
            </a:r>
            <a:r>
              <a:rPr lang="en-GB" sz="1700" b="1" dirty="0"/>
              <a:t>misleading omission</a:t>
            </a:r>
            <a:r>
              <a:rPr lang="en-GB" sz="1700" dirty="0"/>
              <a:t>” under the CPRs</a:t>
            </a:r>
          </a:p>
          <a:p>
            <a:pPr marL="342900" indent="-342900">
              <a:lnSpc>
                <a:spcPct val="95000"/>
              </a:lnSpc>
              <a:spcAft>
                <a:spcPts val="600"/>
              </a:spcAft>
              <a:buFont typeface="Arial" panose="020B0604020202020204" pitchFamily="34" charset="0"/>
              <a:buChar char="•"/>
            </a:pPr>
            <a:endParaRPr lang="en-GB" sz="1700" dirty="0"/>
          </a:p>
          <a:p>
            <a:pPr marL="342900" indent="-342900">
              <a:lnSpc>
                <a:spcPct val="95000"/>
              </a:lnSpc>
              <a:spcAft>
                <a:spcPts val="600"/>
              </a:spcAft>
              <a:buFont typeface="Arial" panose="020B0604020202020204" pitchFamily="34" charset="0"/>
              <a:buChar char="•"/>
            </a:pPr>
            <a:endParaRPr lang="en-GB" sz="1700" dirty="0"/>
          </a:p>
        </p:txBody>
      </p:sp>
      <p:pic>
        <p:nvPicPr>
          <p:cNvPr id="9" name="Picture 8">
            <a:extLst>
              <a:ext uri="{FF2B5EF4-FFF2-40B4-BE49-F238E27FC236}">
                <a16:creationId xmlns:a16="http://schemas.microsoft.com/office/drawing/2014/main" id="{EFD1FEEC-D42F-5676-6018-6B99F9BDCBD1}"/>
              </a:ext>
            </a:extLst>
          </p:cNvPr>
          <p:cNvPicPr>
            <a:picLocks noChangeAspect="1"/>
          </p:cNvPicPr>
          <p:nvPr/>
        </p:nvPicPr>
        <p:blipFill>
          <a:blip r:embed="rId2"/>
          <a:stretch>
            <a:fillRect/>
          </a:stretch>
        </p:blipFill>
        <p:spPr>
          <a:xfrm>
            <a:off x="6282532" y="1394619"/>
            <a:ext cx="5583238" cy="3168487"/>
          </a:xfrm>
          <a:prstGeom prst="rect">
            <a:avLst/>
          </a:prstGeom>
          <a:noFill/>
        </p:spPr>
      </p:pic>
      <p:sp>
        <p:nvSpPr>
          <p:cNvPr id="4" name="Date Placeholder 3">
            <a:extLst>
              <a:ext uri="{FF2B5EF4-FFF2-40B4-BE49-F238E27FC236}">
                <a16:creationId xmlns:a16="http://schemas.microsoft.com/office/drawing/2014/main" id="{FCBB0F30-FFB4-8A1E-D6EB-4A998EF445CE}"/>
              </a:ext>
            </a:extLst>
          </p:cNvPr>
          <p:cNvSpPr>
            <a:spLocks noGrp="1"/>
          </p:cNvSpPr>
          <p:nvPr>
            <p:ph type="dt" sz="half" idx="10"/>
          </p:nvPr>
        </p:nvSpPr>
        <p:spPr>
          <a:xfrm>
            <a:off x="10641349" y="6393702"/>
            <a:ext cx="1233647" cy="137270"/>
          </a:xfrm>
        </p:spPr>
        <p:txBody>
          <a:bodyPr anchor="b">
            <a:normAutofit/>
          </a:bodyPr>
          <a:lstStyle/>
          <a:p>
            <a:pPr>
              <a:spcAft>
                <a:spcPts val="600"/>
              </a:spcAft>
            </a:pPr>
            <a:r>
              <a:rPr lang="en-US"/>
              <a:t>February 2025</a:t>
            </a:r>
            <a:endParaRPr lang="en-GB"/>
          </a:p>
        </p:txBody>
      </p:sp>
      <p:sp>
        <p:nvSpPr>
          <p:cNvPr id="5" name="Footer Placeholder 4">
            <a:extLst>
              <a:ext uri="{FF2B5EF4-FFF2-40B4-BE49-F238E27FC236}">
                <a16:creationId xmlns:a16="http://schemas.microsoft.com/office/drawing/2014/main" id="{B9747ECF-104F-97A7-3E96-028AEFB55345}"/>
              </a:ext>
            </a:extLst>
          </p:cNvPr>
          <p:cNvSpPr>
            <a:spLocks noGrp="1"/>
          </p:cNvSpPr>
          <p:nvPr>
            <p:ph type="ftr" sz="quarter" idx="11"/>
          </p:nvPr>
        </p:nvSpPr>
        <p:spPr>
          <a:xfrm>
            <a:off x="1965261" y="6393702"/>
            <a:ext cx="3423452" cy="137272"/>
          </a:xfrm>
        </p:spPr>
        <p:txBody>
          <a:bodyPr anchor="b">
            <a:normAutofit/>
          </a:bodyPr>
          <a:lstStyle/>
          <a:p>
            <a:pPr>
              <a:spcAft>
                <a:spcPts val="600"/>
              </a:spcAft>
            </a:pPr>
            <a:r>
              <a:rPr lang="en-GB"/>
              <a:t>Legal &amp; Regulatory Affairs</a:t>
            </a:r>
          </a:p>
        </p:txBody>
      </p:sp>
      <p:sp>
        <p:nvSpPr>
          <p:cNvPr id="6" name="Slide Number Placeholder 5">
            <a:extLst>
              <a:ext uri="{FF2B5EF4-FFF2-40B4-BE49-F238E27FC236}">
                <a16:creationId xmlns:a16="http://schemas.microsoft.com/office/drawing/2014/main" id="{0DCAA3BB-A238-1593-8CBF-725117E91FAB}"/>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10</a:t>
            </a:fld>
            <a:endParaRPr lang="en-GB"/>
          </a:p>
        </p:txBody>
      </p:sp>
      <p:sp>
        <p:nvSpPr>
          <p:cNvPr id="7" name="Subtitle 6">
            <a:extLst>
              <a:ext uri="{FF2B5EF4-FFF2-40B4-BE49-F238E27FC236}">
                <a16:creationId xmlns:a16="http://schemas.microsoft.com/office/drawing/2014/main" id="{9E720F56-2356-6DD2-2ACD-725057F74A2E}"/>
              </a:ext>
            </a:extLst>
          </p:cNvPr>
          <p:cNvSpPr>
            <a:spLocks noGrp="1"/>
          </p:cNvSpPr>
          <p:nvPr>
            <p:ph type="subTitle" idx="13"/>
          </p:nvPr>
        </p:nvSpPr>
        <p:spPr>
          <a:xfrm>
            <a:off x="325800" y="620196"/>
            <a:ext cx="11540763" cy="371567"/>
          </a:xfrm>
        </p:spPr>
        <p:txBody>
          <a:bodyPr>
            <a:normAutofit/>
          </a:bodyPr>
          <a:lstStyle/>
          <a:p>
            <a:pPr>
              <a:spcAft>
                <a:spcPts val="600"/>
              </a:spcAft>
            </a:pPr>
            <a:r>
              <a:rPr lang="en-GB"/>
              <a:t>Sources of information that can be relied upon</a:t>
            </a:r>
          </a:p>
        </p:txBody>
      </p:sp>
    </p:spTree>
    <p:extLst>
      <p:ext uri="{BB962C8B-B14F-4D97-AF65-F5344CB8AC3E}">
        <p14:creationId xmlns:p14="http://schemas.microsoft.com/office/powerpoint/2010/main" val="2624741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5FB9-E086-FC32-3E89-9D937BF278A4}"/>
              </a:ext>
            </a:extLst>
          </p:cNvPr>
          <p:cNvSpPr>
            <a:spLocks noGrp="1"/>
          </p:cNvSpPr>
          <p:nvPr>
            <p:ph type="title"/>
          </p:nvPr>
        </p:nvSpPr>
        <p:spPr/>
        <p:txBody>
          <a:bodyPr/>
          <a:lstStyle/>
          <a:p>
            <a:r>
              <a:rPr lang="en-GB" dirty="0"/>
              <a:t>Information provision to prospective students</a:t>
            </a:r>
          </a:p>
        </p:txBody>
      </p:sp>
      <p:sp>
        <p:nvSpPr>
          <p:cNvPr id="3" name="Content Placeholder 2">
            <a:extLst>
              <a:ext uri="{FF2B5EF4-FFF2-40B4-BE49-F238E27FC236}">
                <a16:creationId xmlns:a16="http://schemas.microsoft.com/office/drawing/2014/main" id="{54D12161-D242-DA60-B44E-7FDD1894FA67}"/>
              </a:ext>
            </a:extLst>
          </p:cNvPr>
          <p:cNvSpPr>
            <a:spLocks noGrp="1"/>
          </p:cNvSpPr>
          <p:nvPr>
            <p:ph idx="1"/>
          </p:nvPr>
        </p:nvSpPr>
        <p:spPr/>
        <p:txBody>
          <a:bodyPr/>
          <a:lstStyle/>
          <a:p>
            <a:pPr marL="342900" lvl="1" indent="-342900">
              <a:buFont typeface="Arial" panose="020B0604020202020204" pitchFamily="34" charset="0"/>
              <a:buChar char="•"/>
            </a:pPr>
            <a:r>
              <a:rPr lang="en-GB" dirty="0"/>
              <a:t>Once an offer is accepted there is a </a:t>
            </a:r>
            <a:r>
              <a:rPr lang="en-GB" b="1" u="sng" dirty="0"/>
              <a:t>legally binding </a:t>
            </a:r>
            <a:r>
              <a:rPr lang="en-GB" dirty="0"/>
              <a:t>contract in place. The contract comprises: </a:t>
            </a:r>
          </a:p>
          <a:p>
            <a:pPr marL="666884" lvl="3" indent="-342900"/>
            <a:r>
              <a:rPr lang="en-GB" dirty="0"/>
              <a:t>The terms of the offer letter</a:t>
            </a:r>
          </a:p>
          <a:p>
            <a:pPr marL="666884" lvl="3" indent="-342900"/>
            <a:r>
              <a:rPr lang="en-GB" dirty="0"/>
              <a:t>The prospectus and programme information</a:t>
            </a:r>
          </a:p>
          <a:p>
            <a:pPr marL="666884" lvl="3" indent="-342900"/>
            <a:r>
              <a:rPr lang="en-GB" dirty="0"/>
              <a:t>Imperial’s student terms and conditions</a:t>
            </a:r>
          </a:p>
          <a:p>
            <a:pPr marL="666884" lvl="3" indent="-342900"/>
            <a:r>
              <a:rPr lang="en-GB" dirty="0"/>
              <a:t>Imperial’s Charter, Statutes, Ordinances, Regulations and the body of rules, policies, and procedures made under them (as updated from time to time)</a:t>
            </a:r>
          </a:p>
          <a:p>
            <a:pPr marL="666884" lvl="3" indent="-342900"/>
            <a:r>
              <a:rPr lang="en-GB" dirty="0"/>
              <a:t>All the provided pre-contractual information</a:t>
            </a:r>
          </a:p>
          <a:p>
            <a:pPr lvl="3" indent="0">
              <a:buNone/>
            </a:pPr>
            <a:endParaRPr lang="en-GB" sz="2000" dirty="0"/>
          </a:p>
          <a:p>
            <a:pPr marL="342900" indent="-342900">
              <a:buFont typeface="Arial" panose="020B0604020202020204" pitchFamily="34" charset="0"/>
              <a:buChar char="•"/>
            </a:pPr>
            <a:r>
              <a:rPr lang="en-GB" dirty="0"/>
              <a:t>Any material information changes pre-enrolment must be notified, and the express agreement of the student obtained either by:</a:t>
            </a:r>
          </a:p>
          <a:p>
            <a:pPr marL="666884" lvl="3" indent="-342900"/>
            <a:r>
              <a:rPr lang="en-GB" b="1" dirty="0"/>
              <a:t>Pre-offer: </a:t>
            </a:r>
            <a:r>
              <a:rPr lang="en-GB" dirty="0"/>
              <a:t>highlighting clearly proposed changes in an offer letter, so it is clear on what basis on offer is accepted; or</a:t>
            </a:r>
          </a:p>
          <a:p>
            <a:pPr marL="666884" lvl="3" indent="-342900"/>
            <a:r>
              <a:rPr lang="en-GB" b="1" dirty="0"/>
              <a:t>Post-offer: </a:t>
            </a:r>
            <a:r>
              <a:rPr lang="en-GB" dirty="0"/>
              <a:t>email or other direct communication to all firms/insurances/undecided</a:t>
            </a:r>
          </a:p>
          <a:p>
            <a:pPr marL="342900" indent="-342900">
              <a:buFont typeface="Arial" panose="020B0604020202020204" pitchFamily="34" charset="0"/>
              <a:buChar char="•"/>
            </a:pPr>
            <a:r>
              <a:rPr lang="en-GB" dirty="0"/>
              <a:t>Imperial should require offer holders to confirm their agreement to the changes and track and record responses</a:t>
            </a:r>
          </a:p>
          <a:p>
            <a:endParaRPr lang="en-GB" sz="2000" dirty="0"/>
          </a:p>
          <a:p>
            <a:endParaRPr lang="en-GB" dirty="0"/>
          </a:p>
        </p:txBody>
      </p:sp>
      <p:sp>
        <p:nvSpPr>
          <p:cNvPr id="4" name="Date Placeholder 3">
            <a:extLst>
              <a:ext uri="{FF2B5EF4-FFF2-40B4-BE49-F238E27FC236}">
                <a16:creationId xmlns:a16="http://schemas.microsoft.com/office/drawing/2014/main" id="{37A557E8-40CF-1382-1876-7DD8FF54F899}"/>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2C4ABCAB-A7BB-BE11-8842-89733F41DA90}"/>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55909EEC-28E6-5610-5A75-FE07EC8ED0ED}"/>
              </a:ext>
            </a:extLst>
          </p:cNvPr>
          <p:cNvSpPr>
            <a:spLocks noGrp="1"/>
          </p:cNvSpPr>
          <p:nvPr>
            <p:ph type="sldNum" sz="quarter" idx="12"/>
          </p:nvPr>
        </p:nvSpPr>
        <p:spPr/>
        <p:txBody>
          <a:bodyPr/>
          <a:lstStyle/>
          <a:p>
            <a:fld id="{CBA53E11-492D-48B3-9F9B-09541CA2A39A}" type="slidenum">
              <a:rPr lang="en-GB" smtClean="0"/>
              <a:t>11</a:t>
            </a:fld>
            <a:endParaRPr lang="en-GB"/>
          </a:p>
        </p:txBody>
      </p:sp>
      <p:sp>
        <p:nvSpPr>
          <p:cNvPr id="7" name="Subtitle 6">
            <a:extLst>
              <a:ext uri="{FF2B5EF4-FFF2-40B4-BE49-F238E27FC236}">
                <a16:creationId xmlns:a16="http://schemas.microsoft.com/office/drawing/2014/main" id="{558B6675-46AD-F403-EB8A-CA83B77AA4B2}"/>
              </a:ext>
            </a:extLst>
          </p:cNvPr>
          <p:cNvSpPr>
            <a:spLocks noGrp="1"/>
          </p:cNvSpPr>
          <p:nvPr>
            <p:ph type="subTitle" idx="13"/>
          </p:nvPr>
        </p:nvSpPr>
        <p:spPr/>
        <p:txBody>
          <a:bodyPr/>
          <a:lstStyle/>
          <a:p>
            <a:r>
              <a:rPr lang="en-GB" dirty="0"/>
              <a:t>Highlighting any material information changes with an offer</a:t>
            </a:r>
          </a:p>
        </p:txBody>
      </p:sp>
    </p:spTree>
    <p:extLst>
      <p:ext uri="{BB962C8B-B14F-4D97-AF65-F5344CB8AC3E}">
        <p14:creationId xmlns:p14="http://schemas.microsoft.com/office/powerpoint/2010/main" val="707406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57DCCA-18AB-033C-54C8-700F6AD1141C}"/>
              </a:ext>
            </a:extLst>
          </p:cNvPr>
          <p:cNvSpPr>
            <a:spLocks noGrp="1"/>
          </p:cNvSpPr>
          <p:nvPr>
            <p:ph type="dt" sz="half" idx="10"/>
          </p:nvPr>
        </p:nvSpPr>
        <p:spPr>
          <a:xfrm>
            <a:off x="10641349" y="6393702"/>
            <a:ext cx="1233647" cy="137270"/>
          </a:xfrm>
        </p:spPr>
        <p:txBody>
          <a:bodyPr anchor="b">
            <a:normAutofit/>
          </a:bodyPr>
          <a:lstStyle/>
          <a:p>
            <a:pPr>
              <a:spcAft>
                <a:spcPts val="600"/>
              </a:spcAft>
            </a:pPr>
            <a:r>
              <a:rPr lang="en-US"/>
              <a:t>February 2025</a:t>
            </a:r>
            <a:endParaRPr lang="en-GB"/>
          </a:p>
        </p:txBody>
      </p:sp>
      <p:sp>
        <p:nvSpPr>
          <p:cNvPr id="5" name="Footer Placeholder 4">
            <a:extLst>
              <a:ext uri="{FF2B5EF4-FFF2-40B4-BE49-F238E27FC236}">
                <a16:creationId xmlns:a16="http://schemas.microsoft.com/office/drawing/2014/main" id="{8D842364-944C-648B-62BA-92D9CFD0B1F3}"/>
              </a:ext>
            </a:extLst>
          </p:cNvPr>
          <p:cNvSpPr>
            <a:spLocks noGrp="1"/>
          </p:cNvSpPr>
          <p:nvPr>
            <p:ph type="ftr" sz="quarter" idx="11"/>
          </p:nvPr>
        </p:nvSpPr>
        <p:spPr>
          <a:xfrm>
            <a:off x="1965261" y="6393702"/>
            <a:ext cx="3423452" cy="137272"/>
          </a:xfrm>
        </p:spPr>
        <p:txBody>
          <a:bodyPr anchor="b">
            <a:normAutofit/>
          </a:bodyPr>
          <a:lstStyle/>
          <a:p>
            <a:pPr>
              <a:spcAft>
                <a:spcPts val="600"/>
              </a:spcAft>
            </a:pPr>
            <a:r>
              <a:rPr lang="en-GB"/>
              <a:t>Legal &amp; Regulatory Affairs</a:t>
            </a:r>
          </a:p>
        </p:txBody>
      </p:sp>
      <p:sp>
        <p:nvSpPr>
          <p:cNvPr id="6" name="Slide Number Placeholder 5">
            <a:extLst>
              <a:ext uri="{FF2B5EF4-FFF2-40B4-BE49-F238E27FC236}">
                <a16:creationId xmlns:a16="http://schemas.microsoft.com/office/drawing/2014/main" id="{F4AD0C06-D409-44BC-BA89-30698516A1ED}"/>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12</a:t>
            </a:fld>
            <a:endParaRPr lang="en-GB"/>
          </a:p>
        </p:txBody>
      </p:sp>
      <p:sp>
        <p:nvSpPr>
          <p:cNvPr id="2" name="Title 1">
            <a:extLst>
              <a:ext uri="{FF2B5EF4-FFF2-40B4-BE49-F238E27FC236}">
                <a16:creationId xmlns:a16="http://schemas.microsoft.com/office/drawing/2014/main" id="{5F59987C-6025-391B-8B2C-2CD248D0934C}"/>
              </a:ext>
            </a:extLst>
          </p:cNvPr>
          <p:cNvSpPr>
            <a:spLocks noGrp="1"/>
          </p:cNvSpPr>
          <p:nvPr>
            <p:ph type="title"/>
          </p:nvPr>
        </p:nvSpPr>
        <p:spPr>
          <a:xfrm>
            <a:off x="325800" y="252000"/>
            <a:ext cx="5583670" cy="378044"/>
          </a:xfrm>
        </p:spPr>
        <p:txBody>
          <a:bodyPr anchor="t">
            <a:normAutofit/>
          </a:bodyPr>
          <a:lstStyle/>
          <a:p>
            <a:r>
              <a:rPr lang="en-GB" dirty="0"/>
              <a:t>Terms and conditions</a:t>
            </a:r>
          </a:p>
        </p:txBody>
      </p:sp>
      <p:sp>
        <p:nvSpPr>
          <p:cNvPr id="7" name="Subtitle 6">
            <a:extLst>
              <a:ext uri="{FF2B5EF4-FFF2-40B4-BE49-F238E27FC236}">
                <a16:creationId xmlns:a16="http://schemas.microsoft.com/office/drawing/2014/main" id="{90F3B52D-A696-7CD4-58BB-D7B257F6F15F}"/>
              </a:ext>
            </a:extLst>
          </p:cNvPr>
          <p:cNvSpPr>
            <a:spLocks noGrp="1"/>
          </p:cNvSpPr>
          <p:nvPr>
            <p:ph type="subTitle" idx="13"/>
          </p:nvPr>
        </p:nvSpPr>
        <p:spPr>
          <a:xfrm>
            <a:off x="325800" y="620196"/>
            <a:ext cx="5583670" cy="371567"/>
          </a:xfrm>
        </p:spPr>
        <p:txBody>
          <a:bodyPr>
            <a:normAutofit/>
          </a:bodyPr>
          <a:lstStyle/>
          <a:p>
            <a:pPr>
              <a:spcAft>
                <a:spcPts val="600"/>
              </a:spcAft>
            </a:pPr>
            <a:r>
              <a:rPr lang="en-GB" dirty="0"/>
              <a:t>Fair, plain, and intelligible</a:t>
            </a:r>
            <a:endParaRPr lang="en-GB"/>
          </a:p>
        </p:txBody>
      </p:sp>
      <p:sp>
        <p:nvSpPr>
          <p:cNvPr id="3" name="Content Placeholder 2">
            <a:extLst>
              <a:ext uri="{FF2B5EF4-FFF2-40B4-BE49-F238E27FC236}">
                <a16:creationId xmlns:a16="http://schemas.microsoft.com/office/drawing/2014/main" id="{793CB6D6-593C-752F-3B83-0BD2255B1994}"/>
              </a:ext>
            </a:extLst>
          </p:cNvPr>
          <p:cNvSpPr>
            <a:spLocks noGrp="1"/>
          </p:cNvSpPr>
          <p:nvPr>
            <p:ph type="body" sz="quarter" idx="16"/>
          </p:nvPr>
        </p:nvSpPr>
        <p:spPr>
          <a:xfrm>
            <a:off x="325800" y="1394619"/>
            <a:ext cx="5583670" cy="4866481"/>
          </a:xfrm>
        </p:spPr>
        <p:txBody>
          <a:bodyPr>
            <a:normAutofit lnSpcReduction="10000"/>
          </a:bodyPr>
          <a:lstStyle/>
          <a:p>
            <a:pPr marL="342900" indent="-342900">
              <a:spcAft>
                <a:spcPts val="600"/>
              </a:spcAft>
              <a:buFont typeface="Arial" panose="020B0604020202020204" pitchFamily="34" charset="0"/>
              <a:buChar char="•"/>
            </a:pPr>
            <a:r>
              <a:rPr lang="en-GB" dirty="0"/>
              <a:t>Terms must be in plain English and accessible, with the opportunity to review before accepting an offer. They also should not create a significant imbalance or contrary to principles of good faith and “</a:t>
            </a:r>
            <a:r>
              <a:rPr lang="en-GB" i="1" dirty="0"/>
              <a:t>fair and open dealing</a:t>
            </a:r>
            <a:r>
              <a:rPr lang="en-GB" dirty="0"/>
              <a:t>”</a:t>
            </a:r>
          </a:p>
          <a:p>
            <a:pPr marL="342900" indent="-342900">
              <a:spcAft>
                <a:spcPts val="600"/>
              </a:spcAft>
              <a:buFont typeface="Arial" panose="020B0604020202020204" pitchFamily="34" charset="0"/>
              <a:buChar char="•"/>
            </a:pPr>
            <a:endParaRPr lang="en-GB" dirty="0"/>
          </a:p>
          <a:p>
            <a:pPr marL="342900" lvl="1" indent="-342900">
              <a:spcAft>
                <a:spcPts val="600"/>
              </a:spcAft>
              <a:buFont typeface="Arial" panose="020B0604020202020204" pitchFamily="34" charset="0"/>
              <a:buChar char="•"/>
            </a:pPr>
            <a:r>
              <a:rPr lang="en-GB" dirty="0"/>
              <a:t>Examples of “unfair” terms:</a:t>
            </a:r>
          </a:p>
          <a:p>
            <a:pPr marL="666884" lvl="3" indent="-342900">
              <a:spcAft>
                <a:spcPts val="600"/>
              </a:spcAft>
            </a:pPr>
            <a:r>
              <a:rPr lang="en-GB" dirty="0"/>
              <a:t>Granting a wide discretion to vary and modify the contract, including the: programme content, structure, location, amount of contact time, and fees</a:t>
            </a:r>
          </a:p>
          <a:p>
            <a:pPr marL="666884" lvl="3" indent="-342900">
              <a:spcAft>
                <a:spcPts val="600"/>
              </a:spcAft>
            </a:pPr>
            <a:r>
              <a:rPr lang="en-GB" dirty="0"/>
              <a:t>Utilising broad and vague disclaimers</a:t>
            </a:r>
          </a:p>
          <a:p>
            <a:pPr marL="666884" lvl="3" indent="-342900">
              <a:spcAft>
                <a:spcPts val="600"/>
              </a:spcAft>
            </a:pPr>
            <a:r>
              <a:rPr lang="en-GB" dirty="0"/>
              <a:t>Any exclusion or limitation of Imperial’s liability </a:t>
            </a:r>
          </a:p>
          <a:p>
            <a:pPr marL="666884" lvl="3" indent="-342900">
              <a:spcAft>
                <a:spcPts val="600"/>
              </a:spcAft>
            </a:pPr>
            <a:r>
              <a:rPr lang="en-GB" dirty="0"/>
              <a:t>Imposing academic sanctions for non-payment of non-tuition fee debts</a:t>
            </a:r>
          </a:p>
          <a:p>
            <a:pPr marL="666884" lvl="3" indent="-342900">
              <a:spcAft>
                <a:spcPts val="600"/>
              </a:spcAft>
            </a:pPr>
            <a:r>
              <a:rPr lang="en-GB" dirty="0"/>
              <a:t>Entire agreement clauses</a:t>
            </a:r>
          </a:p>
          <a:p>
            <a:pPr>
              <a:spcAft>
                <a:spcPts val="600"/>
              </a:spcAft>
            </a:pPr>
            <a:endParaRPr lang="en-GB" dirty="0"/>
          </a:p>
        </p:txBody>
      </p:sp>
      <p:pic>
        <p:nvPicPr>
          <p:cNvPr id="14" name="Picture 13" descr="A group of people standing in a room&#10;&#10;Description automatically generated">
            <a:extLst>
              <a:ext uri="{FF2B5EF4-FFF2-40B4-BE49-F238E27FC236}">
                <a16:creationId xmlns:a16="http://schemas.microsoft.com/office/drawing/2014/main" id="{33E8077D-1D33-55A7-AC68-876764D68759}"/>
              </a:ext>
            </a:extLst>
          </p:cNvPr>
          <p:cNvPicPr>
            <a:picLocks noChangeAspect="1"/>
          </p:cNvPicPr>
          <p:nvPr/>
        </p:nvPicPr>
        <p:blipFill>
          <a:blip r:embed="rId2"/>
          <a:stretch>
            <a:fillRect/>
          </a:stretch>
        </p:blipFill>
        <p:spPr>
          <a:xfrm>
            <a:off x="6290831" y="949715"/>
            <a:ext cx="5583670" cy="4690282"/>
          </a:xfrm>
          <a:prstGeom prst="rect">
            <a:avLst/>
          </a:prstGeom>
          <a:noFill/>
        </p:spPr>
      </p:pic>
    </p:spTree>
    <p:extLst>
      <p:ext uri="{BB962C8B-B14F-4D97-AF65-F5344CB8AC3E}">
        <p14:creationId xmlns:p14="http://schemas.microsoft.com/office/powerpoint/2010/main" val="1124707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ED848-3B4A-7A79-3011-DD1D90BA072E}"/>
              </a:ext>
            </a:extLst>
          </p:cNvPr>
          <p:cNvSpPr>
            <a:spLocks noGrp="1"/>
          </p:cNvSpPr>
          <p:nvPr>
            <p:ph type="title"/>
          </p:nvPr>
        </p:nvSpPr>
        <p:spPr>
          <a:xfrm>
            <a:off x="326232" y="252000"/>
            <a:ext cx="11541025" cy="378044"/>
          </a:xfrm>
        </p:spPr>
        <p:txBody>
          <a:bodyPr anchor="t">
            <a:normAutofit/>
          </a:bodyPr>
          <a:lstStyle/>
          <a:p>
            <a:r>
              <a:rPr lang="en-GB" dirty="0"/>
              <a:t>Programme changes</a:t>
            </a:r>
          </a:p>
        </p:txBody>
      </p:sp>
      <p:pic>
        <p:nvPicPr>
          <p:cNvPr id="9" name="Picture 8" descr="A group of people in yellow vests and white helmets&#10;&#10;Description automatically generated">
            <a:extLst>
              <a:ext uri="{FF2B5EF4-FFF2-40B4-BE49-F238E27FC236}">
                <a16:creationId xmlns:a16="http://schemas.microsoft.com/office/drawing/2014/main" id="{7D9331D3-78B0-4C9D-128C-121D92D2860E}"/>
              </a:ext>
            </a:extLst>
          </p:cNvPr>
          <p:cNvPicPr>
            <a:picLocks noChangeAspect="1"/>
          </p:cNvPicPr>
          <p:nvPr/>
        </p:nvPicPr>
        <p:blipFill>
          <a:blip r:embed="rId2">
            <a:extLst>
              <a:ext uri="{28A0092B-C50C-407E-A947-70E740481C1C}">
                <a14:useLocalDpi xmlns:a14="http://schemas.microsoft.com/office/drawing/2010/main" val="0"/>
              </a:ext>
            </a:extLst>
          </a:blip>
          <a:srcRect l="15608" r="7812" b="3"/>
          <a:stretch/>
        </p:blipFill>
        <p:spPr>
          <a:xfrm>
            <a:off x="326232" y="1394619"/>
            <a:ext cx="5583238" cy="4866481"/>
          </a:xfrm>
          <a:prstGeom prst="rect">
            <a:avLst/>
          </a:prstGeom>
          <a:noFill/>
        </p:spPr>
      </p:pic>
      <p:sp>
        <p:nvSpPr>
          <p:cNvPr id="3" name="Content Placeholder 2">
            <a:extLst>
              <a:ext uri="{FF2B5EF4-FFF2-40B4-BE49-F238E27FC236}">
                <a16:creationId xmlns:a16="http://schemas.microsoft.com/office/drawing/2014/main" id="{6E1B160C-8DF3-2E5A-AA20-6FD03CB1D446}"/>
              </a:ext>
            </a:extLst>
          </p:cNvPr>
          <p:cNvSpPr>
            <a:spLocks noGrp="1"/>
          </p:cNvSpPr>
          <p:nvPr>
            <p:ph sz="half" idx="2"/>
          </p:nvPr>
        </p:nvSpPr>
        <p:spPr>
          <a:xfrm>
            <a:off x="6283325" y="1394619"/>
            <a:ext cx="5583238" cy="4866481"/>
          </a:xfrm>
        </p:spPr>
        <p:txBody>
          <a:bodyPr>
            <a:normAutofit fontScale="92500" lnSpcReduction="10000"/>
          </a:bodyPr>
          <a:lstStyle/>
          <a:p>
            <a:pPr marL="342900" lvl="1" indent="-342900">
              <a:lnSpc>
                <a:spcPct val="95000"/>
              </a:lnSpc>
              <a:spcAft>
                <a:spcPts val="600"/>
              </a:spcAft>
              <a:buFont typeface="Arial" panose="020B0604020202020204" pitchFamily="34" charset="0"/>
              <a:buChar char="•"/>
            </a:pPr>
            <a:r>
              <a:rPr lang="en-GB" sz="1600" dirty="0"/>
              <a:t>However, programme changes are sometimes necessary for several reasons:</a:t>
            </a:r>
          </a:p>
          <a:p>
            <a:pPr marL="666884" lvl="3" indent="-342900">
              <a:lnSpc>
                <a:spcPct val="95000"/>
              </a:lnSpc>
              <a:spcAft>
                <a:spcPts val="600"/>
              </a:spcAft>
            </a:pPr>
            <a:r>
              <a:rPr lang="en-GB" sz="1600" dirty="0"/>
              <a:t>Staff changes</a:t>
            </a:r>
          </a:p>
          <a:p>
            <a:pPr marL="666884" lvl="3" indent="-342900">
              <a:lnSpc>
                <a:spcPct val="95000"/>
              </a:lnSpc>
              <a:spcAft>
                <a:spcPts val="600"/>
              </a:spcAft>
            </a:pPr>
            <a:r>
              <a:rPr lang="en-GB" sz="1600" dirty="0"/>
              <a:t>Demand alters</a:t>
            </a:r>
          </a:p>
          <a:p>
            <a:pPr marL="666884" lvl="3" indent="-342900">
              <a:lnSpc>
                <a:spcPct val="95000"/>
              </a:lnSpc>
              <a:spcAft>
                <a:spcPts val="600"/>
              </a:spcAft>
            </a:pPr>
            <a:r>
              <a:rPr lang="en-GB" sz="1600" dirty="0"/>
              <a:t>Timetabling</a:t>
            </a:r>
          </a:p>
          <a:p>
            <a:pPr marL="666884" lvl="3" indent="-342900">
              <a:lnSpc>
                <a:spcPct val="95000"/>
              </a:lnSpc>
              <a:spcAft>
                <a:spcPts val="600"/>
              </a:spcAft>
            </a:pPr>
            <a:r>
              <a:rPr lang="en-GB" sz="1600" dirty="0"/>
              <a:t>External bodies and regulators require changes</a:t>
            </a:r>
          </a:p>
          <a:p>
            <a:pPr marL="666884" lvl="3" indent="-342900">
              <a:lnSpc>
                <a:spcPct val="95000"/>
              </a:lnSpc>
              <a:spcAft>
                <a:spcPts val="600"/>
              </a:spcAft>
            </a:pPr>
            <a:r>
              <a:rPr lang="en-GB" sz="1600" dirty="0"/>
              <a:t>New insights and feedback are obtained on materials</a:t>
            </a:r>
          </a:p>
          <a:p>
            <a:pPr>
              <a:lnSpc>
                <a:spcPct val="95000"/>
              </a:lnSpc>
              <a:spcAft>
                <a:spcPts val="600"/>
              </a:spcAft>
            </a:pPr>
            <a:endParaRPr lang="en-GB" sz="1600" dirty="0"/>
          </a:p>
          <a:p>
            <a:pPr marL="342900" indent="-342900">
              <a:lnSpc>
                <a:spcPct val="95000"/>
              </a:lnSpc>
              <a:spcAft>
                <a:spcPts val="600"/>
              </a:spcAft>
              <a:buFont typeface="Arial" panose="020B0604020202020204" pitchFamily="34" charset="0"/>
              <a:buChar char="•"/>
            </a:pPr>
            <a:r>
              <a:rPr lang="en-GB" sz="1600" dirty="0"/>
              <a:t>Changes must be carefully managed depending on the stage of the student’s journey, and communicated at the earliest opportunity to avoid it becoming a “</a:t>
            </a:r>
            <a:r>
              <a:rPr lang="en-GB" sz="1600" b="1" dirty="0"/>
              <a:t>misleading omission</a:t>
            </a:r>
            <a:r>
              <a:rPr lang="en-GB" sz="1600" dirty="0"/>
              <a:t>” under the CPRs:</a:t>
            </a:r>
          </a:p>
          <a:p>
            <a:pPr marL="666884" lvl="3" indent="-342900">
              <a:lnSpc>
                <a:spcPct val="95000"/>
              </a:lnSpc>
              <a:spcAft>
                <a:spcPts val="600"/>
              </a:spcAft>
            </a:pPr>
            <a:r>
              <a:rPr lang="en-GB" sz="1600" b="1" dirty="0"/>
              <a:t>Minor modifications: </a:t>
            </a:r>
            <a:r>
              <a:rPr lang="en-GB" sz="1600" dirty="0"/>
              <a:t>are not unusual and permitted under Imperial’s terms and conditions</a:t>
            </a:r>
          </a:p>
          <a:p>
            <a:pPr marL="666884" lvl="3" indent="-342900">
              <a:lnSpc>
                <a:spcPct val="95000"/>
              </a:lnSpc>
              <a:spcAft>
                <a:spcPts val="600"/>
              </a:spcAft>
            </a:pPr>
            <a:r>
              <a:rPr lang="en-GB" sz="1600" b="1" dirty="0"/>
              <a:t>Major modifications: </a:t>
            </a:r>
            <a:r>
              <a:rPr lang="en-GB" sz="1600" dirty="0"/>
              <a:t>require consent and, post-offer, may require consultation, a notification of the decision/outcome, and the offer to withdraw, transfer to another programme, or refund fees</a:t>
            </a:r>
          </a:p>
          <a:p>
            <a:pPr marL="342900" indent="-342900">
              <a:lnSpc>
                <a:spcPct val="95000"/>
              </a:lnSpc>
              <a:spcAft>
                <a:spcPts val="600"/>
              </a:spcAft>
              <a:buFont typeface="Arial" panose="020B0604020202020204" pitchFamily="34" charset="0"/>
              <a:buChar char="•"/>
            </a:pPr>
            <a:r>
              <a:rPr lang="en-GB" sz="1600" dirty="0"/>
              <a:t>“</a:t>
            </a:r>
            <a:r>
              <a:rPr lang="en-GB" sz="1600" b="1" dirty="0"/>
              <a:t>Major</a:t>
            </a:r>
            <a:r>
              <a:rPr lang="en-GB" sz="1600" dirty="0"/>
              <a:t>” and “</a:t>
            </a:r>
            <a:r>
              <a:rPr lang="en-GB" sz="1600" b="1" dirty="0"/>
              <a:t>Minor</a:t>
            </a:r>
            <a:r>
              <a:rPr lang="en-GB" sz="1600" dirty="0"/>
              <a:t>” changes are defined under </a:t>
            </a:r>
            <a:r>
              <a:rPr lang="en-GB" sz="1600" b="1" dirty="0"/>
              <a:t>Imperial’s Programme and Module Modification Procedure</a:t>
            </a:r>
            <a:r>
              <a:rPr lang="en-GB" sz="1600" dirty="0"/>
              <a:t>, in addition to the approvals required</a:t>
            </a:r>
          </a:p>
        </p:txBody>
      </p:sp>
      <p:sp>
        <p:nvSpPr>
          <p:cNvPr id="4" name="Date Placeholder 3">
            <a:extLst>
              <a:ext uri="{FF2B5EF4-FFF2-40B4-BE49-F238E27FC236}">
                <a16:creationId xmlns:a16="http://schemas.microsoft.com/office/drawing/2014/main" id="{8EC14349-EEE2-4463-2E9A-F70284823676}"/>
              </a:ext>
            </a:extLst>
          </p:cNvPr>
          <p:cNvSpPr>
            <a:spLocks noGrp="1"/>
          </p:cNvSpPr>
          <p:nvPr>
            <p:ph type="dt" sz="half" idx="10"/>
          </p:nvPr>
        </p:nvSpPr>
        <p:spPr>
          <a:xfrm>
            <a:off x="10641349" y="6393702"/>
            <a:ext cx="1233647" cy="137270"/>
          </a:xfrm>
        </p:spPr>
        <p:txBody>
          <a:bodyPr anchor="b">
            <a:normAutofit/>
          </a:bodyPr>
          <a:lstStyle/>
          <a:p>
            <a:pPr>
              <a:spcAft>
                <a:spcPts val="600"/>
              </a:spcAft>
            </a:pPr>
            <a:r>
              <a:rPr lang="en-US"/>
              <a:t>February 2025</a:t>
            </a:r>
            <a:endParaRPr lang="en-GB"/>
          </a:p>
        </p:txBody>
      </p:sp>
      <p:sp>
        <p:nvSpPr>
          <p:cNvPr id="5" name="Footer Placeholder 4">
            <a:extLst>
              <a:ext uri="{FF2B5EF4-FFF2-40B4-BE49-F238E27FC236}">
                <a16:creationId xmlns:a16="http://schemas.microsoft.com/office/drawing/2014/main" id="{7378838D-B09E-1740-D3E7-F421703260DA}"/>
              </a:ext>
            </a:extLst>
          </p:cNvPr>
          <p:cNvSpPr>
            <a:spLocks noGrp="1"/>
          </p:cNvSpPr>
          <p:nvPr>
            <p:ph type="ftr" sz="quarter" idx="11"/>
          </p:nvPr>
        </p:nvSpPr>
        <p:spPr>
          <a:xfrm>
            <a:off x="1965261" y="6393702"/>
            <a:ext cx="3423452" cy="137272"/>
          </a:xfrm>
        </p:spPr>
        <p:txBody>
          <a:bodyPr anchor="b">
            <a:normAutofit/>
          </a:bodyPr>
          <a:lstStyle/>
          <a:p>
            <a:pPr>
              <a:spcAft>
                <a:spcPts val="600"/>
              </a:spcAft>
            </a:pPr>
            <a:r>
              <a:rPr lang="en-GB"/>
              <a:t>Legal &amp; Regulatory Affairs</a:t>
            </a:r>
          </a:p>
        </p:txBody>
      </p:sp>
      <p:sp>
        <p:nvSpPr>
          <p:cNvPr id="6" name="Slide Number Placeholder 5">
            <a:extLst>
              <a:ext uri="{FF2B5EF4-FFF2-40B4-BE49-F238E27FC236}">
                <a16:creationId xmlns:a16="http://schemas.microsoft.com/office/drawing/2014/main" id="{2406320A-DC94-785B-E9C6-4168E63033DB}"/>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13</a:t>
            </a:fld>
            <a:endParaRPr lang="en-GB"/>
          </a:p>
        </p:txBody>
      </p:sp>
      <p:sp>
        <p:nvSpPr>
          <p:cNvPr id="7" name="Subtitle 6">
            <a:extLst>
              <a:ext uri="{FF2B5EF4-FFF2-40B4-BE49-F238E27FC236}">
                <a16:creationId xmlns:a16="http://schemas.microsoft.com/office/drawing/2014/main" id="{DD0FA889-E7AF-66A4-C5B1-60EE12E56E7D}"/>
              </a:ext>
            </a:extLst>
          </p:cNvPr>
          <p:cNvSpPr>
            <a:spLocks noGrp="1"/>
          </p:cNvSpPr>
          <p:nvPr>
            <p:ph type="subTitle" idx="13"/>
          </p:nvPr>
        </p:nvSpPr>
        <p:spPr>
          <a:xfrm>
            <a:off x="325800" y="620196"/>
            <a:ext cx="11540763" cy="371567"/>
          </a:xfrm>
        </p:spPr>
        <p:txBody>
          <a:bodyPr>
            <a:normAutofit/>
          </a:bodyPr>
          <a:lstStyle/>
          <a:p>
            <a:pPr>
              <a:spcAft>
                <a:spcPts val="600"/>
              </a:spcAft>
            </a:pPr>
            <a:r>
              <a:rPr lang="en-GB" dirty="0"/>
              <a:t>Imperial’s ability to vary the contract for programme changes</a:t>
            </a:r>
          </a:p>
        </p:txBody>
      </p:sp>
    </p:spTree>
    <p:extLst>
      <p:ext uri="{BB962C8B-B14F-4D97-AF65-F5344CB8AC3E}">
        <p14:creationId xmlns:p14="http://schemas.microsoft.com/office/powerpoint/2010/main" val="357380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DF5B-9940-13E4-80CC-F95323712262}"/>
              </a:ext>
            </a:extLst>
          </p:cNvPr>
          <p:cNvSpPr>
            <a:spLocks noGrp="1"/>
          </p:cNvSpPr>
          <p:nvPr>
            <p:ph type="title"/>
          </p:nvPr>
        </p:nvSpPr>
        <p:spPr/>
        <p:txBody>
          <a:bodyPr/>
          <a:lstStyle/>
          <a:p>
            <a:r>
              <a:rPr lang="en-GB" dirty="0"/>
              <a:t>Complaint handling processes and practices</a:t>
            </a:r>
          </a:p>
        </p:txBody>
      </p:sp>
      <p:sp>
        <p:nvSpPr>
          <p:cNvPr id="3" name="Content Placeholder 2">
            <a:extLst>
              <a:ext uri="{FF2B5EF4-FFF2-40B4-BE49-F238E27FC236}">
                <a16:creationId xmlns:a16="http://schemas.microsoft.com/office/drawing/2014/main" id="{11D1EE89-5FAC-C8B0-186F-FFE49ED09776}"/>
              </a:ext>
            </a:extLst>
          </p:cNvPr>
          <p:cNvSpPr>
            <a:spLocks noGrp="1"/>
          </p:cNvSpPr>
          <p:nvPr>
            <p:ph idx="1"/>
          </p:nvPr>
        </p:nvSpPr>
        <p:spPr/>
        <p:txBody>
          <a:bodyPr/>
          <a:lstStyle/>
          <a:p>
            <a:pPr marL="342900" lvl="1" indent="-342900">
              <a:buFont typeface="Arial" panose="020B0604020202020204" pitchFamily="34" charset="0"/>
              <a:buChar char="•"/>
            </a:pPr>
            <a:r>
              <a:rPr lang="en-GB" dirty="0"/>
              <a:t>Imperial is expected to exercise “professional diligence” in managing student complaints and must respond to complaints with care and skill, to ensure:</a:t>
            </a:r>
          </a:p>
          <a:p>
            <a:pPr marL="666884" lvl="3" indent="-342900"/>
            <a:r>
              <a:rPr lang="en-GB" dirty="0"/>
              <a:t>Students are enabled to raise concerns</a:t>
            </a:r>
          </a:p>
          <a:p>
            <a:pPr marL="666884" lvl="3" indent="-342900"/>
            <a:r>
              <a:rPr lang="en-GB" dirty="0"/>
              <a:t>Procedures are timely and provide sufficient notice</a:t>
            </a:r>
          </a:p>
          <a:p>
            <a:pPr marL="666884" lvl="3" indent="-342900"/>
            <a:r>
              <a:rPr lang="en-GB" dirty="0"/>
              <a:t>Requests for evidence are reasonable</a:t>
            </a:r>
          </a:p>
          <a:p>
            <a:pPr marL="666884" lvl="3" indent="-342900"/>
            <a:r>
              <a:rPr lang="en-GB" dirty="0"/>
              <a:t>Investigations are sufficient and adequate</a:t>
            </a:r>
          </a:p>
          <a:p>
            <a:pPr marL="666884" lvl="3" indent="-342900"/>
            <a:r>
              <a:rPr lang="en-GB" dirty="0"/>
              <a:t>Accessibility, confidentiality, and respect</a:t>
            </a:r>
          </a:p>
          <a:p>
            <a:pPr lvl="3" indent="0">
              <a:buNone/>
            </a:pPr>
            <a:endParaRPr lang="en-GB" dirty="0"/>
          </a:p>
          <a:p>
            <a:pPr marL="342900" indent="-342900">
              <a:buFont typeface="Arial" panose="020B0604020202020204" pitchFamily="34" charset="0"/>
              <a:buChar char="•"/>
            </a:pPr>
            <a:r>
              <a:rPr lang="en-GB" dirty="0"/>
              <a:t>The CMA advise compliance with the OIA ‘Good Practice Framework’ in handling student complaints. Accordingly, Imperial’s </a:t>
            </a:r>
            <a:r>
              <a:rPr lang="en-GB" b="1" dirty="0"/>
              <a:t>Regulation 19 (Student Complaints Procedure) </a:t>
            </a:r>
            <a:r>
              <a:rPr lang="en-GB" dirty="0"/>
              <a:t>provides an assurance that:</a:t>
            </a:r>
          </a:p>
          <a:p>
            <a:pPr marL="666884" lvl="3" indent="-342900"/>
            <a:r>
              <a:rPr lang="en-GB" dirty="0"/>
              <a:t>“</a:t>
            </a:r>
            <a:r>
              <a:rPr lang="en-GB" i="1" dirty="0"/>
              <a:t>This procedure is aligned to […]the Good Practice Framework: Handling Academic Appeals and Student Complaints (Office of the Independent Adjudicator for Higher Education).</a:t>
            </a:r>
            <a:r>
              <a:rPr lang="en-GB" dirty="0"/>
              <a:t>”</a:t>
            </a:r>
          </a:p>
          <a:p>
            <a:endParaRPr lang="en-GB" dirty="0"/>
          </a:p>
        </p:txBody>
      </p:sp>
      <p:sp>
        <p:nvSpPr>
          <p:cNvPr id="4" name="Date Placeholder 3">
            <a:extLst>
              <a:ext uri="{FF2B5EF4-FFF2-40B4-BE49-F238E27FC236}">
                <a16:creationId xmlns:a16="http://schemas.microsoft.com/office/drawing/2014/main" id="{FC37951E-40EC-CCE4-7A51-46432667A68B}"/>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6352580F-962B-AB8D-4900-25BBFB580782}"/>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5A18BA9F-8441-9ADA-237B-543CDAE7F771}"/>
              </a:ext>
            </a:extLst>
          </p:cNvPr>
          <p:cNvSpPr>
            <a:spLocks noGrp="1"/>
          </p:cNvSpPr>
          <p:nvPr>
            <p:ph type="sldNum" sz="quarter" idx="12"/>
          </p:nvPr>
        </p:nvSpPr>
        <p:spPr/>
        <p:txBody>
          <a:bodyPr/>
          <a:lstStyle/>
          <a:p>
            <a:fld id="{CBA53E11-492D-48B3-9F9B-09541CA2A39A}" type="slidenum">
              <a:rPr lang="en-GB" smtClean="0"/>
              <a:t>14</a:t>
            </a:fld>
            <a:endParaRPr lang="en-GB"/>
          </a:p>
        </p:txBody>
      </p:sp>
      <p:sp>
        <p:nvSpPr>
          <p:cNvPr id="7" name="Subtitle 6">
            <a:extLst>
              <a:ext uri="{FF2B5EF4-FFF2-40B4-BE49-F238E27FC236}">
                <a16:creationId xmlns:a16="http://schemas.microsoft.com/office/drawing/2014/main" id="{2DB06DC4-214E-05D4-640F-9765EBCE70F6}"/>
              </a:ext>
            </a:extLst>
          </p:cNvPr>
          <p:cNvSpPr>
            <a:spLocks noGrp="1"/>
          </p:cNvSpPr>
          <p:nvPr>
            <p:ph type="subTitle" idx="13"/>
          </p:nvPr>
        </p:nvSpPr>
        <p:spPr/>
        <p:txBody>
          <a:bodyPr/>
          <a:lstStyle/>
          <a:p>
            <a:r>
              <a:rPr lang="en-GB" dirty="0"/>
              <a:t>Professional diligence</a:t>
            </a:r>
          </a:p>
        </p:txBody>
      </p:sp>
    </p:spTree>
    <p:extLst>
      <p:ext uri="{BB962C8B-B14F-4D97-AF65-F5344CB8AC3E}">
        <p14:creationId xmlns:p14="http://schemas.microsoft.com/office/powerpoint/2010/main" val="237316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DB6A43-57F5-B8F6-ACD4-9B7768996E2F}"/>
              </a:ext>
            </a:extLst>
          </p:cNvPr>
          <p:cNvSpPr>
            <a:spLocks noGrp="1"/>
          </p:cNvSpPr>
          <p:nvPr>
            <p:ph type="dt" sz="half" idx="10"/>
          </p:nvPr>
        </p:nvSpPr>
        <p:spPr/>
        <p:txBody>
          <a:bodyPr/>
          <a:lstStyle/>
          <a:p>
            <a:r>
              <a:rPr lang="en-US"/>
              <a:t>February 2025</a:t>
            </a:r>
            <a:endParaRPr lang="en-GB"/>
          </a:p>
        </p:txBody>
      </p:sp>
      <p:sp>
        <p:nvSpPr>
          <p:cNvPr id="3" name="Footer Placeholder 2">
            <a:extLst>
              <a:ext uri="{FF2B5EF4-FFF2-40B4-BE49-F238E27FC236}">
                <a16:creationId xmlns:a16="http://schemas.microsoft.com/office/drawing/2014/main" id="{D9420361-4C91-2E09-8C5B-1F19BE35D219}"/>
              </a:ext>
            </a:extLst>
          </p:cNvPr>
          <p:cNvSpPr>
            <a:spLocks noGrp="1"/>
          </p:cNvSpPr>
          <p:nvPr>
            <p:ph type="ftr" sz="quarter" idx="11"/>
          </p:nvPr>
        </p:nvSpPr>
        <p:spPr/>
        <p:txBody>
          <a:bodyPr/>
          <a:lstStyle/>
          <a:p>
            <a:r>
              <a:rPr lang="en-GB"/>
              <a:t>Legal &amp; Regulatory Affairs</a:t>
            </a:r>
            <a:endParaRPr lang="en-GB" dirty="0"/>
          </a:p>
        </p:txBody>
      </p:sp>
      <p:sp>
        <p:nvSpPr>
          <p:cNvPr id="4" name="Slide Number Placeholder 3">
            <a:extLst>
              <a:ext uri="{FF2B5EF4-FFF2-40B4-BE49-F238E27FC236}">
                <a16:creationId xmlns:a16="http://schemas.microsoft.com/office/drawing/2014/main" id="{5B37F294-52F7-158D-E85A-AFBAAA825870}"/>
              </a:ext>
            </a:extLst>
          </p:cNvPr>
          <p:cNvSpPr>
            <a:spLocks noGrp="1"/>
          </p:cNvSpPr>
          <p:nvPr>
            <p:ph type="sldNum" sz="quarter" idx="12"/>
          </p:nvPr>
        </p:nvSpPr>
        <p:spPr/>
        <p:txBody>
          <a:bodyPr/>
          <a:lstStyle/>
          <a:p>
            <a:fld id="{CBA53E11-492D-48B3-9F9B-09541CA2A39A}" type="slidenum">
              <a:rPr lang="en-GB" smtClean="0"/>
              <a:pPr/>
              <a:t>15</a:t>
            </a:fld>
            <a:endParaRPr lang="en-GB"/>
          </a:p>
        </p:txBody>
      </p:sp>
      <p:sp>
        <p:nvSpPr>
          <p:cNvPr id="5" name="Title 4">
            <a:extLst>
              <a:ext uri="{FF2B5EF4-FFF2-40B4-BE49-F238E27FC236}">
                <a16:creationId xmlns:a16="http://schemas.microsoft.com/office/drawing/2014/main" id="{605AA6B2-40BF-6FD1-B70F-DAA795CFD912}"/>
              </a:ext>
            </a:extLst>
          </p:cNvPr>
          <p:cNvSpPr>
            <a:spLocks noGrp="1"/>
          </p:cNvSpPr>
          <p:nvPr>
            <p:ph type="ctrTitle"/>
          </p:nvPr>
        </p:nvSpPr>
        <p:spPr/>
        <p:txBody>
          <a:bodyPr/>
          <a:lstStyle/>
          <a:p>
            <a:r>
              <a:rPr lang="en-GB" dirty="0"/>
              <a:t>Case studies and examples</a:t>
            </a:r>
          </a:p>
        </p:txBody>
      </p:sp>
      <p:sp>
        <p:nvSpPr>
          <p:cNvPr id="6" name="Subtitle 5">
            <a:extLst>
              <a:ext uri="{FF2B5EF4-FFF2-40B4-BE49-F238E27FC236}">
                <a16:creationId xmlns:a16="http://schemas.microsoft.com/office/drawing/2014/main" id="{7FB6D80B-5A2C-8140-A7C2-D87FA99EC5A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03501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48F6-6C1F-617B-06A3-607041A62920}"/>
              </a:ext>
            </a:extLst>
          </p:cNvPr>
          <p:cNvSpPr>
            <a:spLocks noGrp="1"/>
          </p:cNvSpPr>
          <p:nvPr>
            <p:ph type="title"/>
          </p:nvPr>
        </p:nvSpPr>
        <p:spPr>
          <a:xfrm>
            <a:off x="326232" y="252000"/>
            <a:ext cx="11541025" cy="378044"/>
          </a:xfrm>
        </p:spPr>
        <p:txBody>
          <a:bodyPr anchor="t">
            <a:normAutofit/>
          </a:bodyPr>
          <a:lstStyle/>
          <a:p>
            <a:r>
              <a:rPr lang="en-GB" dirty="0"/>
              <a:t>Case studies and examples</a:t>
            </a:r>
          </a:p>
        </p:txBody>
      </p:sp>
      <p:sp>
        <p:nvSpPr>
          <p:cNvPr id="3" name="Content Placeholder 2">
            <a:extLst>
              <a:ext uri="{FF2B5EF4-FFF2-40B4-BE49-F238E27FC236}">
                <a16:creationId xmlns:a16="http://schemas.microsoft.com/office/drawing/2014/main" id="{C116F01E-3CCF-8386-F040-E3D779CA2682}"/>
              </a:ext>
            </a:extLst>
          </p:cNvPr>
          <p:cNvSpPr>
            <a:spLocks noGrp="1"/>
          </p:cNvSpPr>
          <p:nvPr>
            <p:ph sz="half" idx="1"/>
          </p:nvPr>
        </p:nvSpPr>
        <p:spPr>
          <a:xfrm>
            <a:off x="326232" y="1394619"/>
            <a:ext cx="5583238" cy="4866481"/>
          </a:xfrm>
        </p:spPr>
        <p:txBody>
          <a:bodyPr>
            <a:normAutofit/>
          </a:bodyPr>
          <a:lstStyle/>
          <a:p>
            <a:pPr marL="342900" indent="-342900">
              <a:spcAft>
                <a:spcPts val="600"/>
              </a:spcAft>
              <a:buFont typeface="Arial" panose="020B0604020202020204" pitchFamily="34" charset="0"/>
              <a:buChar char="•"/>
            </a:pPr>
            <a:r>
              <a:rPr lang="en-GB" dirty="0"/>
              <a:t>UEA changed their American Literature programme to introduce 2 new compulsory modules in the 2nd year</a:t>
            </a:r>
          </a:p>
          <a:p>
            <a:pPr marL="342900" indent="-342900">
              <a:spcAft>
                <a:spcPts val="600"/>
              </a:spcAft>
              <a:buFont typeface="Arial" panose="020B0604020202020204" pitchFamily="34" charset="0"/>
              <a:buChar char="•"/>
            </a:pPr>
            <a:r>
              <a:rPr lang="en-GB" dirty="0"/>
              <a:t>UEA considered the changes to be ‘minor’ and permitted under its terms and conditions, so students were not notified</a:t>
            </a:r>
          </a:p>
          <a:p>
            <a:pPr marL="342900" indent="-342900">
              <a:spcAft>
                <a:spcPts val="600"/>
              </a:spcAft>
              <a:buFont typeface="Arial" panose="020B0604020202020204" pitchFamily="34" charset="0"/>
              <a:buChar char="•"/>
            </a:pPr>
            <a:r>
              <a:rPr lang="en-GB" dirty="0"/>
              <a:t>In 2017, CMA intervention resulted in UEA giving an ‘undertaking’ to the CMA to treat the addition of a compulsory module as a substantial change</a:t>
            </a:r>
          </a:p>
          <a:p>
            <a:pPr marL="342900" indent="-342900">
              <a:spcAft>
                <a:spcPts val="600"/>
              </a:spcAft>
              <a:buFont typeface="Arial" panose="020B0604020202020204" pitchFamily="34" charset="0"/>
              <a:buChar char="•"/>
            </a:pPr>
            <a:r>
              <a:rPr lang="en-GB" dirty="0"/>
              <a:t>The undertaking was released to the press</a:t>
            </a:r>
          </a:p>
        </p:txBody>
      </p:sp>
      <p:pic>
        <p:nvPicPr>
          <p:cNvPr id="9" name="Picture 8">
            <a:extLst>
              <a:ext uri="{FF2B5EF4-FFF2-40B4-BE49-F238E27FC236}">
                <a16:creationId xmlns:a16="http://schemas.microsoft.com/office/drawing/2014/main" id="{8DEDF359-7F39-0270-C985-6F63DEFC392E}"/>
              </a:ext>
            </a:extLst>
          </p:cNvPr>
          <p:cNvPicPr>
            <a:picLocks noChangeAspect="1"/>
          </p:cNvPicPr>
          <p:nvPr/>
        </p:nvPicPr>
        <p:blipFill>
          <a:blip r:embed="rId2"/>
          <a:stretch>
            <a:fillRect/>
          </a:stretch>
        </p:blipFill>
        <p:spPr>
          <a:xfrm>
            <a:off x="6520361" y="1394619"/>
            <a:ext cx="5109166" cy="4866481"/>
          </a:xfrm>
          <a:prstGeom prst="rect">
            <a:avLst/>
          </a:prstGeom>
          <a:noFill/>
        </p:spPr>
      </p:pic>
      <p:sp>
        <p:nvSpPr>
          <p:cNvPr id="4" name="Date Placeholder 3">
            <a:extLst>
              <a:ext uri="{FF2B5EF4-FFF2-40B4-BE49-F238E27FC236}">
                <a16:creationId xmlns:a16="http://schemas.microsoft.com/office/drawing/2014/main" id="{8283401B-8117-93F1-5DB2-208B317B552E}"/>
              </a:ext>
            </a:extLst>
          </p:cNvPr>
          <p:cNvSpPr>
            <a:spLocks noGrp="1"/>
          </p:cNvSpPr>
          <p:nvPr>
            <p:ph type="dt" sz="half" idx="10"/>
          </p:nvPr>
        </p:nvSpPr>
        <p:spPr>
          <a:xfrm>
            <a:off x="10641349" y="6393702"/>
            <a:ext cx="1233647" cy="137270"/>
          </a:xfrm>
        </p:spPr>
        <p:txBody>
          <a:bodyPr anchor="b">
            <a:normAutofit/>
          </a:bodyPr>
          <a:lstStyle/>
          <a:p>
            <a:pPr>
              <a:spcAft>
                <a:spcPts val="600"/>
              </a:spcAft>
            </a:pPr>
            <a:r>
              <a:rPr lang="en-US"/>
              <a:t>February 2025</a:t>
            </a:r>
            <a:endParaRPr lang="en-GB"/>
          </a:p>
        </p:txBody>
      </p:sp>
      <p:sp>
        <p:nvSpPr>
          <p:cNvPr id="5" name="Footer Placeholder 4">
            <a:extLst>
              <a:ext uri="{FF2B5EF4-FFF2-40B4-BE49-F238E27FC236}">
                <a16:creationId xmlns:a16="http://schemas.microsoft.com/office/drawing/2014/main" id="{4473D808-91F9-5C48-E57F-FF99128F4AAA}"/>
              </a:ext>
            </a:extLst>
          </p:cNvPr>
          <p:cNvSpPr>
            <a:spLocks noGrp="1"/>
          </p:cNvSpPr>
          <p:nvPr>
            <p:ph type="ftr" sz="quarter" idx="11"/>
          </p:nvPr>
        </p:nvSpPr>
        <p:spPr>
          <a:xfrm>
            <a:off x="1965261" y="6393702"/>
            <a:ext cx="3423452" cy="137272"/>
          </a:xfrm>
        </p:spPr>
        <p:txBody>
          <a:bodyPr anchor="b">
            <a:normAutofit/>
          </a:bodyPr>
          <a:lstStyle/>
          <a:p>
            <a:pPr>
              <a:spcAft>
                <a:spcPts val="600"/>
              </a:spcAft>
            </a:pPr>
            <a:r>
              <a:rPr lang="en-GB"/>
              <a:t>Legal &amp; Regulatory Affairs</a:t>
            </a:r>
          </a:p>
        </p:txBody>
      </p:sp>
      <p:sp>
        <p:nvSpPr>
          <p:cNvPr id="6" name="Slide Number Placeholder 5">
            <a:extLst>
              <a:ext uri="{FF2B5EF4-FFF2-40B4-BE49-F238E27FC236}">
                <a16:creationId xmlns:a16="http://schemas.microsoft.com/office/drawing/2014/main" id="{13A2DE3A-0099-0FA5-CA12-4B053D856BA3}"/>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16</a:t>
            </a:fld>
            <a:endParaRPr lang="en-GB"/>
          </a:p>
        </p:txBody>
      </p:sp>
      <p:sp>
        <p:nvSpPr>
          <p:cNvPr id="7" name="Subtitle 6">
            <a:extLst>
              <a:ext uri="{FF2B5EF4-FFF2-40B4-BE49-F238E27FC236}">
                <a16:creationId xmlns:a16="http://schemas.microsoft.com/office/drawing/2014/main" id="{A6A73985-B63D-BAB7-7C75-5E6A2A05B567}"/>
              </a:ext>
            </a:extLst>
          </p:cNvPr>
          <p:cNvSpPr>
            <a:spLocks noGrp="1"/>
          </p:cNvSpPr>
          <p:nvPr>
            <p:ph type="subTitle" idx="13"/>
          </p:nvPr>
        </p:nvSpPr>
        <p:spPr>
          <a:xfrm>
            <a:off x="325800" y="620196"/>
            <a:ext cx="11540763" cy="371567"/>
          </a:xfrm>
        </p:spPr>
        <p:txBody>
          <a:bodyPr>
            <a:normAutofit/>
          </a:bodyPr>
          <a:lstStyle/>
          <a:p>
            <a:pPr>
              <a:spcAft>
                <a:spcPts val="600"/>
              </a:spcAft>
            </a:pPr>
            <a:r>
              <a:rPr lang="en-GB" dirty="0"/>
              <a:t>University of East Anglia (UEA)</a:t>
            </a:r>
            <a:endParaRPr lang="en-GB"/>
          </a:p>
        </p:txBody>
      </p:sp>
      <p:pic>
        <p:nvPicPr>
          <p:cNvPr id="1026" name="Picture 2" descr="University of East Anglia Logo PNG Vector (EPS) Free Download">
            <a:extLst>
              <a:ext uri="{FF2B5EF4-FFF2-40B4-BE49-F238E27FC236}">
                <a16:creationId xmlns:a16="http://schemas.microsoft.com/office/drawing/2014/main" id="{37D18592-1CC6-01DB-F18F-DD671CDA4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413" y="337622"/>
            <a:ext cx="990600" cy="59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39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48F6-6C1F-617B-06A3-607041A62920}"/>
              </a:ext>
            </a:extLst>
          </p:cNvPr>
          <p:cNvSpPr>
            <a:spLocks noGrp="1"/>
          </p:cNvSpPr>
          <p:nvPr>
            <p:ph type="title"/>
          </p:nvPr>
        </p:nvSpPr>
        <p:spPr/>
        <p:txBody>
          <a:bodyPr/>
          <a:lstStyle/>
          <a:p>
            <a:r>
              <a:rPr lang="en-GB" dirty="0"/>
              <a:t>Case studies and examples</a:t>
            </a:r>
          </a:p>
        </p:txBody>
      </p:sp>
      <p:sp>
        <p:nvSpPr>
          <p:cNvPr id="3" name="Content Placeholder 2">
            <a:extLst>
              <a:ext uri="{FF2B5EF4-FFF2-40B4-BE49-F238E27FC236}">
                <a16:creationId xmlns:a16="http://schemas.microsoft.com/office/drawing/2014/main" id="{C116F01E-3CCF-8386-F040-E3D779CA2682}"/>
              </a:ext>
            </a:extLst>
          </p:cNvPr>
          <p:cNvSpPr>
            <a:spLocks noGrp="1"/>
          </p:cNvSpPr>
          <p:nvPr>
            <p:ph idx="1"/>
          </p:nvPr>
        </p:nvSpPr>
        <p:spPr/>
        <p:txBody>
          <a:bodyPr/>
          <a:lstStyle/>
          <a:p>
            <a:pPr marL="342900" lvl="1" indent="-342900">
              <a:buFont typeface="Arial" panose="020B0604020202020204" pitchFamily="34" charset="0"/>
              <a:buChar char="•"/>
            </a:pPr>
            <a:r>
              <a:rPr lang="en-GB" dirty="0"/>
              <a:t>From 2023, the OfS have referred concerns to National Trading Standards (through their partnership) about consumer protection law for a number of providers, including:</a:t>
            </a:r>
          </a:p>
          <a:p>
            <a:pPr marL="666884" lvl="3" indent="-342900"/>
            <a:r>
              <a:rPr lang="en-GB" dirty="0"/>
              <a:t>University of Manchester</a:t>
            </a:r>
          </a:p>
          <a:p>
            <a:pPr marL="666884" lvl="3" indent="-342900"/>
            <a:r>
              <a:rPr lang="en-GB" dirty="0"/>
              <a:t>ICON College</a:t>
            </a:r>
          </a:p>
          <a:p>
            <a:pPr marL="666884" lvl="3" indent="-342900"/>
            <a:r>
              <a:rPr lang="en-GB" dirty="0"/>
              <a:t>London Bridge Business Academy</a:t>
            </a:r>
          </a:p>
          <a:p>
            <a:endParaRPr lang="en-GB" dirty="0"/>
          </a:p>
          <a:p>
            <a:pPr marL="342900" lvl="1" indent="-342900">
              <a:buFont typeface="Arial" panose="020B0604020202020204" pitchFamily="34" charset="0"/>
              <a:buChar char="•"/>
            </a:pPr>
            <a:r>
              <a:rPr lang="en-GB" dirty="0"/>
              <a:t>Some common themes emerged from the case studies, including concerns around:</a:t>
            </a:r>
          </a:p>
          <a:p>
            <a:pPr marL="666884" lvl="3" indent="-342900"/>
            <a:r>
              <a:rPr lang="en-GB" sz="1800" dirty="0"/>
              <a:t>exclusion clauses and any limitation of liability by HEI providers</a:t>
            </a:r>
          </a:p>
          <a:p>
            <a:pPr marL="666884" lvl="3" indent="-342900"/>
            <a:r>
              <a:rPr lang="en-GB" sz="1800" dirty="0"/>
              <a:t>force majeure events that could reasonably be within the HEI providers' control and therefore unlikely to be classified as a force majeure event, as well as the need to explain what reasonable steps would be taken in such circumstances</a:t>
            </a:r>
          </a:p>
          <a:p>
            <a:pPr marL="666884" lvl="3" indent="-342900"/>
            <a:r>
              <a:rPr lang="en-GB" sz="1800" dirty="0"/>
              <a:t>wide discretion to increase fees </a:t>
            </a:r>
          </a:p>
          <a:p>
            <a:pPr marL="666884" lvl="3" indent="-342900"/>
            <a:r>
              <a:rPr lang="en-GB" sz="1800" dirty="0"/>
              <a:t>broad discretion to cancel or withdraw offers in the event of programme oversubscription</a:t>
            </a:r>
          </a:p>
          <a:p>
            <a:pPr marL="666884" lvl="3" indent="-342900"/>
            <a:r>
              <a:rPr lang="en-GB" sz="1800" dirty="0"/>
              <a:t>imposing additional programme costs because of changes made by the HEI provider</a:t>
            </a:r>
          </a:p>
          <a:p>
            <a:pPr marL="666884" lvl="3" indent="-342900"/>
            <a:r>
              <a:rPr lang="en-GB" sz="1800" dirty="0"/>
              <a:t>boilerplate provisions around ‘entire agreement’ excluding any pre-contractual information or representations</a:t>
            </a:r>
          </a:p>
        </p:txBody>
      </p:sp>
      <p:sp>
        <p:nvSpPr>
          <p:cNvPr id="4" name="Date Placeholder 3">
            <a:extLst>
              <a:ext uri="{FF2B5EF4-FFF2-40B4-BE49-F238E27FC236}">
                <a16:creationId xmlns:a16="http://schemas.microsoft.com/office/drawing/2014/main" id="{8283401B-8117-93F1-5DB2-208B317B552E}"/>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4473D808-91F9-5C48-E57F-FF99128F4AAA}"/>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13A2DE3A-0099-0FA5-CA12-4B053D856BA3}"/>
              </a:ext>
            </a:extLst>
          </p:cNvPr>
          <p:cNvSpPr>
            <a:spLocks noGrp="1"/>
          </p:cNvSpPr>
          <p:nvPr>
            <p:ph type="sldNum" sz="quarter" idx="12"/>
          </p:nvPr>
        </p:nvSpPr>
        <p:spPr/>
        <p:txBody>
          <a:bodyPr/>
          <a:lstStyle/>
          <a:p>
            <a:fld id="{CBA53E11-492D-48B3-9F9B-09541CA2A39A}" type="slidenum">
              <a:rPr lang="en-GB" smtClean="0"/>
              <a:t>17</a:t>
            </a:fld>
            <a:endParaRPr lang="en-GB"/>
          </a:p>
        </p:txBody>
      </p:sp>
      <p:sp>
        <p:nvSpPr>
          <p:cNvPr id="7" name="Subtitle 6">
            <a:extLst>
              <a:ext uri="{FF2B5EF4-FFF2-40B4-BE49-F238E27FC236}">
                <a16:creationId xmlns:a16="http://schemas.microsoft.com/office/drawing/2014/main" id="{A6A73985-B63D-BAB7-7C75-5E6A2A05B567}"/>
              </a:ext>
            </a:extLst>
          </p:cNvPr>
          <p:cNvSpPr>
            <a:spLocks noGrp="1"/>
          </p:cNvSpPr>
          <p:nvPr>
            <p:ph type="subTitle" idx="13"/>
          </p:nvPr>
        </p:nvSpPr>
        <p:spPr/>
        <p:txBody>
          <a:bodyPr/>
          <a:lstStyle/>
          <a:p>
            <a:r>
              <a:rPr lang="en-GB" dirty="0"/>
              <a:t>National Trading Standards Case Studies</a:t>
            </a:r>
          </a:p>
        </p:txBody>
      </p:sp>
      <p:pic>
        <p:nvPicPr>
          <p:cNvPr id="2050" name="Picture 2" descr="University logo | University brand | StaffNet | The University of Manchester">
            <a:extLst>
              <a:ext uri="{FF2B5EF4-FFF2-40B4-BE49-F238E27FC236}">
                <a16:creationId xmlns:a16="http://schemas.microsoft.com/office/drawing/2014/main" id="{06CB5762-9868-704A-451A-CE27B2FE23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00" t="18584" r="17800" b="21239"/>
          <a:stretch/>
        </p:blipFill>
        <p:spPr bwMode="auto">
          <a:xfrm>
            <a:off x="6388596" y="273982"/>
            <a:ext cx="1479391" cy="6267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CON College">
            <a:extLst>
              <a:ext uri="{FF2B5EF4-FFF2-40B4-BE49-F238E27FC236}">
                <a16:creationId xmlns:a16="http://schemas.microsoft.com/office/drawing/2014/main" id="{7916A4E9-64F5-F057-AA18-9D52CA4E0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124" y="321362"/>
            <a:ext cx="2067496" cy="4693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bbaglobal.com – lbbaglobal.com">
            <a:extLst>
              <a:ext uri="{FF2B5EF4-FFF2-40B4-BE49-F238E27FC236}">
                <a16:creationId xmlns:a16="http://schemas.microsoft.com/office/drawing/2014/main" id="{0A07FBE0-9824-3678-B1FA-03E46D528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0440" y="288449"/>
            <a:ext cx="1605643" cy="56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965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0C28-E87A-79F6-8478-BE626DCA3CA4}"/>
              </a:ext>
            </a:extLst>
          </p:cNvPr>
          <p:cNvSpPr>
            <a:spLocks noGrp="1"/>
          </p:cNvSpPr>
          <p:nvPr>
            <p:ph type="title"/>
          </p:nvPr>
        </p:nvSpPr>
        <p:spPr/>
        <p:txBody>
          <a:bodyPr/>
          <a:lstStyle/>
          <a:p>
            <a:r>
              <a:rPr lang="en-GB" dirty="0"/>
              <a:t>Case studies and examples</a:t>
            </a:r>
          </a:p>
        </p:txBody>
      </p:sp>
      <p:sp>
        <p:nvSpPr>
          <p:cNvPr id="3" name="Content Placeholder 2">
            <a:extLst>
              <a:ext uri="{FF2B5EF4-FFF2-40B4-BE49-F238E27FC236}">
                <a16:creationId xmlns:a16="http://schemas.microsoft.com/office/drawing/2014/main" id="{8AAF4D05-E927-7DAB-0686-B1536F164D6C}"/>
              </a:ext>
            </a:extLst>
          </p:cNvPr>
          <p:cNvSpPr>
            <a:spLocks noGrp="1"/>
          </p:cNvSpPr>
          <p:nvPr>
            <p:ph idx="1"/>
          </p:nvPr>
        </p:nvSpPr>
        <p:spPr/>
        <p:txBody>
          <a:bodyPr/>
          <a:lstStyle/>
          <a:p>
            <a:pPr marL="342900" indent="-342900">
              <a:buFont typeface="Arial" panose="020B0604020202020204" pitchFamily="34" charset="0"/>
              <a:buChar char="•"/>
            </a:pPr>
            <a:r>
              <a:rPr lang="en-GB" dirty="0"/>
              <a:t>When creating programme information, </a:t>
            </a:r>
            <a:r>
              <a:rPr lang="en-GB" dirty="0">
                <a:cs typeface="Arial"/>
              </a:rPr>
              <a:t>balance is needed to provide sufficient information for the student to make an </a:t>
            </a:r>
            <a:r>
              <a:rPr lang="en-GB" b="1" dirty="0">
                <a:cs typeface="Arial"/>
              </a:rPr>
              <a:t>informed decision</a:t>
            </a:r>
            <a:r>
              <a:rPr lang="en-GB" dirty="0">
                <a:cs typeface="Arial"/>
              </a:rPr>
              <a:t>, but with recognition that there may need to be variation in course content. Consider the following examples:</a:t>
            </a:r>
          </a:p>
          <a:p>
            <a:endParaRPr lang="en-GB" dirty="0">
              <a:cs typeface="Arial"/>
            </a:endParaRPr>
          </a:p>
          <a:p>
            <a:pPr marL="666884" lvl="3" indent="-342900"/>
            <a:r>
              <a:rPr lang="en-GB" dirty="0">
                <a:solidFill>
                  <a:srgbClr val="FF0000"/>
                </a:solidFill>
                <a:cs typeface="Arial"/>
              </a:rPr>
              <a:t>“You will study the development of quantum mechanics from 1900-1930, focusing on the contributions of Niels Bohr and his work on atomic structure, as well as Albert Einstein's theories of relativity with Dr Jane Smith, the world’s preeminent academic on quantum theory.”</a:t>
            </a:r>
          </a:p>
          <a:p>
            <a:pPr marL="666884" lvl="3" indent="-342900"/>
            <a:r>
              <a:rPr lang="en-GB" dirty="0">
                <a:solidFill>
                  <a:schemeClr val="accent6">
                    <a:lumMod val="75000"/>
                    <a:lumOff val="25000"/>
                  </a:schemeClr>
                </a:solidFill>
                <a:cs typeface="Arial"/>
              </a:rPr>
              <a:t>“You will study pioneers of modern physics including Niels Bohr, Albert Einstein, Marie Curie, and Max Planck.”</a:t>
            </a:r>
          </a:p>
          <a:p>
            <a:pPr lvl="3" indent="0">
              <a:buNone/>
            </a:pPr>
            <a:endParaRPr lang="en-GB" dirty="0">
              <a:cs typeface="Arial"/>
            </a:endParaRPr>
          </a:p>
          <a:p>
            <a:pPr marL="666884" lvl="3" indent="-342900"/>
            <a:r>
              <a:rPr lang="en-GB" dirty="0">
                <a:solidFill>
                  <a:srgbClr val="FF0000"/>
                </a:solidFill>
                <a:cs typeface="Arial"/>
              </a:rPr>
              <a:t> “You will have 3 hours of seminars each week in a contemporary air-conditioned room with small groups of 10 students, delivered by a world leading Professor who has a 4* REF rating.”</a:t>
            </a:r>
            <a:endParaRPr lang="en-GB" dirty="0">
              <a:cs typeface="Arial"/>
            </a:endParaRPr>
          </a:p>
          <a:p>
            <a:pPr marL="666884" lvl="3" indent="-342900"/>
            <a:r>
              <a:rPr lang="en-GB" dirty="0">
                <a:solidFill>
                  <a:schemeClr val="accent6">
                    <a:lumMod val="75000"/>
                    <a:lumOff val="25000"/>
                  </a:schemeClr>
                </a:solidFill>
                <a:cs typeface="Arial"/>
              </a:rPr>
              <a:t>“You will have an average of 3 hours in scheduled learning and teaching per week, delivered through a variety of methods, including lectures and seminars.”</a:t>
            </a:r>
          </a:p>
          <a:p>
            <a:endParaRPr lang="en-GB" dirty="0"/>
          </a:p>
        </p:txBody>
      </p:sp>
      <p:sp>
        <p:nvSpPr>
          <p:cNvPr id="4" name="Date Placeholder 3">
            <a:extLst>
              <a:ext uri="{FF2B5EF4-FFF2-40B4-BE49-F238E27FC236}">
                <a16:creationId xmlns:a16="http://schemas.microsoft.com/office/drawing/2014/main" id="{B73BB523-8BDB-8BA2-0D75-3358D0D08993}"/>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044CE004-A30F-9CE3-7534-3BF7F6204F5F}"/>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2DA1BA7A-67EC-7FEA-8056-961FDED7AACB}"/>
              </a:ext>
            </a:extLst>
          </p:cNvPr>
          <p:cNvSpPr>
            <a:spLocks noGrp="1"/>
          </p:cNvSpPr>
          <p:nvPr>
            <p:ph type="sldNum" sz="quarter" idx="12"/>
          </p:nvPr>
        </p:nvSpPr>
        <p:spPr/>
        <p:txBody>
          <a:bodyPr/>
          <a:lstStyle/>
          <a:p>
            <a:fld id="{CBA53E11-492D-48B3-9F9B-09541CA2A39A}" type="slidenum">
              <a:rPr lang="en-GB" smtClean="0"/>
              <a:t>18</a:t>
            </a:fld>
            <a:endParaRPr lang="en-GB"/>
          </a:p>
        </p:txBody>
      </p:sp>
      <p:sp>
        <p:nvSpPr>
          <p:cNvPr id="7" name="Subtitle 6">
            <a:extLst>
              <a:ext uri="{FF2B5EF4-FFF2-40B4-BE49-F238E27FC236}">
                <a16:creationId xmlns:a16="http://schemas.microsoft.com/office/drawing/2014/main" id="{FA97709B-408A-2974-8298-7FC4AC645EE8}"/>
              </a:ext>
            </a:extLst>
          </p:cNvPr>
          <p:cNvSpPr>
            <a:spLocks noGrp="1"/>
          </p:cNvSpPr>
          <p:nvPr>
            <p:ph type="subTitle" idx="13"/>
          </p:nvPr>
        </p:nvSpPr>
        <p:spPr/>
        <p:txBody>
          <a:bodyPr/>
          <a:lstStyle/>
          <a:p>
            <a:r>
              <a:rPr lang="en-GB" dirty="0"/>
              <a:t>Getting the balance right</a:t>
            </a:r>
          </a:p>
        </p:txBody>
      </p:sp>
    </p:spTree>
    <p:extLst>
      <p:ext uri="{BB962C8B-B14F-4D97-AF65-F5344CB8AC3E}">
        <p14:creationId xmlns:p14="http://schemas.microsoft.com/office/powerpoint/2010/main" val="4233158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BFB744-EEDC-E990-1A7F-15629178D6BC}"/>
              </a:ext>
            </a:extLst>
          </p:cNvPr>
          <p:cNvSpPr>
            <a:spLocks noGrp="1"/>
          </p:cNvSpPr>
          <p:nvPr>
            <p:ph type="dt" sz="half" idx="10"/>
          </p:nvPr>
        </p:nvSpPr>
        <p:spPr/>
        <p:txBody>
          <a:bodyPr/>
          <a:lstStyle/>
          <a:p>
            <a:r>
              <a:rPr lang="en-US"/>
              <a:t>February 2025</a:t>
            </a:r>
            <a:endParaRPr lang="en-GB"/>
          </a:p>
        </p:txBody>
      </p:sp>
      <p:sp>
        <p:nvSpPr>
          <p:cNvPr id="3" name="Footer Placeholder 2">
            <a:extLst>
              <a:ext uri="{FF2B5EF4-FFF2-40B4-BE49-F238E27FC236}">
                <a16:creationId xmlns:a16="http://schemas.microsoft.com/office/drawing/2014/main" id="{E7127348-0C4C-46C7-933D-A2BE95C6B634}"/>
              </a:ext>
            </a:extLst>
          </p:cNvPr>
          <p:cNvSpPr>
            <a:spLocks noGrp="1"/>
          </p:cNvSpPr>
          <p:nvPr>
            <p:ph type="ftr" sz="quarter" idx="11"/>
          </p:nvPr>
        </p:nvSpPr>
        <p:spPr/>
        <p:txBody>
          <a:bodyPr/>
          <a:lstStyle/>
          <a:p>
            <a:r>
              <a:rPr lang="en-GB"/>
              <a:t>Legal &amp; Regulatory Affairs</a:t>
            </a:r>
            <a:endParaRPr lang="en-GB" dirty="0"/>
          </a:p>
        </p:txBody>
      </p:sp>
      <p:sp>
        <p:nvSpPr>
          <p:cNvPr id="4" name="Slide Number Placeholder 3">
            <a:extLst>
              <a:ext uri="{FF2B5EF4-FFF2-40B4-BE49-F238E27FC236}">
                <a16:creationId xmlns:a16="http://schemas.microsoft.com/office/drawing/2014/main" id="{54B06565-9C9A-A697-5D2C-81A06AD93587}"/>
              </a:ext>
            </a:extLst>
          </p:cNvPr>
          <p:cNvSpPr>
            <a:spLocks noGrp="1"/>
          </p:cNvSpPr>
          <p:nvPr>
            <p:ph type="sldNum" sz="quarter" idx="12"/>
          </p:nvPr>
        </p:nvSpPr>
        <p:spPr/>
        <p:txBody>
          <a:bodyPr/>
          <a:lstStyle/>
          <a:p>
            <a:fld id="{CBA53E11-492D-48B3-9F9B-09541CA2A39A}" type="slidenum">
              <a:rPr lang="en-GB" smtClean="0"/>
              <a:pPr/>
              <a:t>19</a:t>
            </a:fld>
            <a:endParaRPr lang="en-GB"/>
          </a:p>
        </p:txBody>
      </p:sp>
      <p:sp>
        <p:nvSpPr>
          <p:cNvPr id="5" name="Title 4">
            <a:extLst>
              <a:ext uri="{FF2B5EF4-FFF2-40B4-BE49-F238E27FC236}">
                <a16:creationId xmlns:a16="http://schemas.microsoft.com/office/drawing/2014/main" id="{A94716D9-3894-5327-23CD-16AE039AB0AC}"/>
              </a:ext>
            </a:extLst>
          </p:cNvPr>
          <p:cNvSpPr>
            <a:spLocks noGrp="1"/>
          </p:cNvSpPr>
          <p:nvPr>
            <p:ph type="ctrTitle"/>
          </p:nvPr>
        </p:nvSpPr>
        <p:spPr/>
        <p:txBody>
          <a:bodyPr/>
          <a:lstStyle/>
          <a:p>
            <a:r>
              <a:rPr lang="en-GB" dirty="0"/>
              <a:t>Existing compliance protocols</a:t>
            </a:r>
          </a:p>
        </p:txBody>
      </p:sp>
      <p:sp>
        <p:nvSpPr>
          <p:cNvPr id="6" name="Subtitle 5">
            <a:extLst>
              <a:ext uri="{FF2B5EF4-FFF2-40B4-BE49-F238E27FC236}">
                <a16:creationId xmlns:a16="http://schemas.microsoft.com/office/drawing/2014/main" id="{B94D5ADD-E4AC-D0B0-0285-8BF27E5BC47C}"/>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22446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DF28-4F50-9FEA-7A34-B877303F2F87}"/>
              </a:ext>
            </a:extLst>
          </p:cNvPr>
          <p:cNvSpPr>
            <a:spLocks noGrp="1"/>
          </p:cNvSpPr>
          <p:nvPr>
            <p:ph type="title"/>
          </p:nvPr>
        </p:nvSpPr>
        <p:spPr/>
        <p:txBody>
          <a:bodyPr/>
          <a:lstStyle/>
          <a:p>
            <a:r>
              <a:rPr lang="en-GB" dirty="0"/>
              <a:t>Agenda:</a:t>
            </a:r>
          </a:p>
        </p:txBody>
      </p:sp>
      <p:sp>
        <p:nvSpPr>
          <p:cNvPr id="3" name="Date Placeholder 2">
            <a:extLst>
              <a:ext uri="{FF2B5EF4-FFF2-40B4-BE49-F238E27FC236}">
                <a16:creationId xmlns:a16="http://schemas.microsoft.com/office/drawing/2014/main" id="{C573BB3C-ABAF-6403-2595-261E93177CAB}"/>
              </a:ext>
            </a:extLst>
          </p:cNvPr>
          <p:cNvSpPr>
            <a:spLocks noGrp="1"/>
          </p:cNvSpPr>
          <p:nvPr>
            <p:ph type="dt" sz="half" idx="10"/>
          </p:nvPr>
        </p:nvSpPr>
        <p:spPr/>
        <p:txBody>
          <a:bodyPr/>
          <a:lstStyle/>
          <a:p>
            <a:r>
              <a:rPr lang="en-US"/>
              <a:t>February 2025</a:t>
            </a:r>
            <a:endParaRPr lang="en-GB"/>
          </a:p>
        </p:txBody>
      </p:sp>
      <p:sp>
        <p:nvSpPr>
          <p:cNvPr id="4" name="Footer Placeholder 3">
            <a:extLst>
              <a:ext uri="{FF2B5EF4-FFF2-40B4-BE49-F238E27FC236}">
                <a16:creationId xmlns:a16="http://schemas.microsoft.com/office/drawing/2014/main" id="{0D766AF9-4096-B478-A1B3-D47A2811078E}"/>
              </a:ext>
            </a:extLst>
          </p:cNvPr>
          <p:cNvSpPr>
            <a:spLocks noGrp="1"/>
          </p:cNvSpPr>
          <p:nvPr>
            <p:ph type="ftr" sz="quarter" idx="11"/>
          </p:nvPr>
        </p:nvSpPr>
        <p:spPr/>
        <p:txBody>
          <a:bodyPr/>
          <a:lstStyle/>
          <a:p>
            <a:r>
              <a:rPr lang="en-GB"/>
              <a:t>Legal &amp; Regulatory Affairs</a:t>
            </a:r>
            <a:endParaRPr lang="en-GB" dirty="0"/>
          </a:p>
        </p:txBody>
      </p:sp>
      <p:sp>
        <p:nvSpPr>
          <p:cNvPr id="5" name="Slide Number Placeholder 4">
            <a:extLst>
              <a:ext uri="{FF2B5EF4-FFF2-40B4-BE49-F238E27FC236}">
                <a16:creationId xmlns:a16="http://schemas.microsoft.com/office/drawing/2014/main" id="{CAA653B5-4EDC-C0C6-2B5B-4709D587A630}"/>
              </a:ext>
            </a:extLst>
          </p:cNvPr>
          <p:cNvSpPr>
            <a:spLocks noGrp="1"/>
          </p:cNvSpPr>
          <p:nvPr>
            <p:ph type="sldNum" sz="quarter" idx="12"/>
          </p:nvPr>
        </p:nvSpPr>
        <p:spPr/>
        <p:txBody>
          <a:bodyPr/>
          <a:lstStyle/>
          <a:p>
            <a:fld id="{CBA53E11-492D-48B3-9F9B-09541CA2A39A}" type="slidenum">
              <a:rPr lang="en-GB" smtClean="0"/>
              <a:pPr/>
              <a:t>2</a:t>
            </a:fld>
            <a:endParaRPr lang="en-GB"/>
          </a:p>
        </p:txBody>
      </p:sp>
      <p:sp>
        <p:nvSpPr>
          <p:cNvPr id="6" name="Content Placeholder 5">
            <a:extLst>
              <a:ext uri="{FF2B5EF4-FFF2-40B4-BE49-F238E27FC236}">
                <a16:creationId xmlns:a16="http://schemas.microsoft.com/office/drawing/2014/main" id="{0381D588-7D4E-D06A-4993-3FDA7E288868}"/>
              </a:ext>
            </a:extLst>
          </p:cNvPr>
          <p:cNvSpPr>
            <a:spLocks noGrp="1"/>
          </p:cNvSpPr>
          <p:nvPr>
            <p:ph sz="quarter" idx="13"/>
          </p:nvPr>
        </p:nvSpPr>
        <p:spPr/>
        <p:txBody>
          <a:bodyPr/>
          <a:lstStyle/>
          <a:p>
            <a:pPr marL="342900" lvl="1" indent="-342900">
              <a:buFont typeface="Arial" panose="020B0604020202020204" pitchFamily="34" charset="0"/>
              <a:buChar char="•"/>
            </a:pPr>
            <a:r>
              <a:rPr lang="en-GB" dirty="0"/>
              <a:t>Introduction to consumer law</a:t>
            </a:r>
          </a:p>
          <a:p>
            <a:pPr marL="342900" lvl="1" indent="-342900">
              <a:buFont typeface="Arial" panose="020B0604020202020204" pitchFamily="34" charset="0"/>
              <a:buChar char="•"/>
            </a:pPr>
            <a:r>
              <a:rPr lang="en-GB" dirty="0"/>
              <a:t>Students as consumers</a:t>
            </a:r>
          </a:p>
          <a:p>
            <a:pPr marL="342900" lvl="1" indent="-342900">
              <a:buFont typeface="Arial" panose="020B0604020202020204" pitchFamily="34" charset="0"/>
              <a:buChar char="•"/>
            </a:pPr>
            <a:r>
              <a:rPr lang="en-GB" dirty="0"/>
              <a:t>Consumer law at Imperial:</a:t>
            </a:r>
          </a:p>
          <a:p>
            <a:pPr marL="666884" lvl="3" indent="-342900"/>
            <a:r>
              <a:rPr lang="en-GB" dirty="0"/>
              <a:t>Information provision to prospective students</a:t>
            </a:r>
          </a:p>
          <a:p>
            <a:pPr marL="666884" lvl="3" indent="-342900"/>
            <a:r>
              <a:rPr lang="en-GB" dirty="0"/>
              <a:t>Terms and conditions and programme changes</a:t>
            </a:r>
          </a:p>
          <a:p>
            <a:pPr marL="666884" lvl="3" indent="-342900"/>
            <a:r>
              <a:rPr lang="en-GB" dirty="0"/>
              <a:t>Complaint handling processes and practices</a:t>
            </a:r>
          </a:p>
          <a:p>
            <a:pPr marL="342900" lvl="1" indent="-342900">
              <a:buFont typeface="Arial" panose="020B0604020202020204" pitchFamily="34" charset="0"/>
              <a:buChar char="•"/>
            </a:pPr>
            <a:r>
              <a:rPr lang="en-GB" dirty="0"/>
              <a:t>Case studies and examples</a:t>
            </a:r>
          </a:p>
          <a:p>
            <a:pPr marL="342900" lvl="1" indent="-342900">
              <a:buFont typeface="Arial" panose="020B0604020202020204" pitchFamily="34" charset="0"/>
              <a:buChar char="•"/>
            </a:pPr>
            <a:r>
              <a:rPr lang="en-GB" dirty="0"/>
              <a:t>Existing compliance protocols</a:t>
            </a:r>
          </a:p>
          <a:p>
            <a:pPr marL="342900" lvl="1" indent="-342900">
              <a:buFont typeface="Arial" panose="020B0604020202020204" pitchFamily="34" charset="0"/>
              <a:buChar char="•"/>
            </a:pPr>
            <a:r>
              <a:rPr lang="en-GB" dirty="0"/>
              <a:t>Any questions?</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99577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C83C6-2475-9F60-62D4-D4F6FEF48A53}"/>
              </a:ext>
            </a:extLst>
          </p:cNvPr>
          <p:cNvSpPr>
            <a:spLocks noGrp="1"/>
          </p:cNvSpPr>
          <p:nvPr>
            <p:ph type="title"/>
          </p:nvPr>
        </p:nvSpPr>
        <p:spPr/>
        <p:txBody>
          <a:bodyPr/>
          <a:lstStyle/>
          <a:p>
            <a:r>
              <a:rPr lang="en-GB" dirty="0"/>
              <a:t>Existing compliance protocols</a:t>
            </a:r>
          </a:p>
        </p:txBody>
      </p:sp>
      <p:sp>
        <p:nvSpPr>
          <p:cNvPr id="3" name="Content Placeholder 2">
            <a:extLst>
              <a:ext uri="{FF2B5EF4-FFF2-40B4-BE49-F238E27FC236}">
                <a16:creationId xmlns:a16="http://schemas.microsoft.com/office/drawing/2014/main" id="{004D80BA-56F7-65E5-1769-59C04240B4CE}"/>
              </a:ext>
            </a:extLst>
          </p:cNvPr>
          <p:cNvSpPr>
            <a:spLocks noGrp="1"/>
          </p:cNvSpPr>
          <p:nvPr>
            <p:ph sz="half" idx="1"/>
          </p:nvPr>
        </p:nvSpPr>
        <p:spPr>
          <a:xfrm>
            <a:off x="326231" y="1394619"/>
            <a:ext cx="8636793" cy="4866481"/>
          </a:xfrm>
        </p:spPr>
        <p:txBody>
          <a:bodyPr/>
          <a:lstStyle/>
          <a:p>
            <a:pPr marL="342900" indent="-342900">
              <a:buFont typeface="Arial" panose="020B0604020202020204" pitchFamily="34" charset="0"/>
              <a:buChar char="•"/>
            </a:pPr>
            <a:r>
              <a:rPr lang="en-GB" sz="1600" b="1" dirty="0"/>
              <a:t>Senate</a:t>
            </a:r>
            <a:r>
              <a:rPr lang="en-GB" sz="1600" dirty="0"/>
              <a:t> is delegated authority from </a:t>
            </a:r>
            <a:r>
              <a:rPr lang="en-GB" sz="1600" b="1" dirty="0"/>
              <a:t>Council </a:t>
            </a:r>
            <a:r>
              <a:rPr lang="en-GB" sz="1600" dirty="0"/>
              <a:t>under Imperial’s Charter and Statutes to: “</a:t>
            </a:r>
            <a:r>
              <a:rPr lang="en-GB" sz="1600" i="1" dirty="0"/>
              <a:t>be the body responsible for the academic work of the University</a:t>
            </a:r>
            <a:r>
              <a:rPr lang="en-GB" sz="1600" dirty="0"/>
              <a:t>” (though since HERA 2017, Council is required to have oversight and take a more active role)</a:t>
            </a:r>
          </a:p>
          <a:p>
            <a:endParaRPr lang="en-GB" sz="1600" dirty="0"/>
          </a:p>
          <a:p>
            <a:pPr marL="342900" indent="-342900">
              <a:buFont typeface="Arial" panose="020B0604020202020204" pitchFamily="34" charset="0"/>
              <a:buChar char="•"/>
            </a:pPr>
            <a:r>
              <a:rPr lang="en-GB" sz="1600" b="1" dirty="0"/>
              <a:t>QAEC </a:t>
            </a:r>
            <a:r>
              <a:rPr lang="en-GB" sz="1600" dirty="0"/>
              <a:t>is a sub-committee of </a:t>
            </a:r>
            <a:r>
              <a:rPr lang="en-GB" sz="1600" b="1" dirty="0"/>
              <a:t>Senate </a:t>
            </a:r>
            <a:r>
              <a:rPr lang="en-GB" sz="1600" dirty="0"/>
              <a:t>with delegated authority to, on the advice of the </a:t>
            </a:r>
            <a:r>
              <a:rPr lang="en-GB" sz="1600" b="1" dirty="0"/>
              <a:t>Programmes Committee</a:t>
            </a:r>
            <a:r>
              <a:rPr lang="en-GB" sz="1600" dirty="0"/>
              <a:t>, approve major modifications to existing programmes and short courses (including suspension and withdrawal)</a:t>
            </a:r>
          </a:p>
          <a:p>
            <a:endParaRPr lang="en-GB" sz="1600" dirty="0"/>
          </a:p>
          <a:p>
            <a:pPr marL="342900" indent="-342900">
              <a:buFont typeface="Arial" panose="020B0604020202020204" pitchFamily="34" charset="0"/>
              <a:buChar char="•"/>
            </a:pPr>
            <a:r>
              <a:rPr lang="en-GB" sz="1600" dirty="0"/>
              <a:t>The </a:t>
            </a:r>
            <a:r>
              <a:rPr lang="en-GB" sz="1600" b="1" dirty="0"/>
              <a:t>Programmes Committee </a:t>
            </a:r>
            <a:r>
              <a:rPr lang="en-GB" sz="1600" dirty="0"/>
              <a:t>has responsibilities, amongst others, to:</a:t>
            </a:r>
          </a:p>
          <a:p>
            <a:pPr marL="666884" lvl="3" indent="-342900"/>
            <a:r>
              <a:rPr lang="en-GB" sz="1600" dirty="0"/>
              <a:t>consider proposals for the suspension or withdrawal of programmes and major modifications to programme title, curriculum structure, content and delivery of individual programmes in accordance with the university </a:t>
            </a:r>
            <a:r>
              <a:rPr lang="en-GB" sz="1600" u="sng" dirty="0"/>
              <a:t>Programme and Module Modification Procedure</a:t>
            </a:r>
          </a:p>
          <a:p>
            <a:pPr marL="666884" lvl="3" indent="-342900"/>
            <a:r>
              <a:rPr lang="en-GB" sz="1600" dirty="0"/>
              <a:t>receive and endorse reports from </a:t>
            </a:r>
            <a:r>
              <a:rPr lang="en-GB" sz="1600" b="1" dirty="0"/>
              <a:t>Faculty Education Committees </a:t>
            </a:r>
            <a:r>
              <a:rPr lang="en-GB" sz="1600" dirty="0"/>
              <a:t>on the approval of minor modifications to approved curricula</a:t>
            </a:r>
          </a:p>
          <a:p>
            <a:pPr marL="666884" lvl="3" indent="-342900"/>
            <a:r>
              <a:rPr lang="en-GB" sz="1600" dirty="0"/>
              <a:t>To ensure that sufficient external and independent consultation (including student consultation) has been sought for major modifications and proposals for the suspension or withdrawal of programmes in accordance with the university </a:t>
            </a:r>
            <a:r>
              <a:rPr lang="en-GB" sz="1600" u="sng" dirty="0"/>
              <a:t>Programme and Module Modification Procedure</a:t>
            </a:r>
          </a:p>
        </p:txBody>
      </p:sp>
      <p:graphicFrame>
        <p:nvGraphicFramePr>
          <p:cNvPr id="9" name="Content Placeholder 8">
            <a:extLst>
              <a:ext uri="{FF2B5EF4-FFF2-40B4-BE49-F238E27FC236}">
                <a16:creationId xmlns:a16="http://schemas.microsoft.com/office/drawing/2014/main" id="{A01CD67F-F93E-4598-58B3-7C33A486927A}"/>
              </a:ext>
            </a:extLst>
          </p:cNvPr>
          <p:cNvGraphicFramePr>
            <a:graphicFrameLocks noGrp="1"/>
          </p:cNvGraphicFramePr>
          <p:nvPr>
            <p:ph sz="half" idx="2"/>
            <p:extLst>
              <p:ext uri="{D42A27DB-BD31-4B8C-83A1-F6EECF244321}">
                <p14:modId xmlns:p14="http://schemas.microsoft.com/office/powerpoint/2010/main" val="408262865"/>
              </p:ext>
            </p:extLst>
          </p:nvPr>
        </p:nvGraphicFramePr>
        <p:xfrm>
          <a:off x="8852693" y="1395413"/>
          <a:ext cx="3013075" cy="4865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DAB52F01-3D43-3018-F2BA-B40DCEE8682E}"/>
              </a:ext>
            </a:extLst>
          </p:cNvPr>
          <p:cNvSpPr>
            <a:spLocks noGrp="1"/>
          </p:cNvSpPr>
          <p:nvPr>
            <p:ph type="dt" sz="half" idx="10"/>
          </p:nvPr>
        </p:nvSpPr>
        <p:spPr/>
        <p:txBody>
          <a:bodyPr/>
          <a:lstStyle/>
          <a:p>
            <a:r>
              <a:rPr lang="en-US"/>
              <a:t>February 2025</a:t>
            </a:r>
            <a:endParaRPr lang="en-GB"/>
          </a:p>
        </p:txBody>
      </p:sp>
      <p:sp>
        <p:nvSpPr>
          <p:cNvPr id="6" name="Footer Placeholder 5">
            <a:extLst>
              <a:ext uri="{FF2B5EF4-FFF2-40B4-BE49-F238E27FC236}">
                <a16:creationId xmlns:a16="http://schemas.microsoft.com/office/drawing/2014/main" id="{299A65F4-5E00-11AD-7909-F3A003E6B2DB}"/>
              </a:ext>
            </a:extLst>
          </p:cNvPr>
          <p:cNvSpPr>
            <a:spLocks noGrp="1"/>
          </p:cNvSpPr>
          <p:nvPr>
            <p:ph type="ftr" sz="quarter" idx="11"/>
          </p:nvPr>
        </p:nvSpPr>
        <p:spPr/>
        <p:txBody>
          <a:bodyPr/>
          <a:lstStyle/>
          <a:p>
            <a:r>
              <a:rPr lang="en-GB"/>
              <a:t>Legal &amp; Regulatory Affairs</a:t>
            </a:r>
          </a:p>
        </p:txBody>
      </p:sp>
      <p:sp>
        <p:nvSpPr>
          <p:cNvPr id="7" name="Slide Number Placeholder 6">
            <a:extLst>
              <a:ext uri="{FF2B5EF4-FFF2-40B4-BE49-F238E27FC236}">
                <a16:creationId xmlns:a16="http://schemas.microsoft.com/office/drawing/2014/main" id="{CA953431-A257-BC75-886F-1F384000B219}"/>
              </a:ext>
            </a:extLst>
          </p:cNvPr>
          <p:cNvSpPr>
            <a:spLocks noGrp="1"/>
          </p:cNvSpPr>
          <p:nvPr>
            <p:ph type="sldNum" sz="quarter" idx="12"/>
          </p:nvPr>
        </p:nvSpPr>
        <p:spPr/>
        <p:txBody>
          <a:bodyPr/>
          <a:lstStyle/>
          <a:p>
            <a:fld id="{CBA53E11-492D-48B3-9F9B-09541CA2A39A}" type="slidenum">
              <a:rPr lang="en-GB" smtClean="0"/>
              <a:t>20</a:t>
            </a:fld>
            <a:endParaRPr lang="en-GB"/>
          </a:p>
        </p:txBody>
      </p:sp>
      <p:sp>
        <p:nvSpPr>
          <p:cNvPr id="8" name="Subtitle 7">
            <a:extLst>
              <a:ext uri="{FF2B5EF4-FFF2-40B4-BE49-F238E27FC236}">
                <a16:creationId xmlns:a16="http://schemas.microsoft.com/office/drawing/2014/main" id="{FF387291-E83E-9B73-0DE4-7FBB4F503E7C}"/>
              </a:ext>
            </a:extLst>
          </p:cNvPr>
          <p:cNvSpPr>
            <a:spLocks noGrp="1"/>
          </p:cNvSpPr>
          <p:nvPr>
            <p:ph type="subTitle" idx="13"/>
          </p:nvPr>
        </p:nvSpPr>
        <p:spPr/>
        <p:txBody>
          <a:bodyPr/>
          <a:lstStyle/>
          <a:p>
            <a:r>
              <a:rPr lang="en-GB" dirty="0"/>
              <a:t>Programme modification governance</a:t>
            </a:r>
          </a:p>
        </p:txBody>
      </p:sp>
    </p:spTree>
    <p:extLst>
      <p:ext uri="{BB962C8B-B14F-4D97-AF65-F5344CB8AC3E}">
        <p14:creationId xmlns:p14="http://schemas.microsoft.com/office/powerpoint/2010/main" val="325909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C145C-B056-1EB8-A32B-0084A0927492}"/>
              </a:ext>
            </a:extLst>
          </p:cNvPr>
          <p:cNvSpPr>
            <a:spLocks noGrp="1"/>
          </p:cNvSpPr>
          <p:nvPr>
            <p:ph type="ctrTitle"/>
          </p:nvPr>
        </p:nvSpPr>
        <p:spPr/>
        <p:txBody>
          <a:bodyPr/>
          <a:lstStyle/>
          <a:p>
            <a:r>
              <a:rPr lang="en-GB" dirty="0"/>
              <a:t>Any questions?</a:t>
            </a:r>
          </a:p>
        </p:txBody>
      </p:sp>
      <p:sp>
        <p:nvSpPr>
          <p:cNvPr id="3" name="Text Placeholder 2">
            <a:extLst>
              <a:ext uri="{FF2B5EF4-FFF2-40B4-BE49-F238E27FC236}">
                <a16:creationId xmlns:a16="http://schemas.microsoft.com/office/drawing/2014/main" id="{F23A85C3-CF41-5F13-3E33-6337E2037261}"/>
              </a:ext>
            </a:extLst>
          </p:cNvPr>
          <p:cNvSpPr>
            <a:spLocks noGrp="1"/>
          </p:cNvSpPr>
          <p:nvPr>
            <p:ph type="body" sz="quarter" idx="10"/>
          </p:nvPr>
        </p:nvSpPr>
        <p:spPr>
          <a:xfrm>
            <a:off x="330271" y="5789336"/>
            <a:ext cx="6385574" cy="740845"/>
          </a:xfrm>
        </p:spPr>
        <p:txBody>
          <a:bodyPr/>
          <a:lstStyle/>
          <a:p>
            <a:r>
              <a:rPr lang="en-GB" dirty="0"/>
              <a:t>Contact the Legal &amp; Regulatory Affairs Team</a:t>
            </a:r>
            <a:br>
              <a:rPr lang="en-GB" dirty="0"/>
            </a:br>
            <a:r>
              <a:rPr lang="en-GB" dirty="0"/>
              <a:t>with any questions at: </a:t>
            </a:r>
            <a:r>
              <a:rPr lang="en-GB" dirty="0">
                <a:solidFill>
                  <a:srgbClr val="00FF7F"/>
                </a:solidFill>
                <a:hlinkClick r:id="rId2">
                  <a:extLst>
                    <a:ext uri="{A12FA001-AC4F-418D-AE19-62706E023703}">
                      <ahyp:hlinkClr xmlns:ahyp="http://schemas.microsoft.com/office/drawing/2018/hyperlinkcolor" val="tx"/>
                    </a:ext>
                  </a:extLst>
                </a:hlinkClick>
              </a:rPr>
              <a:t>legal@imperial.ac.uk</a:t>
            </a:r>
            <a:r>
              <a:rPr lang="en-GB" dirty="0">
                <a:solidFill>
                  <a:srgbClr val="00FF7F"/>
                </a:solidFill>
              </a:rPr>
              <a:t> </a:t>
            </a:r>
          </a:p>
        </p:txBody>
      </p:sp>
    </p:spTree>
    <p:extLst>
      <p:ext uri="{BB962C8B-B14F-4D97-AF65-F5344CB8AC3E}">
        <p14:creationId xmlns:p14="http://schemas.microsoft.com/office/powerpoint/2010/main" val="438637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38EE-ACFC-33FE-86A8-FE61620682B1}"/>
              </a:ext>
            </a:extLst>
          </p:cNvPr>
          <p:cNvSpPr>
            <a:spLocks noGrp="1"/>
          </p:cNvSpPr>
          <p:nvPr>
            <p:ph type="title"/>
          </p:nvPr>
        </p:nvSpPr>
        <p:spPr>
          <a:xfrm>
            <a:off x="326232" y="252000"/>
            <a:ext cx="11541025" cy="378044"/>
          </a:xfrm>
        </p:spPr>
        <p:txBody>
          <a:bodyPr anchor="t">
            <a:normAutofit/>
          </a:bodyPr>
          <a:lstStyle/>
          <a:p>
            <a:r>
              <a:rPr lang="en-GB" dirty="0"/>
              <a:t>Introduction to consumer law</a:t>
            </a:r>
          </a:p>
        </p:txBody>
      </p:sp>
      <p:pic>
        <p:nvPicPr>
          <p:cNvPr id="11" name="Picture 10" descr="A group of people sitting outside a building&#10;&#10;Description automatically generated">
            <a:extLst>
              <a:ext uri="{FF2B5EF4-FFF2-40B4-BE49-F238E27FC236}">
                <a16:creationId xmlns:a16="http://schemas.microsoft.com/office/drawing/2014/main" id="{3EF41142-0DB8-2ACE-B9DC-AAF80730DFBB}"/>
              </a:ext>
            </a:extLst>
          </p:cNvPr>
          <p:cNvPicPr>
            <a:picLocks noChangeAspect="1"/>
          </p:cNvPicPr>
          <p:nvPr/>
        </p:nvPicPr>
        <p:blipFill>
          <a:blip r:embed="rId2">
            <a:extLst>
              <a:ext uri="{28A0092B-C50C-407E-A947-70E740481C1C}">
                <a14:useLocalDpi xmlns:a14="http://schemas.microsoft.com/office/drawing/2010/main" val="0"/>
              </a:ext>
            </a:extLst>
          </a:blip>
          <a:srcRect l="8069" r="15352" b="3"/>
          <a:stretch/>
        </p:blipFill>
        <p:spPr>
          <a:xfrm>
            <a:off x="326232" y="1394619"/>
            <a:ext cx="5583238" cy="4866481"/>
          </a:xfrm>
          <a:prstGeom prst="rect">
            <a:avLst/>
          </a:prstGeom>
          <a:noFill/>
        </p:spPr>
      </p:pic>
      <p:sp>
        <p:nvSpPr>
          <p:cNvPr id="3" name="Content Placeholder 2">
            <a:extLst>
              <a:ext uri="{FF2B5EF4-FFF2-40B4-BE49-F238E27FC236}">
                <a16:creationId xmlns:a16="http://schemas.microsoft.com/office/drawing/2014/main" id="{20963BDE-B5DE-962D-31AD-6B6F02DD9831}"/>
              </a:ext>
            </a:extLst>
          </p:cNvPr>
          <p:cNvSpPr>
            <a:spLocks noGrp="1"/>
          </p:cNvSpPr>
          <p:nvPr>
            <p:ph sz="half" idx="2"/>
          </p:nvPr>
        </p:nvSpPr>
        <p:spPr>
          <a:xfrm>
            <a:off x="6283325" y="1394619"/>
            <a:ext cx="5583238" cy="4866481"/>
          </a:xfrm>
        </p:spPr>
        <p:txBody>
          <a:bodyPr>
            <a:normAutofit/>
          </a:bodyPr>
          <a:lstStyle/>
          <a:p>
            <a:pPr marL="171450" indent="-171450">
              <a:lnSpc>
                <a:spcPct val="95000"/>
              </a:lnSpc>
              <a:spcAft>
                <a:spcPts val="600"/>
              </a:spcAft>
              <a:buFont typeface="Arial" panose="020B0604020202020204" pitchFamily="34" charset="0"/>
              <a:buChar char="•"/>
            </a:pPr>
            <a:r>
              <a:rPr lang="en-GB" sz="1700" dirty="0"/>
              <a:t>Student experience and satisfaction </a:t>
            </a:r>
          </a:p>
          <a:p>
            <a:pPr marL="171450" indent="-171450">
              <a:lnSpc>
                <a:spcPct val="95000"/>
              </a:lnSpc>
              <a:spcAft>
                <a:spcPts val="600"/>
              </a:spcAft>
              <a:buFont typeface="Arial" panose="020B0604020202020204" pitchFamily="34" charset="0"/>
              <a:buChar char="•"/>
            </a:pPr>
            <a:r>
              <a:rPr lang="en-GB" sz="1700" dirty="0"/>
              <a:t>Ongoing conditions of registration with the OfS</a:t>
            </a:r>
          </a:p>
          <a:p>
            <a:pPr marL="171450" indent="-171450">
              <a:lnSpc>
                <a:spcPct val="95000"/>
              </a:lnSpc>
              <a:spcAft>
                <a:spcPts val="600"/>
              </a:spcAft>
              <a:buFont typeface="Arial" panose="020B0604020202020204" pitchFamily="34" charset="0"/>
              <a:buChar char="•"/>
            </a:pPr>
            <a:r>
              <a:rPr lang="en-GB" sz="1700" dirty="0"/>
              <a:t>Tuition fees and education contracts accounted for ~</a:t>
            </a:r>
            <a:r>
              <a:rPr lang="en-GB" sz="1700" b="1" dirty="0"/>
              <a:t>38.1% </a:t>
            </a:r>
            <a:r>
              <a:rPr lang="en-GB" sz="1700" dirty="0"/>
              <a:t>of total income 23-24 (up </a:t>
            </a:r>
            <a:r>
              <a:rPr lang="en-GB" sz="1700" b="1" dirty="0"/>
              <a:t>4.5%</a:t>
            </a:r>
            <a:r>
              <a:rPr lang="en-GB" sz="1700" dirty="0"/>
              <a:t> from 22-23)</a:t>
            </a:r>
          </a:p>
          <a:p>
            <a:pPr marL="171450" indent="-171450">
              <a:lnSpc>
                <a:spcPct val="95000"/>
              </a:lnSpc>
              <a:spcAft>
                <a:spcPts val="600"/>
              </a:spcAft>
              <a:buFont typeface="Arial" panose="020B0604020202020204" pitchFamily="34" charset="0"/>
              <a:buChar char="•"/>
            </a:pPr>
            <a:r>
              <a:rPr lang="en-GB" sz="1700" dirty="0"/>
              <a:t>Respect, Collaboration, </a:t>
            </a:r>
            <a:r>
              <a:rPr lang="en-GB" sz="1700" b="1" dirty="0"/>
              <a:t>Integrity</a:t>
            </a:r>
            <a:r>
              <a:rPr lang="en-GB" sz="1700" dirty="0"/>
              <a:t>, Innovation, </a:t>
            </a:r>
            <a:r>
              <a:rPr lang="en-GB" sz="1700" b="1" dirty="0"/>
              <a:t>Excellence</a:t>
            </a:r>
          </a:p>
          <a:p>
            <a:pPr>
              <a:lnSpc>
                <a:spcPct val="95000"/>
              </a:lnSpc>
              <a:spcAft>
                <a:spcPts val="600"/>
              </a:spcAft>
            </a:pPr>
            <a:endParaRPr lang="en-GB" sz="1700" dirty="0"/>
          </a:p>
          <a:p>
            <a:pPr marL="171450" lvl="1" indent="-171450">
              <a:lnSpc>
                <a:spcPct val="95000"/>
              </a:lnSpc>
              <a:spcAft>
                <a:spcPts val="600"/>
              </a:spcAft>
              <a:buFont typeface="Arial" panose="020B0604020202020204" pitchFamily="34" charset="0"/>
              <a:buChar char="•"/>
            </a:pPr>
            <a:r>
              <a:rPr lang="en-GB" sz="1700" dirty="0"/>
              <a:t>Risks of non-compliance</a:t>
            </a:r>
          </a:p>
          <a:p>
            <a:pPr marL="333441" lvl="2" indent="-171450">
              <a:lnSpc>
                <a:spcPct val="95000"/>
              </a:lnSpc>
              <a:spcAft>
                <a:spcPts val="600"/>
              </a:spcAft>
            </a:pPr>
            <a:r>
              <a:rPr lang="en-GB" sz="1700" b="1" dirty="0"/>
              <a:t>Investigation</a:t>
            </a:r>
            <a:r>
              <a:rPr lang="en-GB" sz="1700" dirty="0"/>
              <a:t> by OfS (in partnership with Trading Standards) or CMA</a:t>
            </a:r>
          </a:p>
          <a:p>
            <a:pPr marL="333441" lvl="2" indent="-171450">
              <a:lnSpc>
                <a:spcPct val="95000"/>
              </a:lnSpc>
              <a:spcAft>
                <a:spcPts val="600"/>
              </a:spcAft>
            </a:pPr>
            <a:r>
              <a:rPr lang="en-GB" sz="1700" dirty="0"/>
              <a:t>Student </a:t>
            </a:r>
            <a:r>
              <a:rPr lang="en-GB" sz="1700" b="1" dirty="0"/>
              <a:t>complaints </a:t>
            </a:r>
            <a:r>
              <a:rPr lang="en-GB" sz="1700" dirty="0"/>
              <a:t>to Office of the Independent Adjudicator (OIA) and/or legal claims for breach of contract (and damages)</a:t>
            </a:r>
          </a:p>
          <a:p>
            <a:pPr marL="333441" lvl="2" indent="-171450">
              <a:lnSpc>
                <a:spcPct val="95000"/>
              </a:lnSpc>
              <a:spcAft>
                <a:spcPts val="600"/>
              </a:spcAft>
            </a:pPr>
            <a:r>
              <a:rPr lang="en-GB" sz="1700" dirty="0"/>
              <a:t>Ultimate </a:t>
            </a:r>
            <a:r>
              <a:rPr lang="en-GB" sz="1700" b="1" dirty="0"/>
              <a:t>sanctions</a:t>
            </a:r>
            <a:r>
              <a:rPr lang="en-GB" sz="1700" dirty="0"/>
              <a:t> – courts find there is a breach of consumer law, leading to fines, damages, requirement to change practices, and reputational damage</a:t>
            </a:r>
          </a:p>
          <a:p>
            <a:pPr marL="342900" indent="-342900">
              <a:lnSpc>
                <a:spcPct val="95000"/>
              </a:lnSpc>
              <a:spcAft>
                <a:spcPts val="600"/>
              </a:spcAft>
              <a:buFont typeface="Arial" panose="020B0604020202020204" pitchFamily="34" charset="0"/>
              <a:buChar char="•"/>
            </a:pPr>
            <a:endParaRPr lang="en-GB" sz="1700" dirty="0"/>
          </a:p>
        </p:txBody>
      </p:sp>
      <p:sp>
        <p:nvSpPr>
          <p:cNvPr id="4" name="Date Placeholder 3">
            <a:extLst>
              <a:ext uri="{FF2B5EF4-FFF2-40B4-BE49-F238E27FC236}">
                <a16:creationId xmlns:a16="http://schemas.microsoft.com/office/drawing/2014/main" id="{9282E945-E470-C97E-6666-B3AFDB7B61E6}"/>
              </a:ext>
            </a:extLst>
          </p:cNvPr>
          <p:cNvSpPr>
            <a:spLocks noGrp="1"/>
          </p:cNvSpPr>
          <p:nvPr>
            <p:ph type="dt" sz="half" idx="10"/>
          </p:nvPr>
        </p:nvSpPr>
        <p:spPr>
          <a:xfrm>
            <a:off x="10641349" y="6393702"/>
            <a:ext cx="1233647" cy="137270"/>
          </a:xfrm>
        </p:spPr>
        <p:txBody>
          <a:bodyPr anchor="b">
            <a:normAutofit/>
          </a:bodyPr>
          <a:lstStyle/>
          <a:p>
            <a:pPr>
              <a:spcAft>
                <a:spcPts val="600"/>
              </a:spcAft>
            </a:pPr>
            <a:r>
              <a:rPr lang="en-US"/>
              <a:t>February 2025</a:t>
            </a:r>
            <a:endParaRPr lang="en-GB"/>
          </a:p>
        </p:txBody>
      </p:sp>
      <p:sp>
        <p:nvSpPr>
          <p:cNvPr id="5" name="Footer Placeholder 4">
            <a:extLst>
              <a:ext uri="{FF2B5EF4-FFF2-40B4-BE49-F238E27FC236}">
                <a16:creationId xmlns:a16="http://schemas.microsoft.com/office/drawing/2014/main" id="{3F2D12EA-6D52-4A05-D143-3DFF796D81F1}"/>
              </a:ext>
            </a:extLst>
          </p:cNvPr>
          <p:cNvSpPr>
            <a:spLocks noGrp="1"/>
          </p:cNvSpPr>
          <p:nvPr>
            <p:ph type="ftr" sz="quarter" idx="11"/>
          </p:nvPr>
        </p:nvSpPr>
        <p:spPr>
          <a:xfrm>
            <a:off x="1965261" y="6393702"/>
            <a:ext cx="3423452" cy="137272"/>
          </a:xfrm>
        </p:spPr>
        <p:txBody>
          <a:bodyPr anchor="b">
            <a:normAutofit/>
          </a:bodyPr>
          <a:lstStyle/>
          <a:p>
            <a:pPr>
              <a:spcAft>
                <a:spcPts val="600"/>
              </a:spcAft>
            </a:pPr>
            <a:r>
              <a:rPr lang="en-GB"/>
              <a:t>Legal &amp; Regulatory Affairs</a:t>
            </a:r>
          </a:p>
        </p:txBody>
      </p:sp>
      <p:sp>
        <p:nvSpPr>
          <p:cNvPr id="6" name="Slide Number Placeholder 5">
            <a:extLst>
              <a:ext uri="{FF2B5EF4-FFF2-40B4-BE49-F238E27FC236}">
                <a16:creationId xmlns:a16="http://schemas.microsoft.com/office/drawing/2014/main" id="{2549E825-42F6-969D-4496-B47956201394}"/>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3</a:t>
            </a:fld>
            <a:endParaRPr lang="en-GB"/>
          </a:p>
        </p:txBody>
      </p:sp>
      <p:sp>
        <p:nvSpPr>
          <p:cNvPr id="7" name="Subtitle 6">
            <a:extLst>
              <a:ext uri="{FF2B5EF4-FFF2-40B4-BE49-F238E27FC236}">
                <a16:creationId xmlns:a16="http://schemas.microsoft.com/office/drawing/2014/main" id="{22A72A55-16E1-63ED-6D17-A1B9E39E6F8D}"/>
              </a:ext>
            </a:extLst>
          </p:cNvPr>
          <p:cNvSpPr>
            <a:spLocks noGrp="1"/>
          </p:cNvSpPr>
          <p:nvPr>
            <p:ph type="subTitle" idx="13"/>
          </p:nvPr>
        </p:nvSpPr>
        <p:spPr>
          <a:xfrm>
            <a:off x="325800" y="620196"/>
            <a:ext cx="11540763" cy="371567"/>
          </a:xfrm>
        </p:spPr>
        <p:txBody>
          <a:bodyPr>
            <a:normAutofit/>
          </a:bodyPr>
          <a:lstStyle/>
          <a:p>
            <a:pPr>
              <a:spcAft>
                <a:spcPts val="600"/>
              </a:spcAft>
            </a:pPr>
            <a:r>
              <a:rPr lang="en-GB" dirty="0"/>
              <a:t>Why is compliance important?</a:t>
            </a:r>
          </a:p>
        </p:txBody>
      </p:sp>
    </p:spTree>
    <p:extLst>
      <p:ext uri="{BB962C8B-B14F-4D97-AF65-F5344CB8AC3E}">
        <p14:creationId xmlns:p14="http://schemas.microsoft.com/office/powerpoint/2010/main" val="907948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B295-93B3-798A-6401-CF34A2389A96}"/>
              </a:ext>
            </a:extLst>
          </p:cNvPr>
          <p:cNvSpPr>
            <a:spLocks noGrp="1"/>
          </p:cNvSpPr>
          <p:nvPr>
            <p:ph type="title"/>
          </p:nvPr>
        </p:nvSpPr>
        <p:spPr/>
        <p:txBody>
          <a:bodyPr/>
          <a:lstStyle/>
          <a:p>
            <a:r>
              <a:rPr lang="en-GB" dirty="0"/>
              <a:t>Introduction to consumer law</a:t>
            </a:r>
          </a:p>
        </p:txBody>
      </p:sp>
      <p:sp>
        <p:nvSpPr>
          <p:cNvPr id="4" name="Date Placeholder 3">
            <a:extLst>
              <a:ext uri="{FF2B5EF4-FFF2-40B4-BE49-F238E27FC236}">
                <a16:creationId xmlns:a16="http://schemas.microsoft.com/office/drawing/2014/main" id="{A7D020A3-B699-9D5A-5B4A-02DBA6EEC26E}"/>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156E7E27-0B3B-3A1C-1D91-17A1123F88CF}"/>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CA727353-953A-9DA9-ED7C-841DADCF682C}"/>
              </a:ext>
            </a:extLst>
          </p:cNvPr>
          <p:cNvSpPr>
            <a:spLocks noGrp="1"/>
          </p:cNvSpPr>
          <p:nvPr>
            <p:ph type="sldNum" sz="quarter" idx="12"/>
          </p:nvPr>
        </p:nvSpPr>
        <p:spPr/>
        <p:txBody>
          <a:bodyPr/>
          <a:lstStyle/>
          <a:p>
            <a:fld id="{CBA53E11-492D-48B3-9F9B-09541CA2A39A}" type="slidenum">
              <a:rPr lang="en-GB" smtClean="0"/>
              <a:t>4</a:t>
            </a:fld>
            <a:endParaRPr lang="en-GB"/>
          </a:p>
        </p:txBody>
      </p:sp>
      <p:sp>
        <p:nvSpPr>
          <p:cNvPr id="7" name="Subtitle 6">
            <a:extLst>
              <a:ext uri="{FF2B5EF4-FFF2-40B4-BE49-F238E27FC236}">
                <a16:creationId xmlns:a16="http://schemas.microsoft.com/office/drawing/2014/main" id="{20B31BEF-E448-3FCC-08F3-F31503FF16C9}"/>
              </a:ext>
            </a:extLst>
          </p:cNvPr>
          <p:cNvSpPr>
            <a:spLocks noGrp="1"/>
          </p:cNvSpPr>
          <p:nvPr>
            <p:ph type="subTitle" idx="13"/>
          </p:nvPr>
        </p:nvSpPr>
        <p:spPr/>
        <p:txBody>
          <a:bodyPr/>
          <a:lstStyle/>
          <a:p>
            <a:r>
              <a:rPr lang="en-GB" dirty="0"/>
              <a:t>Growing awareness</a:t>
            </a:r>
          </a:p>
        </p:txBody>
      </p:sp>
      <p:pic>
        <p:nvPicPr>
          <p:cNvPr id="11" name="Picture 10">
            <a:extLst>
              <a:ext uri="{FF2B5EF4-FFF2-40B4-BE49-F238E27FC236}">
                <a16:creationId xmlns:a16="http://schemas.microsoft.com/office/drawing/2014/main" id="{5F7DCF59-5F84-923B-55D6-89C98C32DE20}"/>
              </a:ext>
            </a:extLst>
          </p:cNvPr>
          <p:cNvPicPr>
            <a:picLocks noChangeAspect="1"/>
          </p:cNvPicPr>
          <p:nvPr/>
        </p:nvPicPr>
        <p:blipFill>
          <a:blip r:embed="rId2"/>
          <a:srcRect t="32236"/>
          <a:stretch/>
        </p:blipFill>
        <p:spPr>
          <a:xfrm>
            <a:off x="8386932" y="322517"/>
            <a:ext cx="3311305" cy="3253108"/>
          </a:xfrm>
          <a:prstGeom prst="rect">
            <a:avLst/>
          </a:prstGeom>
        </p:spPr>
      </p:pic>
      <p:pic>
        <p:nvPicPr>
          <p:cNvPr id="13" name="Picture 12">
            <a:extLst>
              <a:ext uri="{FF2B5EF4-FFF2-40B4-BE49-F238E27FC236}">
                <a16:creationId xmlns:a16="http://schemas.microsoft.com/office/drawing/2014/main" id="{8A78F261-9643-8D77-A0F7-30B737FB2CE3}"/>
              </a:ext>
            </a:extLst>
          </p:cNvPr>
          <p:cNvPicPr>
            <a:picLocks noChangeAspect="1"/>
          </p:cNvPicPr>
          <p:nvPr/>
        </p:nvPicPr>
        <p:blipFill>
          <a:blip r:embed="rId3"/>
          <a:stretch>
            <a:fillRect/>
          </a:stretch>
        </p:blipFill>
        <p:spPr>
          <a:xfrm>
            <a:off x="225041" y="1359959"/>
            <a:ext cx="5299453" cy="2270209"/>
          </a:xfrm>
          <a:prstGeom prst="rect">
            <a:avLst/>
          </a:prstGeom>
        </p:spPr>
      </p:pic>
      <p:pic>
        <p:nvPicPr>
          <p:cNvPr id="9" name="Content Placeholder 8">
            <a:extLst>
              <a:ext uri="{FF2B5EF4-FFF2-40B4-BE49-F238E27FC236}">
                <a16:creationId xmlns:a16="http://schemas.microsoft.com/office/drawing/2014/main" id="{149E476F-AF6A-F783-2221-36424D712DB9}"/>
              </a:ext>
            </a:extLst>
          </p:cNvPr>
          <p:cNvPicPr>
            <a:picLocks noGrp="1" noChangeAspect="1"/>
          </p:cNvPicPr>
          <p:nvPr>
            <p:ph idx="1"/>
          </p:nvPr>
        </p:nvPicPr>
        <p:blipFill>
          <a:blip r:embed="rId4"/>
          <a:stretch>
            <a:fillRect/>
          </a:stretch>
        </p:blipFill>
        <p:spPr>
          <a:xfrm>
            <a:off x="4599432" y="2074235"/>
            <a:ext cx="4112897" cy="4181857"/>
          </a:xfrm>
        </p:spPr>
      </p:pic>
      <p:pic>
        <p:nvPicPr>
          <p:cNvPr id="15" name="Picture 14">
            <a:extLst>
              <a:ext uri="{FF2B5EF4-FFF2-40B4-BE49-F238E27FC236}">
                <a16:creationId xmlns:a16="http://schemas.microsoft.com/office/drawing/2014/main" id="{879A128B-8559-371D-FB16-F04D6B570834}"/>
              </a:ext>
            </a:extLst>
          </p:cNvPr>
          <p:cNvPicPr>
            <a:picLocks noChangeAspect="1"/>
          </p:cNvPicPr>
          <p:nvPr/>
        </p:nvPicPr>
        <p:blipFill>
          <a:blip r:embed="rId5"/>
          <a:stretch>
            <a:fillRect/>
          </a:stretch>
        </p:blipFill>
        <p:spPr>
          <a:xfrm>
            <a:off x="647909" y="4344444"/>
            <a:ext cx="5448091" cy="1509035"/>
          </a:xfrm>
          <a:prstGeom prst="rect">
            <a:avLst/>
          </a:prstGeom>
        </p:spPr>
      </p:pic>
      <p:pic>
        <p:nvPicPr>
          <p:cNvPr id="17" name="Picture 16">
            <a:extLst>
              <a:ext uri="{FF2B5EF4-FFF2-40B4-BE49-F238E27FC236}">
                <a16:creationId xmlns:a16="http://schemas.microsoft.com/office/drawing/2014/main" id="{65B653B7-991E-0186-8EAF-97AD094E8C75}"/>
              </a:ext>
            </a:extLst>
          </p:cNvPr>
          <p:cNvPicPr>
            <a:picLocks noChangeAspect="1"/>
          </p:cNvPicPr>
          <p:nvPr/>
        </p:nvPicPr>
        <p:blipFill>
          <a:blip r:embed="rId6"/>
          <a:stretch>
            <a:fillRect/>
          </a:stretch>
        </p:blipFill>
        <p:spPr>
          <a:xfrm>
            <a:off x="5388713" y="322517"/>
            <a:ext cx="2829893" cy="1706688"/>
          </a:xfrm>
          <a:prstGeom prst="rect">
            <a:avLst/>
          </a:prstGeom>
        </p:spPr>
      </p:pic>
      <p:pic>
        <p:nvPicPr>
          <p:cNvPr id="8" name="Picture 7">
            <a:extLst>
              <a:ext uri="{FF2B5EF4-FFF2-40B4-BE49-F238E27FC236}">
                <a16:creationId xmlns:a16="http://schemas.microsoft.com/office/drawing/2014/main" id="{CC9EB67F-E1CA-7384-638C-1E20B18C9E2D}"/>
              </a:ext>
            </a:extLst>
          </p:cNvPr>
          <p:cNvPicPr>
            <a:picLocks noChangeAspect="1"/>
          </p:cNvPicPr>
          <p:nvPr/>
        </p:nvPicPr>
        <p:blipFill>
          <a:blip r:embed="rId7"/>
          <a:stretch>
            <a:fillRect/>
          </a:stretch>
        </p:blipFill>
        <p:spPr>
          <a:xfrm>
            <a:off x="7312274" y="3156361"/>
            <a:ext cx="4385963" cy="3003472"/>
          </a:xfrm>
          <a:prstGeom prst="rect">
            <a:avLst/>
          </a:prstGeom>
        </p:spPr>
      </p:pic>
    </p:spTree>
    <p:extLst>
      <p:ext uri="{BB962C8B-B14F-4D97-AF65-F5344CB8AC3E}">
        <p14:creationId xmlns:p14="http://schemas.microsoft.com/office/powerpoint/2010/main" val="462463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09DF3-BB70-0D40-5CEB-B9491A3CE9D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77EAC23-12DB-8D66-D4FD-DBA03301B924}"/>
              </a:ext>
            </a:extLst>
          </p:cNvPr>
          <p:cNvSpPr>
            <a:spLocks noGrp="1"/>
          </p:cNvSpPr>
          <p:nvPr>
            <p:ph type="dt" sz="half" idx="10"/>
          </p:nvPr>
        </p:nvSpPr>
        <p:spPr>
          <a:xfrm>
            <a:off x="10641349" y="6393702"/>
            <a:ext cx="1233647" cy="137270"/>
          </a:xfrm>
        </p:spPr>
        <p:txBody>
          <a:bodyPr anchor="b">
            <a:normAutofit/>
          </a:bodyPr>
          <a:lstStyle/>
          <a:p>
            <a:pPr>
              <a:spcAft>
                <a:spcPts val="600"/>
              </a:spcAft>
            </a:pPr>
            <a:r>
              <a:rPr lang="en-US"/>
              <a:t>February 2025</a:t>
            </a:r>
            <a:endParaRPr lang="en-GB"/>
          </a:p>
        </p:txBody>
      </p:sp>
      <p:sp>
        <p:nvSpPr>
          <p:cNvPr id="5" name="Footer Placeholder 4">
            <a:extLst>
              <a:ext uri="{FF2B5EF4-FFF2-40B4-BE49-F238E27FC236}">
                <a16:creationId xmlns:a16="http://schemas.microsoft.com/office/drawing/2014/main" id="{88F225A1-14F6-0851-FF76-258147B1BE78}"/>
              </a:ext>
            </a:extLst>
          </p:cNvPr>
          <p:cNvSpPr>
            <a:spLocks noGrp="1"/>
          </p:cNvSpPr>
          <p:nvPr>
            <p:ph type="ftr" sz="quarter" idx="11"/>
          </p:nvPr>
        </p:nvSpPr>
        <p:spPr>
          <a:xfrm>
            <a:off x="1965261" y="6393702"/>
            <a:ext cx="3423452" cy="137272"/>
          </a:xfrm>
        </p:spPr>
        <p:txBody>
          <a:bodyPr anchor="b">
            <a:normAutofit/>
          </a:bodyPr>
          <a:lstStyle/>
          <a:p>
            <a:pPr>
              <a:spcAft>
                <a:spcPts val="600"/>
              </a:spcAft>
            </a:pPr>
            <a:r>
              <a:rPr lang="en-GB"/>
              <a:t>Legal &amp; Regulatory Affairs</a:t>
            </a:r>
          </a:p>
        </p:txBody>
      </p:sp>
      <p:sp>
        <p:nvSpPr>
          <p:cNvPr id="6" name="Slide Number Placeholder 5">
            <a:extLst>
              <a:ext uri="{FF2B5EF4-FFF2-40B4-BE49-F238E27FC236}">
                <a16:creationId xmlns:a16="http://schemas.microsoft.com/office/drawing/2014/main" id="{27BBCD9C-66BB-2126-5805-9FB6B16FF640}"/>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5</a:t>
            </a:fld>
            <a:endParaRPr lang="en-GB"/>
          </a:p>
        </p:txBody>
      </p:sp>
      <p:sp>
        <p:nvSpPr>
          <p:cNvPr id="2" name="Title 1">
            <a:extLst>
              <a:ext uri="{FF2B5EF4-FFF2-40B4-BE49-F238E27FC236}">
                <a16:creationId xmlns:a16="http://schemas.microsoft.com/office/drawing/2014/main" id="{3698A57F-A7E6-5E21-A2AF-AD7A67979EE6}"/>
              </a:ext>
            </a:extLst>
          </p:cNvPr>
          <p:cNvSpPr>
            <a:spLocks noGrp="1"/>
          </p:cNvSpPr>
          <p:nvPr>
            <p:ph type="title"/>
          </p:nvPr>
        </p:nvSpPr>
        <p:spPr>
          <a:xfrm>
            <a:off x="325800" y="252000"/>
            <a:ext cx="5583670" cy="378044"/>
          </a:xfrm>
        </p:spPr>
        <p:txBody>
          <a:bodyPr anchor="t">
            <a:normAutofit/>
          </a:bodyPr>
          <a:lstStyle/>
          <a:p>
            <a:r>
              <a:rPr lang="en-GB" dirty="0"/>
              <a:t>Introduction to consumer law</a:t>
            </a:r>
          </a:p>
        </p:txBody>
      </p:sp>
      <p:sp>
        <p:nvSpPr>
          <p:cNvPr id="7" name="Subtitle 6">
            <a:extLst>
              <a:ext uri="{FF2B5EF4-FFF2-40B4-BE49-F238E27FC236}">
                <a16:creationId xmlns:a16="http://schemas.microsoft.com/office/drawing/2014/main" id="{083DCB15-14BA-7549-3A37-982028D307EA}"/>
              </a:ext>
            </a:extLst>
          </p:cNvPr>
          <p:cNvSpPr>
            <a:spLocks noGrp="1"/>
          </p:cNvSpPr>
          <p:nvPr>
            <p:ph type="subTitle" idx="13"/>
          </p:nvPr>
        </p:nvSpPr>
        <p:spPr>
          <a:xfrm>
            <a:off x="325800" y="620196"/>
            <a:ext cx="5583670" cy="371567"/>
          </a:xfrm>
        </p:spPr>
        <p:txBody>
          <a:bodyPr>
            <a:normAutofit/>
          </a:bodyPr>
          <a:lstStyle/>
          <a:p>
            <a:pPr>
              <a:spcAft>
                <a:spcPts val="600"/>
              </a:spcAft>
            </a:pPr>
            <a:r>
              <a:rPr lang="en-GB" dirty="0"/>
              <a:t>Growing role for the OfS</a:t>
            </a:r>
          </a:p>
        </p:txBody>
      </p:sp>
      <p:sp>
        <p:nvSpPr>
          <p:cNvPr id="3" name="Content Placeholder 2">
            <a:extLst>
              <a:ext uri="{FF2B5EF4-FFF2-40B4-BE49-F238E27FC236}">
                <a16:creationId xmlns:a16="http://schemas.microsoft.com/office/drawing/2014/main" id="{A0A2B8E7-2AD1-0983-ED78-586222353638}"/>
              </a:ext>
            </a:extLst>
          </p:cNvPr>
          <p:cNvSpPr>
            <a:spLocks noGrp="1"/>
          </p:cNvSpPr>
          <p:nvPr>
            <p:ph type="body" sz="quarter" idx="16"/>
          </p:nvPr>
        </p:nvSpPr>
        <p:spPr>
          <a:xfrm>
            <a:off x="325800" y="1394619"/>
            <a:ext cx="5770200" cy="4843185"/>
          </a:xfrm>
        </p:spPr>
        <p:txBody>
          <a:bodyPr>
            <a:normAutofit fontScale="85000" lnSpcReduction="20000"/>
          </a:bodyPr>
          <a:lstStyle/>
          <a:p>
            <a:pPr marL="504891" lvl="2" indent="-342900">
              <a:spcAft>
                <a:spcPts val="600"/>
              </a:spcAft>
            </a:pPr>
            <a:r>
              <a:rPr lang="en-GB" sz="2000" b="1" dirty="0"/>
              <a:t>Condition C1 of the OfS Conditions of Registration: </a:t>
            </a:r>
            <a:r>
              <a:rPr lang="en-GB" sz="2000" dirty="0"/>
              <a:t>to register – and stay registered – with the OfS, universities must show that they offer high quality higher education, this includes giving ‘</a:t>
            </a:r>
            <a:r>
              <a:rPr lang="en-GB" sz="2000" i="0" dirty="0">
                <a:effectLst/>
              </a:rPr>
              <a:t>due regard to relevant guidance about how to comply with consumer protection law.’</a:t>
            </a:r>
          </a:p>
          <a:p>
            <a:pPr lvl="2" indent="0">
              <a:spcAft>
                <a:spcPts val="600"/>
              </a:spcAft>
              <a:buNone/>
            </a:pPr>
            <a:endParaRPr lang="en-GB" sz="2000" b="1" dirty="0"/>
          </a:p>
          <a:p>
            <a:pPr marL="504891" lvl="2" indent="-342900">
              <a:spcAft>
                <a:spcPts val="600"/>
              </a:spcAft>
            </a:pPr>
            <a:r>
              <a:rPr lang="en-GB" sz="2000" b="1" i="0" dirty="0">
                <a:effectLst/>
              </a:rPr>
              <a:t>Independent Review of the OfS, July 2024:</a:t>
            </a:r>
            <a:r>
              <a:rPr lang="en-GB" sz="2000" b="0" i="0" dirty="0">
                <a:effectLst/>
              </a:rPr>
              <a:t> review led by Sir David Behan recommends: ‘t</a:t>
            </a:r>
            <a:r>
              <a:rPr lang="en-GB" sz="2000" dirty="0"/>
              <a:t>hat to support the OfS to enact a strong, student championing role, the OfS be given consumer enforcement powers.’</a:t>
            </a:r>
          </a:p>
          <a:p>
            <a:pPr marL="504891" lvl="2" indent="-342900">
              <a:spcAft>
                <a:spcPts val="600"/>
              </a:spcAft>
            </a:pPr>
            <a:endParaRPr lang="en-GB" sz="2000" b="1" dirty="0"/>
          </a:p>
          <a:p>
            <a:pPr marL="504891" lvl="2" indent="-342900">
              <a:spcAft>
                <a:spcPts val="600"/>
              </a:spcAft>
            </a:pPr>
            <a:r>
              <a:rPr lang="en-GB" sz="2000" b="1" dirty="0"/>
              <a:t>OfS Strategy 2025-2030: </a:t>
            </a:r>
            <a:r>
              <a:rPr lang="en-GB" sz="2000" dirty="0"/>
              <a:t>confirms the regulator’s commitment to securing the powers it needs to further champion the student interest and intervene as appropriate. In the meantime, the OfS will continue to refer cases to National Trading Standards and the CMA where it identifies concerns about an institution’s compliance with consumer protection law.</a:t>
            </a:r>
          </a:p>
          <a:p>
            <a:pPr marL="504891" lvl="2" indent="-342900">
              <a:spcAft>
                <a:spcPts val="600"/>
              </a:spcAft>
            </a:pPr>
            <a:endParaRPr lang="en-GB" dirty="0"/>
          </a:p>
        </p:txBody>
      </p:sp>
      <p:pic>
        <p:nvPicPr>
          <p:cNvPr id="10" name="Picture 9" descr="A group of people wearing goggles">
            <a:extLst>
              <a:ext uri="{FF2B5EF4-FFF2-40B4-BE49-F238E27FC236}">
                <a16:creationId xmlns:a16="http://schemas.microsoft.com/office/drawing/2014/main" id="{7CB69470-4AD1-6DEF-9DD7-C437C53AC00C}"/>
              </a:ext>
            </a:extLst>
          </p:cNvPr>
          <p:cNvPicPr>
            <a:picLocks noChangeAspect="1"/>
          </p:cNvPicPr>
          <p:nvPr/>
        </p:nvPicPr>
        <p:blipFill>
          <a:blip r:embed="rId2">
            <a:extLst>
              <a:ext uri="{28A0092B-C50C-407E-A947-70E740481C1C}">
                <a14:useLocalDpi xmlns:a14="http://schemas.microsoft.com/office/drawing/2010/main" val="0"/>
              </a:ext>
            </a:extLst>
          </a:blip>
          <a:srcRect t="25988" r="2" b="3093"/>
          <a:stretch/>
        </p:blipFill>
        <p:spPr>
          <a:xfrm>
            <a:off x="6290831" y="328613"/>
            <a:ext cx="5583670" cy="5932487"/>
          </a:xfrm>
          <a:prstGeom prst="rect">
            <a:avLst/>
          </a:prstGeom>
          <a:noFill/>
        </p:spPr>
      </p:pic>
    </p:spTree>
    <p:extLst>
      <p:ext uri="{BB962C8B-B14F-4D97-AF65-F5344CB8AC3E}">
        <p14:creationId xmlns:p14="http://schemas.microsoft.com/office/powerpoint/2010/main" val="3645196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FE230-0B7D-1DBE-783D-02436A8A0A85}"/>
              </a:ext>
            </a:extLst>
          </p:cNvPr>
          <p:cNvSpPr>
            <a:spLocks noGrp="1"/>
          </p:cNvSpPr>
          <p:nvPr>
            <p:ph type="dt" sz="half" idx="10"/>
          </p:nvPr>
        </p:nvSpPr>
        <p:spPr/>
        <p:txBody>
          <a:bodyPr/>
          <a:lstStyle/>
          <a:p>
            <a:r>
              <a:rPr lang="en-US"/>
              <a:t>February 2025</a:t>
            </a:r>
            <a:endParaRPr lang="en-GB"/>
          </a:p>
        </p:txBody>
      </p:sp>
      <p:sp>
        <p:nvSpPr>
          <p:cNvPr id="3" name="Footer Placeholder 2">
            <a:extLst>
              <a:ext uri="{FF2B5EF4-FFF2-40B4-BE49-F238E27FC236}">
                <a16:creationId xmlns:a16="http://schemas.microsoft.com/office/drawing/2014/main" id="{E7770A17-0AE1-8425-BB6D-6BD215DD0182}"/>
              </a:ext>
            </a:extLst>
          </p:cNvPr>
          <p:cNvSpPr>
            <a:spLocks noGrp="1"/>
          </p:cNvSpPr>
          <p:nvPr>
            <p:ph type="ftr" sz="quarter" idx="11"/>
          </p:nvPr>
        </p:nvSpPr>
        <p:spPr/>
        <p:txBody>
          <a:bodyPr/>
          <a:lstStyle/>
          <a:p>
            <a:r>
              <a:rPr lang="en-GB"/>
              <a:t>Legal &amp; Regulatory Affairs</a:t>
            </a:r>
            <a:endParaRPr lang="en-GB" dirty="0"/>
          </a:p>
        </p:txBody>
      </p:sp>
      <p:sp>
        <p:nvSpPr>
          <p:cNvPr id="4" name="Slide Number Placeholder 3">
            <a:extLst>
              <a:ext uri="{FF2B5EF4-FFF2-40B4-BE49-F238E27FC236}">
                <a16:creationId xmlns:a16="http://schemas.microsoft.com/office/drawing/2014/main" id="{48720FA7-1B1E-592E-5088-0287E4970FF8}"/>
              </a:ext>
            </a:extLst>
          </p:cNvPr>
          <p:cNvSpPr>
            <a:spLocks noGrp="1"/>
          </p:cNvSpPr>
          <p:nvPr>
            <p:ph type="sldNum" sz="quarter" idx="12"/>
          </p:nvPr>
        </p:nvSpPr>
        <p:spPr/>
        <p:txBody>
          <a:bodyPr/>
          <a:lstStyle/>
          <a:p>
            <a:fld id="{CBA53E11-492D-48B3-9F9B-09541CA2A39A}" type="slidenum">
              <a:rPr lang="en-GB" smtClean="0"/>
              <a:pPr/>
              <a:t>6</a:t>
            </a:fld>
            <a:endParaRPr lang="en-GB"/>
          </a:p>
        </p:txBody>
      </p:sp>
      <p:sp>
        <p:nvSpPr>
          <p:cNvPr id="5" name="Title 4">
            <a:extLst>
              <a:ext uri="{FF2B5EF4-FFF2-40B4-BE49-F238E27FC236}">
                <a16:creationId xmlns:a16="http://schemas.microsoft.com/office/drawing/2014/main" id="{A6A48B7E-C1D0-2317-72F0-0E59AC8D19B8}"/>
              </a:ext>
            </a:extLst>
          </p:cNvPr>
          <p:cNvSpPr>
            <a:spLocks noGrp="1"/>
          </p:cNvSpPr>
          <p:nvPr>
            <p:ph type="ctrTitle"/>
          </p:nvPr>
        </p:nvSpPr>
        <p:spPr/>
        <p:txBody>
          <a:bodyPr/>
          <a:lstStyle/>
          <a:p>
            <a:r>
              <a:rPr lang="en-GB" dirty="0"/>
              <a:t>Consumer law at Imperial</a:t>
            </a:r>
          </a:p>
        </p:txBody>
      </p:sp>
      <p:sp>
        <p:nvSpPr>
          <p:cNvPr id="6" name="Subtitle 5">
            <a:extLst>
              <a:ext uri="{FF2B5EF4-FFF2-40B4-BE49-F238E27FC236}">
                <a16:creationId xmlns:a16="http://schemas.microsoft.com/office/drawing/2014/main" id="{ED2D2D84-06A1-34C4-A561-F0BF897F1DF4}"/>
              </a:ext>
            </a:extLst>
          </p:cNvPr>
          <p:cNvSpPr>
            <a:spLocks noGrp="1"/>
          </p:cNvSpPr>
          <p:nvPr>
            <p:ph type="subTitle" idx="1"/>
          </p:nvPr>
        </p:nvSpPr>
        <p:spPr/>
        <p:txBody>
          <a:bodyPr/>
          <a:lstStyle/>
          <a:p>
            <a:pPr marL="914400" indent="-914400">
              <a:buFont typeface="+mj-lt"/>
              <a:buAutoNum type="arabicPeriod"/>
            </a:pPr>
            <a:r>
              <a:rPr lang="en-GB" sz="2000" dirty="0"/>
              <a:t>Information provision to prospective students</a:t>
            </a:r>
          </a:p>
          <a:p>
            <a:pPr marL="914400" indent="-914400">
              <a:buFont typeface="+mj-lt"/>
              <a:buAutoNum type="arabicPeriod"/>
            </a:pPr>
            <a:r>
              <a:rPr lang="en-GB" sz="2000" dirty="0"/>
              <a:t>Terms and conditions and programme changes</a:t>
            </a:r>
          </a:p>
          <a:p>
            <a:pPr marL="914400" indent="-914400">
              <a:buFont typeface="+mj-lt"/>
              <a:buAutoNum type="arabicPeriod"/>
            </a:pPr>
            <a:r>
              <a:rPr lang="en-GB" sz="2000" dirty="0"/>
              <a:t>Complaint handling processes and practices</a:t>
            </a:r>
          </a:p>
        </p:txBody>
      </p:sp>
    </p:spTree>
    <p:extLst>
      <p:ext uri="{BB962C8B-B14F-4D97-AF65-F5344CB8AC3E}">
        <p14:creationId xmlns:p14="http://schemas.microsoft.com/office/powerpoint/2010/main" val="505843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F03A-7626-91DE-7D12-1254968D5863}"/>
              </a:ext>
            </a:extLst>
          </p:cNvPr>
          <p:cNvSpPr>
            <a:spLocks noGrp="1"/>
          </p:cNvSpPr>
          <p:nvPr>
            <p:ph type="title"/>
          </p:nvPr>
        </p:nvSpPr>
        <p:spPr>
          <a:xfrm>
            <a:off x="326232" y="252000"/>
            <a:ext cx="11541025" cy="378044"/>
          </a:xfrm>
        </p:spPr>
        <p:txBody>
          <a:bodyPr anchor="t">
            <a:normAutofit/>
          </a:bodyPr>
          <a:lstStyle/>
          <a:p>
            <a:r>
              <a:rPr lang="en-GB" dirty="0"/>
              <a:t>Information provision to prospective students</a:t>
            </a:r>
          </a:p>
        </p:txBody>
      </p:sp>
      <p:pic>
        <p:nvPicPr>
          <p:cNvPr id="9" name="Picture 8" descr="A group of people holding signs&#10;&#10;Description automatically generated">
            <a:extLst>
              <a:ext uri="{FF2B5EF4-FFF2-40B4-BE49-F238E27FC236}">
                <a16:creationId xmlns:a16="http://schemas.microsoft.com/office/drawing/2014/main" id="{736A0554-F1D0-CDD0-A0E8-9503F60FDCE1}"/>
              </a:ext>
            </a:extLst>
          </p:cNvPr>
          <p:cNvPicPr>
            <a:picLocks noChangeAspect="1"/>
          </p:cNvPicPr>
          <p:nvPr/>
        </p:nvPicPr>
        <p:blipFill>
          <a:blip r:embed="rId2">
            <a:extLst>
              <a:ext uri="{28A0092B-C50C-407E-A947-70E740481C1C}">
                <a14:useLocalDpi xmlns:a14="http://schemas.microsoft.com/office/drawing/2010/main" val="0"/>
              </a:ext>
            </a:extLst>
          </a:blip>
          <a:srcRect l="13737" r="9683" b="3"/>
          <a:stretch/>
        </p:blipFill>
        <p:spPr>
          <a:xfrm>
            <a:off x="326232" y="1394619"/>
            <a:ext cx="5583238" cy="4866481"/>
          </a:xfrm>
          <a:prstGeom prst="rect">
            <a:avLst/>
          </a:prstGeom>
          <a:noFill/>
        </p:spPr>
      </p:pic>
      <p:sp>
        <p:nvSpPr>
          <p:cNvPr id="3" name="Content Placeholder 2">
            <a:extLst>
              <a:ext uri="{FF2B5EF4-FFF2-40B4-BE49-F238E27FC236}">
                <a16:creationId xmlns:a16="http://schemas.microsoft.com/office/drawing/2014/main" id="{49B8E269-B8F5-907C-EF70-8070FE2DC39B}"/>
              </a:ext>
            </a:extLst>
          </p:cNvPr>
          <p:cNvSpPr>
            <a:spLocks noGrp="1"/>
          </p:cNvSpPr>
          <p:nvPr>
            <p:ph sz="half" idx="2"/>
          </p:nvPr>
        </p:nvSpPr>
        <p:spPr>
          <a:xfrm>
            <a:off x="6283325" y="1394619"/>
            <a:ext cx="5583238" cy="4866481"/>
          </a:xfrm>
        </p:spPr>
        <p:txBody>
          <a:bodyPr>
            <a:normAutofit/>
          </a:bodyPr>
          <a:lstStyle/>
          <a:p>
            <a:pPr marL="342900" indent="-342900">
              <a:lnSpc>
                <a:spcPct val="95000"/>
              </a:lnSpc>
              <a:spcAft>
                <a:spcPts val="600"/>
              </a:spcAft>
              <a:buFont typeface="Arial" panose="020B0604020202020204" pitchFamily="34" charset="0"/>
              <a:buChar char="•"/>
            </a:pPr>
            <a:r>
              <a:rPr lang="en-GB" sz="1700" dirty="0"/>
              <a:t>Students must be given </a:t>
            </a:r>
            <a:r>
              <a:rPr lang="en-GB" sz="1700" b="1" dirty="0"/>
              <a:t>clear</a:t>
            </a:r>
            <a:r>
              <a:rPr lang="en-GB" sz="1700" dirty="0"/>
              <a:t>, </a:t>
            </a:r>
            <a:r>
              <a:rPr lang="en-GB" sz="1700" b="1" dirty="0"/>
              <a:t>intelligible</a:t>
            </a:r>
            <a:r>
              <a:rPr lang="en-GB" sz="1700" dirty="0"/>
              <a:t>, </a:t>
            </a:r>
            <a:r>
              <a:rPr lang="en-GB" sz="1700" b="1" dirty="0"/>
              <a:t>unambiguous</a:t>
            </a:r>
            <a:r>
              <a:rPr lang="en-GB" sz="1700" dirty="0"/>
              <a:t> and </a:t>
            </a:r>
            <a:r>
              <a:rPr lang="en-GB" sz="1700" b="1" dirty="0"/>
              <a:t>timely</a:t>
            </a:r>
            <a:r>
              <a:rPr lang="en-GB" sz="1700" dirty="0"/>
              <a:t> information so they know in advance what is being offered and can compare different courses and providers to make an </a:t>
            </a:r>
            <a:r>
              <a:rPr lang="en-GB" sz="1700" b="1" dirty="0"/>
              <a:t>informed choice</a:t>
            </a:r>
          </a:p>
          <a:p>
            <a:pPr>
              <a:lnSpc>
                <a:spcPct val="95000"/>
              </a:lnSpc>
              <a:spcAft>
                <a:spcPts val="600"/>
              </a:spcAft>
            </a:pPr>
            <a:endParaRPr lang="en-GB" sz="1700" b="1" dirty="0"/>
          </a:p>
          <a:p>
            <a:pPr>
              <a:lnSpc>
                <a:spcPct val="95000"/>
              </a:lnSpc>
              <a:spcAft>
                <a:spcPts val="600"/>
              </a:spcAft>
            </a:pPr>
            <a:r>
              <a:rPr lang="en-GB" sz="1700" b="1" dirty="0"/>
              <a:t>Under Consumer Protection from Unfair Trading Regulations (“CPRs”):</a:t>
            </a:r>
          </a:p>
          <a:p>
            <a:pPr marL="342900" indent="-342900">
              <a:lnSpc>
                <a:spcPct val="95000"/>
              </a:lnSpc>
              <a:spcAft>
                <a:spcPts val="600"/>
              </a:spcAft>
              <a:buFont typeface="Arial" panose="020B0604020202020204" pitchFamily="34" charset="0"/>
              <a:buChar char="•"/>
            </a:pPr>
            <a:r>
              <a:rPr lang="en-GB" sz="1700" dirty="0"/>
              <a:t>Students must be given important (“</a:t>
            </a:r>
            <a:r>
              <a:rPr lang="en-GB" sz="1700" b="1" dirty="0"/>
              <a:t>material</a:t>
            </a:r>
            <a:r>
              <a:rPr lang="en-GB" sz="1700" dirty="0"/>
              <a:t>”) information at each stage of dealings with Imperial:</a:t>
            </a:r>
          </a:p>
          <a:p>
            <a:pPr marL="666884" lvl="3" indent="-342900">
              <a:lnSpc>
                <a:spcPct val="95000"/>
              </a:lnSpc>
              <a:spcAft>
                <a:spcPts val="600"/>
              </a:spcAft>
            </a:pPr>
            <a:r>
              <a:rPr lang="en-GB" sz="1700" dirty="0"/>
              <a:t>Research</a:t>
            </a:r>
          </a:p>
          <a:p>
            <a:pPr marL="666884" lvl="3" indent="-342900">
              <a:lnSpc>
                <a:spcPct val="95000"/>
              </a:lnSpc>
              <a:spcAft>
                <a:spcPts val="600"/>
              </a:spcAft>
            </a:pPr>
            <a:r>
              <a:rPr lang="en-GB" sz="1700" dirty="0"/>
              <a:t>Application</a:t>
            </a:r>
          </a:p>
          <a:p>
            <a:pPr marL="666884" lvl="3" indent="-342900">
              <a:lnSpc>
                <a:spcPct val="95000"/>
              </a:lnSpc>
              <a:spcAft>
                <a:spcPts val="600"/>
              </a:spcAft>
            </a:pPr>
            <a:r>
              <a:rPr lang="en-GB" sz="1700" dirty="0"/>
              <a:t>Offer</a:t>
            </a:r>
          </a:p>
          <a:p>
            <a:pPr marL="666884" lvl="3" indent="-342900">
              <a:lnSpc>
                <a:spcPct val="95000"/>
              </a:lnSpc>
              <a:spcAft>
                <a:spcPts val="600"/>
              </a:spcAft>
            </a:pPr>
            <a:r>
              <a:rPr lang="en-GB" sz="1700" dirty="0"/>
              <a:t>Enrolment</a:t>
            </a:r>
          </a:p>
          <a:p>
            <a:pPr marL="342900" indent="-342900">
              <a:lnSpc>
                <a:spcPct val="95000"/>
              </a:lnSpc>
              <a:spcAft>
                <a:spcPts val="600"/>
              </a:spcAft>
              <a:buFont typeface="Arial" panose="020B0604020202020204" pitchFamily="34" charset="0"/>
              <a:buChar char="•"/>
            </a:pPr>
            <a:r>
              <a:rPr lang="en-GB" sz="1700" dirty="0"/>
              <a:t>Must be accessible, accurate, up to date and given before an offer of a place is accepted</a:t>
            </a:r>
          </a:p>
        </p:txBody>
      </p:sp>
      <p:sp>
        <p:nvSpPr>
          <p:cNvPr id="4" name="Date Placeholder 3">
            <a:extLst>
              <a:ext uri="{FF2B5EF4-FFF2-40B4-BE49-F238E27FC236}">
                <a16:creationId xmlns:a16="http://schemas.microsoft.com/office/drawing/2014/main" id="{5CEBE2FE-2FF5-4C89-8513-81C376F4FB38}"/>
              </a:ext>
            </a:extLst>
          </p:cNvPr>
          <p:cNvSpPr>
            <a:spLocks noGrp="1"/>
          </p:cNvSpPr>
          <p:nvPr>
            <p:ph type="dt" sz="half" idx="10"/>
          </p:nvPr>
        </p:nvSpPr>
        <p:spPr>
          <a:xfrm>
            <a:off x="10641349" y="6393702"/>
            <a:ext cx="1233647" cy="137270"/>
          </a:xfrm>
        </p:spPr>
        <p:txBody>
          <a:bodyPr anchor="b">
            <a:normAutofit/>
          </a:bodyPr>
          <a:lstStyle/>
          <a:p>
            <a:pPr>
              <a:spcAft>
                <a:spcPts val="600"/>
              </a:spcAft>
            </a:pPr>
            <a:r>
              <a:rPr lang="en-US"/>
              <a:t>February 2025</a:t>
            </a:r>
            <a:endParaRPr lang="en-GB"/>
          </a:p>
        </p:txBody>
      </p:sp>
      <p:sp>
        <p:nvSpPr>
          <p:cNvPr id="5" name="Footer Placeholder 4">
            <a:extLst>
              <a:ext uri="{FF2B5EF4-FFF2-40B4-BE49-F238E27FC236}">
                <a16:creationId xmlns:a16="http://schemas.microsoft.com/office/drawing/2014/main" id="{3D280F2D-7036-8D9C-5C40-29538F4A6386}"/>
              </a:ext>
            </a:extLst>
          </p:cNvPr>
          <p:cNvSpPr>
            <a:spLocks noGrp="1"/>
          </p:cNvSpPr>
          <p:nvPr>
            <p:ph type="ftr" sz="quarter" idx="11"/>
          </p:nvPr>
        </p:nvSpPr>
        <p:spPr>
          <a:xfrm>
            <a:off x="1965261" y="6393702"/>
            <a:ext cx="3423452" cy="137272"/>
          </a:xfrm>
        </p:spPr>
        <p:txBody>
          <a:bodyPr anchor="b">
            <a:normAutofit/>
          </a:bodyPr>
          <a:lstStyle/>
          <a:p>
            <a:pPr>
              <a:spcAft>
                <a:spcPts val="600"/>
              </a:spcAft>
            </a:pPr>
            <a:r>
              <a:rPr lang="en-GB"/>
              <a:t>Legal &amp; Regulatory Affairs</a:t>
            </a:r>
          </a:p>
        </p:txBody>
      </p:sp>
      <p:sp>
        <p:nvSpPr>
          <p:cNvPr id="6" name="Slide Number Placeholder 5">
            <a:extLst>
              <a:ext uri="{FF2B5EF4-FFF2-40B4-BE49-F238E27FC236}">
                <a16:creationId xmlns:a16="http://schemas.microsoft.com/office/drawing/2014/main" id="{A0935E9F-0544-1AE0-ED52-899C8495EC2A}"/>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7</a:t>
            </a:fld>
            <a:endParaRPr lang="en-GB"/>
          </a:p>
        </p:txBody>
      </p:sp>
      <p:sp>
        <p:nvSpPr>
          <p:cNvPr id="7" name="Subtitle 6">
            <a:extLst>
              <a:ext uri="{FF2B5EF4-FFF2-40B4-BE49-F238E27FC236}">
                <a16:creationId xmlns:a16="http://schemas.microsoft.com/office/drawing/2014/main" id="{D0F64F88-AD4F-128B-73BE-FC2353C06425}"/>
              </a:ext>
            </a:extLst>
          </p:cNvPr>
          <p:cNvSpPr>
            <a:spLocks noGrp="1"/>
          </p:cNvSpPr>
          <p:nvPr>
            <p:ph type="subTitle" idx="13"/>
          </p:nvPr>
        </p:nvSpPr>
        <p:spPr>
          <a:xfrm>
            <a:off x="325800" y="620196"/>
            <a:ext cx="11540763" cy="371567"/>
          </a:xfrm>
        </p:spPr>
        <p:txBody>
          <a:bodyPr>
            <a:normAutofit/>
          </a:bodyPr>
          <a:lstStyle/>
          <a:p>
            <a:pPr>
              <a:spcAft>
                <a:spcPts val="600"/>
              </a:spcAft>
            </a:pPr>
            <a:r>
              <a:rPr lang="en-GB" dirty="0"/>
              <a:t>The basic principles</a:t>
            </a:r>
            <a:endParaRPr lang="en-GB"/>
          </a:p>
        </p:txBody>
      </p:sp>
    </p:spTree>
    <p:extLst>
      <p:ext uri="{BB962C8B-B14F-4D97-AF65-F5344CB8AC3E}">
        <p14:creationId xmlns:p14="http://schemas.microsoft.com/office/powerpoint/2010/main" val="2103235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C9C7-7A68-DA5E-8DF8-1651B893E8D3}"/>
              </a:ext>
            </a:extLst>
          </p:cNvPr>
          <p:cNvSpPr>
            <a:spLocks noGrp="1"/>
          </p:cNvSpPr>
          <p:nvPr>
            <p:ph type="title"/>
          </p:nvPr>
        </p:nvSpPr>
        <p:spPr/>
        <p:txBody>
          <a:bodyPr/>
          <a:lstStyle/>
          <a:p>
            <a:r>
              <a:rPr lang="en-GB" dirty="0"/>
              <a:t>Information provision to prospective students</a:t>
            </a:r>
          </a:p>
        </p:txBody>
      </p:sp>
      <p:sp>
        <p:nvSpPr>
          <p:cNvPr id="3" name="Content Placeholder 2">
            <a:extLst>
              <a:ext uri="{FF2B5EF4-FFF2-40B4-BE49-F238E27FC236}">
                <a16:creationId xmlns:a16="http://schemas.microsoft.com/office/drawing/2014/main" id="{A3294D6F-54B7-2E76-2504-8CBB8C285D8B}"/>
              </a:ext>
            </a:extLst>
          </p:cNvPr>
          <p:cNvSpPr>
            <a:spLocks noGrp="1"/>
          </p:cNvSpPr>
          <p:nvPr>
            <p:ph sz="half" idx="1"/>
          </p:nvPr>
        </p:nvSpPr>
        <p:spPr/>
        <p:txBody>
          <a:bodyPr/>
          <a:lstStyle/>
          <a:p>
            <a:pPr marL="342900" lvl="1" indent="-342900">
              <a:buFont typeface="Arial" panose="020B0604020202020204" pitchFamily="34" charset="0"/>
              <a:buChar char="•"/>
            </a:pPr>
            <a:r>
              <a:rPr lang="en-GB" dirty="0"/>
              <a:t>Material </a:t>
            </a:r>
            <a:r>
              <a:rPr lang="en-GB" u="sng" dirty="0"/>
              <a:t>programme information</a:t>
            </a:r>
            <a:r>
              <a:rPr lang="en-GB" dirty="0"/>
              <a:t> includes:</a:t>
            </a:r>
          </a:p>
          <a:p>
            <a:pPr marL="666884" lvl="3" indent="-342900"/>
            <a:r>
              <a:rPr lang="en-GB" dirty="0"/>
              <a:t>Programme title</a:t>
            </a:r>
          </a:p>
          <a:p>
            <a:pPr marL="666884" lvl="3" indent="-342900"/>
            <a:r>
              <a:rPr lang="en-GB" dirty="0"/>
              <a:t>Entry requirements</a:t>
            </a:r>
          </a:p>
          <a:p>
            <a:pPr marL="666884" lvl="3" indent="-342900"/>
            <a:r>
              <a:rPr lang="en-GB" dirty="0"/>
              <a:t>Length and location, including work placements/study years (online hours)</a:t>
            </a:r>
          </a:p>
          <a:p>
            <a:pPr marL="666884" lvl="3" indent="-342900"/>
            <a:r>
              <a:rPr lang="en-GB" dirty="0"/>
              <a:t>Core modules and an indication of likely optional modules</a:t>
            </a:r>
          </a:p>
          <a:p>
            <a:pPr marL="666884" lvl="3" indent="-342900"/>
            <a:r>
              <a:rPr lang="en-GB" dirty="0"/>
              <a:t>The composition and delivery </a:t>
            </a:r>
          </a:p>
          <a:p>
            <a:pPr marL="666884" lvl="3" indent="-342900"/>
            <a:r>
              <a:rPr lang="en-GB" dirty="0"/>
              <a:t>Assessment method and weighting </a:t>
            </a:r>
          </a:p>
          <a:p>
            <a:pPr marL="666884" lvl="3" indent="-342900"/>
            <a:r>
              <a:rPr lang="en-GB" dirty="0"/>
              <a:t>Award and awarding body, including any accreditations &amp; regulations</a:t>
            </a:r>
          </a:p>
          <a:p>
            <a:pPr marL="666884" lvl="3" indent="-342900"/>
            <a:r>
              <a:rPr lang="en-GB" dirty="0"/>
              <a:t>Location of study </a:t>
            </a:r>
          </a:p>
          <a:p>
            <a:pPr marL="342900" lvl="1" indent="-342900"/>
            <a:endParaRPr lang="en-GB" dirty="0"/>
          </a:p>
          <a:p>
            <a:pPr marL="342900" lvl="1" indent="-342900"/>
            <a:endParaRPr lang="en-GB" dirty="0"/>
          </a:p>
          <a:p>
            <a:endParaRPr lang="en-GB" dirty="0"/>
          </a:p>
        </p:txBody>
      </p:sp>
      <p:sp>
        <p:nvSpPr>
          <p:cNvPr id="8" name="Content Placeholder 7">
            <a:extLst>
              <a:ext uri="{FF2B5EF4-FFF2-40B4-BE49-F238E27FC236}">
                <a16:creationId xmlns:a16="http://schemas.microsoft.com/office/drawing/2014/main" id="{857D66A8-CDCE-08C8-8336-6788F968D783}"/>
              </a:ext>
            </a:extLst>
          </p:cNvPr>
          <p:cNvSpPr>
            <a:spLocks noGrp="1"/>
          </p:cNvSpPr>
          <p:nvPr>
            <p:ph sz="half" idx="2"/>
          </p:nvPr>
        </p:nvSpPr>
        <p:spPr/>
        <p:txBody>
          <a:bodyPr/>
          <a:lstStyle/>
          <a:p>
            <a:r>
              <a:rPr lang="en-GB" dirty="0">
                <a:latin typeface="+mj-lt"/>
              </a:rPr>
              <a:t>Material </a:t>
            </a:r>
            <a:r>
              <a:rPr lang="en-GB" u="sng" dirty="0">
                <a:latin typeface="+mj-lt"/>
              </a:rPr>
              <a:t>costs information</a:t>
            </a:r>
            <a:r>
              <a:rPr lang="en-GB" dirty="0">
                <a:latin typeface="+mj-lt"/>
              </a:rPr>
              <a:t> includes:</a:t>
            </a:r>
            <a:endParaRPr lang="en-GB" b="1" dirty="0"/>
          </a:p>
          <a:p>
            <a:pPr marL="342900" lvl="1" indent="-342900">
              <a:buFont typeface="Arial" panose="020B0604020202020204" pitchFamily="34" charset="0"/>
              <a:buChar char="•"/>
            </a:pPr>
            <a:r>
              <a:rPr lang="en-GB" dirty="0"/>
              <a:t>Tuition fees:</a:t>
            </a:r>
          </a:p>
          <a:p>
            <a:pPr marL="666884" lvl="3" indent="-342900"/>
            <a:r>
              <a:rPr lang="en-GB" dirty="0"/>
              <a:t>Known/anticipated increases, calculation, and criteria</a:t>
            </a:r>
          </a:p>
          <a:p>
            <a:pPr marL="342900" lvl="1" indent="-342900">
              <a:buFont typeface="Arial" panose="020B0604020202020204" pitchFamily="34" charset="0"/>
              <a:buChar char="•"/>
            </a:pPr>
            <a:r>
              <a:rPr lang="en-GB" dirty="0"/>
              <a:t>Additional costs:</a:t>
            </a:r>
          </a:p>
          <a:p>
            <a:pPr marL="666884" lvl="3" indent="-342900"/>
            <a:r>
              <a:rPr lang="en-GB" dirty="0"/>
              <a:t>field trips, studio hire, equipment, materials</a:t>
            </a:r>
          </a:p>
          <a:p>
            <a:pPr marL="666884" lvl="3" indent="-342900"/>
            <a:r>
              <a:rPr lang="en-GB" dirty="0"/>
              <a:t>Indicative level of the costs or, if unknown, how they will be calculated</a:t>
            </a:r>
          </a:p>
          <a:p>
            <a:pPr marL="666884" lvl="3" indent="-342900"/>
            <a:r>
              <a:rPr lang="en-GB" dirty="0"/>
              <a:t>Whether they are optional or mandatory </a:t>
            </a:r>
          </a:p>
          <a:p>
            <a:pPr marL="342900" indent="-342900">
              <a:buFont typeface="Arial" panose="020B0604020202020204" pitchFamily="34" charset="0"/>
              <a:buChar char="•"/>
            </a:pPr>
            <a:endParaRPr lang="en-GB" dirty="0"/>
          </a:p>
        </p:txBody>
      </p:sp>
      <p:sp>
        <p:nvSpPr>
          <p:cNvPr id="4" name="Date Placeholder 3">
            <a:extLst>
              <a:ext uri="{FF2B5EF4-FFF2-40B4-BE49-F238E27FC236}">
                <a16:creationId xmlns:a16="http://schemas.microsoft.com/office/drawing/2014/main" id="{B4C3A1CB-9B2D-1580-33CD-61A49AEBD264}"/>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FFC4DAF6-14D4-D2CE-8F41-0BC6E5598354}"/>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73CAEC3B-104D-CF67-FBBB-9D2BDF87D579}"/>
              </a:ext>
            </a:extLst>
          </p:cNvPr>
          <p:cNvSpPr>
            <a:spLocks noGrp="1"/>
          </p:cNvSpPr>
          <p:nvPr>
            <p:ph type="sldNum" sz="quarter" idx="12"/>
          </p:nvPr>
        </p:nvSpPr>
        <p:spPr/>
        <p:txBody>
          <a:bodyPr/>
          <a:lstStyle/>
          <a:p>
            <a:fld id="{CBA53E11-492D-48B3-9F9B-09541CA2A39A}" type="slidenum">
              <a:rPr lang="en-GB" smtClean="0"/>
              <a:t>8</a:t>
            </a:fld>
            <a:endParaRPr lang="en-GB"/>
          </a:p>
        </p:txBody>
      </p:sp>
      <p:sp>
        <p:nvSpPr>
          <p:cNvPr id="7" name="Subtitle 6">
            <a:extLst>
              <a:ext uri="{FF2B5EF4-FFF2-40B4-BE49-F238E27FC236}">
                <a16:creationId xmlns:a16="http://schemas.microsoft.com/office/drawing/2014/main" id="{956D4862-94ED-55F3-861E-EC4890270112}"/>
              </a:ext>
            </a:extLst>
          </p:cNvPr>
          <p:cNvSpPr>
            <a:spLocks noGrp="1"/>
          </p:cNvSpPr>
          <p:nvPr>
            <p:ph type="subTitle" idx="13"/>
          </p:nvPr>
        </p:nvSpPr>
        <p:spPr/>
        <p:txBody>
          <a:bodyPr/>
          <a:lstStyle/>
          <a:p>
            <a:r>
              <a:rPr lang="en-GB" dirty="0"/>
              <a:t>What is “material” information under CPRs?</a:t>
            </a:r>
          </a:p>
        </p:txBody>
      </p:sp>
    </p:spTree>
    <p:extLst>
      <p:ext uri="{BB962C8B-B14F-4D97-AF65-F5344CB8AC3E}">
        <p14:creationId xmlns:p14="http://schemas.microsoft.com/office/powerpoint/2010/main" val="307828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EB53-E41A-9A88-6EBC-7F764F5B0C00}"/>
              </a:ext>
            </a:extLst>
          </p:cNvPr>
          <p:cNvSpPr>
            <a:spLocks noGrp="1"/>
          </p:cNvSpPr>
          <p:nvPr>
            <p:ph type="title"/>
          </p:nvPr>
        </p:nvSpPr>
        <p:spPr/>
        <p:txBody>
          <a:bodyPr/>
          <a:lstStyle/>
          <a:p>
            <a:r>
              <a:rPr lang="en-GB" dirty="0"/>
              <a:t>Information provision to prospective students</a:t>
            </a:r>
          </a:p>
        </p:txBody>
      </p:sp>
      <p:graphicFrame>
        <p:nvGraphicFramePr>
          <p:cNvPr id="8" name="Content Placeholder 7">
            <a:extLst>
              <a:ext uri="{FF2B5EF4-FFF2-40B4-BE49-F238E27FC236}">
                <a16:creationId xmlns:a16="http://schemas.microsoft.com/office/drawing/2014/main" id="{4C284A94-7875-8C81-7E75-6C3DD6F68048}"/>
              </a:ext>
            </a:extLst>
          </p:cNvPr>
          <p:cNvGraphicFramePr>
            <a:graphicFrameLocks noGrp="1"/>
          </p:cNvGraphicFramePr>
          <p:nvPr>
            <p:ph idx="1"/>
            <p:extLst>
              <p:ext uri="{D42A27DB-BD31-4B8C-83A1-F6EECF244321}">
                <p14:modId xmlns:p14="http://schemas.microsoft.com/office/powerpoint/2010/main" val="2738126373"/>
              </p:ext>
            </p:extLst>
          </p:nvPr>
        </p:nvGraphicFramePr>
        <p:xfrm>
          <a:off x="325438" y="1395413"/>
          <a:ext cx="11541125" cy="4865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5F63C17B-7189-2B28-D4FD-C56509594977}"/>
              </a:ext>
            </a:extLst>
          </p:cNvPr>
          <p:cNvSpPr>
            <a:spLocks noGrp="1"/>
          </p:cNvSpPr>
          <p:nvPr>
            <p:ph type="dt" sz="half" idx="10"/>
          </p:nvPr>
        </p:nvSpPr>
        <p:spPr/>
        <p:txBody>
          <a:bodyPr/>
          <a:lstStyle/>
          <a:p>
            <a:r>
              <a:rPr lang="en-US"/>
              <a:t>February 2025</a:t>
            </a:r>
            <a:endParaRPr lang="en-GB"/>
          </a:p>
        </p:txBody>
      </p:sp>
      <p:sp>
        <p:nvSpPr>
          <p:cNvPr id="5" name="Footer Placeholder 4">
            <a:extLst>
              <a:ext uri="{FF2B5EF4-FFF2-40B4-BE49-F238E27FC236}">
                <a16:creationId xmlns:a16="http://schemas.microsoft.com/office/drawing/2014/main" id="{F58D19F7-A221-815F-76DD-633C7700146C}"/>
              </a:ext>
            </a:extLst>
          </p:cNvPr>
          <p:cNvSpPr>
            <a:spLocks noGrp="1"/>
          </p:cNvSpPr>
          <p:nvPr>
            <p:ph type="ftr" sz="quarter" idx="11"/>
          </p:nvPr>
        </p:nvSpPr>
        <p:spPr/>
        <p:txBody>
          <a:bodyPr/>
          <a:lstStyle/>
          <a:p>
            <a:r>
              <a:rPr lang="en-GB"/>
              <a:t>Legal &amp; Regulatory Affairs</a:t>
            </a:r>
            <a:endParaRPr lang="en-GB" dirty="0"/>
          </a:p>
        </p:txBody>
      </p:sp>
      <p:sp>
        <p:nvSpPr>
          <p:cNvPr id="6" name="Slide Number Placeholder 5">
            <a:extLst>
              <a:ext uri="{FF2B5EF4-FFF2-40B4-BE49-F238E27FC236}">
                <a16:creationId xmlns:a16="http://schemas.microsoft.com/office/drawing/2014/main" id="{B958F0BC-20E0-68CE-296C-9D93BD84200E}"/>
              </a:ext>
            </a:extLst>
          </p:cNvPr>
          <p:cNvSpPr>
            <a:spLocks noGrp="1"/>
          </p:cNvSpPr>
          <p:nvPr>
            <p:ph type="sldNum" sz="quarter" idx="12"/>
          </p:nvPr>
        </p:nvSpPr>
        <p:spPr/>
        <p:txBody>
          <a:bodyPr/>
          <a:lstStyle/>
          <a:p>
            <a:fld id="{CBA53E11-492D-48B3-9F9B-09541CA2A39A}" type="slidenum">
              <a:rPr lang="en-GB" smtClean="0"/>
              <a:t>9</a:t>
            </a:fld>
            <a:endParaRPr lang="en-GB"/>
          </a:p>
        </p:txBody>
      </p:sp>
      <p:sp>
        <p:nvSpPr>
          <p:cNvPr id="7" name="Subtitle 6">
            <a:extLst>
              <a:ext uri="{FF2B5EF4-FFF2-40B4-BE49-F238E27FC236}">
                <a16:creationId xmlns:a16="http://schemas.microsoft.com/office/drawing/2014/main" id="{DAE0D880-1848-5982-CC28-0339814B7C4C}"/>
              </a:ext>
            </a:extLst>
          </p:cNvPr>
          <p:cNvSpPr>
            <a:spLocks noGrp="1"/>
          </p:cNvSpPr>
          <p:nvPr>
            <p:ph type="subTitle" idx="13"/>
          </p:nvPr>
        </p:nvSpPr>
        <p:spPr/>
        <p:txBody>
          <a:bodyPr/>
          <a:lstStyle/>
          <a:p>
            <a:r>
              <a:rPr lang="en-GB" dirty="0"/>
              <a:t>Prospective Imperial UG student decision making timeline</a:t>
            </a:r>
          </a:p>
        </p:txBody>
      </p:sp>
      <p:sp>
        <p:nvSpPr>
          <p:cNvPr id="9" name="Arrow: Left-Right 8">
            <a:extLst>
              <a:ext uri="{FF2B5EF4-FFF2-40B4-BE49-F238E27FC236}">
                <a16:creationId xmlns:a16="http://schemas.microsoft.com/office/drawing/2014/main" id="{9C729DA1-2ED0-3B35-5EE0-3521511AF711}"/>
              </a:ext>
            </a:extLst>
          </p:cNvPr>
          <p:cNvSpPr/>
          <p:nvPr/>
        </p:nvSpPr>
        <p:spPr>
          <a:xfrm>
            <a:off x="918892" y="5408466"/>
            <a:ext cx="3519758" cy="484632"/>
          </a:xfrm>
          <a:prstGeom prst="leftRightArrow">
            <a:avLst>
              <a:gd name="adj1" fmla="val 68868"/>
              <a:gd name="adj2" fmla="val 50000"/>
            </a:avLst>
          </a:prstGeom>
          <a:solidFill>
            <a:srgbClr val="000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Research</a:t>
            </a:r>
          </a:p>
        </p:txBody>
      </p:sp>
      <p:sp>
        <p:nvSpPr>
          <p:cNvPr id="10" name="Arrow: Left-Right 9">
            <a:extLst>
              <a:ext uri="{FF2B5EF4-FFF2-40B4-BE49-F238E27FC236}">
                <a16:creationId xmlns:a16="http://schemas.microsoft.com/office/drawing/2014/main" id="{26F66504-F571-C0BD-841C-FEB98DB85AD5}"/>
              </a:ext>
            </a:extLst>
          </p:cNvPr>
          <p:cNvSpPr/>
          <p:nvPr/>
        </p:nvSpPr>
        <p:spPr>
          <a:xfrm>
            <a:off x="4441330" y="5408466"/>
            <a:ext cx="3312020" cy="484632"/>
          </a:xfrm>
          <a:prstGeom prst="leftRightArrow">
            <a:avLst>
              <a:gd name="adj1" fmla="val 72013"/>
              <a:gd name="adj2" fmla="val 50000"/>
            </a:avLst>
          </a:prstGeom>
          <a:solidFill>
            <a:srgbClr val="000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Application</a:t>
            </a:r>
          </a:p>
        </p:txBody>
      </p:sp>
      <p:sp>
        <p:nvSpPr>
          <p:cNvPr id="11" name="Arrow: Left-Right 10">
            <a:extLst>
              <a:ext uri="{FF2B5EF4-FFF2-40B4-BE49-F238E27FC236}">
                <a16:creationId xmlns:a16="http://schemas.microsoft.com/office/drawing/2014/main" id="{4AC77B02-DBC4-0D06-175C-C6ACE35F683A}"/>
              </a:ext>
            </a:extLst>
          </p:cNvPr>
          <p:cNvSpPr/>
          <p:nvPr/>
        </p:nvSpPr>
        <p:spPr>
          <a:xfrm>
            <a:off x="7753351" y="5406942"/>
            <a:ext cx="1634487" cy="484632"/>
          </a:xfrm>
          <a:prstGeom prst="leftRightArrow">
            <a:avLst>
              <a:gd name="adj1" fmla="val 72013"/>
              <a:gd name="adj2" fmla="val 50000"/>
            </a:avLst>
          </a:prstGeom>
          <a:solidFill>
            <a:srgbClr val="000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Offer</a:t>
            </a:r>
          </a:p>
        </p:txBody>
      </p:sp>
      <p:sp>
        <p:nvSpPr>
          <p:cNvPr id="12" name="Arrow: Left-Right 11">
            <a:extLst>
              <a:ext uri="{FF2B5EF4-FFF2-40B4-BE49-F238E27FC236}">
                <a16:creationId xmlns:a16="http://schemas.microsoft.com/office/drawing/2014/main" id="{734D42EB-B2E9-1419-AB08-870204541DCF}"/>
              </a:ext>
            </a:extLst>
          </p:cNvPr>
          <p:cNvSpPr/>
          <p:nvPr/>
        </p:nvSpPr>
        <p:spPr>
          <a:xfrm>
            <a:off x="9387839" y="5414562"/>
            <a:ext cx="1885269" cy="484632"/>
          </a:xfrm>
          <a:prstGeom prst="leftRightArrow">
            <a:avLst>
              <a:gd name="adj1" fmla="val 68868"/>
              <a:gd name="adj2" fmla="val 50000"/>
            </a:avLst>
          </a:prstGeom>
          <a:solidFill>
            <a:srgbClr val="000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Acceptance and Enrolment</a:t>
            </a:r>
          </a:p>
        </p:txBody>
      </p:sp>
    </p:spTree>
    <p:extLst>
      <p:ext uri="{BB962C8B-B14F-4D97-AF65-F5344CB8AC3E}">
        <p14:creationId xmlns:p14="http://schemas.microsoft.com/office/powerpoint/2010/main" val="1897016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CL PPT Theme">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Sans font theme">
      <a:majorFont>
        <a:latin typeface="Imperial Sans Text Semibold"/>
        <a:ea typeface=""/>
        <a:cs typeface=""/>
      </a:majorFont>
      <a:minorFont>
        <a:latin typeface="Imperial Sans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ICL_PowerPoint 16_9 template.potx" id="{9379B5C2-89E2-4436-AAC2-A0EB58951E1D}" vid="{86F68850-0020-4398-8624-9E78985566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Imperial_PowerPoint 16_9 template</Template>
  <TotalTime>1100</TotalTime>
  <Words>2010</Words>
  <Application>Microsoft Office PowerPoint</Application>
  <PresentationFormat>Widescreen</PresentationFormat>
  <Paragraphs>251</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Imperial Sans Text</vt:lpstr>
      <vt:lpstr>Imperial Sans Text Medium</vt:lpstr>
      <vt:lpstr>Arial</vt:lpstr>
      <vt:lpstr>Calibri</vt:lpstr>
      <vt:lpstr>Imperial Sans Text Semibold</vt:lpstr>
      <vt:lpstr>ICL PPT Theme</vt:lpstr>
      <vt:lpstr>Consumer Law</vt:lpstr>
      <vt:lpstr>Agenda:</vt:lpstr>
      <vt:lpstr>Introduction to consumer law</vt:lpstr>
      <vt:lpstr>Introduction to consumer law</vt:lpstr>
      <vt:lpstr>Introduction to consumer law</vt:lpstr>
      <vt:lpstr>Consumer law at Imperial</vt:lpstr>
      <vt:lpstr>Information provision to prospective students</vt:lpstr>
      <vt:lpstr>Information provision to prospective students</vt:lpstr>
      <vt:lpstr>Information provision to prospective students</vt:lpstr>
      <vt:lpstr>Information provision to prospective students</vt:lpstr>
      <vt:lpstr>Information provision to prospective students</vt:lpstr>
      <vt:lpstr>Terms and conditions</vt:lpstr>
      <vt:lpstr>Programme changes</vt:lpstr>
      <vt:lpstr>Complaint handling processes and practices</vt:lpstr>
      <vt:lpstr>Case studies and examples</vt:lpstr>
      <vt:lpstr>Case studies and examples</vt:lpstr>
      <vt:lpstr>Case studies and examples</vt:lpstr>
      <vt:lpstr>Case studies and examples</vt:lpstr>
      <vt:lpstr>Existing compliance protocols</vt:lpstr>
      <vt:lpstr>Existing compliance protocols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Buchanan-Lee, Kit</dc:creator>
  <cp:lastModifiedBy>Legal, Imperial College London</cp:lastModifiedBy>
  <cp:revision>3</cp:revision>
  <dcterms:created xsi:type="dcterms:W3CDTF">2024-09-28T12:05:53Z</dcterms:created>
  <dcterms:modified xsi:type="dcterms:W3CDTF">2025-02-11T11:52:44Z</dcterms:modified>
</cp:coreProperties>
</file>